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63" r:id="rId3"/>
    <p:sldId id="261" r:id="rId4"/>
    <p:sldId id="278" r:id="rId5"/>
    <p:sldId id="272" r:id="rId6"/>
    <p:sldId id="262" r:id="rId7"/>
    <p:sldId id="279" r:id="rId8"/>
    <p:sldId id="280" r:id="rId9"/>
    <p:sldId id="273" r:id="rId10"/>
    <p:sldId id="264" r:id="rId11"/>
    <p:sldId id="277" r:id="rId12"/>
    <p:sldId id="265" r:id="rId13"/>
    <p:sldId id="281" r:id="rId14"/>
    <p:sldId id="266" r:id="rId15"/>
    <p:sldId id="267" r:id="rId16"/>
    <p:sldId id="274" r:id="rId17"/>
    <p:sldId id="275" r:id="rId18"/>
    <p:sldId id="268" r:id="rId19"/>
    <p:sldId id="276" r:id="rId20"/>
    <p:sldId id="282" r:id="rId21"/>
    <p:sldId id="269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B4C969-A1CA-4E75-9BC1-811565A53551}" type="datetimeFigureOut">
              <a:rPr lang="hr-HR" smtClean="0"/>
              <a:t>14.6.2017.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252CB62-3076-479A-BF19-4B1BD52C4460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033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C969-A1CA-4E75-9BC1-811565A53551}" type="datetimeFigureOut">
              <a:rPr lang="hr-HR" smtClean="0"/>
              <a:t>14.6.2017.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B62-3076-479A-BF19-4B1BD52C4460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8573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C969-A1CA-4E75-9BC1-811565A53551}" type="datetimeFigureOut">
              <a:rPr lang="hr-HR" smtClean="0"/>
              <a:t>14.6.2017.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B62-3076-479A-BF19-4B1BD52C4460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73336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C969-A1CA-4E75-9BC1-811565A53551}" type="datetimeFigureOut">
              <a:rPr lang="hr-HR" smtClean="0"/>
              <a:t>14.6.2017.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B62-3076-479A-BF19-4B1BD52C4460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871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C969-A1CA-4E75-9BC1-811565A53551}" type="datetimeFigureOut">
              <a:rPr lang="hr-HR" smtClean="0"/>
              <a:t>14.6.2017.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B62-3076-479A-BF19-4B1BD52C4460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08216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C969-A1CA-4E75-9BC1-811565A53551}" type="datetimeFigureOut">
              <a:rPr lang="hr-HR" smtClean="0"/>
              <a:t>14.6.2017.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B62-3076-479A-BF19-4B1BD52C4460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31446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C969-A1CA-4E75-9BC1-811565A53551}" type="datetimeFigureOut">
              <a:rPr lang="hr-HR" smtClean="0"/>
              <a:t>14.6.2017.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B62-3076-479A-BF19-4B1BD52C4460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51293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C969-A1CA-4E75-9BC1-811565A53551}" type="datetimeFigureOut">
              <a:rPr lang="hr-HR" smtClean="0"/>
              <a:t>14.6.2017.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B62-3076-479A-BF19-4B1BD52C4460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9594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C969-A1CA-4E75-9BC1-811565A53551}" type="datetimeFigureOut">
              <a:rPr lang="hr-HR" smtClean="0"/>
              <a:t>14.6.2017.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B62-3076-479A-BF19-4B1BD52C4460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0032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C969-A1CA-4E75-9BC1-811565A53551}" type="datetimeFigureOut">
              <a:rPr lang="hr-HR" smtClean="0"/>
              <a:t>14.6.2017.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B62-3076-479A-BF19-4B1BD52C4460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9220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C969-A1CA-4E75-9BC1-811565A53551}" type="datetimeFigureOut">
              <a:rPr lang="hr-HR" smtClean="0"/>
              <a:t>14.6.2017.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B62-3076-479A-BF19-4B1BD52C4460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6616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C969-A1CA-4E75-9BC1-811565A53551}" type="datetimeFigureOut">
              <a:rPr lang="hr-HR" smtClean="0"/>
              <a:t>14.6.2017.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B62-3076-479A-BF19-4B1BD52C4460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6749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C969-A1CA-4E75-9BC1-811565A53551}" type="datetimeFigureOut">
              <a:rPr lang="hr-HR" smtClean="0"/>
              <a:t>14.6.2017.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B62-3076-479A-BF19-4B1BD52C4460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9379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C969-A1CA-4E75-9BC1-811565A53551}" type="datetimeFigureOut">
              <a:rPr lang="hr-HR" smtClean="0"/>
              <a:t>14.6.2017.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B62-3076-479A-BF19-4B1BD52C4460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7089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C969-A1CA-4E75-9BC1-811565A53551}" type="datetimeFigureOut">
              <a:rPr lang="hr-HR" smtClean="0"/>
              <a:t>14.6.2017.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B62-3076-479A-BF19-4B1BD52C4460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9604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C969-A1CA-4E75-9BC1-811565A53551}" type="datetimeFigureOut">
              <a:rPr lang="hr-HR" smtClean="0"/>
              <a:t>14.6.2017.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B62-3076-479A-BF19-4B1BD52C4460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9318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C969-A1CA-4E75-9BC1-811565A53551}" type="datetimeFigureOut">
              <a:rPr lang="hr-HR" smtClean="0"/>
              <a:t>14.6.2017.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B62-3076-479A-BF19-4B1BD52C4460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871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4C969-A1CA-4E75-9BC1-811565A53551}" type="datetimeFigureOut">
              <a:rPr lang="hr-HR" smtClean="0"/>
              <a:t>14.6.2017.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2CB62-3076-479A-BF19-4B1BD52C4460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03124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niOkvir 4"/>
          <p:cNvSpPr txBox="1"/>
          <p:nvPr/>
        </p:nvSpPr>
        <p:spPr>
          <a:xfrm>
            <a:off x="2562447" y="2488018"/>
            <a:ext cx="6911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dirty="0">
                <a:latin typeface="+mj-lt"/>
                <a:cs typeface="Times New Roman" panose="02020603050405020304" pitchFamily="18" charset="0"/>
              </a:rPr>
              <a:t>Aplikacija za prikaz podataka MAGIC teleskopa</a:t>
            </a:r>
          </a:p>
        </p:txBody>
      </p:sp>
      <p:sp>
        <p:nvSpPr>
          <p:cNvPr id="7" name="TekstniOkvir 6"/>
          <p:cNvSpPr txBox="1"/>
          <p:nvPr/>
        </p:nvSpPr>
        <p:spPr>
          <a:xfrm>
            <a:off x="9473609" y="5491322"/>
            <a:ext cx="26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/>
              <a:t>Josip Matić</a:t>
            </a:r>
          </a:p>
        </p:txBody>
      </p:sp>
      <p:pic>
        <p:nvPicPr>
          <p:cNvPr id="3" name="Slik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9225"/>
            <a:ext cx="1420530" cy="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400" dirty="0">
                <a:solidFill>
                  <a:schemeClr val="tx1"/>
                </a:solidFill>
              </a:rPr>
              <a:t>Izrada aplikacije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Izraditi aplikaciju koja će se spojiti na MongoDB bazu</a:t>
            </a:r>
          </a:p>
          <a:p>
            <a:r>
              <a:rPr lang="hr-HR" dirty="0"/>
              <a:t>Spremiti podatke u CSV datoteku</a:t>
            </a:r>
          </a:p>
          <a:p>
            <a:r>
              <a:rPr lang="hr-HR" dirty="0"/>
              <a:t>Prikazati podatke na grafu</a:t>
            </a:r>
          </a:p>
          <a:p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9225"/>
            <a:ext cx="1420530" cy="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9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56353" y="108156"/>
            <a:ext cx="9905998" cy="1478570"/>
          </a:xfrm>
        </p:spPr>
        <p:txBody>
          <a:bodyPr/>
          <a:lstStyle/>
          <a:p>
            <a:r>
              <a:rPr lang="hr-HR" dirty="0">
                <a:solidFill>
                  <a:schemeClr val="tx1"/>
                </a:solidFill>
              </a:rPr>
              <a:t>Blok Dijagram aplikacije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88" y="1357421"/>
            <a:ext cx="7490453" cy="5386653"/>
          </a:xfrm>
          <a:prstGeom prst="rect">
            <a:avLst/>
          </a:prstGeom>
        </p:spPr>
      </p:pic>
      <p:sp>
        <p:nvSpPr>
          <p:cNvPr id="5" name="TekstniOkvir 4"/>
          <p:cNvSpPr txBox="1"/>
          <p:nvPr/>
        </p:nvSpPr>
        <p:spPr>
          <a:xfrm>
            <a:off x="9679341" y="6097743"/>
            <a:ext cx="209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7: Blok dijagram aplikacije</a:t>
            </a:r>
            <a:endParaRPr lang="en-US" dirty="0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9225"/>
            <a:ext cx="1420530" cy="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0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420530" y="0"/>
            <a:ext cx="9905998" cy="1478570"/>
          </a:xfrm>
        </p:spPr>
        <p:txBody>
          <a:bodyPr/>
          <a:lstStyle/>
          <a:p>
            <a:r>
              <a:rPr lang="hr-HR" sz="2400" dirty="0">
                <a:solidFill>
                  <a:schemeClr val="tx1"/>
                </a:solidFill>
              </a:rPr>
              <a:t>Izrada aplikacije - Template</a:t>
            </a:r>
          </a:p>
        </p:txBody>
      </p:sp>
      <p:pic>
        <p:nvPicPr>
          <p:cNvPr id="6" name="Slika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409" y="1275907"/>
            <a:ext cx="7239443" cy="46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niOkvir 4"/>
          <p:cNvSpPr txBox="1"/>
          <p:nvPr/>
        </p:nvSpPr>
        <p:spPr>
          <a:xfrm>
            <a:off x="4655731" y="5911222"/>
            <a:ext cx="446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8: Template aplikacije</a:t>
            </a:r>
            <a:endParaRPr lang="en-US" dirty="0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9225"/>
            <a:ext cx="1420530" cy="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6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420530" y="86890"/>
            <a:ext cx="9905998" cy="1478570"/>
          </a:xfrm>
        </p:spPr>
        <p:txBody>
          <a:bodyPr>
            <a:normAutofit/>
          </a:bodyPr>
          <a:lstStyle/>
          <a:p>
            <a:r>
              <a:rPr lang="hr-HR" sz="2400" dirty="0">
                <a:solidFill>
                  <a:schemeClr val="tx1"/>
                </a:solidFill>
              </a:rPr>
              <a:t>Izrada aplikacije - </a:t>
            </a:r>
            <a:r>
              <a:rPr lang="hr-HR" sz="2400" dirty="0" err="1">
                <a:solidFill>
                  <a:schemeClr val="tx1"/>
                </a:solidFill>
              </a:rPr>
              <a:t>Dygraph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84" y="1264555"/>
            <a:ext cx="5246472" cy="5368483"/>
          </a:xfrm>
          <a:prstGeom prst="rect">
            <a:avLst/>
          </a:prstGeom>
        </p:spPr>
      </p:pic>
      <p:sp>
        <p:nvSpPr>
          <p:cNvPr id="5" name="TekstniOkvir 4"/>
          <p:cNvSpPr txBox="1"/>
          <p:nvPr/>
        </p:nvSpPr>
        <p:spPr>
          <a:xfrm>
            <a:off x="8474149" y="6251944"/>
            <a:ext cx="265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9:Dygraph kod</a:t>
            </a:r>
            <a:endParaRPr lang="en-US" dirty="0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9225"/>
            <a:ext cx="1420530" cy="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41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420530" y="0"/>
            <a:ext cx="9905998" cy="1478570"/>
          </a:xfrm>
        </p:spPr>
        <p:txBody>
          <a:bodyPr/>
          <a:lstStyle/>
          <a:p>
            <a:r>
              <a:rPr lang="hr-HR" sz="2400" dirty="0">
                <a:solidFill>
                  <a:schemeClr val="tx1"/>
                </a:solidFill>
              </a:rPr>
              <a:t>Izrada aplikacije - </a:t>
            </a:r>
            <a:r>
              <a:rPr lang="hr-HR" sz="2400" dirty="0" err="1">
                <a:solidFill>
                  <a:schemeClr val="tx1"/>
                </a:solidFill>
              </a:rPr>
              <a:t>View</a:t>
            </a:r>
            <a:endParaRPr lang="hr-HR" sz="2400" dirty="0">
              <a:solidFill>
                <a:schemeClr val="tx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58" y="1137177"/>
            <a:ext cx="9558854" cy="5000476"/>
          </a:xfrm>
          <a:prstGeom prst="rect">
            <a:avLst/>
          </a:prstGeom>
        </p:spPr>
      </p:pic>
      <p:sp>
        <p:nvSpPr>
          <p:cNvPr id="7" name="TekstniOkvir 6"/>
          <p:cNvSpPr txBox="1"/>
          <p:nvPr/>
        </p:nvSpPr>
        <p:spPr>
          <a:xfrm>
            <a:off x="5715875" y="6254080"/>
            <a:ext cx="271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10: Views.py</a:t>
            </a:r>
            <a:endParaRPr lang="en-US" dirty="0"/>
          </a:p>
        </p:txBody>
      </p:sp>
      <p:pic>
        <p:nvPicPr>
          <p:cNvPr id="9" name="Slika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9225"/>
            <a:ext cx="1420530" cy="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66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420530" y="71597"/>
            <a:ext cx="9905998" cy="1478570"/>
          </a:xfrm>
        </p:spPr>
        <p:txBody>
          <a:bodyPr/>
          <a:lstStyle/>
          <a:p>
            <a:r>
              <a:rPr lang="hr-HR" sz="2400" dirty="0">
                <a:solidFill>
                  <a:schemeClr val="tx1"/>
                </a:solidFill>
              </a:rPr>
              <a:t>Izrada aplikacije - CSV</a:t>
            </a:r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08" y="1180214"/>
            <a:ext cx="9064967" cy="5099044"/>
          </a:xfrm>
          <a:prstGeom prst="rect">
            <a:avLst/>
          </a:prstGeom>
        </p:spPr>
      </p:pic>
      <p:sp>
        <p:nvSpPr>
          <p:cNvPr id="5" name="TekstniOkvir 4"/>
          <p:cNvSpPr txBox="1"/>
          <p:nvPr/>
        </p:nvSpPr>
        <p:spPr>
          <a:xfrm>
            <a:off x="4558815" y="6279258"/>
            <a:ext cx="386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11: CSV datoteka</a:t>
            </a:r>
            <a:endParaRPr lang="en-US" dirty="0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9225"/>
            <a:ext cx="1420530" cy="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68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420530" y="4420"/>
            <a:ext cx="9905998" cy="1478570"/>
          </a:xfrm>
        </p:spPr>
        <p:txBody>
          <a:bodyPr/>
          <a:lstStyle/>
          <a:p>
            <a:r>
              <a:rPr lang="hr-HR" sz="2400" dirty="0">
                <a:solidFill>
                  <a:schemeClr val="tx1"/>
                </a:solidFill>
              </a:rPr>
              <a:t>Izrada aplikacije – Init.py</a:t>
            </a: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129" y="1113037"/>
            <a:ext cx="9113408" cy="5325709"/>
          </a:xfrm>
          <a:prstGeom prst="rect">
            <a:avLst/>
          </a:prstGeom>
        </p:spPr>
      </p:pic>
      <p:sp>
        <p:nvSpPr>
          <p:cNvPr id="8" name="TekstniOkvir 7"/>
          <p:cNvSpPr txBox="1"/>
          <p:nvPr/>
        </p:nvSpPr>
        <p:spPr>
          <a:xfrm>
            <a:off x="4008474" y="6438746"/>
            <a:ext cx="415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12: Init.py</a:t>
            </a:r>
            <a:endParaRPr lang="en-US" dirty="0"/>
          </a:p>
        </p:txBody>
      </p:sp>
      <p:pic>
        <p:nvPicPr>
          <p:cNvPr id="9" name="Slika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9225"/>
            <a:ext cx="1420530" cy="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61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420530" y="155938"/>
            <a:ext cx="9905998" cy="1478570"/>
          </a:xfrm>
        </p:spPr>
        <p:txBody>
          <a:bodyPr/>
          <a:lstStyle/>
          <a:p>
            <a:r>
              <a:rPr lang="hr-HR" sz="2400" dirty="0">
                <a:solidFill>
                  <a:schemeClr val="tx1"/>
                </a:solidFill>
              </a:rPr>
              <a:t>Izrada aplikacije – Development.ini</a:t>
            </a: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08" y="1264555"/>
            <a:ext cx="9335609" cy="5251281"/>
          </a:xfrm>
          <a:prstGeom prst="rect">
            <a:avLst/>
          </a:prstGeom>
        </p:spPr>
      </p:pic>
      <p:sp>
        <p:nvSpPr>
          <p:cNvPr id="7" name="TekstniOkvir 6"/>
          <p:cNvSpPr txBox="1"/>
          <p:nvPr/>
        </p:nvSpPr>
        <p:spPr>
          <a:xfrm>
            <a:off x="4816549" y="6515836"/>
            <a:ext cx="384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13: Development.ini</a:t>
            </a:r>
            <a:endParaRPr lang="en-US" dirty="0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9225"/>
            <a:ext cx="1420530" cy="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0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400" dirty="0">
                <a:solidFill>
                  <a:schemeClr val="tx1"/>
                </a:solidFill>
              </a:rPr>
              <a:t>Pokretanje aplikacije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Pokrenemo aplikaciju koristeći virtualno okruženje</a:t>
            </a:r>
          </a:p>
        </p:txBody>
      </p:sp>
      <p:pic>
        <p:nvPicPr>
          <p:cNvPr id="5" name="Slika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928" y="2785117"/>
            <a:ext cx="5752465" cy="31261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kstniOkvir 5"/>
          <p:cNvSpPr txBox="1"/>
          <p:nvPr/>
        </p:nvSpPr>
        <p:spPr>
          <a:xfrm>
            <a:off x="5082363" y="5911222"/>
            <a:ext cx="343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14: Pokretanje aplikacije</a:t>
            </a:r>
            <a:endParaRPr lang="en-US" dirty="0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9225"/>
            <a:ext cx="1420530" cy="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05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420530" y="0"/>
            <a:ext cx="9905998" cy="1478570"/>
          </a:xfrm>
        </p:spPr>
        <p:txBody>
          <a:bodyPr/>
          <a:lstStyle/>
          <a:p>
            <a:r>
              <a:rPr lang="hr-HR" sz="2400" dirty="0">
                <a:solidFill>
                  <a:schemeClr val="tx1"/>
                </a:solidFill>
              </a:rPr>
              <a:t>Web sučelje</a:t>
            </a:r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47" y="1157468"/>
            <a:ext cx="9714441" cy="5197226"/>
          </a:xfrm>
          <a:prstGeom prst="rect">
            <a:avLst/>
          </a:prstGeom>
        </p:spPr>
      </p:pic>
      <p:sp>
        <p:nvSpPr>
          <p:cNvPr id="9" name="TekstniOkvir 8"/>
          <p:cNvSpPr txBox="1"/>
          <p:nvPr/>
        </p:nvSpPr>
        <p:spPr>
          <a:xfrm>
            <a:off x="5677786" y="6370507"/>
            <a:ext cx="374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15: Izgled sučelja</a:t>
            </a:r>
            <a:endParaRPr lang="en-US" dirty="0"/>
          </a:p>
        </p:txBody>
      </p:sp>
      <p:pic>
        <p:nvPicPr>
          <p:cNvPr id="12" name="Slika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9225"/>
            <a:ext cx="1420530" cy="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3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400" dirty="0">
                <a:solidFill>
                  <a:schemeClr val="tx1"/>
                </a:solidFill>
              </a:rPr>
              <a:t>Uvod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Potreba za efikasnijom tehnologijom</a:t>
            </a:r>
          </a:p>
          <a:p>
            <a:r>
              <a:rPr lang="hr-HR" dirty="0"/>
              <a:t>Razvoj aplikacije za prikaz podataka</a:t>
            </a:r>
          </a:p>
          <a:p>
            <a:r>
              <a:rPr lang="hr-HR" dirty="0" err="1"/>
              <a:t>Python</a:t>
            </a:r>
            <a:r>
              <a:rPr lang="hr-HR" dirty="0"/>
              <a:t>, </a:t>
            </a:r>
            <a:r>
              <a:rPr lang="hr-HR" dirty="0" err="1"/>
              <a:t>Pyramid</a:t>
            </a:r>
            <a:endParaRPr lang="hr-HR" dirty="0"/>
          </a:p>
          <a:p>
            <a:r>
              <a:rPr lang="hr-HR" dirty="0"/>
              <a:t>MongoDB</a:t>
            </a:r>
          </a:p>
          <a:p>
            <a:r>
              <a:rPr lang="hr-HR" dirty="0"/>
              <a:t>Dygraphs</a:t>
            </a:r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9225"/>
            <a:ext cx="1420530" cy="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21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420530" y="0"/>
            <a:ext cx="9905998" cy="1478570"/>
          </a:xfrm>
        </p:spPr>
        <p:txBody>
          <a:bodyPr/>
          <a:lstStyle/>
          <a:p>
            <a:r>
              <a:rPr lang="hr-HR" dirty="0">
                <a:solidFill>
                  <a:schemeClr val="tx1"/>
                </a:solidFill>
              </a:rPr>
              <a:t>Web sučelje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674" y="1264555"/>
            <a:ext cx="9511746" cy="5100674"/>
          </a:xfrm>
          <a:prstGeom prst="rect">
            <a:avLst/>
          </a:prstGeom>
        </p:spPr>
      </p:pic>
      <p:sp>
        <p:nvSpPr>
          <p:cNvPr id="6" name="TekstniOkvir 5"/>
          <p:cNvSpPr txBox="1"/>
          <p:nvPr/>
        </p:nvSpPr>
        <p:spPr>
          <a:xfrm>
            <a:off x="5034987" y="6365229"/>
            <a:ext cx="384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16: Izgled sučelja</a:t>
            </a:r>
            <a:endParaRPr lang="en-US" dirty="0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9225"/>
            <a:ext cx="1420530" cy="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69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400" dirty="0">
                <a:solidFill>
                  <a:schemeClr val="tx1"/>
                </a:solidFill>
              </a:rPr>
              <a:t>Zaključak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Istraživanje drugih opcija za crtanje grafova</a:t>
            </a:r>
          </a:p>
          <a:p>
            <a:r>
              <a:rPr lang="hr-HR" dirty="0"/>
              <a:t>Daljnji razvoj aplikacije</a:t>
            </a:r>
          </a:p>
          <a:p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9225"/>
            <a:ext cx="1420530" cy="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93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336664" y="3144026"/>
            <a:ext cx="4031159" cy="524206"/>
          </a:xfrm>
        </p:spPr>
        <p:txBody>
          <a:bodyPr>
            <a:noAutofit/>
          </a:bodyPr>
          <a:lstStyle/>
          <a:p>
            <a:pPr algn="ctr"/>
            <a:r>
              <a:rPr lang="hr-HR" sz="2800" dirty="0">
                <a:solidFill>
                  <a:schemeClr val="tx1"/>
                </a:solidFill>
              </a:rPr>
              <a:t>Hvala na pozornosti!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9225"/>
            <a:ext cx="1420530" cy="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6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400" dirty="0">
                <a:solidFill>
                  <a:schemeClr val="tx1"/>
                </a:solidFill>
              </a:rPr>
              <a:t>Pyramid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Open-source, Python web Framework</a:t>
            </a:r>
          </a:p>
          <a:p>
            <a:r>
              <a:rPr lang="hr-HR" dirty="0"/>
              <a:t>Olakšava kreiranje web aplikacija</a:t>
            </a:r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9225"/>
            <a:ext cx="1420530" cy="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0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20" y="624110"/>
            <a:ext cx="10336192" cy="5549243"/>
          </a:xfrm>
          <a:prstGeom prst="rect">
            <a:avLst/>
          </a:prstGeom>
        </p:spPr>
      </p:pic>
      <p:sp>
        <p:nvSpPr>
          <p:cNvPr id="5" name="TekstniOkvir 4"/>
          <p:cNvSpPr txBox="1"/>
          <p:nvPr/>
        </p:nvSpPr>
        <p:spPr>
          <a:xfrm>
            <a:off x="4548851" y="6173353"/>
            <a:ext cx="361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1: Stranica dokumentacije </a:t>
            </a:r>
            <a:r>
              <a:rPr lang="hr-HR" dirty="0" err="1"/>
              <a:t>Pyramid</a:t>
            </a:r>
            <a:r>
              <a:rPr lang="hr-HR" dirty="0"/>
              <a:t>-a</a:t>
            </a:r>
            <a:endParaRPr lang="en-US" dirty="0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9225"/>
            <a:ext cx="1420530" cy="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1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400" dirty="0">
                <a:solidFill>
                  <a:schemeClr val="tx1"/>
                </a:solidFill>
              </a:rPr>
              <a:t>Pyramid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Potreban je samo Python</a:t>
            </a:r>
          </a:p>
          <a:p>
            <a:r>
              <a:rPr lang="hr-HR" dirty="0"/>
              <a:t>Kreirati virtualno okruženje</a:t>
            </a:r>
          </a:p>
          <a:p>
            <a:r>
              <a:rPr lang="hr-HR" dirty="0"/>
              <a:t>Instaliramo Pyramid</a:t>
            </a:r>
          </a:p>
          <a:p>
            <a:r>
              <a:rPr lang="hr-HR" dirty="0"/>
              <a:t>Scaffold</a:t>
            </a:r>
          </a:p>
        </p:txBody>
      </p:sp>
      <p:pic>
        <p:nvPicPr>
          <p:cNvPr id="5" name="Slika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5864" y="2133600"/>
            <a:ext cx="5972810" cy="3276600"/>
          </a:xfrm>
          <a:prstGeom prst="rect">
            <a:avLst/>
          </a:prstGeom>
        </p:spPr>
      </p:pic>
      <p:sp>
        <p:nvSpPr>
          <p:cNvPr id="6" name="TekstniOkvir 5"/>
          <p:cNvSpPr txBox="1"/>
          <p:nvPr/>
        </p:nvSpPr>
        <p:spPr>
          <a:xfrm>
            <a:off x="7407797" y="5410200"/>
            <a:ext cx="333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2: Instalacija </a:t>
            </a:r>
            <a:r>
              <a:rPr lang="hr-HR" dirty="0" err="1"/>
              <a:t>Pyramid</a:t>
            </a:r>
            <a:r>
              <a:rPr lang="hr-HR" dirty="0"/>
              <a:t>-a</a:t>
            </a:r>
            <a:endParaRPr lang="en-US" dirty="0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9225"/>
            <a:ext cx="1420530" cy="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6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400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Open-source, NoSQL baza podataka</a:t>
            </a:r>
          </a:p>
          <a:p>
            <a:r>
              <a:rPr lang="hr-HR" dirty="0"/>
              <a:t>BSON format</a:t>
            </a:r>
          </a:p>
          <a:p>
            <a:r>
              <a:rPr lang="hr-HR" dirty="0"/>
              <a:t>Napisana u C++, C i Javascript-u</a:t>
            </a:r>
          </a:p>
          <a:p>
            <a:r>
              <a:rPr lang="hr-HR" dirty="0"/>
              <a:t>Kolekcije</a:t>
            </a:r>
          </a:p>
          <a:p>
            <a:r>
              <a:rPr lang="hr-HR" dirty="0"/>
              <a:t>Dokumenti</a:t>
            </a:r>
          </a:p>
          <a:p>
            <a:r>
              <a:rPr lang="hr-HR" dirty="0"/>
              <a:t>Mongo </a:t>
            </a:r>
            <a:r>
              <a:rPr lang="hr-HR" dirty="0" err="1"/>
              <a:t>lab</a:t>
            </a:r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9225"/>
            <a:ext cx="1420530" cy="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7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189816" y="118788"/>
            <a:ext cx="9905998" cy="1478570"/>
          </a:xfrm>
        </p:spPr>
        <p:txBody>
          <a:bodyPr/>
          <a:lstStyle/>
          <a:p>
            <a:r>
              <a:rPr lang="hr-HR" dirty="0">
                <a:solidFill>
                  <a:schemeClr val="tx1"/>
                </a:solidFill>
              </a:rPr>
              <a:t>Mongo </a:t>
            </a:r>
            <a:r>
              <a:rPr lang="hr-HR" dirty="0" err="1">
                <a:solidFill>
                  <a:schemeClr val="tx1"/>
                </a:solidFill>
              </a:rPr>
              <a:t>lab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42" y="1407412"/>
            <a:ext cx="9248172" cy="4953552"/>
          </a:xfrm>
          <a:prstGeom prst="rect">
            <a:avLst/>
          </a:prstGeom>
        </p:spPr>
      </p:pic>
      <p:sp>
        <p:nvSpPr>
          <p:cNvPr id="5" name="TekstniOkvir 4"/>
          <p:cNvSpPr txBox="1"/>
          <p:nvPr/>
        </p:nvSpPr>
        <p:spPr>
          <a:xfrm>
            <a:off x="4439698" y="6401169"/>
            <a:ext cx="406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3: Baza podataka u </a:t>
            </a:r>
            <a:r>
              <a:rPr lang="hr-HR" dirty="0" err="1"/>
              <a:t>mlab</a:t>
            </a:r>
            <a:endParaRPr lang="hr-HR" dirty="0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9225"/>
            <a:ext cx="1420530" cy="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6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52624" y="256738"/>
            <a:ext cx="9905998" cy="1478570"/>
          </a:xfrm>
        </p:spPr>
        <p:txBody>
          <a:bodyPr/>
          <a:lstStyle/>
          <a:p>
            <a:r>
              <a:rPr lang="hr-HR" dirty="0">
                <a:solidFill>
                  <a:schemeClr val="tx1"/>
                </a:solidFill>
              </a:rPr>
              <a:t>Mongo </a:t>
            </a:r>
            <a:r>
              <a:rPr lang="hr-HR" dirty="0" err="1">
                <a:solidFill>
                  <a:schemeClr val="tx1"/>
                </a:solidFill>
              </a:rPr>
              <a:t>lab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24" y="1449180"/>
            <a:ext cx="10366744" cy="3747603"/>
          </a:xfrm>
          <a:prstGeom prst="rect">
            <a:avLst/>
          </a:prstGeom>
        </p:spPr>
      </p:pic>
      <p:sp>
        <p:nvSpPr>
          <p:cNvPr id="5" name="TekstniOkvir 4"/>
          <p:cNvSpPr txBox="1"/>
          <p:nvPr/>
        </p:nvSpPr>
        <p:spPr>
          <a:xfrm>
            <a:off x="4561367" y="5196783"/>
            <a:ext cx="395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4: Dokument u bazi</a:t>
            </a:r>
            <a:endParaRPr lang="en-US" dirty="0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9225"/>
            <a:ext cx="1420530" cy="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8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400" dirty="0">
                <a:solidFill>
                  <a:schemeClr val="tx1"/>
                </a:solidFill>
              </a:rPr>
              <a:t>Pyramid i MongoDB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PyMongo</a:t>
            </a:r>
          </a:p>
          <a:p>
            <a:r>
              <a:rPr lang="hr-HR" dirty="0"/>
              <a:t>pyramid_mongodb scaffold</a:t>
            </a:r>
          </a:p>
          <a:p>
            <a:r>
              <a:rPr lang="hr-HR" dirty="0"/>
              <a:t>URL baze</a:t>
            </a:r>
          </a:p>
          <a:p>
            <a:r>
              <a:rPr lang="hr-HR" dirty="0"/>
              <a:t>Korisničko ime i lozinka</a:t>
            </a: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774" y="779942"/>
            <a:ext cx="3952875" cy="2200275"/>
          </a:xfrm>
          <a:prstGeom prst="rect">
            <a:avLst/>
          </a:prstGeom>
        </p:spPr>
      </p:pic>
      <p:sp>
        <p:nvSpPr>
          <p:cNvPr id="7" name="TekstniOkvir 6"/>
          <p:cNvSpPr txBox="1"/>
          <p:nvPr/>
        </p:nvSpPr>
        <p:spPr>
          <a:xfrm>
            <a:off x="7161774" y="3022416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5: Postavljanje URL-a baze podataka</a:t>
            </a:r>
            <a:endParaRPr lang="en-US" dirty="0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088" y="3710947"/>
            <a:ext cx="5405157" cy="2000250"/>
          </a:xfrm>
          <a:prstGeom prst="rect">
            <a:avLst/>
          </a:prstGeom>
        </p:spPr>
      </p:pic>
      <p:sp>
        <p:nvSpPr>
          <p:cNvPr id="9" name="TekstniOkvir 8"/>
          <p:cNvSpPr txBox="1"/>
          <p:nvPr/>
        </p:nvSpPr>
        <p:spPr>
          <a:xfrm>
            <a:off x="7211028" y="5711197"/>
            <a:ext cx="385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6: Postavljanje </a:t>
            </a:r>
            <a:r>
              <a:rPr lang="hr-HR" dirty="0" err="1"/>
              <a:t>username</a:t>
            </a:r>
            <a:r>
              <a:rPr lang="hr-HR" dirty="0"/>
              <a:t>-a i lozinke baze podataka</a:t>
            </a:r>
            <a:endParaRPr lang="en-US" dirty="0"/>
          </a:p>
        </p:txBody>
      </p:sp>
      <p:pic>
        <p:nvPicPr>
          <p:cNvPr id="10" name="Slika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89225"/>
            <a:ext cx="1420530" cy="4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06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užnica">
  <a:themeElements>
    <a:clrScheme name="Kružnica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užnic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užnica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Kružnica</Template>
  <TotalTime>142</TotalTime>
  <Words>237</Words>
  <Application>Microsoft Office PowerPoint</Application>
  <PresentationFormat>Široki zaslon</PresentationFormat>
  <Paragraphs>65</Paragraphs>
  <Slides>22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22</vt:i4>
      </vt:variant>
    </vt:vector>
  </HeadingPairs>
  <TitlesOfParts>
    <vt:vector size="27" baseType="lpstr">
      <vt:lpstr>Arial</vt:lpstr>
      <vt:lpstr>Times New Roman</vt:lpstr>
      <vt:lpstr>Trebuchet MS</vt:lpstr>
      <vt:lpstr>Tw Cen MT</vt:lpstr>
      <vt:lpstr>Kružnica</vt:lpstr>
      <vt:lpstr>PowerPoint prezentacija</vt:lpstr>
      <vt:lpstr>Uvod</vt:lpstr>
      <vt:lpstr>Pyramid</vt:lpstr>
      <vt:lpstr>PowerPoint prezentacija</vt:lpstr>
      <vt:lpstr>Pyramid</vt:lpstr>
      <vt:lpstr>MongoDB</vt:lpstr>
      <vt:lpstr>Mongo lab</vt:lpstr>
      <vt:lpstr>Mongo lab</vt:lpstr>
      <vt:lpstr>Pyramid i MongoDB</vt:lpstr>
      <vt:lpstr>Izrada aplikacije</vt:lpstr>
      <vt:lpstr>Blok Dijagram aplikacije</vt:lpstr>
      <vt:lpstr>Izrada aplikacije - Template</vt:lpstr>
      <vt:lpstr>Izrada aplikacije - Dygraph</vt:lpstr>
      <vt:lpstr>Izrada aplikacije - View</vt:lpstr>
      <vt:lpstr>Izrada aplikacije - CSV</vt:lpstr>
      <vt:lpstr>Izrada aplikacije – Init.py</vt:lpstr>
      <vt:lpstr>Izrada aplikacije – Development.ini</vt:lpstr>
      <vt:lpstr>Pokretanje aplikacije</vt:lpstr>
      <vt:lpstr>Web sučelje</vt:lpstr>
      <vt:lpstr>Web sučelje</vt:lpstr>
      <vt:lpstr>Zaključak</vt:lpstr>
      <vt:lpstr>Hvala na pozornosti!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Administrator</dc:creator>
  <cp:lastModifiedBy>Josip</cp:lastModifiedBy>
  <cp:revision>17</cp:revision>
  <dcterms:created xsi:type="dcterms:W3CDTF">2016-09-23T15:06:42Z</dcterms:created>
  <dcterms:modified xsi:type="dcterms:W3CDTF">2017-06-14T21:15:27Z</dcterms:modified>
</cp:coreProperties>
</file>