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58" r:id="rId7"/>
    <p:sldId id="264" r:id="rId8"/>
    <p:sldId id="263" r:id="rId9"/>
    <p:sldId id="259" r:id="rId10"/>
    <p:sldId id="266" r:id="rId11"/>
    <p:sldId id="260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508A8C-1D8C-46FE-B5E9-48F0AF02E03B}" v="56" dt="2025-05-28T15:34:19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áp Phạm Đình Thăng" userId="ffeed558-b6cc-4409-a268-5d27b5c8c521" providerId="ADAL" clId="{3FFF7AD4-9428-41BA-AE42-47BA89FEF5F6}"/>
    <pc:docChg chg="custSel delSld modSld">
      <pc:chgData name="Cáp Phạm Đình Thăng" userId="ffeed558-b6cc-4409-a268-5d27b5c8c521" providerId="ADAL" clId="{3FFF7AD4-9428-41BA-AE42-47BA89FEF5F6}" dt="2025-05-29T01:53:10.367" v="615" actId="20577"/>
      <pc:docMkLst>
        <pc:docMk/>
      </pc:docMkLst>
      <pc:sldChg chg="addSp delSp modSp mod">
        <pc:chgData name="Cáp Phạm Đình Thăng" userId="ffeed558-b6cc-4409-a268-5d27b5c8c521" providerId="ADAL" clId="{3FFF7AD4-9428-41BA-AE42-47BA89FEF5F6}" dt="2025-05-29T01:53:10.367" v="615" actId="20577"/>
        <pc:sldMkLst>
          <pc:docMk/>
          <pc:sldMk cId="3708250173" sldId="259"/>
        </pc:sldMkLst>
        <pc:spChg chg="add mod">
          <ac:chgData name="Cáp Phạm Đình Thăng" userId="ffeed558-b6cc-4409-a268-5d27b5c8c521" providerId="ADAL" clId="{3FFF7AD4-9428-41BA-AE42-47BA89FEF5F6}" dt="2025-05-29T01:53:10.367" v="615" actId="20577"/>
          <ac:spMkLst>
            <pc:docMk/>
            <pc:sldMk cId="3708250173" sldId="259"/>
            <ac:spMk id="4" creationId="{5A047136-208F-DE76-8CFF-6CA1996603A5}"/>
          </ac:spMkLst>
        </pc:spChg>
        <pc:picChg chg="del">
          <ac:chgData name="Cáp Phạm Đình Thăng" userId="ffeed558-b6cc-4409-a268-5d27b5c8c521" providerId="ADAL" clId="{3FFF7AD4-9428-41BA-AE42-47BA89FEF5F6}" dt="2025-05-29T01:03:26.038" v="10" actId="478"/>
          <ac:picMkLst>
            <pc:docMk/>
            <pc:sldMk cId="3708250173" sldId="259"/>
            <ac:picMk id="5" creationId="{88F77076-A60A-0D15-2F8E-4AD0B64D695B}"/>
          </ac:picMkLst>
        </pc:picChg>
      </pc:sldChg>
      <pc:sldChg chg="addSp delSp modSp del mod">
        <pc:chgData name="Cáp Phạm Đình Thăng" userId="ffeed558-b6cc-4409-a268-5d27b5c8c521" providerId="ADAL" clId="{3FFF7AD4-9428-41BA-AE42-47BA89FEF5F6}" dt="2025-05-29T01:05:59.924" v="590" actId="47"/>
        <pc:sldMkLst>
          <pc:docMk/>
          <pc:sldMk cId="2524863929" sldId="265"/>
        </pc:sldMkLst>
        <pc:spChg chg="add mod">
          <ac:chgData name="Cáp Phạm Đình Thăng" userId="ffeed558-b6cc-4409-a268-5d27b5c8c521" providerId="ADAL" clId="{3FFF7AD4-9428-41BA-AE42-47BA89FEF5F6}" dt="2025-05-29T01:03:22.900" v="9" actId="5793"/>
          <ac:spMkLst>
            <pc:docMk/>
            <pc:sldMk cId="2524863929" sldId="265"/>
            <ac:spMk id="4" creationId="{7ACA63D6-6553-56C4-4CCA-5B25863134FD}"/>
          </ac:spMkLst>
        </pc:spChg>
        <pc:picChg chg="del">
          <ac:chgData name="Cáp Phạm Đình Thăng" userId="ffeed558-b6cc-4409-a268-5d27b5c8c521" providerId="ADAL" clId="{3FFF7AD4-9428-41BA-AE42-47BA89FEF5F6}" dt="2025-05-29T01:03:18.071" v="0" actId="478"/>
          <ac:picMkLst>
            <pc:docMk/>
            <pc:sldMk cId="2524863929" sldId="265"/>
            <ac:picMk id="5" creationId="{9D72C1AB-1004-E917-6800-0029E71A0FD8}"/>
          </ac:picMkLst>
        </pc:picChg>
      </pc:sldChg>
    </pc:docChg>
  </pc:docChgLst>
  <pc:docChgLst>
    <pc:chgData name="Cáp Phạm Đình Thăng" userId="ffeed558-b6cc-4409-a268-5d27b5c8c521" providerId="ADAL" clId="{AD508A8C-1D8C-46FE-B5E9-48F0AF02E03B}"/>
    <pc:docChg chg="undo custSel addSld modSld">
      <pc:chgData name="Cáp Phạm Đình Thăng" userId="ffeed558-b6cc-4409-a268-5d27b5c8c521" providerId="ADAL" clId="{AD508A8C-1D8C-46FE-B5E9-48F0AF02E03B}" dt="2025-05-28T15:34:19.079" v="1026" actId="2711"/>
      <pc:docMkLst>
        <pc:docMk/>
      </pc:docMkLst>
      <pc:sldChg chg="addSp modSp new mod">
        <pc:chgData name="Cáp Phạm Đình Thăng" userId="ffeed558-b6cc-4409-a268-5d27b5c8c521" providerId="ADAL" clId="{AD508A8C-1D8C-46FE-B5E9-48F0AF02E03B}" dt="2025-05-28T15:12:49.239" v="952" actId="20577"/>
        <pc:sldMkLst>
          <pc:docMk/>
          <pc:sldMk cId="570701844" sldId="269"/>
        </pc:sldMkLst>
        <pc:spChg chg="mod">
          <ac:chgData name="Cáp Phạm Đình Thăng" userId="ffeed558-b6cc-4409-a268-5d27b5c8c521" providerId="ADAL" clId="{AD508A8C-1D8C-46FE-B5E9-48F0AF02E03B}" dt="2025-05-28T15:00:18.145" v="22" actId="20577"/>
          <ac:spMkLst>
            <pc:docMk/>
            <pc:sldMk cId="570701844" sldId="269"/>
            <ac:spMk id="2" creationId="{EAC58D76-7B4C-A1A0-019E-077091E93B3B}"/>
          </ac:spMkLst>
        </pc:spChg>
        <pc:spChg chg="mod">
          <ac:chgData name="Cáp Phạm Đình Thăng" userId="ffeed558-b6cc-4409-a268-5d27b5c8c521" providerId="ADAL" clId="{AD508A8C-1D8C-46FE-B5E9-48F0AF02E03B}" dt="2025-05-28T15:12:49.239" v="952" actId="20577"/>
          <ac:spMkLst>
            <pc:docMk/>
            <pc:sldMk cId="570701844" sldId="269"/>
            <ac:spMk id="3" creationId="{F54C1F6B-4D97-B848-FC57-E56F93C7E239}"/>
          </ac:spMkLst>
        </pc:spChg>
        <pc:spChg chg="add">
          <ac:chgData name="Cáp Phạm Đình Thăng" userId="ffeed558-b6cc-4409-a268-5d27b5c8c521" providerId="ADAL" clId="{AD508A8C-1D8C-46FE-B5E9-48F0AF02E03B}" dt="2025-05-28T15:00:20.093" v="23"/>
          <ac:spMkLst>
            <pc:docMk/>
            <pc:sldMk cId="570701844" sldId="269"/>
            <ac:spMk id="4" creationId="{859D16BF-C768-0123-12E4-C61D8D5A0798}"/>
          </ac:spMkLst>
        </pc:spChg>
        <pc:spChg chg="add">
          <ac:chgData name="Cáp Phạm Đình Thăng" userId="ffeed558-b6cc-4409-a268-5d27b5c8c521" providerId="ADAL" clId="{AD508A8C-1D8C-46FE-B5E9-48F0AF02E03B}" dt="2025-05-28T15:00:20.093" v="23"/>
          <ac:spMkLst>
            <pc:docMk/>
            <pc:sldMk cId="570701844" sldId="269"/>
            <ac:spMk id="5" creationId="{5C895305-F8F5-E90E-388F-6F1DDBD43049}"/>
          </ac:spMkLst>
        </pc:spChg>
        <pc:spChg chg="add">
          <ac:chgData name="Cáp Phạm Đình Thăng" userId="ffeed558-b6cc-4409-a268-5d27b5c8c521" providerId="ADAL" clId="{AD508A8C-1D8C-46FE-B5E9-48F0AF02E03B}" dt="2025-05-28T15:00:20.093" v="23"/>
          <ac:spMkLst>
            <pc:docMk/>
            <pc:sldMk cId="570701844" sldId="269"/>
            <ac:spMk id="6" creationId="{9F798B24-BB26-08D9-E932-DCB82201EAC3}"/>
          </ac:spMkLst>
        </pc:spChg>
      </pc:sldChg>
      <pc:sldChg chg="modSp new mod">
        <pc:chgData name="Cáp Phạm Đình Thăng" userId="ffeed558-b6cc-4409-a268-5d27b5c8c521" providerId="ADAL" clId="{AD508A8C-1D8C-46FE-B5E9-48F0AF02E03B}" dt="2025-05-28T15:34:19.079" v="1026" actId="2711"/>
        <pc:sldMkLst>
          <pc:docMk/>
          <pc:sldMk cId="422524809" sldId="270"/>
        </pc:sldMkLst>
        <pc:spChg chg="mod">
          <ac:chgData name="Cáp Phạm Đình Thăng" userId="ffeed558-b6cc-4409-a268-5d27b5c8c521" providerId="ADAL" clId="{AD508A8C-1D8C-46FE-B5E9-48F0AF02E03B}" dt="2025-05-28T15:34:19.079" v="1026" actId="2711"/>
          <ac:spMkLst>
            <pc:docMk/>
            <pc:sldMk cId="422524809" sldId="270"/>
            <ac:spMk id="3" creationId="{579F0CA0-D72D-8989-4166-38DC10E3E135}"/>
          </ac:spMkLst>
        </pc:spChg>
      </pc:sldChg>
    </pc:docChg>
  </pc:docChgLst>
  <pc:docChgLst>
    <pc:chgData name="Cáp Phạm Đình Thăng" userId="ffeed558-b6cc-4409-a268-5d27b5c8c521" providerId="ADAL" clId="{93C625F1-D21B-4B43-A3D8-F5C3A4750C96}"/>
    <pc:docChg chg="modSld">
      <pc:chgData name="Cáp Phạm Đình Thăng" userId="ffeed558-b6cc-4409-a268-5d27b5c8c521" providerId="ADAL" clId="{93C625F1-D21B-4B43-A3D8-F5C3A4750C96}" dt="2025-05-28T09:03:43.423" v="13" actId="20577"/>
      <pc:docMkLst>
        <pc:docMk/>
      </pc:docMkLst>
      <pc:sldChg chg="modSp mod">
        <pc:chgData name="Cáp Phạm Đình Thăng" userId="ffeed558-b6cc-4409-a268-5d27b5c8c521" providerId="ADAL" clId="{93C625F1-D21B-4B43-A3D8-F5C3A4750C96}" dt="2025-05-28T09:03:43.423" v="13" actId="20577"/>
        <pc:sldMkLst>
          <pc:docMk/>
          <pc:sldMk cId="2844086211" sldId="261"/>
        </pc:sldMkLst>
        <pc:spChg chg="mod">
          <ac:chgData name="Cáp Phạm Đình Thăng" userId="ffeed558-b6cc-4409-a268-5d27b5c8c521" providerId="ADAL" clId="{93C625F1-D21B-4B43-A3D8-F5C3A4750C96}" dt="2025-05-28T09:03:43.423" v="13" actId="20577"/>
          <ac:spMkLst>
            <pc:docMk/>
            <pc:sldMk cId="2844086211" sldId="261"/>
            <ac:spMk id="2" creationId="{089E1348-1422-BF5A-CDBC-96D4922DE7A1}"/>
          </ac:spMkLst>
        </pc:spChg>
      </pc:sldChg>
    </pc:docChg>
  </pc:docChgLst>
  <pc:docChgLst>
    <pc:chgData name="Cáp Phạm Đình Thăng" userId="ffeed558-b6cc-4409-a268-5d27b5c8c521" providerId="ADAL" clId="{D829967D-BE33-48AE-AD4F-971759204FCF}"/>
    <pc:docChg chg="custSel addSld modSld sldOrd">
      <pc:chgData name="Cáp Phạm Đình Thăng" userId="ffeed558-b6cc-4409-a268-5d27b5c8c521" providerId="ADAL" clId="{D829967D-BE33-48AE-AD4F-971759204FCF}" dt="2024-05-29T06:37:10.598" v="603" actId="20577"/>
      <pc:docMkLst>
        <pc:docMk/>
      </pc:docMkLst>
      <pc:sldChg chg="ord">
        <pc:chgData name="Cáp Phạm Đình Thăng" userId="ffeed558-b6cc-4409-a268-5d27b5c8c521" providerId="ADAL" clId="{D829967D-BE33-48AE-AD4F-971759204FCF}" dt="2024-05-29T06:36:23.033" v="592"/>
        <pc:sldMkLst>
          <pc:docMk/>
          <pc:sldMk cId="1049563961" sldId="260"/>
        </pc:sldMkLst>
      </pc:sldChg>
      <pc:sldChg chg="addSp delSp modSp new mod">
        <pc:chgData name="Cáp Phạm Đình Thăng" userId="ffeed558-b6cc-4409-a268-5d27b5c8c521" providerId="ADAL" clId="{D829967D-BE33-48AE-AD4F-971759204FCF}" dt="2024-05-29T06:23:09.278" v="35" actId="20577"/>
        <pc:sldMkLst>
          <pc:docMk/>
          <pc:sldMk cId="2524863929" sldId="265"/>
        </pc:sldMkLst>
      </pc:sldChg>
      <pc:sldChg chg="addSp delSp modSp new mod">
        <pc:chgData name="Cáp Phạm Đình Thăng" userId="ffeed558-b6cc-4409-a268-5d27b5c8c521" providerId="ADAL" clId="{D829967D-BE33-48AE-AD4F-971759204FCF}" dt="2024-05-29T06:27:31.557" v="38" actId="1076"/>
        <pc:sldMkLst>
          <pc:docMk/>
          <pc:sldMk cId="2879565703" sldId="266"/>
        </pc:sldMkLst>
      </pc:sldChg>
      <pc:sldChg chg="modSp new mod">
        <pc:chgData name="Cáp Phạm Đình Thăng" userId="ffeed558-b6cc-4409-a268-5d27b5c8c521" providerId="ADAL" clId="{D829967D-BE33-48AE-AD4F-971759204FCF}" dt="2024-05-29T06:35:40.228" v="590" actId="20577"/>
        <pc:sldMkLst>
          <pc:docMk/>
          <pc:sldMk cId="1426526941" sldId="267"/>
        </pc:sldMkLst>
      </pc:sldChg>
      <pc:sldChg chg="addSp delSp modSp new mod">
        <pc:chgData name="Cáp Phạm Đình Thăng" userId="ffeed558-b6cc-4409-a268-5d27b5c8c521" providerId="ADAL" clId="{D829967D-BE33-48AE-AD4F-971759204FCF}" dt="2024-05-29T06:37:10.598" v="603" actId="20577"/>
        <pc:sldMkLst>
          <pc:docMk/>
          <pc:sldMk cId="1022865322" sldId="26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AC2A24-E620-425B-A741-EA756A31179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134FD-EEB9-4A9F-AC68-48E8C33DF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6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44F26-57F9-E185-D245-A548D25F25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9F9D7-4AA7-A6CA-B44B-6685507BD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50BD5-CAE7-755D-8074-3B4494EEB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0CC46-4380-1E66-7E00-156E87E84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424A9-D4F6-1234-C8FD-1653270B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885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F583B-1296-9A3C-C119-CB7CD244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63A745-BFA1-7696-87FD-3722CCB39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8D48-D4DA-844D-E3A8-DACAD346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5D752-5356-40B3-62BB-6DB5997A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88576-0495-2DDA-EF26-205002680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4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B46BB2-49A5-AFF4-9DE4-FFBF1A9D8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BA4881-7537-8F4B-2B4D-174D9D101F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49930-0C1A-02E8-91B7-AE0AF44F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012A37-E568-AFB9-F78F-5DBBA97B4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45739-D910-F72E-0C1F-B18C8DEA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8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6B3F-6B55-F27E-F1AB-D1674F1F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E5AB-8D2D-34B9-A16A-094021274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43797-DBE1-6098-D921-0B2FF5317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61864-95DE-24C4-C669-1A994BF1C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807AE-5289-E458-D9A0-8F7F4113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3ACD1-7065-4BB4-FCEF-51C1F80A1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2B6D0-27EE-C039-1045-89F22A788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7F452-1FFC-05B9-F98D-ED13A0639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21F79-AEFC-8826-7F25-502329845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08F61-D689-9E31-BFA4-77F80B439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72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F2D76-91BC-0C79-C36C-48F9DB2AB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A680A-70FA-DD18-387A-EED7B6F607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B3CFB-D1E4-9C83-C00A-3B07FF5E3F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55EC5-DF92-F12A-ACBD-80F92C7E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598A5-3DCB-C34A-4D5B-62ABD85EB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8C3716-4D0E-C003-A8B2-14D9353AB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4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F1142-187C-88D9-0294-915C3375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B0ED-2BF5-2EE3-2838-E85632F9A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0B231-214D-AF2F-2259-0553D2AD2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D4B7C-1D9D-9B70-D038-3B602B6F2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A93B7-324B-2B82-C3C7-780385D7A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3F6CF-3652-3D4B-30E0-2A43074C9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DCBDD-4B47-E3BA-D283-47F848426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B6794-E11E-E5C6-5375-CEFC875D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8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7F3BD-5E3C-AC70-B182-81D92A01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7C112-4D2B-B848-CD72-AEC01027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D2875-F736-60B4-E721-CB20CD8F2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586A1-82C5-79F2-10AA-F26E4C7E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75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36A513-AA6C-A60C-AB93-20EDD1E0C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F527A9-4A23-CAC9-6597-A7AD57FA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D640-AE6F-91E2-53FB-7F5248420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3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81A64-DA69-FEF3-DD25-A22C10C6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EDBCF-E86C-9F05-8464-EAAE56233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2E8BD-70D7-0E69-3E30-8FB70048D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4C763-9025-56C7-3425-1FA962F22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BFA36-6B43-CD62-4F2C-C6F82D41C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72FC1-42B1-8BA7-7599-994F6EC0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0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B9047-FF23-83F8-AE40-8F42FAC9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84F9F7-D8AF-99F9-962B-BF63083E2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7FD89-6A30-667B-6F37-1D79A5C2B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29E1B-3F0F-BFAC-2E24-7948D417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419E0-0669-1A03-CD0A-1D1B5E25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F98BE-BB23-8A7E-BCB7-B8E605CC6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44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D6F2A7-94D2-073E-34AC-D21962D62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C475B-E084-8B1C-70C8-2A4F2DF01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20531-5AF0-9075-5201-1BFBAB929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CA23F7-E895-48D8-9B7F-1157F63B943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4F419-2A15-ECDD-5610-180A076515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340E9-7AA9-8990-0411-D8D0BB523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41B65-D053-4CC2-B871-7C51E5C958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9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A79E-800E-E9FF-47A6-2F475F6B8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ôn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FD9C4-BCCB-ADB0-841F-4FDCFB55B4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552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CF26B-B495-8146-E54F-1942AAB5A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Giải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6644AE-50D9-948E-C527-9FFD6C3CE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2038" y="2477954"/>
            <a:ext cx="9882363" cy="2938000"/>
          </a:xfrm>
        </p:spPr>
      </p:pic>
    </p:spTree>
    <p:extLst>
      <p:ext uri="{BB962C8B-B14F-4D97-AF65-F5344CB8AC3E}">
        <p14:creationId xmlns:p14="http://schemas.microsoft.com/office/powerpoint/2010/main" val="102286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58D76-7B4C-A1A0-019E-077091E93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sáng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C1F6B-4D97-B848-FC57-E56F93C7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Xét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tuyến</a:t>
            </a:r>
            <a:r>
              <a:rPr lang="en-US" dirty="0"/>
              <a:t> n = (0, 0, 1).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vector l= (4, 4, 4)</a:t>
            </a:r>
          </a:p>
          <a:p>
            <a:r>
              <a:rPr lang="en-US" dirty="0"/>
              <a:t>Camera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vector v= (0, 0, 10)</a:t>
            </a:r>
          </a:p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P = (0, 0, 0)</a:t>
            </a:r>
          </a:p>
          <a:p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P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Deffuse</a:t>
            </a:r>
            <a:r>
              <a:rPr lang="en-US" dirty="0"/>
              <a:t> </a:t>
            </a:r>
            <a:r>
              <a:rPr lang="en-US" dirty="0" err="1"/>
              <a:t>k</a:t>
            </a:r>
            <a:r>
              <a:rPr lang="en-US" baseline="-25000" dirty="0" err="1"/>
              <a:t>d</a:t>
            </a:r>
            <a:r>
              <a:rPr lang="en-US" dirty="0"/>
              <a:t> = (0.7, 0.4, 0.3)</a:t>
            </a:r>
          </a:p>
          <a:p>
            <a:pPr lvl="1"/>
            <a:r>
              <a:rPr lang="en-US" dirty="0"/>
              <a:t>Specular </a:t>
            </a:r>
            <a:r>
              <a:rPr lang="en-US" dirty="0" err="1"/>
              <a:t>k</a:t>
            </a:r>
            <a:r>
              <a:rPr lang="en-US" baseline="-25000" dirty="0" err="1"/>
              <a:t>s</a:t>
            </a:r>
            <a:r>
              <a:rPr lang="en-US" dirty="0"/>
              <a:t> = (0.5, 0.5, 0.5)</a:t>
            </a:r>
          </a:p>
          <a:p>
            <a:pPr lvl="1"/>
            <a:r>
              <a:rPr lang="en-US" dirty="0"/>
              <a:t>Ambient: k</a:t>
            </a:r>
            <a:r>
              <a:rPr lang="en-US" baseline="-25000" dirty="0"/>
              <a:t>a</a:t>
            </a:r>
            <a:r>
              <a:rPr lang="en-US" dirty="0"/>
              <a:t> = (0.1, 0.1, 0.1)</a:t>
            </a:r>
          </a:p>
          <a:p>
            <a:pPr lvl="1"/>
            <a:r>
              <a:rPr lang="en-US" dirty="0" err="1"/>
              <a:t>nShiny</a:t>
            </a:r>
            <a:r>
              <a:rPr lang="en-US" dirty="0"/>
              <a:t> = 16</a:t>
            </a:r>
          </a:p>
          <a:p>
            <a:r>
              <a:rPr lang="en-US" dirty="0"/>
              <a:t>Ánh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có</a:t>
            </a:r>
            <a:endParaRPr lang="en-US" dirty="0"/>
          </a:p>
          <a:p>
            <a:pPr lvl="1"/>
            <a:r>
              <a:rPr lang="en-US" dirty="0" err="1"/>
              <a:t>Ld</a:t>
            </a:r>
            <a:r>
              <a:rPr lang="en-US" dirty="0"/>
              <a:t> = (1, 1, 1), Ls = (1, 1, 1), La = (0.2, 0.2, 0.2)</a:t>
            </a:r>
          </a:p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: </a:t>
            </a:r>
          </a:p>
          <a:p>
            <a:pPr lvl="1"/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đầy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chiếu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Phong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P.</a:t>
            </a:r>
          </a:p>
          <a:p>
            <a:pPr lvl="1"/>
            <a:r>
              <a:rPr lang="en-US" dirty="0" err="1"/>
              <a:t>Tính</a:t>
            </a:r>
            <a:r>
              <a:rPr lang="en-US" dirty="0"/>
              <a:t> Cường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P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Bùi </a:t>
            </a:r>
            <a:r>
              <a:rPr lang="en-US" dirty="0" err="1"/>
              <a:t>Tường</a:t>
            </a:r>
            <a:r>
              <a:rPr lang="en-US" dirty="0"/>
              <a:t> Phong</a:t>
            </a:r>
          </a:p>
        </p:txBody>
      </p:sp>
    </p:spTree>
    <p:extLst>
      <p:ext uri="{BB962C8B-B14F-4D97-AF65-F5344CB8AC3E}">
        <p14:creationId xmlns:p14="http://schemas.microsoft.com/office/powerpoint/2010/main" val="57070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F0CA0-D72D-8989-4166-38DC10E3E1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365760" marR="0" algn="just"/>
                <a14:m>
                  <m:oMath xmlns:m="http://schemas.openxmlformats.org/officeDocument/2006/math">
                    <m:r>
                      <a:rPr lang="en-US" sz="25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𝐼</m:t>
                    </m:r>
                    <m:r>
                      <a:rPr lang="en-US" sz="25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𝑎</m:t>
                        </m:r>
                      </m:sub>
                    </m:sSub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∗</m:t>
                    </m:r>
                    <m:d>
                      <m:d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</m:t>
                            </m:r>
                          </m:e>
                        </m:acc>
                      </m:e>
                    </m:d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𝑑</m:t>
                        </m:r>
                      </m:sub>
                    </m:sSub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∗</m:t>
                    </m:r>
                    <m:sSup>
                      <m:sSup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𝑟</m:t>
                                </m:r>
                              </m:e>
                            </m:acc>
                            <m: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∗</m:t>
                            </m:r>
                            <m:acc>
                              <m:accPr>
                                <m:chr m:val="⃗"/>
                                <m:ctrlP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5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</a:rPr>
                                  <m:t>𝑣</m:t>
                                </m:r>
                              </m:e>
                            </m:acc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5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𝑠h𝑖𝑛𝑦</m:t>
                            </m:r>
                          </m:sub>
                        </m:sSub>
                      </m:sup>
                    </m:sSup>
                    <m:r>
                      <a:rPr lang="en-US" sz="25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∗</m:t>
                    </m:r>
                    <m:sSub>
                      <m:sSubPr>
                        <m:ctrlP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25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5760" marR="0"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5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𝑟</m:t>
                        </m:r>
                      </m:e>
                    </m:acc>
                    <m:r>
                      <a:rPr lang="en-US" sz="2500" i="1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=2∗</m:t>
                    </m:r>
                    <m:d>
                      <m:dPr>
                        <m:ctrlP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𝑛</m:t>
                            </m:r>
                          </m:e>
                        </m:acc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en-US" sz="25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5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</a:rPr>
                              <m:t>𝑙</m:t>
                            </m:r>
                          </m:e>
                        </m:acc>
                      </m:e>
                    </m:d>
                    <m:r>
                      <a:rPr lang="en-US" sz="25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∗</m:t>
                    </m:r>
                    <m:acc>
                      <m:accPr>
                        <m:chr m:val="⃗"/>
                        <m:ctrlP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5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𝑛</m:t>
                        </m:r>
                      </m:e>
                    </m:acc>
                    <m:r>
                      <a:rPr lang="en-US" sz="2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500" i="1">
                            <a:latin typeface="Cambria Math" panose="02040503050406030204" pitchFamily="18" charset="0"/>
                            <a:ea typeface="Calibri" panose="020F0502020204030204" pitchFamily="34" charset="0"/>
                          </a:rPr>
                          <m:t>𝑙</m:t>
                        </m:r>
                      </m:e>
                    </m:acc>
                  </m:oMath>
                </a14:m>
                <a:endParaRPr lang="en-US" sz="25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65760" marR="0" algn="just"/>
                <a:r>
                  <a:rPr lang="en-US" sz="25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 = </a:t>
                </a:r>
                <a:r>
                  <a:rPr lang="en-US" sz="2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(0.02,0.02,0.02)+(0.404,0.231,0.173)+(0.00049,0.00049,0.00049)</a:t>
                </a:r>
              </a:p>
              <a:p>
                <a:pPr marL="365760" marR="0"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⇒</a:t>
                </a:r>
                <a:r>
                  <a:rPr lang="en-US" sz="28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I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≈(0.424,0.251,0.194)</a:t>
                </a:r>
                <a:endParaRPr lang="en-US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9F0CA0-D72D-8989-4166-38DC10E3E1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24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07897-EA41-138C-AC01-27FB2A01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87399-96B1-9714-1986-4CD45E77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đường</a:t>
            </a:r>
            <a:endParaRPr lang="en-US" dirty="0"/>
          </a:p>
          <a:p>
            <a:pPr lvl="1"/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thẳng</a:t>
            </a:r>
            <a:endParaRPr lang="en-US" dirty="0"/>
          </a:p>
          <a:p>
            <a:pPr lvl="1"/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tròn</a:t>
            </a:r>
            <a:endParaRPr lang="en-US" dirty="0"/>
          </a:p>
          <a:p>
            <a:pPr lvl="1"/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5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6045A-EBDF-0148-C8B9-CA96D83F1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2D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D76C2-2C84-5960-A24B-6BD99EBDD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affine,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,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</a:t>
            </a:r>
            <a:r>
              <a:rPr lang="en-US" dirty="0" err="1"/>
              <a:t>Vẽ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tịnh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(</a:t>
            </a:r>
            <a:r>
              <a:rPr lang="en-US" dirty="0" err="1"/>
              <a:t>Vẽ</a:t>
            </a:r>
            <a:r>
              <a:rPr lang="en-US" dirty="0"/>
              <a:t> 1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AB -&gt; </a:t>
            </a:r>
            <a:r>
              <a:rPr lang="en-US" dirty="0" err="1"/>
              <a:t>Tịnh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CD, </a:t>
            </a:r>
            <a:r>
              <a:rPr lang="en-US" dirty="0" err="1"/>
              <a:t>vẽ</a:t>
            </a:r>
            <a:r>
              <a:rPr lang="en-US" dirty="0"/>
              <a:t> AD, </a:t>
            </a:r>
            <a:r>
              <a:rPr lang="en-US" dirty="0" err="1"/>
              <a:t>tịnh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BC)</a:t>
            </a:r>
          </a:p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A(1,2), B(3,5), C(1,4) </a:t>
            </a:r>
            <a:r>
              <a:rPr lang="en-US" dirty="0" err="1"/>
              <a:t>thành</a:t>
            </a:r>
            <a:r>
              <a:rPr lang="en-US" dirty="0"/>
              <a:t> tam </a:t>
            </a:r>
            <a:r>
              <a:rPr lang="en-US" dirty="0" err="1"/>
              <a:t>giác</a:t>
            </a:r>
            <a:r>
              <a:rPr lang="en-US" dirty="0"/>
              <a:t> A’B’C’ qua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</a:t>
            </a:r>
            <a:r>
              <a:rPr lang="en-US" dirty="0" err="1"/>
              <a:t>Chẳng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: Quay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P(5,5) </a:t>
            </a:r>
            <a:r>
              <a:rPr lang="en-US" dirty="0" err="1"/>
              <a:t>góc</a:t>
            </a:r>
            <a:r>
              <a:rPr lang="en-US" dirty="0"/>
              <a:t> 30 </a:t>
            </a:r>
            <a:r>
              <a:rPr lang="en-US" dirty="0" err="1"/>
              <a:t>độ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005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F844-1F3B-7E48-3865-D1985676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–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957A9-18DF-3BEA-45D8-4AB32372D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Bezier</a:t>
            </a:r>
          </a:p>
          <a:p>
            <a:r>
              <a:rPr lang="en-US" dirty="0"/>
              <a:t>Spline</a:t>
            </a:r>
          </a:p>
        </p:txBody>
      </p:sp>
    </p:spTree>
    <p:extLst>
      <p:ext uri="{BB962C8B-B14F-4D97-AF65-F5344CB8AC3E}">
        <p14:creationId xmlns:p14="http://schemas.microsoft.com/office/powerpoint/2010/main" val="318660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3465-35A8-2485-CD63-B0BC4D1F5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họa</a:t>
            </a:r>
            <a:r>
              <a:rPr lang="en-US" dirty="0"/>
              <a:t>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C8BA2-7C10-5958-AA6A-877376ED8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affine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bản</a:t>
            </a:r>
            <a:endParaRPr lang="en-US" dirty="0"/>
          </a:p>
          <a:p>
            <a:r>
              <a:rPr lang="en-US" dirty="0"/>
              <a:t>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204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6286-003E-6472-9C3F-62D9CE6CD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47136-208F-DE76-8CFF-6CA199660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 1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A(0, 2, 0) , B (1,2 ,1), C(4,5,6), D(1,0,0). </a:t>
            </a:r>
          </a:p>
          <a:p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lượt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  <a:p>
            <a:r>
              <a:rPr lang="en-US" dirty="0"/>
              <a:t>quay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giác</a:t>
            </a:r>
            <a:r>
              <a:rPr lang="en-US" dirty="0"/>
              <a:t> </a:t>
            </a:r>
            <a:r>
              <a:rPr lang="en-US" dirty="0" err="1"/>
              <a:t>quanh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Ox 1 </a:t>
            </a:r>
            <a:r>
              <a:rPr lang="en-US" dirty="0" err="1"/>
              <a:t>góc</a:t>
            </a:r>
            <a:r>
              <a:rPr lang="en-US" dirty="0"/>
              <a:t> 90 </a:t>
            </a:r>
            <a:r>
              <a:rPr lang="en-US" dirty="0" err="1"/>
              <a:t>độ</a:t>
            </a:r>
            <a:endParaRPr lang="en-US" dirty="0"/>
          </a:p>
          <a:p>
            <a:r>
              <a:rPr lang="en-US" dirty="0" err="1"/>
              <a:t>Tịnh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1 </a:t>
            </a:r>
            <a:r>
              <a:rPr lang="en-US" dirty="0" err="1"/>
              <a:t>đoạn</a:t>
            </a:r>
            <a:r>
              <a:rPr lang="en-US" dirty="0"/>
              <a:t> (3,4,7)</a:t>
            </a:r>
          </a:p>
          <a:p>
            <a:r>
              <a:rPr lang="en-US" dirty="0" err="1"/>
              <a:t>Tỉ</a:t>
            </a:r>
            <a:r>
              <a:rPr lang="en-US" dirty="0"/>
              <a:t> </a:t>
            </a:r>
            <a:r>
              <a:rPr lang="en-US" dirty="0" err="1"/>
              <a:t>lệ</a:t>
            </a:r>
            <a:r>
              <a:rPr lang="en-US" dirty="0"/>
              <a:t> (2, 1, 4)</a:t>
            </a:r>
          </a:p>
          <a:p>
            <a:r>
              <a:rPr lang="en-US" dirty="0" err="1"/>
              <a:t>Viết</a:t>
            </a:r>
            <a:r>
              <a:rPr lang="en-US" dirty="0"/>
              <a:t> ma </a:t>
            </a:r>
            <a:r>
              <a:rPr lang="en-US" dirty="0" err="1"/>
              <a:t>trận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trên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25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3C89AB-158E-5DE7-65C1-827535ABC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89506"/>
            <a:ext cx="10515600" cy="1915570"/>
          </a:xfrm>
        </p:spPr>
      </p:pic>
    </p:spTree>
    <p:extLst>
      <p:ext uri="{BB962C8B-B14F-4D97-AF65-F5344CB8AC3E}">
        <p14:creationId xmlns:p14="http://schemas.microsoft.com/office/powerpoint/2010/main" val="2879565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696E-0BB7-E042-97CB-C43588EE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56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5E382-0EB0-B548-B406-92BF4C482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5743575" cy="800895"/>
          </a:xfrm>
        </p:spPr>
        <p:txBody>
          <a:bodyPr>
            <a:normAutofit/>
          </a:bodyPr>
          <a:lstStyle/>
          <a:p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luyện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C0AAC-BD8A-D795-7896-D3CC1A86D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819150"/>
            <a:ext cx="9382125" cy="3708400"/>
          </a:xfrm>
        </p:spPr>
        <p:txBody>
          <a:bodyPr/>
          <a:lstStyle/>
          <a:p>
            <a:r>
              <a:rPr lang="en-US" dirty="0"/>
              <a:t>Cho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C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:</a:t>
            </a:r>
          </a:p>
          <a:p>
            <a:r>
              <a:rPr lang="en-US" dirty="0"/>
              <a:t> y = ½ (x – 2)</a:t>
            </a:r>
            <a:r>
              <a:rPr lang="en-US" baseline="30000" dirty="0"/>
              <a:t>3</a:t>
            </a:r>
            <a:r>
              <a:rPr lang="en-US" dirty="0"/>
              <a:t> – 1</a:t>
            </a:r>
          </a:p>
          <a:p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I (2, -1)</a:t>
            </a:r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dời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trục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Oxy -&gt; IXY.</a:t>
            </a:r>
          </a:p>
          <a:p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đường</a:t>
            </a:r>
            <a:r>
              <a:rPr lang="en-US" dirty="0"/>
              <a:t> </a:t>
            </a:r>
            <a:r>
              <a:rPr lang="en-US" dirty="0" err="1"/>
              <a:t>cong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dời</a:t>
            </a:r>
            <a:r>
              <a:rPr lang="en-US" dirty="0"/>
              <a:t> </a:t>
            </a:r>
            <a:r>
              <a:rPr lang="en-US" dirty="0" err="1"/>
              <a:t>trục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F2905AB8-E842-4952-AF51-1A4138958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3429000"/>
            <a:ext cx="9882363" cy="293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C0996B-CCA9-4B60-8686-4853475C0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0252" y="4051300"/>
            <a:ext cx="4501748" cy="2109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2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5AC8312C350215499D985CBF5D4BC2C5" ma:contentTypeVersion="8" ma:contentTypeDescription="Tạo tài liệu mới." ma:contentTypeScope="" ma:versionID="b544fb496654068f30829d975b67603c">
  <xsd:schema xmlns:xsd="http://www.w3.org/2001/XMLSchema" xmlns:xs="http://www.w3.org/2001/XMLSchema" xmlns:p="http://schemas.microsoft.com/office/2006/metadata/properties" xmlns:ns3="de426a30-17ef-4e64-b09e-6de4e1301e91" xmlns:ns4="142f3ca7-8cdb-44f3-af49-9325bbc8ea96" targetNamespace="http://schemas.microsoft.com/office/2006/metadata/properties" ma:root="true" ma:fieldsID="cfe30a85ced930968aa7ea0bff9f88bb" ns3:_="" ns4:_="">
    <xsd:import namespace="de426a30-17ef-4e64-b09e-6de4e1301e91"/>
    <xsd:import namespace="142f3ca7-8cdb-44f3-af49-9325bbc8ea9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426a30-17ef-4e64-b09e-6de4e1301e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2f3ca7-8cdb-44f3-af49-9325bbc8ea9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hia sẻ Với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Chia sẻ Có Chi tiết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àm băm Gợi ý Chia sẻ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20ED8C8-48DE-4845-8F3C-28E853006A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426a30-17ef-4e64-b09e-6de4e1301e91"/>
    <ds:schemaRef ds:uri="142f3ca7-8cdb-44f3-af49-9325bbc8ea9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F07316-232C-4719-AC80-8DEBD4E6E6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65BDD29-F983-4375-80C3-0218484E933B}">
  <ds:schemaRefs>
    <ds:schemaRef ds:uri="de426a30-17ef-4e64-b09e-6de4e1301e91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142f3ca7-8cdb-44f3-af49-9325bbc8ea96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487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Times New Roman</vt:lpstr>
      <vt:lpstr>Office Theme</vt:lpstr>
      <vt:lpstr>Các vấn đề ôn tập</vt:lpstr>
      <vt:lpstr>Đồ họa raster</vt:lpstr>
      <vt:lpstr>Các phép biến đổi trong 2D</vt:lpstr>
      <vt:lpstr>Đường cong – Phương trình cách vẽ </vt:lpstr>
      <vt:lpstr>Các phép biến đổi trong đồ họa 3D</vt:lpstr>
      <vt:lpstr>Ví dụ</vt:lpstr>
      <vt:lpstr>PowerPoint Presentation</vt:lpstr>
      <vt:lpstr>Chuyển đổi hệ trục tọa độ</vt:lpstr>
      <vt:lpstr>Bài tập luyện tập</vt:lpstr>
      <vt:lpstr>Giải</vt:lpstr>
      <vt:lpstr>Chiếu sáng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Các vấn đề ôn tập</dc:title>
  <dc:creator>Cáp Phạm Đình Thăng</dc:creator>
  <cp:lastModifiedBy>Trương Huỳnh Thúy An</cp:lastModifiedBy>
  <cp:revision>4</cp:revision>
  <dcterms:created xsi:type="dcterms:W3CDTF">2024-05-29T01:39:36Z</dcterms:created>
  <dcterms:modified xsi:type="dcterms:W3CDTF">2025-06-23T04:57:50Z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0x0101005AC8312C350215499D985CBF5D4BC2C5</vt:lpwstr>
  </property>
</Properties>
</file>