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906000" cy="6858000" type="A4"/>
  <p:notesSz cx="9601200" cy="7315200"/>
  <p:custDataLst>
    <p:tags r:id="rId1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KJ21V/YcABeF0BS5YNrwFT4E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66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458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 rot="10800000">
            <a:off x="75349" y="865724"/>
            <a:ext cx="9769062" cy="372280"/>
          </a:xfrm>
          <a:custGeom>
            <a:avLst/>
            <a:gdLst/>
            <a:ahLst/>
            <a:cxnLst/>
            <a:rect l="l" t="t" r="r" b="b"/>
            <a:pathLst>
              <a:path w="5626" h="349" extrusionOk="0">
                <a:moveTo>
                  <a:pt x="5626" y="349"/>
                </a:moveTo>
                <a:lnTo>
                  <a:pt x="0" y="349"/>
                </a:lnTo>
                <a:lnTo>
                  <a:pt x="0" y="187"/>
                </a:lnTo>
                <a:lnTo>
                  <a:pt x="0" y="114"/>
                </a:lnTo>
                <a:cubicBezTo>
                  <a:pt x="680" y="103"/>
                  <a:pt x="3358" y="137"/>
                  <a:pt x="4082" y="118"/>
                </a:cubicBezTo>
                <a:lnTo>
                  <a:pt x="4345" y="0"/>
                </a:lnTo>
                <a:lnTo>
                  <a:pt x="5623" y="6"/>
                </a:lnTo>
                <a:lnTo>
                  <a:pt x="5626" y="349"/>
                </a:lnTo>
                <a:close/>
              </a:path>
            </a:pathLst>
          </a:custGeom>
          <a:solidFill>
            <a:srgbClr val="094A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06" y="6609810"/>
            <a:ext cx="9675548" cy="1481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8"/>
          <p:cNvGrpSpPr/>
          <p:nvPr/>
        </p:nvGrpSpPr>
        <p:grpSpPr>
          <a:xfrm>
            <a:off x="122106" y="5954715"/>
            <a:ext cx="9680707" cy="631825"/>
            <a:chOff x="71" y="3751"/>
            <a:chExt cx="5629" cy="398"/>
          </a:xfrm>
        </p:grpSpPr>
        <p:sp>
          <p:nvSpPr>
            <p:cNvPr id="28" name="Google Shape;28;p8"/>
            <p:cNvSpPr/>
            <p:nvPr/>
          </p:nvSpPr>
          <p:spPr>
            <a:xfrm>
              <a:off x="71" y="3751"/>
              <a:ext cx="5626" cy="349"/>
            </a:xfrm>
            <a:custGeom>
              <a:avLst/>
              <a:gdLst/>
              <a:ahLst/>
              <a:cxnLst/>
              <a:rect l="l" t="t" r="r" b="b"/>
              <a:pathLst>
                <a:path w="5626" h="349" extrusionOk="0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71" y="3938"/>
              <a:ext cx="5626" cy="211"/>
            </a:xfrm>
            <a:custGeom>
              <a:avLst/>
              <a:gdLst/>
              <a:ahLst/>
              <a:cxnLst/>
              <a:rect l="l" t="t" r="r" b="b"/>
              <a:pathLst>
                <a:path w="5626" h="349" extrusionOk="0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0950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4209" y="3833"/>
              <a:ext cx="1491" cy="88"/>
            </a:xfrm>
            <a:custGeom>
              <a:avLst/>
              <a:gdLst/>
              <a:ahLst/>
              <a:cxnLst/>
              <a:rect l="l" t="t" r="r" b="b"/>
              <a:pathLst>
                <a:path w="1491" h="88" extrusionOk="0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4457701" y="6196015"/>
            <a:ext cx="521268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  <a:defRPr sz="16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51090" y="6445250"/>
            <a:ext cx="238879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2789502" y="6445250"/>
            <a:ext cx="324008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3054350" y="2819402"/>
            <a:ext cx="65214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 descr="2"/>
          <p:cNvSpPr/>
          <p:nvPr/>
        </p:nvSpPr>
        <p:spPr>
          <a:xfrm>
            <a:off x="264738" y="4784598"/>
            <a:ext cx="806583" cy="7429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8" descr="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6" y="3282818"/>
            <a:ext cx="1460104" cy="153193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 descr="3"/>
          <p:cNvSpPr/>
          <p:nvPr/>
        </p:nvSpPr>
        <p:spPr>
          <a:xfrm>
            <a:off x="1115049" y="5603129"/>
            <a:ext cx="804863" cy="7445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 flipH="1">
            <a:off x="73179" y="19358"/>
            <a:ext cx="9769062" cy="76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" name="Google Shape;39;p8"/>
          <p:cNvGraphicFramePr/>
          <p:nvPr/>
        </p:nvGraphicFramePr>
        <p:xfrm>
          <a:off x="75349" y="105176"/>
          <a:ext cx="9769062" cy="98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8" imgW="9769062" imgH="981432" progId="">
                  <p:embed/>
                </p:oleObj>
              </mc:Choice>
              <mc:Fallback>
                <p:oleObj r:id="rId8" imgW="9769062" imgH="981432" progId="">
                  <p:embed/>
                  <p:pic>
                    <p:nvPicPr>
                      <p:cNvPr id="39" name="Google Shape;39;p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/>
                      <a:stretch/>
                    </p:blipFill>
                    <p:spPr>
                      <a:xfrm>
                        <a:off x="75349" y="105176"/>
                        <a:ext cx="9769062" cy="981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Google Shape;40;p8"/>
          <p:cNvSpPr txBox="1"/>
          <p:nvPr/>
        </p:nvSpPr>
        <p:spPr>
          <a:xfrm>
            <a:off x="1582210" y="175511"/>
            <a:ext cx="617829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257090" y="5579622"/>
            <a:ext cx="804863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2639881" y="569940"/>
            <a:ext cx="36972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KHOA KHOA HỌC MÁY TÍNH</a:t>
            </a:r>
            <a:endParaRPr sz="20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 rot="5400000">
            <a:off x="2586038" y="-652460"/>
            <a:ext cx="4733925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 rot="5400000">
            <a:off x="5329238" y="2090740"/>
            <a:ext cx="593407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 rot="5400000">
            <a:off x="788988" y="-55560"/>
            <a:ext cx="593407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503555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>
            <a:spLocks noGrp="1"/>
          </p:cNvSpPr>
          <p:nvPr>
            <p:ph type="chart" idx="2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>
            <a:spLocks noGrp="1"/>
          </p:cNvSpPr>
          <p:nvPr>
            <p:ph type="dgm" idx="2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503555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5032112" y="1535113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4"/>
          </p:nvPr>
        </p:nvSpPr>
        <p:spPr>
          <a:xfrm>
            <a:off x="5032112" y="2174875"/>
            <a:ext cx="437858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2"/>
          </p:nvPr>
        </p:nvSpPr>
        <p:spPr>
          <a:xfrm>
            <a:off x="495301" y="1435102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theme" Target="../theme/theme2.xml"/><Relationship Id="rId4" Type="http://schemas.openxmlformats.org/officeDocument/2006/relationships/image" Target="../media/image1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7"/>
          <p:cNvGraphicFramePr/>
          <p:nvPr/>
        </p:nvGraphicFramePr>
        <p:xfrm>
          <a:off x="94354" y="73356"/>
          <a:ext cx="9704262" cy="85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18" imgW="9704262" imgH="859015" progId="">
                  <p:embed/>
                </p:oleObj>
              </mc:Choice>
              <mc:Fallback>
                <p:oleObj r:id="rId18" imgW="9704262" imgH="859015" progId="">
                  <p:embed/>
                  <p:pic>
                    <p:nvPicPr>
                      <p:cNvPr id="10" name="Google Shape;10;p7"/>
                      <p:cNvPicPr preferRelativeResize="0"/>
                      <p:nvPr/>
                    </p:nvPicPr>
                    <p:blipFill rotWithShape="1">
                      <a:blip r:embed="rId19">
                        <a:alphaModFix/>
                      </a:blip>
                      <a:srcRect/>
                      <a:stretch/>
                    </p:blipFill>
                    <p:spPr>
                      <a:xfrm>
                        <a:off x="94354" y="73356"/>
                        <a:ext cx="9704262" cy="859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11;p7"/>
          <p:cNvSpPr/>
          <p:nvPr/>
        </p:nvSpPr>
        <p:spPr>
          <a:xfrm>
            <a:off x="103188" y="6446840"/>
            <a:ext cx="9718543" cy="314325"/>
          </a:xfrm>
          <a:custGeom>
            <a:avLst/>
            <a:gdLst/>
            <a:ahLst/>
            <a:cxnLst/>
            <a:rect l="l" t="t" r="r" b="b"/>
            <a:pathLst>
              <a:path w="5651" h="198" extrusionOk="0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03189" y="6491288"/>
            <a:ext cx="9723702" cy="279400"/>
          </a:xfrm>
          <a:custGeom>
            <a:avLst/>
            <a:gdLst/>
            <a:ahLst/>
            <a:cxnLst/>
            <a:rect l="l" t="t" r="r" b="b"/>
            <a:pathLst>
              <a:path w="5650" h="176" extrusionOk="0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094A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"/>
          <p:cNvSpPr/>
          <p:nvPr/>
        </p:nvSpPr>
        <p:spPr>
          <a:xfrm rot="10800000" flipH="1">
            <a:off x="103189" y="6723063"/>
            <a:ext cx="972542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" name="Google Shape;19;p7" title="Feathers"/>
          <p:cNvGrpSpPr/>
          <p:nvPr/>
        </p:nvGrpSpPr>
        <p:grpSpPr>
          <a:xfrm flipH="1">
            <a:off x="7709879" y="3138985"/>
            <a:ext cx="2118399" cy="3397198"/>
            <a:chOff x="400714" y="362425"/>
            <a:chExt cx="3495979" cy="6204388"/>
          </a:xfrm>
        </p:grpSpPr>
        <p:sp>
          <p:nvSpPr>
            <p:cNvPr id="20" name="Google Shape;20;p7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gradFill>
              <a:gsLst>
                <a:gs pos="0">
                  <a:srgbClr val="DCEDBA"/>
                </a:gs>
                <a:gs pos="50000">
                  <a:srgbClr val="E7F2D3"/>
                </a:gs>
                <a:gs pos="100000">
                  <a:srgbClr val="F2F9E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C2D59B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Google Shape;22;p7"/>
          <p:cNvGraphicFramePr/>
          <p:nvPr/>
        </p:nvGraphicFramePr>
        <p:xfrm>
          <a:off x="107470" y="6733696"/>
          <a:ext cx="9724893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20" imgW="9724893" imgH="45719" progId="">
                  <p:embed/>
                </p:oleObj>
              </mc:Choice>
              <mc:Fallback>
                <p:oleObj r:id="rId20" imgW="9724893" imgH="45719" progId="">
                  <p:embed/>
                  <p:pic>
                    <p:nvPicPr>
                      <p:cNvPr id="22" name="Google Shape;22;p7"/>
                      <p:cNvPicPr preferRelativeResize="0"/>
                      <p:nvPr/>
                    </p:nvPicPr>
                    <p:blipFill rotWithShape="1">
                      <a:blip r:embed="rId21">
                        <a:alphaModFix/>
                      </a:blip>
                      <a:srcRect/>
                      <a:stretch/>
                    </p:blipFill>
                    <p:spPr>
                      <a:xfrm>
                        <a:off x="107470" y="6733696"/>
                        <a:ext cx="9724893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Google Shape;23;p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 rot="10800000" flipH="1">
            <a:off x="96832" y="934157"/>
            <a:ext cx="9701784" cy="914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908050" y="2"/>
            <a:ext cx="899795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990600" y="107952"/>
            <a:ext cx="79248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1073150" y="990600"/>
            <a:ext cx="833755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>
            <a:off x="165100" y="6477000"/>
            <a:ext cx="3136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3467100" y="6537327"/>
            <a:ext cx="2311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0" y="0"/>
            <a:ext cx="908050" cy="78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0" y="787400"/>
            <a:ext cx="90805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0" y="1563688"/>
            <a:ext cx="908050" cy="7874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165100" y="6477000"/>
            <a:ext cx="941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3"/>
          <p:cNvSpPr/>
          <p:nvPr/>
        </p:nvSpPr>
        <p:spPr>
          <a:xfrm>
            <a:off x="-5160" y="1557340"/>
            <a:ext cx="909770" cy="7969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8961836" y="2"/>
            <a:ext cx="944165" cy="790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0"/>
            <a:ext cx="909770" cy="78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6627168"/>
            <a:ext cx="184698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www.trungtamtinhoc.edu.vn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4457701" y="6196015"/>
            <a:ext cx="5212689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endParaRPr/>
          </a:p>
        </p:txBody>
      </p:sp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3054350" y="2819402"/>
            <a:ext cx="652145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hành 02</a:t>
            </a:r>
            <a:endParaRPr/>
          </a:p>
        </p:txBody>
      </p:sp>
      <p:sp>
        <p:nvSpPr>
          <p:cNvPr id="150" name="Google Shape;150;p1"/>
          <p:cNvSpPr txBox="1">
            <a:spLocks noGrp="1"/>
          </p:cNvSpPr>
          <p:nvPr>
            <p:ph type="sldNum" idx="4294967295"/>
          </p:nvPr>
        </p:nvSpPr>
        <p:spPr>
          <a:xfrm>
            <a:off x="8156575" y="6323013"/>
            <a:ext cx="1749425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Yêu cầu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Dựa trên các ảnh đã cho trước trong thư mục train, hãy xác định các ảnh trong tập test là hình: hình tròn, tam giác, hình chữ nhật ?:</a:t>
            </a:r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Gợi ý 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545175" y="1415752"/>
            <a:ext cx="89154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def sobel_filters(img):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Sx=np.array([[-1,0,1],[-2,0,2],[-1,0,1]],np.float32)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Sy=np.array([[1,2,1],[0,0,0],[-1,-2,-1]],np.float32)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Ix = cv.filter2D(img, -1, Sx)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Iy = cv.filter2D(img, -1, Sy)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G=np.hypot(Ix,Iy)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G=G/G.max()*255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theta=np.arctan2(Iy,Ix)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  return Ix,Iy,G,theta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Gợi ý 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def calFeartureVector(img_src):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img_dst = img_src.copy()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img_dst = cv.resize(img_dst, (256, 256))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Ix, Iy, G, theta  = sobel_filters(img_dst)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fearture = []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for i in range(G.shape[0]):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tmp = 0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for j in range(G.shape[1]):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  tmp = tmp + G[i,j]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fearture.append(tmp)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for j in range(G.shape[1]):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tmp = 0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for i in range(G.shape[0]):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  tmp = tmp + G[i,j]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  fearture.append(tmp)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  return fearture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4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Gợi ý 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Hoặc: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calFeatureVector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 img_ = cv.resize(img, (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 _, _, G, _ = sobel_filters(img_)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 row_sum = np.</a:t>
            </a:r>
            <a:r>
              <a:rPr lang="en-US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(G, axis=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, dtype=np.float64)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 col_sum = np.</a:t>
            </a:r>
            <a:r>
              <a:rPr lang="en-US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(G, axis=</a:t>
            </a:r>
            <a:r>
              <a:rPr lang="en-US" sz="2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, dtype=np.float64)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 (np.hstack((row_sum.T, col_sum)))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Gợi ý </a:t>
            </a:r>
            <a:endParaRPr/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def show2image(img_src, img_rst, title1, title2):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plt.figure(figsize=(20, 20))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# show img src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plt.subplot(1,2,1)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plt.title(title1)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img_src = cv2.cvtColor(img_src, cv2.COLOR_BGR2RGB)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plt.imshow(img_src, interpolation='bicubic')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# show img result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plt.subplot(1,2,2)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plt.title(title2)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img_rst = cv2.cvtColor(img_rst, cv2.COLOR_BGR2RGB)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  plt.imshow(img_rst, interpolation='bicubic')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5979886" y="2133600"/>
            <a:ext cx="1349828" cy="104502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7358743" y="2104571"/>
            <a:ext cx="1291771" cy="108857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ực hành 02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Yêu cầu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Gợi ý 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Gợi ý 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Gợi ý 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Gợi ý &amp;quot;&quot;/&gt;&lt;property id=&quot;20307&quot; value=&quot;261&quot;/&gt;&lt;/object&gt;&lt;/object&gt;&lt;object type=&quot;8&quot; unique_id=&quot;1001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574TGp_natural_light_an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35TGp_smile_light_ani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A4 Paper (210x297 mm)</PresentationFormat>
  <Paragraphs>60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Noto Sans Symbols</vt:lpstr>
      <vt:lpstr>Times New Roman</vt:lpstr>
      <vt:lpstr>Verdana</vt:lpstr>
      <vt:lpstr>574TGp_natural_light_ani</vt:lpstr>
      <vt:lpstr>435TGp_smile_light_ani</vt:lpstr>
      <vt:lpstr>Thực hành 02</vt:lpstr>
      <vt:lpstr>Yêu cầu</vt:lpstr>
      <vt:lpstr>Gợi ý </vt:lpstr>
      <vt:lpstr>Gợi ý </vt:lpstr>
      <vt:lpstr>Gợi ý </vt:lpstr>
      <vt:lpstr>Gợi 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02</dc:title>
  <dc:creator>Window 8.1 Pro</dc:creator>
  <cp:lastModifiedBy>Mai Tien Dung</cp:lastModifiedBy>
  <cp:revision>1</cp:revision>
  <dcterms:created xsi:type="dcterms:W3CDTF">2015-05-22T09:35:46Z</dcterms:created>
  <dcterms:modified xsi:type="dcterms:W3CDTF">2024-05-14T06:47:41Z</dcterms:modified>
</cp:coreProperties>
</file>