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custDataLst>
    <p:tags r:id="rId5"/>
  </p:custDataLst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FF"/>
    <a:srgbClr val="114F91"/>
    <a:srgbClr val="00F7FF"/>
    <a:srgbClr val="00C6FF"/>
    <a:srgbClr val="376DB5"/>
    <a:srgbClr val="1CB5E0"/>
    <a:srgbClr val="000046"/>
    <a:srgbClr val="0A4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1"/>
    <p:restoredTop sz="94694"/>
  </p:normalViewPr>
  <p:slideViewPr>
    <p:cSldViewPr snapToGrid="0">
      <p:cViewPr varScale="1">
        <p:scale>
          <a:sx n="66" d="100"/>
          <a:sy n="66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03/28/2024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8953" y="5005949"/>
            <a:ext cx="3637025" cy="345005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rgbClr val="114F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4E74C37-9194-2F41-8AF3-9D2822A27DA3}" type="datetime4">
              <a:rPr lang="en-US" smtClean="0"/>
              <a:t>March 28,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632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March 28,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 userDrawn="1"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 userDrawn="1"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958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D51CB8D-0405-9D4D-88DC-1829A4D7BB93}" type="datetime4">
              <a:rPr lang="en-US" smtClean="0"/>
              <a:t>March 28, 2024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39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March 28,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9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438835"/>
            <a:ext cx="10579654" cy="4738128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28,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774145" y="1116106"/>
            <a:ext cx="1130469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28,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080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28,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53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28,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08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28,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349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531-2A7F-644E-A3F5-DC3B6E62F623}" type="datetime4">
              <a:rPr lang="en-US" smtClean="0"/>
              <a:t>March 28, 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43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4" r:id="rId3"/>
    <p:sldLayoutId id="2147483663" r:id="rId4"/>
    <p:sldLayoutId id="2147483650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u="none" kern="1200">
          <a:solidFill>
            <a:srgbClr val="114F91"/>
          </a:solidFill>
          <a:effectLst>
            <a:innerShdw blurRad="114300">
              <a:schemeClr val="bg1"/>
            </a:innerShdw>
          </a:effectLst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0CF62-78A4-D655-7614-720D3253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D6B99-F7D5-FAD0-EDA1-03EE73F7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8B0B3AC-44A8-D142-AAF6-9A453466E1A4}" type="slidenum">
              <a:rPr lang="en-VN" smtClean="0"/>
              <a:pPr algn="ctr"/>
              <a:t>1</a:t>
            </a:fld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7712B-B28A-B256-C343-718E2E838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CS231.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B1EB-02CD-733F-59FE-6D1CE2E4D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/>
              <a:t>3</a:t>
            </a:r>
            <a:endParaRPr lang="en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E838D-0A6A-9FC0-FE43-B7160A7D0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718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LogisticRegression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/>
              <a:t>dogscats_small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64193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76382&quot;&gt;&lt;property id=&quot;20148&quot; value=&quot;5&quot;/&gt;&lt;property id=&quot;20300&quot; value=&quot;Slide 2 - &amp;quot;Yêu cầu&amp;quot;&quot;/&gt;&lt;property id=&quot;20307&quot; value=&quot;25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Tahoma</vt:lpstr>
      <vt:lpstr>Times New Roman</vt:lpstr>
      <vt:lpstr>Office Theme</vt:lpstr>
      <vt:lpstr>PowerPoint Presentation</vt:lpstr>
      <vt:lpstr>Yêu cầu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Mai Tien Dung</cp:lastModifiedBy>
  <cp:revision>140</cp:revision>
  <dcterms:created xsi:type="dcterms:W3CDTF">2023-03-03T01:55:04Z</dcterms:created>
  <dcterms:modified xsi:type="dcterms:W3CDTF">2024-03-28T03:49:25Z</dcterms:modified>
</cp:coreProperties>
</file>