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custDataLst>
    <p:tags r:id="rId5"/>
  </p:custDataLst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2FF"/>
    <a:srgbClr val="114F91"/>
    <a:srgbClr val="00F7FF"/>
    <a:srgbClr val="00C6FF"/>
    <a:srgbClr val="376DB5"/>
    <a:srgbClr val="1CB5E0"/>
    <a:srgbClr val="000046"/>
    <a:srgbClr val="0A46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361"/>
    <p:restoredTop sz="94694"/>
  </p:normalViewPr>
  <p:slideViewPr>
    <p:cSldViewPr snapToGrid="0">
      <p:cViewPr varScale="1">
        <p:scale>
          <a:sx n="66" d="100"/>
          <a:sy n="66" d="100"/>
        </p:scale>
        <p:origin x="12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1B713-64C2-0949-8ADC-A04FFD1F6467}" type="datetimeFigureOut">
              <a:rPr lang="en-VN" smtClean="0"/>
              <a:t>04/07/2024</a:t>
            </a:fld>
            <a:endParaRPr lang="en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19F204-C7F4-F140-967F-D2FA889DA61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989964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êu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F319A-62FB-D9AB-91DD-E1478E7A5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53680" y="6480629"/>
            <a:ext cx="4288103" cy="236770"/>
          </a:xfrm>
        </p:spPr>
        <p:txBody>
          <a:bodyPr/>
          <a:lstStyle>
            <a:lvl1pPr algn="l"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vi-VN" dirty="0"/>
              <a:t>Thực hiện bởi Trường Đại học Công nghệ Thông tin, ĐHQG-HCM</a:t>
            </a:r>
            <a:endParaRPr lang="en-VN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88E55FBA-E532-BB1F-9AD4-40205F001925}"/>
              </a:ext>
            </a:extLst>
          </p:cNvPr>
          <p:cNvSpPr/>
          <p:nvPr userDrawn="1"/>
        </p:nvSpPr>
        <p:spPr>
          <a:xfrm rot="10800000">
            <a:off x="-1" y="0"/>
            <a:ext cx="12192000" cy="6858000"/>
          </a:xfrm>
          <a:custGeom>
            <a:avLst/>
            <a:gdLst>
              <a:gd name="connsiteX0" fmla="*/ 12192000 w 12192000"/>
              <a:gd name="connsiteY0" fmla="*/ 304800 h 6858000"/>
              <a:gd name="connsiteX1" fmla="*/ 9909279 w 12192000"/>
              <a:gd name="connsiteY1" fmla="*/ 304800 h 6858000"/>
              <a:gd name="connsiteX2" fmla="*/ 9732789 w 12192000"/>
              <a:gd name="connsiteY2" fmla="*/ 152400 h 6858000"/>
              <a:gd name="connsiteX3" fmla="*/ 5617499 w 12192000"/>
              <a:gd name="connsiteY3" fmla="*/ 152400 h 6858000"/>
              <a:gd name="connsiteX4" fmla="*/ 5441009 w 12192000"/>
              <a:gd name="connsiteY4" fmla="*/ 0 h 6858000"/>
              <a:gd name="connsiteX5" fmla="*/ 12192000 w 12192000"/>
              <a:gd name="connsiteY5" fmla="*/ 0 h 6858000"/>
              <a:gd name="connsiteX6" fmla="*/ 0 w 12192000"/>
              <a:gd name="connsiteY6" fmla="*/ 616911 h 6858000"/>
              <a:gd name="connsiteX7" fmla="*/ 0 w 12192000"/>
              <a:gd name="connsiteY7" fmla="*/ 0 h 6858000"/>
              <a:gd name="connsiteX8" fmla="*/ 715617 w 12192000"/>
              <a:gd name="connsiteY8" fmla="*/ 0 h 6858000"/>
              <a:gd name="connsiteX9" fmla="*/ 12191999 w 12192000"/>
              <a:gd name="connsiteY9" fmla="*/ 6858000 h 6858000"/>
              <a:gd name="connsiteX10" fmla="*/ 11476382 w 12192000"/>
              <a:gd name="connsiteY10" fmla="*/ 6858000 h 6858000"/>
              <a:gd name="connsiteX11" fmla="*/ 12191999 w 12192000"/>
              <a:gd name="connsiteY11" fmla="*/ 6241089 h 6858000"/>
              <a:gd name="connsiteX12" fmla="*/ 6750991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6553200 h 6858000"/>
              <a:gd name="connsiteX15" fmla="*/ 2282721 w 12192000"/>
              <a:gd name="connsiteY15" fmla="*/ 6553200 h 6858000"/>
              <a:gd name="connsiteX16" fmla="*/ 2459211 w 12192000"/>
              <a:gd name="connsiteY16" fmla="*/ 6705600 h 6858000"/>
              <a:gd name="connsiteX17" fmla="*/ 6574500 w 12192000"/>
              <a:gd name="connsiteY17" fmla="*/ 67056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2192000" h="6858000">
                <a:moveTo>
                  <a:pt x="12192000" y="304800"/>
                </a:moveTo>
                <a:lnTo>
                  <a:pt x="9909279" y="304800"/>
                </a:lnTo>
                <a:lnTo>
                  <a:pt x="9732789" y="152400"/>
                </a:lnTo>
                <a:lnTo>
                  <a:pt x="5617499" y="152400"/>
                </a:lnTo>
                <a:lnTo>
                  <a:pt x="5441009" y="0"/>
                </a:lnTo>
                <a:lnTo>
                  <a:pt x="12192000" y="0"/>
                </a:lnTo>
                <a:close/>
                <a:moveTo>
                  <a:pt x="0" y="616911"/>
                </a:moveTo>
                <a:lnTo>
                  <a:pt x="0" y="0"/>
                </a:lnTo>
                <a:lnTo>
                  <a:pt x="715617" y="0"/>
                </a:lnTo>
                <a:close/>
                <a:moveTo>
                  <a:pt x="12191999" y="6858000"/>
                </a:moveTo>
                <a:lnTo>
                  <a:pt x="11476382" y="6858000"/>
                </a:lnTo>
                <a:lnTo>
                  <a:pt x="12191999" y="6241089"/>
                </a:lnTo>
                <a:close/>
                <a:moveTo>
                  <a:pt x="6750991" y="6858000"/>
                </a:moveTo>
                <a:lnTo>
                  <a:pt x="0" y="6858000"/>
                </a:lnTo>
                <a:lnTo>
                  <a:pt x="0" y="6553200"/>
                </a:lnTo>
                <a:lnTo>
                  <a:pt x="2282721" y="6553200"/>
                </a:lnTo>
                <a:lnTo>
                  <a:pt x="2459211" y="6705600"/>
                </a:lnTo>
                <a:lnTo>
                  <a:pt x="6574500" y="6705600"/>
                </a:lnTo>
                <a:close/>
              </a:path>
            </a:pathLst>
          </a:cu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Isosceles Triangle 12">
            <a:extLst>
              <a:ext uri="{FF2B5EF4-FFF2-40B4-BE49-F238E27FC236}">
                <a16:creationId xmlns:a16="http://schemas.microsoft.com/office/drawing/2014/main" id="{BF14C68C-3577-C657-9E87-056612AF8E42}"/>
              </a:ext>
            </a:extLst>
          </p:cNvPr>
          <p:cNvSpPr/>
          <p:nvPr userDrawn="1"/>
        </p:nvSpPr>
        <p:spPr>
          <a:xfrm rot="10800000">
            <a:off x="0" y="0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B88E437-A7E4-9E4B-E374-2DBE3AB8DADD}"/>
              </a:ext>
            </a:extLst>
          </p:cNvPr>
          <p:cNvGrpSpPr/>
          <p:nvPr userDrawn="1"/>
        </p:nvGrpSpPr>
        <p:grpSpPr>
          <a:xfrm>
            <a:off x="58527" y="40944"/>
            <a:ext cx="2869771" cy="1563379"/>
            <a:chOff x="44879" y="27296"/>
            <a:chExt cx="2869771" cy="1563379"/>
          </a:xfrm>
          <a:solidFill>
            <a:srgbClr val="0072FF"/>
          </a:solidFill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A3AA59-2194-A31F-AA96-7C29184658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1C352A7-0B18-D7E9-465D-F3B1274BB0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01A6BB9-0E9C-8F74-60DB-2DA463D47F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936547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1DA43496-358A-E9F0-8CFC-6A952BD4F3E7}"/>
              </a:ext>
            </a:extLst>
          </p:cNvPr>
          <p:cNvSpPr/>
          <p:nvPr userDrawn="1"/>
        </p:nvSpPr>
        <p:spPr>
          <a:xfrm rot="10800000" flipH="1" flipV="1">
            <a:off x="11476383" y="6241089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593DC9D-C96B-54B0-5413-508E29245B5C}"/>
              </a:ext>
            </a:extLst>
          </p:cNvPr>
          <p:cNvGrpSpPr/>
          <p:nvPr userDrawn="1"/>
        </p:nvGrpSpPr>
        <p:grpSpPr>
          <a:xfrm flipH="1" flipV="1">
            <a:off x="9263702" y="5253677"/>
            <a:ext cx="2869771" cy="1563379"/>
            <a:chOff x="44879" y="27296"/>
            <a:chExt cx="2869771" cy="1563379"/>
          </a:xfrm>
          <a:solidFill>
            <a:srgbClr val="0072FF"/>
          </a:solidFill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1C856C5-8D5F-4945-AAA3-959D25DF2A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 cap="rnd">
              <a:solidFill>
                <a:srgbClr val="00C6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8FA7FF3-8245-17A0-DB3A-F0257D5166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 cap="rnd">
              <a:solidFill>
                <a:srgbClr val="00C6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31A1CF5-6C4E-34E9-65C0-4B4D785757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936547"/>
            </a:xfrm>
            <a:prstGeom prst="line">
              <a:avLst/>
            </a:prstGeom>
            <a:grpFill/>
            <a:ln w="38100" cap="rnd">
              <a:solidFill>
                <a:srgbClr val="00C6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Freeform 17">
            <a:extLst>
              <a:ext uri="{FF2B5EF4-FFF2-40B4-BE49-F238E27FC236}">
                <a16:creationId xmlns:a16="http://schemas.microsoft.com/office/drawing/2014/main" id="{3366D05A-8A62-ADE1-F4B2-73F9CA085276}"/>
              </a:ext>
            </a:extLst>
          </p:cNvPr>
          <p:cNvSpPr/>
          <p:nvPr userDrawn="1"/>
        </p:nvSpPr>
        <p:spPr>
          <a:xfrm flipH="1">
            <a:off x="5441009" y="0"/>
            <a:ext cx="6750991" cy="304800"/>
          </a:xfrm>
          <a:custGeom>
            <a:avLst/>
            <a:gdLst>
              <a:gd name="connsiteX0" fmla="*/ 0 w 6750991"/>
              <a:gd name="connsiteY0" fmla="*/ 0 h 304800"/>
              <a:gd name="connsiteX1" fmla="*/ 6750991 w 6750991"/>
              <a:gd name="connsiteY1" fmla="*/ 0 h 304800"/>
              <a:gd name="connsiteX2" fmla="*/ 6574501 w 6750991"/>
              <a:gd name="connsiteY2" fmla="*/ 152400 h 304800"/>
              <a:gd name="connsiteX3" fmla="*/ 2459211 w 6750991"/>
              <a:gd name="connsiteY3" fmla="*/ 152400 h 304800"/>
              <a:gd name="connsiteX4" fmla="*/ 2282721 w 6750991"/>
              <a:gd name="connsiteY4" fmla="*/ 304800 h 304800"/>
              <a:gd name="connsiteX5" fmla="*/ 0 w 6750991"/>
              <a:gd name="connsiteY5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0991" h="304800">
                <a:moveTo>
                  <a:pt x="0" y="0"/>
                </a:moveTo>
                <a:lnTo>
                  <a:pt x="6750991" y="0"/>
                </a:lnTo>
                <a:lnTo>
                  <a:pt x="6574501" y="152400"/>
                </a:lnTo>
                <a:lnTo>
                  <a:pt x="2459211" y="152400"/>
                </a:lnTo>
                <a:lnTo>
                  <a:pt x="2282721" y="304800"/>
                </a:lnTo>
                <a:lnTo>
                  <a:pt x="0" y="304800"/>
                </a:lnTo>
                <a:close/>
              </a:path>
            </a:pathLst>
          </a:custGeom>
          <a:gradFill flip="none" rotWithShape="1">
            <a:gsLst>
              <a:gs pos="0">
                <a:srgbClr val="0072FF">
                  <a:alpha val="80000"/>
                </a:srgbClr>
              </a:gs>
              <a:gs pos="100000">
                <a:srgbClr val="00C6FF">
                  <a:alpha val="8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VN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E7E6E6A9-35CE-D953-F678-DB52C8ED6EC1}"/>
              </a:ext>
            </a:extLst>
          </p:cNvPr>
          <p:cNvSpPr/>
          <p:nvPr userDrawn="1"/>
        </p:nvSpPr>
        <p:spPr>
          <a:xfrm flipV="1">
            <a:off x="0" y="6553200"/>
            <a:ext cx="6750991" cy="304800"/>
          </a:xfrm>
          <a:custGeom>
            <a:avLst/>
            <a:gdLst>
              <a:gd name="connsiteX0" fmla="*/ 0 w 6750991"/>
              <a:gd name="connsiteY0" fmla="*/ 0 h 304800"/>
              <a:gd name="connsiteX1" fmla="*/ 6750991 w 6750991"/>
              <a:gd name="connsiteY1" fmla="*/ 0 h 304800"/>
              <a:gd name="connsiteX2" fmla="*/ 6574501 w 6750991"/>
              <a:gd name="connsiteY2" fmla="*/ 152400 h 304800"/>
              <a:gd name="connsiteX3" fmla="*/ 2459211 w 6750991"/>
              <a:gd name="connsiteY3" fmla="*/ 152400 h 304800"/>
              <a:gd name="connsiteX4" fmla="*/ 2282721 w 6750991"/>
              <a:gd name="connsiteY4" fmla="*/ 304800 h 304800"/>
              <a:gd name="connsiteX5" fmla="*/ 0 w 6750991"/>
              <a:gd name="connsiteY5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0991" h="304800">
                <a:moveTo>
                  <a:pt x="0" y="0"/>
                </a:moveTo>
                <a:lnTo>
                  <a:pt x="6750991" y="0"/>
                </a:lnTo>
                <a:lnTo>
                  <a:pt x="6574501" y="152400"/>
                </a:lnTo>
                <a:lnTo>
                  <a:pt x="2459211" y="152400"/>
                </a:lnTo>
                <a:lnTo>
                  <a:pt x="2282721" y="304800"/>
                </a:lnTo>
                <a:lnTo>
                  <a:pt x="0" y="304800"/>
                </a:lnTo>
                <a:close/>
              </a:path>
            </a:pathLst>
          </a:custGeom>
          <a:gradFill flip="none" rotWithShape="1">
            <a:gsLst>
              <a:gs pos="0">
                <a:srgbClr val="0072FF">
                  <a:alpha val="80000"/>
                </a:srgbClr>
              </a:gs>
              <a:gs pos="100000">
                <a:srgbClr val="00C6FF">
                  <a:alpha val="8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VN"/>
          </a:p>
        </p:txBody>
      </p:sp>
      <p:pic>
        <p:nvPicPr>
          <p:cNvPr id="23" name="Picture 22" descr="A picture containing clipart, vector graphics&#10;&#10;Description automatically generated">
            <a:extLst>
              <a:ext uri="{FF2B5EF4-FFF2-40B4-BE49-F238E27FC236}">
                <a16:creationId xmlns:a16="http://schemas.microsoft.com/office/drawing/2014/main" id="{314FA3D3-A61E-753A-BCC3-7785EC3F2C1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2638" y="362637"/>
            <a:ext cx="544288" cy="45021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272C38A-5DF7-B873-F169-2EA590FF1122}"/>
              </a:ext>
            </a:extLst>
          </p:cNvPr>
          <p:cNvSpPr txBox="1"/>
          <p:nvPr userDrawn="1"/>
        </p:nvSpPr>
        <p:spPr>
          <a:xfrm>
            <a:off x="956926" y="326133"/>
            <a:ext cx="3996607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VN" sz="1400" dirty="0">
                <a:gradFill flip="none" rotWithShape="1">
                  <a:gsLst>
                    <a:gs pos="0">
                      <a:srgbClr val="000046"/>
                    </a:gs>
                    <a:gs pos="100000">
                      <a:srgbClr val="1CB5E0"/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ĐẠI HỌC QUỐC GIA TP. HỒ CHÍ MINH</a:t>
            </a:r>
          </a:p>
          <a:p>
            <a:r>
              <a:rPr lang="en-VN" sz="1400" b="1" dirty="0">
                <a:gradFill flip="none" rotWithShape="1">
                  <a:gsLst>
                    <a:gs pos="0">
                      <a:srgbClr val="000046"/>
                    </a:gs>
                    <a:gs pos="100000">
                      <a:srgbClr val="1CB5E0"/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TRƯỜNG ĐẠI HỌC CÔNG NGHỆ THÔNG TIN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90A5A10-F9AF-733C-8C7D-94D87B311EF5}"/>
              </a:ext>
            </a:extLst>
          </p:cNvPr>
          <p:cNvSpPr/>
          <p:nvPr/>
        </p:nvSpPr>
        <p:spPr>
          <a:xfrm>
            <a:off x="105836" y="6604291"/>
            <a:ext cx="233916" cy="2339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1DEB9-E93C-A8E4-074F-F195EB1D8ABF}"/>
              </a:ext>
            </a:extLst>
          </p:cNvPr>
          <p:cNvSpPr>
            <a:spLocks noGrp="1" noChangeAspect="1"/>
          </p:cNvSpPr>
          <p:nvPr>
            <p:ph type="sldNum" sz="quarter" idx="12"/>
          </p:nvPr>
        </p:nvSpPr>
        <p:spPr>
          <a:xfrm>
            <a:off x="75604" y="6587552"/>
            <a:ext cx="291600" cy="29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VN" sz="7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fld id="{D8B0B3AC-44A8-D142-AAF6-9A453466E1A4}" type="slidenum">
              <a:rPr lang="en-VN" smtClean="0"/>
              <a:pPr algn="ctr"/>
              <a:t>‹#›</a:t>
            </a:fld>
            <a:endParaRPr lang="en-VN" dirty="0"/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C4981174-E1E5-D0CF-F74E-4BBA287A5C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50807" y="2208158"/>
            <a:ext cx="8490387" cy="696165"/>
          </a:xfrm>
        </p:spPr>
        <p:txBody>
          <a:bodyPr anchor="ctr">
            <a:normAutofit/>
          </a:bodyPr>
          <a:lstStyle>
            <a:lvl1pPr marL="0" indent="0" algn="ctr" defTabSz="914400" rtl="0" eaLnBrk="1" latinLnBrk="0" hangingPunct="1">
              <a:buNone/>
              <a:defRPr lang="en-VN" sz="4400" b="1" kern="120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VN" dirty="0"/>
              <a:t>TÊN MÔN HỌC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F1F814F0-EAC8-84E1-83C4-B5C359387C5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76991" y="3039455"/>
            <a:ext cx="10438019" cy="459447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buNone/>
              <a:defRPr lang="en-VN" sz="2800" b="1" kern="1200" dirty="0">
                <a:solidFill>
                  <a:schemeClr val="accent3">
                    <a:lumMod val="75000"/>
                  </a:schemeClr>
                </a:solidFill>
                <a:effectLst>
                  <a:innerShdw blurRad="114300">
                    <a:schemeClr val="bg1"/>
                  </a:inn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VN" dirty="0"/>
              <a:t>CHƯƠNG X: TÊN CHƯƠNG</a:t>
            </a:r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2B8543E7-0085-7DF3-5351-E097219BEE4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758953" y="5005949"/>
            <a:ext cx="3637025" cy="345005"/>
          </a:xfr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 anchor="ctr">
            <a:noAutofit/>
          </a:bodyPr>
          <a:lstStyle>
            <a:lvl1pPr marL="0" indent="0" algn="ctr">
              <a:buNone/>
              <a:defRPr sz="1800" b="1" i="0">
                <a:solidFill>
                  <a:srgbClr val="114F9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VN" dirty="0"/>
              <a:t>Trình bày: Tên Giảng viên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B28119-6BAB-C115-873B-3333E0D709F1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6767806" y="6476999"/>
            <a:ext cx="2495896" cy="236763"/>
          </a:xfrm>
        </p:spPr>
        <p:txBody>
          <a:bodyPr/>
          <a:lstStyle>
            <a:lvl1pPr marL="0" algn="ctr" defTabSz="914400" rtl="0" eaLnBrk="1" latinLnBrk="0" hangingPunct="1">
              <a:defRPr lang="en-US" sz="1100" kern="12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E4E74C37-9194-2F41-8AF3-9D2822A27DA3}" type="datetime4">
              <a:rPr lang="en-US" smtClean="0"/>
              <a:t>April 7,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234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g trong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Isosceles Triangle 12">
            <a:extLst>
              <a:ext uri="{FF2B5EF4-FFF2-40B4-BE49-F238E27FC236}">
                <a16:creationId xmlns:a16="http://schemas.microsoft.com/office/drawing/2014/main" id="{72826670-EA95-0D41-31A4-F445474455F7}"/>
              </a:ext>
            </a:extLst>
          </p:cNvPr>
          <p:cNvSpPr/>
          <p:nvPr userDrawn="1"/>
        </p:nvSpPr>
        <p:spPr>
          <a:xfrm rot="10800000" flipH="1" flipV="1">
            <a:off x="11476383" y="6241089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FC178CED-135F-0B63-CD69-F01713607F73}"/>
              </a:ext>
            </a:extLst>
          </p:cNvPr>
          <p:cNvGrpSpPr/>
          <p:nvPr userDrawn="1"/>
        </p:nvGrpSpPr>
        <p:grpSpPr>
          <a:xfrm flipH="1" flipV="1">
            <a:off x="9263702" y="5930537"/>
            <a:ext cx="2869771" cy="886519"/>
            <a:chOff x="44879" y="27296"/>
            <a:chExt cx="2869771" cy="886519"/>
          </a:xfrm>
          <a:solidFill>
            <a:srgbClr val="0072FF"/>
          </a:solidFill>
        </p:grpSpPr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D0441D2A-FC76-0844-7EA5-B632F99E2E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 cap="rnd">
              <a:solidFill>
                <a:srgbClr val="00C6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E0C48DFD-25B4-6AF8-8C94-3C8B50B23C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 cap="rnd">
              <a:solidFill>
                <a:srgbClr val="00C6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0CA6305E-4BEE-7CC0-EE96-38938F76438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214" y="654128"/>
              <a:ext cx="0" cy="259687"/>
            </a:xfrm>
            <a:prstGeom prst="line">
              <a:avLst/>
            </a:prstGeom>
            <a:grpFill/>
            <a:ln w="38100" cap="rnd">
              <a:solidFill>
                <a:srgbClr val="00C6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Oval 68">
            <a:extLst>
              <a:ext uri="{FF2B5EF4-FFF2-40B4-BE49-F238E27FC236}">
                <a16:creationId xmlns:a16="http://schemas.microsoft.com/office/drawing/2014/main" id="{18EDBFE5-F6A7-D377-B524-2A5E293A8580}"/>
              </a:ext>
            </a:extLst>
          </p:cNvPr>
          <p:cNvSpPr/>
          <p:nvPr userDrawn="1"/>
        </p:nvSpPr>
        <p:spPr>
          <a:xfrm>
            <a:off x="22186" y="6583140"/>
            <a:ext cx="233916" cy="233916"/>
          </a:xfrm>
          <a:prstGeom prst="ellipse">
            <a:avLst/>
          </a:prstGeom>
          <a:gradFill flip="none" rotWithShape="1">
            <a:gsLst>
              <a:gs pos="0">
                <a:srgbClr val="0072FF"/>
              </a:gs>
              <a:gs pos="99000">
                <a:srgbClr val="00C6FF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4298E1-B4F3-31E6-9C4D-5AE100CD8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2005" y="6566400"/>
            <a:ext cx="291600" cy="291600"/>
          </a:xfrm>
        </p:spPr>
        <p:txBody>
          <a:bodyPr/>
          <a:lstStyle>
            <a:lvl1pPr algn="ctr">
              <a:defRPr lang="en-VN" sz="700" kern="120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D8B0B3AC-44A8-D142-AAF6-9A453466E1A4}" type="slidenum">
              <a:rPr lang="en-VN" smtClean="0"/>
              <a:pPr/>
              <a:t>‹#›</a:t>
            </a:fld>
            <a:endParaRPr lang="en-VN" dirty="0"/>
          </a:p>
        </p:txBody>
      </p:sp>
      <p:sp>
        <p:nvSpPr>
          <p:cNvPr id="75" name="Isosceles Triangle 12">
            <a:extLst>
              <a:ext uri="{FF2B5EF4-FFF2-40B4-BE49-F238E27FC236}">
                <a16:creationId xmlns:a16="http://schemas.microsoft.com/office/drawing/2014/main" id="{A388E1C1-619D-B3DE-405E-FEBD285E8A4D}"/>
              </a:ext>
            </a:extLst>
          </p:cNvPr>
          <p:cNvSpPr/>
          <p:nvPr userDrawn="1"/>
        </p:nvSpPr>
        <p:spPr>
          <a:xfrm rot="10800000">
            <a:off x="0" y="0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7C853EEA-59DB-F0D6-265D-88168C2394BB}"/>
              </a:ext>
            </a:extLst>
          </p:cNvPr>
          <p:cNvGrpSpPr/>
          <p:nvPr userDrawn="1"/>
        </p:nvGrpSpPr>
        <p:grpSpPr>
          <a:xfrm>
            <a:off x="58527" y="40944"/>
            <a:ext cx="2869771" cy="886519"/>
            <a:chOff x="44879" y="27296"/>
            <a:chExt cx="2869771" cy="886519"/>
          </a:xfrm>
          <a:solidFill>
            <a:srgbClr val="0072FF"/>
          </a:solidFill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F437A5D6-1DC7-D389-82D2-23162AC05F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896068C2-8F0E-EB5D-CA9A-7015104FFB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C8D9F136-81C9-C695-8C54-BACD26A69D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259687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Freeform 2">
            <a:extLst>
              <a:ext uri="{FF2B5EF4-FFF2-40B4-BE49-F238E27FC236}">
                <a16:creationId xmlns:a16="http://schemas.microsoft.com/office/drawing/2014/main" id="{B50720F1-D33A-570A-ED4C-A35648E701D3}"/>
              </a:ext>
            </a:extLst>
          </p:cNvPr>
          <p:cNvSpPr/>
          <p:nvPr userDrawn="1"/>
        </p:nvSpPr>
        <p:spPr>
          <a:xfrm>
            <a:off x="11589537" y="105878"/>
            <a:ext cx="489307" cy="405155"/>
          </a:xfrm>
          <a:custGeom>
            <a:avLst/>
            <a:gdLst>
              <a:gd name="connsiteX0" fmla="*/ 278290 w 489307"/>
              <a:gd name="connsiteY0" fmla="*/ 349616 h 405155"/>
              <a:gd name="connsiteX1" fmla="*/ 277683 w 489307"/>
              <a:gd name="connsiteY1" fmla="*/ 349811 h 405155"/>
              <a:gd name="connsiteX2" fmla="*/ 277976 w 489307"/>
              <a:gd name="connsiteY2" fmla="*/ 349743 h 405155"/>
              <a:gd name="connsiteX3" fmla="*/ 173116 w 489307"/>
              <a:gd name="connsiteY3" fmla="*/ 214928 h 405155"/>
              <a:gd name="connsiteX4" fmla="*/ 212561 w 489307"/>
              <a:gd name="connsiteY4" fmla="*/ 228062 h 405155"/>
              <a:gd name="connsiteX5" fmla="*/ 214259 w 489307"/>
              <a:gd name="connsiteY5" fmla="*/ 228947 h 405155"/>
              <a:gd name="connsiteX6" fmla="*/ 213316 w 489307"/>
              <a:gd name="connsiteY6" fmla="*/ 229788 h 405155"/>
              <a:gd name="connsiteX7" fmla="*/ 182086 w 489307"/>
              <a:gd name="connsiteY7" fmla="*/ 251026 h 405155"/>
              <a:gd name="connsiteX8" fmla="*/ 179990 w 489307"/>
              <a:gd name="connsiteY8" fmla="*/ 251847 h 405155"/>
              <a:gd name="connsiteX9" fmla="*/ 156055 w 489307"/>
              <a:gd name="connsiteY9" fmla="*/ 251847 h 405155"/>
              <a:gd name="connsiteX10" fmla="*/ 155132 w 489307"/>
              <a:gd name="connsiteY10" fmla="*/ 251658 h 405155"/>
              <a:gd name="connsiteX11" fmla="*/ 155384 w 489307"/>
              <a:gd name="connsiteY11" fmla="*/ 250353 h 405155"/>
              <a:gd name="connsiteX12" fmla="*/ 170328 w 489307"/>
              <a:gd name="connsiteY12" fmla="*/ 216233 h 405155"/>
              <a:gd name="connsiteX13" fmla="*/ 173116 w 489307"/>
              <a:gd name="connsiteY13" fmla="*/ 214928 h 405155"/>
              <a:gd name="connsiteX14" fmla="*/ 277908 w 489307"/>
              <a:gd name="connsiteY14" fmla="*/ 214851 h 405155"/>
              <a:gd name="connsiteX15" fmla="*/ 279966 w 489307"/>
              <a:gd name="connsiteY15" fmla="*/ 215771 h 405155"/>
              <a:gd name="connsiteX16" fmla="*/ 295308 w 489307"/>
              <a:gd name="connsiteY16" fmla="*/ 250795 h 405155"/>
              <a:gd name="connsiteX17" fmla="*/ 295434 w 489307"/>
              <a:gd name="connsiteY17" fmla="*/ 251743 h 405155"/>
              <a:gd name="connsiteX18" fmla="*/ 293925 w 489307"/>
              <a:gd name="connsiteY18" fmla="*/ 251890 h 405155"/>
              <a:gd name="connsiteX19" fmla="*/ 270870 w 489307"/>
              <a:gd name="connsiteY19" fmla="*/ 251890 h 405155"/>
              <a:gd name="connsiteX20" fmla="*/ 268250 w 489307"/>
              <a:gd name="connsiteY20" fmla="*/ 250964 h 405155"/>
              <a:gd name="connsiteX21" fmla="*/ 237502 w 489307"/>
              <a:gd name="connsiteY21" fmla="*/ 230042 h 405155"/>
              <a:gd name="connsiteX22" fmla="*/ 236245 w 489307"/>
              <a:gd name="connsiteY22" fmla="*/ 229179 h 405155"/>
              <a:gd name="connsiteX23" fmla="*/ 237251 w 489307"/>
              <a:gd name="connsiteY23" fmla="*/ 228400 h 405155"/>
              <a:gd name="connsiteX24" fmla="*/ 277870 w 489307"/>
              <a:gd name="connsiteY24" fmla="*/ 214866 h 405155"/>
              <a:gd name="connsiteX25" fmla="*/ 277908 w 489307"/>
              <a:gd name="connsiteY25" fmla="*/ 214851 h 405155"/>
              <a:gd name="connsiteX26" fmla="*/ 151422 w 489307"/>
              <a:gd name="connsiteY26" fmla="*/ 211056 h 405155"/>
              <a:gd name="connsiteX27" fmla="*/ 161566 w 489307"/>
              <a:gd name="connsiteY27" fmla="*/ 212550 h 405155"/>
              <a:gd name="connsiteX28" fmla="*/ 154797 w 489307"/>
              <a:gd name="connsiteY28" fmla="*/ 226084 h 405155"/>
              <a:gd name="connsiteX29" fmla="*/ 148886 w 489307"/>
              <a:gd name="connsiteY29" fmla="*/ 239639 h 405155"/>
              <a:gd name="connsiteX30" fmla="*/ 148530 w 489307"/>
              <a:gd name="connsiteY30" fmla="*/ 235429 h 405155"/>
              <a:gd name="connsiteX31" fmla="*/ 149641 w 489307"/>
              <a:gd name="connsiteY31" fmla="*/ 212529 h 405155"/>
              <a:gd name="connsiteX32" fmla="*/ 151422 w 489307"/>
              <a:gd name="connsiteY32" fmla="*/ 211056 h 405155"/>
              <a:gd name="connsiteX33" fmla="*/ 299584 w 489307"/>
              <a:gd name="connsiteY33" fmla="*/ 210929 h 405155"/>
              <a:gd name="connsiteX34" fmla="*/ 300800 w 489307"/>
              <a:gd name="connsiteY34" fmla="*/ 212003 h 405155"/>
              <a:gd name="connsiteX35" fmla="*/ 301680 w 489307"/>
              <a:gd name="connsiteY35" fmla="*/ 219980 h 405155"/>
              <a:gd name="connsiteX36" fmla="*/ 301701 w 489307"/>
              <a:gd name="connsiteY36" fmla="*/ 238566 h 405155"/>
              <a:gd name="connsiteX37" fmla="*/ 301701 w 489307"/>
              <a:gd name="connsiteY37" fmla="*/ 239871 h 405155"/>
              <a:gd name="connsiteX38" fmla="*/ 301093 w 489307"/>
              <a:gd name="connsiteY38" fmla="*/ 238923 h 405155"/>
              <a:gd name="connsiteX39" fmla="*/ 289000 w 489307"/>
              <a:gd name="connsiteY39" fmla="*/ 212634 h 405155"/>
              <a:gd name="connsiteX40" fmla="*/ 299584 w 489307"/>
              <a:gd name="connsiteY40" fmla="*/ 210929 h 405155"/>
              <a:gd name="connsiteX41" fmla="*/ 112605 w 489307"/>
              <a:gd name="connsiteY41" fmla="*/ 209436 h 405155"/>
              <a:gd name="connsiteX42" fmla="*/ 139224 w 489307"/>
              <a:gd name="connsiteY42" fmla="*/ 209814 h 405155"/>
              <a:gd name="connsiteX43" fmla="*/ 140397 w 489307"/>
              <a:gd name="connsiteY43" fmla="*/ 211204 h 405155"/>
              <a:gd name="connsiteX44" fmla="*/ 139475 w 489307"/>
              <a:gd name="connsiteY44" fmla="*/ 220970 h 405155"/>
              <a:gd name="connsiteX45" fmla="*/ 139454 w 489307"/>
              <a:gd name="connsiteY45" fmla="*/ 239808 h 405155"/>
              <a:gd name="connsiteX46" fmla="*/ 140670 w 489307"/>
              <a:gd name="connsiteY46" fmla="*/ 251616 h 405155"/>
              <a:gd name="connsiteX47" fmla="*/ 139077 w 489307"/>
              <a:gd name="connsiteY47" fmla="*/ 251869 h 405155"/>
              <a:gd name="connsiteX48" fmla="*/ 116671 w 489307"/>
              <a:gd name="connsiteY48" fmla="*/ 251869 h 405155"/>
              <a:gd name="connsiteX49" fmla="*/ 114156 w 489307"/>
              <a:gd name="connsiteY49" fmla="*/ 250564 h 405155"/>
              <a:gd name="connsiteX50" fmla="*/ 110174 w 489307"/>
              <a:gd name="connsiteY50" fmla="*/ 211140 h 405155"/>
              <a:gd name="connsiteX51" fmla="*/ 112605 w 489307"/>
              <a:gd name="connsiteY51" fmla="*/ 209436 h 405155"/>
              <a:gd name="connsiteX52" fmla="*/ 337584 w 489307"/>
              <a:gd name="connsiteY52" fmla="*/ 209372 h 405155"/>
              <a:gd name="connsiteX53" fmla="*/ 340539 w 489307"/>
              <a:gd name="connsiteY53" fmla="*/ 211477 h 405155"/>
              <a:gd name="connsiteX54" fmla="*/ 336348 w 489307"/>
              <a:gd name="connsiteY54" fmla="*/ 250542 h 405155"/>
              <a:gd name="connsiteX55" fmla="*/ 334252 w 489307"/>
              <a:gd name="connsiteY55" fmla="*/ 251847 h 405155"/>
              <a:gd name="connsiteX56" fmla="*/ 311070 w 489307"/>
              <a:gd name="connsiteY56" fmla="*/ 251847 h 405155"/>
              <a:gd name="connsiteX57" fmla="*/ 309918 w 489307"/>
              <a:gd name="connsiteY57" fmla="*/ 251574 h 405155"/>
              <a:gd name="connsiteX58" fmla="*/ 310735 w 489307"/>
              <a:gd name="connsiteY58" fmla="*/ 244038 h 405155"/>
              <a:gd name="connsiteX59" fmla="*/ 311154 w 489307"/>
              <a:gd name="connsiteY59" fmla="*/ 222274 h 405155"/>
              <a:gd name="connsiteX60" fmla="*/ 310169 w 489307"/>
              <a:gd name="connsiteY60" fmla="*/ 211350 h 405155"/>
              <a:gd name="connsiteX61" fmla="*/ 311343 w 489307"/>
              <a:gd name="connsiteY61" fmla="*/ 209814 h 405155"/>
              <a:gd name="connsiteX62" fmla="*/ 337584 w 489307"/>
              <a:gd name="connsiteY62" fmla="*/ 209372 h 405155"/>
              <a:gd name="connsiteX63" fmla="*/ 223837 w 489307"/>
              <a:gd name="connsiteY63" fmla="*/ 156099 h 405155"/>
              <a:gd name="connsiteX64" fmla="*/ 226772 w 489307"/>
              <a:gd name="connsiteY64" fmla="*/ 156099 h 405155"/>
              <a:gd name="connsiteX65" fmla="*/ 273260 w 489307"/>
              <a:gd name="connsiteY65" fmla="*/ 204805 h 405155"/>
              <a:gd name="connsiteX66" fmla="*/ 273909 w 489307"/>
              <a:gd name="connsiteY66" fmla="*/ 205920 h 405155"/>
              <a:gd name="connsiteX67" fmla="*/ 270220 w 489307"/>
              <a:gd name="connsiteY67" fmla="*/ 206888 h 405155"/>
              <a:gd name="connsiteX68" fmla="*/ 226667 w 489307"/>
              <a:gd name="connsiteY68" fmla="*/ 222843 h 405155"/>
              <a:gd name="connsiteX69" fmla="*/ 224005 w 489307"/>
              <a:gd name="connsiteY69" fmla="*/ 222843 h 405155"/>
              <a:gd name="connsiteX70" fmla="*/ 177664 w 489307"/>
              <a:gd name="connsiteY70" fmla="*/ 206173 h 405155"/>
              <a:gd name="connsiteX71" fmla="*/ 177014 w 489307"/>
              <a:gd name="connsiteY71" fmla="*/ 205899 h 405155"/>
              <a:gd name="connsiteX72" fmla="*/ 177433 w 489307"/>
              <a:gd name="connsiteY72" fmla="*/ 204636 h 405155"/>
              <a:gd name="connsiteX73" fmla="*/ 223837 w 489307"/>
              <a:gd name="connsiteY73" fmla="*/ 156099 h 405155"/>
              <a:gd name="connsiteX74" fmla="*/ 190281 w 489307"/>
              <a:gd name="connsiteY74" fmla="*/ 135577 h 405155"/>
              <a:gd name="connsiteX75" fmla="*/ 215432 w 489307"/>
              <a:gd name="connsiteY75" fmla="*/ 148542 h 405155"/>
              <a:gd name="connsiteX76" fmla="*/ 216732 w 489307"/>
              <a:gd name="connsiteY76" fmla="*/ 149426 h 405155"/>
              <a:gd name="connsiteX77" fmla="*/ 209459 w 489307"/>
              <a:gd name="connsiteY77" fmla="*/ 155194 h 405155"/>
              <a:gd name="connsiteX78" fmla="*/ 168022 w 489307"/>
              <a:gd name="connsiteY78" fmla="*/ 201921 h 405155"/>
              <a:gd name="connsiteX79" fmla="*/ 164501 w 489307"/>
              <a:gd name="connsiteY79" fmla="*/ 203457 h 405155"/>
              <a:gd name="connsiteX80" fmla="*/ 153539 w 489307"/>
              <a:gd name="connsiteY80" fmla="*/ 201626 h 405155"/>
              <a:gd name="connsiteX81" fmla="*/ 152051 w 489307"/>
              <a:gd name="connsiteY81" fmla="*/ 199521 h 405155"/>
              <a:gd name="connsiteX82" fmla="*/ 158779 w 489307"/>
              <a:gd name="connsiteY82" fmla="*/ 178683 h 405155"/>
              <a:gd name="connsiteX83" fmla="*/ 186969 w 489307"/>
              <a:gd name="connsiteY83" fmla="*/ 136271 h 405155"/>
              <a:gd name="connsiteX84" fmla="*/ 190281 w 489307"/>
              <a:gd name="connsiteY84" fmla="*/ 135577 h 405155"/>
              <a:gd name="connsiteX85" fmla="*/ 260223 w 489307"/>
              <a:gd name="connsiteY85" fmla="*/ 135514 h 405155"/>
              <a:gd name="connsiteX86" fmla="*/ 263555 w 489307"/>
              <a:gd name="connsiteY86" fmla="*/ 136146 h 405155"/>
              <a:gd name="connsiteX87" fmla="*/ 297090 w 489307"/>
              <a:gd name="connsiteY87" fmla="*/ 194239 h 405155"/>
              <a:gd name="connsiteX88" fmla="*/ 298536 w 489307"/>
              <a:gd name="connsiteY88" fmla="*/ 199943 h 405155"/>
              <a:gd name="connsiteX89" fmla="*/ 297384 w 489307"/>
              <a:gd name="connsiteY89" fmla="*/ 201479 h 405155"/>
              <a:gd name="connsiteX90" fmla="*/ 285101 w 489307"/>
              <a:gd name="connsiteY90" fmla="*/ 203584 h 405155"/>
              <a:gd name="connsiteX91" fmla="*/ 283006 w 489307"/>
              <a:gd name="connsiteY91" fmla="*/ 202616 h 405155"/>
              <a:gd name="connsiteX92" fmla="*/ 265945 w 489307"/>
              <a:gd name="connsiteY92" fmla="*/ 179463 h 405155"/>
              <a:gd name="connsiteX93" fmla="*/ 236119 w 489307"/>
              <a:gd name="connsiteY93" fmla="*/ 151174 h 405155"/>
              <a:gd name="connsiteX94" fmla="*/ 233793 w 489307"/>
              <a:gd name="connsiteY94" fmla="*/ 149364 h 405155"/>
              <a:gd name="connsiteX95" fmla="*/ 240081 w 489307"/>
              <a:gd name="connsiteY95" fmla="*/ 145512 h 405155"/>
              <a:gd name="connsiteX96" fmla="*/ 260223 w 489307"/>
              <a:gd name="connsiteY96" fmla="*/ 135514 h 405155"/>
              <a:gd name="connsiteX97" fmla="*/ 322955 w 489307"/>
              <a:gd name="connsiteY97" fmla="*/ 47469 h 405155"/>
              <a:gd name="connsiteX98" fmla="*/ 256303 w 489307"/>
              <a:gd name="connsiteY98" fmla="*/ 72727 h 405155"/>
              <a:gd name="connsiteX99" fmla="*/ 223376 w 489307"/>
              <a:gd name="connsiteY99" fmla="*/ 89060 h 405155"/>
              <a:gd name="connsiteX100" fmla="*/ 150144 w 489307"/>
              <a:gd name="connsiteY100" fmla="*/ 139302 h 405155"/>
              <a:gd name="connsiteX101" fmla="*/ 74334 w 489307"/>
              <a:gd name="connsiteY101" fmla="*/ 225979 h 405155"/>
              <a:gd name="connsiteX102" fmla="*/ 54045 w 489307"/>
              <a:gd name="connsiteY102" fmla="*/ 268560 h 405155"/>
              <a:gd name="connsiteX103" fmla="*/ 49622 w 489307"/>
              <a:gd name="connsiteY103" fmla="*/ 303815 h 405155"/>
              <a:gd name="connsiteX104" fmla="*/ 64126 w 489307"/>
              <a:gd name="connsiteY104" fmla="*/ 342860 h 405155"/>
              <a:gd name="connsiteX105" fmla="*/ 84583 w 489307"/>
              <a:gd name="connsiteY105" fmla="*/ 360077 h 405155"/>
              <a:gd name="connsiteX106" fmla="*/ 132517 w 489307"/>
              <a:gd name="connsiteY106" fmla="*/ 374811 h 405155"/>
              <a:gd name="connsiteX107" fmla="*/ 156222 w 489307"/>
              <a:gd name="connsiteY107" fmla="*/ 375422 h 405155"/>
              <a:gd name="connsiteX108" fmla="*/ 191979 w 489307"/>
              <a:gd name="connsiteY108" fmla="*/ 371359 h 405155"/>
              <a:gd name="connsiteX109" fmla="*/ 244000 w 489307"/>
              <a:gd name="connsiteY109" fmla="*/ 360604 h 405155"/>
              <a:gd name="connsiteX110" fmla="*/ 277680 w 489307"/>
              <a:gd name="connsiteY110" fmla="*/ 349812 h 405155"/>
              <a:gd name="connsiteX111" fmla="*/ 247375 w 489307"/>
              <a:gd name="connsiteY111" fmla="*/ 356815 h 405155"/>
              <a:gd name="connsiteX112" fmla="*/ 217172 w 489307"/>
              <a:gd name="connsiteY112" fmla="*/ 358057 h 405155"/>
              <a:gd name="connsiteX113" fmla="*/ 156138 w 489307"/>
              <a:gd name="connsiteY113" fmla="*/ 343323 h 405155"/>
              <a:gd name="connsiteX114" fmla="*/ 85065 w 489307"/>
              <a:gd name="connsiteY114" fmla="*/ 284051 h 405155"/>
              <a:gd name="connsiteX115" fmla="*/ 84499 w 489307"/>
              <a:gd name="connsiteY115" fmla="*/ 283251 h 405155"/>
              <a:gd name="connsiteX116" fmla="*/ 85798 w 489307"/>
              <a:gd name="connsiteY116" fmla="*/ 280768 h 405155"/>
              <a:gd name="connsiteX117" fmla="*/ 122226 w 489307"/>
              <a:gd name="connsiteY117" fmla="*/ 280768 h 405155"/>
              <a:gd name="connsiteX118" fmla="*/ 125831 w 489307"/>
              <a:gd name="connsiteY118" fmla="*/ 282704 h 405155"/>
              <a:gd name="connsiteX119" fmla="*/ 152407 w 489307"/>
              <a:gd name="connsiteY119" fmla="*/ 304173 h 405155"/>
              <a:gd name="connsiteX120" fmla="*/ 206902 w 489307"/>
              <a:gd name="connsiteY120" fmla="*/ 323811 h 405155"/>
              <a:gd name="connsiteX121" fmla="*/ 196548 w 489307"/>
              <a:gd name="connsiteY121" fmla="*/ 316002 h 405155"/>
              <a:gd name="connsiteX122" fmla="*/ 167393 w 489307"/>
              <a:gd name="connsiteY122" fmla="*/ 293965 h 405155"/>
              <a:gd name="connsiteX123" fmla="*/ 127571 w 489307"/>
              <a:gd name="connsiteY123" fmla="*/ 263740 h 405155"/>
              <a:gd name="connsiteX124" fmla="*/ 125789 w 489307"/>
              <a:gd name="connsiteY124" fmla="*/ 261466 h 405155"/>
              <a:gd name="connsiteX125" fmla="*/ 128472 w 489307"/>
              <a:gd name="connsiteY125" fmla="*/ 260666 h 405155"/>
              <a:gd name="connsiteX126" fmla="*/ 174289 w 489307"/>
              <a:gd name="connsiteY126" fmla="*/ 260666 h 405155"/>
              <a:gd name="connsiteX127" fmla="*/ 179110 w 489307"/>
              <a:gd name="connsiteY127" fmla="*/ 263171 h 405155"/>
              <a:gd name="connsiteX128" fmla="*/ 223795 w 489307"/>
              <a:gd name="connsiteY128" fmla="*/ 323369 h 405155"/>
              <a:gd name="connsiteX129" fmla="*/ 226772 w 489307"/>
              <a:gd name="connsiteY129" fmla="*/ 323369 h 405155"/>
              <a:gd name="connsiteX130" fmla="*/ 270954 w 489307"/>
              <a:gd name="connsiteY130" fmla="*/ 263929 h 405155"/>
              <a:gd name="connsiteX131" fmla="*/ 277074 w 489307"/>
              <a:gd name="connsiteY131" fmla="*/ 260814 h 405155"/>
              <a:gd name="connsiteX132" fmla="*/ 321928 w 489307"/>
              <a:gd name="connsiteY132" fmla="*/ 260814 h 405155"/>
              <a:gd name="connsiteX133" fmla="*/ 324799 w 489307"/>
              <a:gd name="connsiteY133" fmla="*/ 261614 h 405155"/>
              <a:gd name="connsiteX134" fmla="*/ 322934 w 489307"/>
              <a:gd name="connsiteY134" fmla="*/ 263824 h 405155"/>
              <a:gd name="connsiteX135" fmla="*/ 269298 w 489307"/>
              <a:gd name="connsiteY135" fmla="*/ 304447 h 405155"/>
              <a:gd name="connsiteX136" fmla="*/ 244650 w 489307"/>
              <a:gd name="connsiteY136" fmla="*/ 323159 h 405155"/>
              <a:gd name="connsiteX137" fmla="*/ 243916 w 489307"/>
              <a:gd name="connsiteY137" fmla="*/ 323895 h 405155"/>
              <a:gd name="connsiteX138" fmla="*/ 310442 w 489307"/>
              <a:gd name="connsiteY138" fmla="*/ 295565 h 405155"/>
              <a:gd name="connsiteX139" fmla="*/ 325449 w 489307"/>
              <a:gd name="connsiteY139" fmla="*/ 281883 h 405155"/>
              <a:gd name="connsiteX140" fmla="*/ 328614 w 489307"/>
              <a:gd name="connsiteY140" fmla="*/ 280831 h 405155"/>
              <a:gd name="connsiteX141" fmla="*/ 355861 w 489307"/>
              <a:gd name="connsiteY141" fmla="*/ 280831 h 405155"/>
              <a:gd name="connsiteX142" fmla="*/ 360912 w 489307"/>
              <a:gd name="connsiteY142" fmla="*/ 278158 h 405155"/>
              <a:gd name="connsiteX143" fmla="*/ 384491 w 489307"/>
              <a:gd name="connsiteY143" fmla="*/ 226737 h 405155"/>
              <a:gd name="connsiteX144" fmla="*/ 389983 w 489307"/>
              <a:gd name="connsiteY144" fmla="*/ 194491 h 405155"/>
              <a:gd name="connsiteX145" fmla="*/ 390507 w 489307"/>
              <a:gd name="connsiteY145" fmla="*/ 181862 h 405155"/>
              <a:gd name="connsiteX146" fmla="*/ 388159 w 489307"/>
              <a:gd name="connsiteY146" fmla="*/ 153173 h 405155"/>
              <a:gd name="connsiteX147" fmla="*/ 371664 w 489307"/>
              <a:gd name="connsiteY147" fmla="*/ 103183 h 405155"/>
              <a:gd name="connsiteX148" fmla="*/ 350893 w 489307"/>
              <a:gd name="connsiteY148" fmla="*/ 71611 h 405155"/>
              <a:gd name="connsiteX149" fmla="*/ 327146 w 489307"/>
              <a:gd name="connsiteY149" fmla="*/ 48289 h 405155"/>
              <a:gd name="connsiteX150" fmla="*/ 322955 w 489307"/>
              <a:gd name="connsiteY150" fmla="*/ 47469 h 405155"/>
              <a:gd name="connsiteX151" fmla="*/ 279044 w 489307"/>
              <a:gd name="connsiteY151" fmla="*/ 15391 h 405155"/>
              <a:gd name="connsiteX152" fmla="*/ 282356 w 489307"/>
              <a:gd name="connsiteY152" fmla="*/ 15391 h 405155"/>
              <a:gd name="connsiteX153" fmla="*/ 288790 w 489307"/>
              <a:gd name="connsiteY153" fmla="*/ 17896 h 405155"/>
              <a:gd name="connsiteX154" fmla="*/ 289650 w 489307"/>
              <a:gd name="connsiteY154" fmla="*/ 18380 h 405155"/>
              <a:gd name="connsiteX155" fmla="*/ 265211 w 489307"/>
              <a:gd name="connsiteY155" fmla="*/ 26947 h 405155"/>
              <a:gd name="connsiteX156" fmla="*/ 241422 w 489307"/>
              <a:gd name="connsiteY156" fmla="*/ 36755 h 405155"/>
              <a:gd name="connsiteX157" fmla="*/ 218115 w 489307"/>
              <a:gd name="connsiteY157" fmla="*/ 47742 h 405155"/>
              <a:gd name="connsiteX158" fmla="*/ 195332 w 489307"/>
              <a:gd name="connsiteY158" fmla="*/ 59845 h 405155"/>
              <a:gd name="connsiteX159" fmla="*/ 173094 w 489307"/>
              <a:gd name="connsiteY159" fmla="*/ 73000 h 405155"/>
              <a:gd name="connsiteX160" fmla="*/ 151443 w 489307"/>
              <a:gd name="connsiteY160" fmla="*/ 87124 h 405155"/>
              <a:gd name="connsiteX161" fmla="*/ 130483 w 489307"/>
              <a:gd name="connsiteY161" fmla="*/ 102236 h 405155"/>
              <a:gd name="connsiteX162" fmla="*/ 110153 w 489307"/>
              <a:gd name="connsiteY162" fmla="*/ 118296 h 405155"/>
              <a:gd name="connsiteX163" fmla="*/ 90577 w 489307"/>
              <a:gd name="connsiteY163" fmla="*/ 135303 h 405155"/>
              <a:gd name="connsiteX164" fmla="*/ 71818 w 489307"/>
              <a:gd name="connsiteY164" fmla="*/ 153278 h 405155"/>
              <a:gd name="connsiteX165" fmla="*/ 53814 w 489307"/>
              <a:gd name="connsiteY165" fmla="*/ 172474 h 405155"/>
              <a:gd name="connsiteX166" fmla="*/ 53940 w 489307"/>
              <a:gd name="connsiteY166" fmla="*/ 167612 h 405155"/>
              <a:gd name="connsiteX167" fmla="*/ 58131 w 489307"/>
              <a:gd name="connsiteY167" fmla="*/ 158456 h 405155"/>
              <a:gd name="connsiteX168" fmla="*/ 132244 w 489307"/>
              <a:gd name="connsiteY168" fmla="*/ 93206 h 405155"/>
              <a:gd name="connsiteX169" fmla="*/ 209710 w 489307"/>
              <a:gd name="connsiteY169" fmla="*/ 45174 h 405155"/>
              <a:gd name="connsiteX170" fmla="*/ 279044 w 489307"/>
              <a:gd name="connsiteY170" fmla="*/ 15391 h 405155"/>
              <a:gd name="connsiteX171" fmla="*/ 261648 w 489307"/>
              <a:gd name="connsiteY171" fmla="*/ 9456 h 405155"/>
              <a:gd name="connsiteX172" fmla="*/ 268900 w 489307"/>
              <a:gd name="connsiteY172" fmla="*/ 11287 h 405155"/>
              <a:gd name="connsiteX173" fmla="*/ 269382 w 489307"/>
              <a:gd name="connsiteY173" fmla="*/ 11519 h 405155"/>
              <a:gd name="connsiteX174" fmla="*/ 267852 w 489307"/>
              <a:gd name="connsiteY174" fmla="*/ 12298 h 405155"/>
              <a:gd name="connsiteX175" fmla="*/ 193593 w 489307"/>
              <a:gd name="connsiteY175" fmla="*/ 46227 h 405155"/>
              <a:gd name="connsiteX176" fmla="*/ 147880 w 489307"/>
              <a:gd name="connsiteY176" fmla="*/ 74180 h 405155"/>
              <a:gd name="connsiteX177" fmla="*/ 99422 w 489307"/>
              <a:gd name="connsiteY177" fmla="*/ 110656 h 405155"/>
              <a:gd name="connsiteX178" fmla="*/ 73180 w 489307"/>
              <a:gd name="connsiteY178" fmla="*/ 134167 h 405155"/>
              <a:gd name="connsiteX179" fmla="*/ 56853 w 489307"/>
              <a:gd name="connsiteY179" fmla="*/ 150479 h 405155"/>
              <a:gd name="connsiteX180" fmla="*/ 56371 w 489307"/>
              <a:gd name="connsiteY180" fmla="*/ 150985 h 405155"/>
              <a:gd name="connsiteX181" fmla="*/ 56057 w 489307"/>
              <a:gd name="connsiteY181" fmla="*/ 150458 h 405155"/>
              <a:gd name="connsiteX182" fmla="*/ 56413 w 489307"/>
              <a:gd name="connsiteY182" fmla="*/ 149217 h 405155"/>
              <a:gd name="connsiteX183" fmla="*/ 58132 w 489307"/>
              <a:gd name="connsiteY183" fmla="*/ 140797 h 405155"/>
              <a:gd name="connsiteX184" fmla="*/ 59368 w 489307"/>
              <a:gd name="connsiteY184" fmla="*/ 139071 h 405155"/>
              <a:gd name="connsiteX185" fmla="*/ 82151 w 489307"/>
              <a:gd name="connsiteY185" fmla="*/ 117476 h 405155"/>
              <a:gd name="connsiteX186" fmla="*/ 144254 w 489307"/>
              <a:gd name="connsiteY186" fmla="*/ 69191 h 405155"/>
              <a:gd name="connsiteX187" fmla="*/ 202940 w 489307"/>
              <a:gd name="connsiteY187" fmla="*/ 34188 h 405155"/>
              <a:gd name="connsiteX188" fmla="*/ 256660 w 489307"/>
              <a:gd name="connsiteY188" fmla="*/ 9835 h 405155"/>
              <a:gd name="connsiteX189" fmla="*/ 261648 w 489307"/>
              <a:gd name="connsiteY189" fmla="*/ 9456 h 405155"/>
              <a:gd name="connsiteX190" fmla="*/ 245404 w 489307"/>
              <a:gd name="connsiteY190" fmla="*/ 6677 h 405155"/>
              <a:gd name="connsiteX191" fmla="*/ 246033 w 489307"/>
              <a:gd name="connsiteY191" fmla="*/ 6825 h 405155"/>
              <a:gd name="connsiteX192" fmla="*/ 245027 w 489307"/>
              <a:gd name="connsiteY192" fmla="*/ 7393 h 405155"/>
              <a:gd name="connsiteX193" fmla="*/ 220064 w 489307"/>
              <a:gd name="connsiteY193" fmla="*/ 18401 h 405155"/>
              <a:gd name="connsiteX194" fmla="*/ 172905 w 489307"/>
              <a:gd name="connsiteY194" fmla="*/ 43301 h 405155"/>
              <a:gd name="connsiteX195" fmla="*/ 100071 w 489307"/>
              <a:gd name="connsiteY195" fmla="*/ 93691 h 405155"/>
              <a:gd name="connsiteX196" fmla="*/ 65572 w 489307"/>
              <a:gd name="connsiteY196" fmla="*/ 123916 h 405155"/>
              <a:gd name="connsiteX197" fmla="*/ 62407 w 489307"/>
              <a:gd name="connsiteY197" fmla="*/ 126842 h 405155"/>
              <a:gd name="connsiteX198" fmla="*/ 82507 w 489307"/>
              <a:gd name="connsiteY198" fmla="*/ 83546 h 405155"/>
              <a:gd name="connsiteX199" fmla="*/ 113695 w 489307"/>
              <a:gd name="connsiteY199" fmla="*/ 47574 h 405155"/>
              <a:gd name="connsiteX200" fmla="*/ 153518 w 489307"/>
              <a:gd name="connsiteY200" fmla="*/ 21538 h 405155"/>
              <a:gd name="connsiteX201" fmla="*/ 198455 w 489307"/>
              <a:gd name="connsiteY201" fmla="*/ 7561 h 405155"/>
              <a:gd name="connsiteX202" fmla="*/ 245404 w 489307"/>
              <a:gd name="connsiteY202" fmla="*/ 6677 h 405155"/>
              <a:gd name="connsiteX203" fmla="*/ 416266 w 489307"/>
              <a:gd name="connsiteY203" fmla="*/ 131 h 405155"/>
              <a:gd name="connsiteX204" fmla="*/ 443052 w 489307"/>
              <a:gd name="connsiteY204" fmla="*/ 28862 h 405155"/>
              <a:gd name="connsiteX205" fmla="*/ 444980 w 489307"/>
              <a:gd name="connsiteY205" fmla="*/ 31724 h 405155"/>
              <a:gd name="connsiteX206" fmla="*/ 468036 w 489307"/>
              <a:gd name="connsiteY206" fmla="*/ 47384 h 405155"/>
              <a:gd name="connsiteX207" fmla="*/ 487277 w 489307"/>
              <a:gd name="connsiteY207" fmla="*/ 82451 h 405155"/>
              <a:gd name="connsiteX208" fmla="*/ 488932 w 489307"/>
              <a:gd name="connsiteY208" fmla="*/ 110150 h 405155"/>
              <a:gd name="connsiteX209" fmla="*/ 480444 w 489307"/>
              <a:gd name="connsiteY209" fmla="*/ 147869 h 405155"/>
              <a:gd name="connsiteX210" fmla="*/ 460470 w 489307"/>
              <a:gd name="connsiteY210" fmla="*/ 189123 h 405155"/>
              <a:gd name="connsiteX211" fmla="*/ 438462 w 489307"/>
              <a:gd name="connsiteY211" fmla="*/ 221012 h 405155"/>
              <a:gd name="connsiteX212" fmla="*/ 437561 w 489307"/>
              <a:gd name="connsiteY212" fmla="*/ 222022 h 405155"/>
              <a:gd name="connsiteX213" fmla="*/ 434333 w 489307"/>
              <a:gd name="connsiteY213" fmla="*/ 226232 h 405155"/>
              <a:gd name="connsiteX214" fmla="*/ 433180 w 489307"/>
              <a:gd name="connsiteY214" fmla="*/ 227789 h 405155"/>
              <a:gd name="connsiteX215" fmla="*/ 431692 w 489307"/>
              <a:gd name="connsiteY215" fmla="*/ 229473 h 405155"/>
              <a:gd name="connsiteX216" fmla="*/ 430539 w 489307"/>
              <a:gd name="connsiteY216" fmla="*/ 230799 h 405155"/>
              <a:gd name="connsiteX217" fmla="*/ 431671 w 489307"/>
              <a:gd name="connsiteY217" fmla="*/ 228989 h 405155"/>
              <a:gd name="connsiteX218" fmla="*/ 432803 w 489307"/>
              <a:gd name="connsiteY218" fmla="*/ 227389 h 405155"/>
              <a:gd name="connsiteX219" fmla="*/ 433935 w 489307"/>
              <a:gd name="connsiteY219" fmla="*/ 225789 h 405155"/>
              <a:gd name="connsiteX220" fmla="*/ 437058 w 489307"/>
              <a:gd name="connsiteY220" fmla="*/ 221159 h 405155"/>
              <a:gd name="connsiteX221" fmla="*/ 445945 w 489307"/>
              <a:gd name="connsiteY221" fmla="*/ 207183 h 405155"/>
              <a:gd name="connsiteX222" fmla="*/ 466715 w 489307"/>
              <a:gd name="connsiteY222" fmla="*/ 168496 h 405155"/>
              <a:gd name="connsiteX223" fmla="*/ 477866 w 489307"/>
              <a:gd name="connsiteY223" fmla="*/ 134819 h 405155"/>
              <a:gd name="connsiteX224" fmla="*/ 479962 w 489307"/>
              <a:gd name="connsiteY224" fmla="*/ 109835 h 405155"/>
              <a:gd name="connsiteX225" fmla="*/ 472312 w 489307"/>
              <a:gd name="connsiteY225" fmla="*/ 76852 h 405155"/>
              <a:gd name="connsiteX226" fmla="*/ 448858 w 489307"/>
              <a:gd name="connsiteY226" fmla="*/ 50584 h 405155"/>
              <a:gd name="connsiteX227" fmla="*/ 440831 w 489307"/>
              <a:gd name="connsiteY227" fmla="*/ 45995 h 405155"/>
              <a:gd name="connsiteX228" fmla="*/ 438462 w 489307"/>
              <a:gd name="connsiteY228" fmla="*/ 46732 h 405155"/>
              <a:gd name="connsiteX229" fmla="*/ 419955 w 489307"/>
              <a:gd name="connsiteY229" fmla="*/ 59719 h 405155"/>
              <a:gd name="connsiteX230" fmla="*/ 385057 w 489307"/>
              <a:gd name="connsiteY230" fmla="*/ 37534 h 405155"/>
              <a:gd name="connsiteX231" fmla="*/ 383087 w 489307"/>
              <a:gd name="connsiteY231" fmla="*/ 36039 h 405155"/>
              <a:gd name="connsiteX232" fmla="*/ 358166 w 489307"/>
              <a:gd name="connsiteY232" fmla="*/ 38965 h 405155"/>
              <a:gd name="connsiteX233" fmla="*/ 333707 w 489307"/>
              <a:gd name="connsiteY233" fmla="*/ 43575 h 405155"/>
              <a:gd name="connsiteX234" fmla="*/ 332910 w 489307"/>
              <a:gd name="connsiteY234" fmla="*/ 44038 h 405155"/>
              <a:gd name="connsiteX235" fmla="*/ 334105 w 489307"/>
              <a:gd name="connsiteY235" fmla="*/ 45280 h 405155"/>
              <a:gd name="connsiteX236" fmla="*/ 379210 w 489307"/>
              <a:gd name="connsiteY236" fmla="*/ 103499 h 405155"/>
              <a:gd name="connsiteX237" fmla="*/ 394845 w 489307"/>
              <a:gd name="connsiteY237" fmla="*/ 153383 h 405155"/>
              <a:gd name="connsiteX238" fmla="*/ 396774 w 489307"/>
              <a:gd name="connsiteY238" fmla="*/ 191270 h 405155"/>
              <a:gd name="connsiteX239" fmla="*/ 370344 w 489307"/>
              <a:gd name="connsiteY239" fmla="*/ 275758 h 405155"/>
              <a:gd name="connsiteX240" fmla="*/ 334063 w 489307"/>
              <a:gd name="connsiteY240" fmla="*/ 317686 h 405155"/>
              <a:gd name="connsiteX241" fmla="*/ 319098 w 489307"/>
              <a:gd name="connsiteY241" fmla="*/ 328968 h 405155"/>
              <a:gd name="connsiteX242" fmla="*/ 313670 w 489307"/>
              <a:gd name="connsiteY242" fmla="*/ 332252 h 405155"/>
              <a:gd name="connsiteX243" fmla="*/ 312873 w 489307"/>
              <a:gd name="connsiteY243" fmla="*/ 333304 h 405155"/>
              <a:gd name="connsiteX244" fmla="*/ 307549 w 489307"/>
              <a:gd name="connsiteY244" fmla="*/ 336630 h 405155"/>
              <a:gd name="connsiteX245" fmla="*/ 304846 w 489307"/>
              <a:gd name="connsiteY245" fmla="*/ 338166 h 405155"/>
              <a:gd name="connsiteX246" fmla="*/ 301408 w 489307"/>
              <a:gd name="connsiteY246" fmla="*/ 340145 h 405155"/>
              <a:gd name="connsiteX247" fmla="*/ 297971 w 489307"/>
              <a:gd name="connsiteY247" fmla="*/ 342123 h 405155"/>
              <a:gd name="connsiteX248" fmla="*/ 295749 w 489307"/>
              <a:gd name="connsiteY248" fmla="*/ 343386 h 405155"/>
              <a:gd name="connsiteX249" fmla="*/ 295288 w 489307"/>
              <a:gd name="connsiteY249" fmla="*/ 343681 h 405155"/>
              <a:gd name="connsiteX250" fmla="*/ 294554 w 489307"/>
              <a:gd name="connsiteY250" fmla="*/ 344081 h 405155"/>
              <a:gd name="connsiteX251" fmla="*/ 293800 w 489307"/>
              <a:gd name="connsiteY251" fmla="*/ 344523 h 405155"/>
              <a:gd name="connsiteX252" fmla="*/ 293066 w 489307"/>
              <a:gd name="connsiteY252" fmla="*/ 344944 h 405155"/>
              <a:gd name="connsiteX253" fmla="*/ 292626 w 489307"/>
              <a:gd name="connsiteY253" fmla="*/ 345238 h 405155"/>
              <a:gd name="connsiteX254" fmla="*/ 278395 w 489307"/>
              <a:gd name="connsiteY254" fmla="*/ 353300 h 405155"/>
              <a:gd name="connsiteX255" fmla="*/ 210633 w 489307"/>
              <a:gd name="connsiteY255" fmla="*/ 383946 h 405155"/>
              <a:gd name="connsiteX256" fmla="*/ 156453 w 489307"/>
              <a:gd name="connsiteY256" fmla="*/ 399396 h 405155"/>
              <a:gd name="connsiteX257" fmla="*/ 130358 w 489307"/>
              <a:gd name="connsiteY257" fmla="*/ 403605 h 405155"/>
              <a:gd name="connsiteX258" fmla="*/ 94853 w 489307"/>
              <a:gd name="connsiteY258" fmla="*/ 404973 h 405155"/>
              <a:gd name="connsiteX259" fmla="*/ 52808 w 489307"/>
              <a:gd name="connsiteY259" fmla="*/ 397228 h 405155"/>
              <a:gd name="connsiteX260" fmla="*/ 21914 w 489307"/>
              <a:gd name="connsiteY260" fmla="*/ 378705 h 405155"/>
              <a:gd name="connsiteX261" fmla="*/ 1688 w 489307"/>
              <a:gd name="connsiteY261" fmla="*/ 341155 h 405155"/>
              <a:gd name="connsiteX262" fmla="*/ 724 w 489307"/>
              <a:gd name="connsiteY262" fmla="*/ 311456 h 405155"/>
              <a:gd name="connsiteX263" fmla="*/ 13761 w 489307"/>
              <a:gd name="connsiteY263" fmla="*/ 265150 h 405155"/>
              <a:gd name="connsiteX264" fmla="*/ 41993 w 489307"/>
              <a:gd name="connsiteY264" fmla="*/ 216234 h 405155"/>
              <a:gd name="connsiteX265" fmla="*/ 88104 w 489307"/>
              <a:gd name="connsiteY265" fmla="*/ 162497 h 405155"/>
              <a:gd name="connsiteX266" fmla="*/ 172508 w 489307"/>
              <a:gd name="connsiteY266" fmla="*/ 94890 h 405155"/>
              <a:gd name="connsiteX267" fmla="*/ 243979 w 489307"/>
              <a:gd name="connsiteY267" fmla="*/ 55530 h 405155"/>
              <a:gd name="connsiteX268" fmla="*/ 316583 w 489307"/>
              <a:gd name="connsiteY268" fmla="*/ 29620 h 405155"/>
              <a:gd name="connsiteX269" fmla="*/ 357999 w 489307"/>
              <a:gd name="connsiteY269" fmla="*/ 21874 h 405155"/>
              <a:gd name="connsiteX270" fmla="*/ 382270 w 489307"/>
              <a:gd name="connsiteY270" fmla="*/ 20316 h 405155"/>
              <a:gd name="connsiteX271" fmla="*/ 383024 w 489307"/>
              <a:gd name="connsiteY271" fmla="*/ 20316 h 405155"/>
              <a:gd name="connsiteX272" fmla="*/ 386923 w 489307"/>
              <a:gd name="connsiteY272" fmla="*/ 17622 h 405155"/>
              <a:gd name="connsiteX273" fmla="*/ 416266 w 489307"/>
              <a:gd name="connsiteY273" fmla="*/ 131 h 405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</a:cxnLst>
            <a:rect l="l" t="t" r="r" b="b"/>
            <a:pathLst>
              <a:path w="489307" h="405155">
                <a:moveTo>
                  <a:pt x="278290" y="349616"/>
                </a:moveTo>
                <a:lnTo>
                  <a:pt x="277683" y="349811"/>
                </a:lnTo>
                <a:lnTo>
                  <a:pt x="277976" y="349743"/>
                </a:lnTo>
                <a:close/>
                <a:moveTo>
                  <a:pt x="173116" y="214928"/>
                </a:moveTo>
                <a:cubicBezTo>
                  <a:pt x="186639" y="218079"/>
                  <a:pt x="199843" y="222476"/>
                  <a:pt x="212561" y="228062"/>
                </a:cubicBezTo>
                <a:cubicBezTo>
                  <a:pt x="213178" y="228246"/>
                  <a:pt x="213754" y="228547"/>
                  <a:pt x="214259" y="228947"/>
                </a:cubicBezTo>
                <a:cubicBezTo>
                  <a:pt x="214217" y="229557"/>
                  <a:pt x="213672" y="229599"/>
                  <a:pt x="213316" y="229788"/>
                </a:cubicBezTo>
                <a:cubicBezTo>
                  <a:pt x="202362" y="236025"/>
                  <a:pt x="191918" y="243127"/>
                  <a:pt x="182086" y="251026"/>
                </a:cubicBezTo>
                <a:cubicBezTo>
                  <a:pt x="181512" y="251550"/>
                  <a:pt x="180766" y="251843"/>
                  <a:pt x="179990" y="251847"/>
                </a:cubicBezTo>
                <a:lnTo>
                  <a:pt x="156055" y="251847"/>
                </a:lnTo>
                <a:cubicBezTo>
                  <a:pt x="155735" y="251891"/>
                  <a:pt x="155409" y="251824"/>
                  <a:pt x="155132" y="251658"/>
                </a:cubicBezTo>
                <a:cubicBezTo>
                  <a:pt x="155074" y="251207"/>
                  <a:pt x="155162" y="250748"/>
                  <a:pt x="155384" y="250353"/>
                </a:cubicBezTo>
                <a:cubicBezTo>
                  <a:pt x="159232" y="238513"/>
                  <a:pt x="164239" y="227084"/>
                  <a:pt x="170328" y="216233"/>
                </a:cubicBezTo>
                <a:cubicBezTo>
                  <a:pt x="171292" y="214507"/>
                  <a:pt x="171313" y="214507"/>
                  <a:pt x="173116" y="214928"/>
                </a:cubicBezTo>
                <a:close/>
                <a:moveTo>
                  <a:pt x="277908" y="214851"/>
                </a:moveTo>
                <a:cubicBezTo>
                  <a:pt x="278730" y="214533"/>
                  <a:pt x="279652" y="214946"/>
                  <a:pt x="279966" y="215771"/>
                </a:cubicBezTo>
                <a:cubicBezTo>
                  <a:pt x="286223" y="226906"/>
                  <a:pt x="291362" y="238640"/>
                  <a:pt x="295308" y="250795"/>
                </a:cubicBezTo>
                <a:cubicBezTo>
                  <a:pt x="295455" y="251088"/>
                  <a:pt x="295499" y="251423"/>
                  <a:pt x="295434" y="251743"/>
                </a:cubicBezTo>
                <a:cubicBezTo>
                  <a:pt x="294948" y="251907"/>
                  <a:pt x="294432" y="251957"/>
                  <a:pt x="293925" y="251890"/>
                </a:cubicBezTo>
                <a:cubicBezTo>
                  <a:pt x="286191" y="251890"/>
                  <a:pt x="278520" y="251890"/>
                  <a:pt x="270870" y="251890"/>
                </a:cubicBezTo>
                <a:cubicBezTo>
                  <a:pt x="269914" y="251905"/>
                  <a:pt x="268985" y="251576"/>
                  <a:pt x="268250" y="250964"/>
                </a:cubicBezTo>
                <a:cubicBezTo>
                  <a:pt x="258573" y="243178"/>
                  <a:pt x="248290" y="236182"/>
                  <a:pt x="237502" y="230042"/>
                </a:cubicBezTo>
                <a:cubicBezTo>
                  <a:pt x="237020" y="229859"/>
                  <a:pt x="236588" y="229564"/>
                  <a:pt x="236245" y="229179"/>
                </a:cubicBezTo>
                <a:cubicBezTo>
                  <a:pt x="236350" y="228589"/>
                  <a:pt x="236874" y="228547"/>
                  <a:pt x="237251" y="228400"/>
                </a:cubicBezTo>
                <a:cubicBezTo>
                  <a:pt x="250332" y="222603"/>
                  <a:pt x="263932" y="218072"/>
                  <a:pt x="277870" y="214866"/>
                </a:cubicBezTo>
                <a:cubicBezTo>
                  <a:pt x="277883" y="214862"/>
                  <a:pt x="277895" y="214856"/>
                  <a:pt x="277908" y="214851"/>
                </a:cubicBezTo>
                <a:close/>
                <a:moveTo>
                  <a:pt x="151422" y="211056"/>
                </a:moveTo>
                <a:cubicBezTo>
                  <a:pt x="154692" y="211561"/>
                  <a:pt x="157982" y="212024"/>
                  <a:pt x="161566" y="212550"/>
                </a:cubicBezTo>
                <a:cubicBezTo>
                  <a:pt x="159177" y="217160"/>
                  <a:pt x="156830" y="221622"/>
                  <a:pt x="154797" y="226084"/>
                </a:cubicBezTo>
                <a:cubicBezTo>
                  <a:pt x="152764" y="230546"/>
                  <a:pt x="150982" y="235114"/>
                  <a:pt x="148886" y="239639"/>
                </a:cubicBezTo>
                <a:cubicBezTo>
                  <a:pt x="148760" y="238250"/>
                  <a:pt x="148530" y="236840"/>
                  <a:pt x="148530" y="235429"/>
                </a:cubicBezTo>
                <a:cubicBezTo>
                  <a:pt x="148302" y="227778"/>
                  <a:pt x="148673" y="220121"/>
                  <a:pt x="149641" y="212529"/>
                </a:cubicBezTo>
                <a:cubicBezTo>
                  <a:pt x="149850" y="210908"/>
                  <a:pt x="149913" y="210845"/>
                  <a:pt x="151422" y="211056"/>
                </a:cubicBezTo>
                <a:close/>
                <a:moveTo>
                  <a:pt x="299584" y="210929"/>
                </a:moveTo>
                <a:cubicBezTo>
                  <a:pt x="300465" y="210803"/>
                  <a:pt x="300800" y="211224"/>
                  <a:pt x="300800" y="212003"/>
                </a:cubicBezTo>
                <a:cubicBezTo>
                  <a:pt x="301093" y="214655"/>
                  <a:pt x="301492" y="217328"/>
                  <a:pt x="301680" y="219980"/>
                </a:cubicBezTo>
                <a:cubicBezTo>
                  <a:pt x="302219" y="226164"/>
                  <a:pt x="302227" y="232382"/>
                  <a:pt x="301701" y="238566"/>
                </a:cubicBezTo>
                <a:cubicBezTo>
                  <a:pt x="301825" y="238991"/>
                  <a:pt x="301825" y="239445"/>
                  <a:pt x="301701" y="239871"/>
                </a:cubicBezTo>
                <a:cubicBezTo>
                  <a:pt x="301093" y="239765"/>
                  <a:pt x="301093" y="239344"/>
                  <a:pt x="301093" y="238923"/>
                </a:cubicBezTo>
                <a:cubicBezTo>
                  <a:pt x="297648" y="229900"/>
                  <a:pt x="293609" y="221117"/>
                  <a:pt x="289000" y="212634"/>
                </a:cubicBezTo>
                <a:cubicBezTo>
                  <a:pt x="292647" y="211813"/>
                  <a:pt x="296126" y="211455"/>
                  <a:pt x="299584" y="210929"/>
                </a:cubicBezTo>
                <a:close/>
                <a:moveTo>
                  <a:pt x="112605" y="209436"/>
                </a:moveTo>
                <a:cubicBezTo>
                  <a:pt x="121492" y="209225"/>
                  <a:pt x="130358" y="209162"/>
                  <a:pt x="139224" y="209814"/>
                </a:cubicBezTo>
                <a:cubicBezTo>
                  <a:pt x="140397" y="209899"/>
                  <a:pt x="140544" y="209920"/>
                  <a:pt x="140397" y="211204"/>
                </a:cubicBezTo>
                <a:cubicBezTo>
                  <a:pt x="140041" y="214445"/>
                  <a:pt x="139685" y="217707"/>
                  <a:pt x="139475" y="220970"/>
                </a:cubicBezTo>
                <a:cubicBezTo>
                  <a:pt x="139059" y="227242"/>
                  <a:pt x="139052" y="233536"/>
                  <a:pt x="139454" y="239808"/>
                </a:cubicBezTo>
                <a:cubicBezTo>
                  <a:pt x="139706" y="243786"/>
                  <a:pt x="140167" y="247722"/>
                  <a:pt x="140670" y="251616"/>
                </a:cubicBezTo>
                <a:cubicBezTo>
                  <a:pt x="140179" y="251869"/>
                  <a:pt x="139621" y="251957"/>
                  <a:pt x="139077" y="251869"/>
                </a:cubicBezTo>
                <a:cubicBezTo>
                  <a:pt x="131615" y="251869"/>
                  <a:pt x="124133" y="251869"/>
                  <a:pt x="116671" y="251869"/>
                </a:cubicBezTo>
                <a:cubicBezTo>
                  <a:pt x="115649" y="251976"/>
                  <a:pt x="114660" y="251463"/>
                  <a:pt x="114156" y="250564"/>
                </a:cubicBezTo>
                <a:cubicBezTo>
                  <a:pt x="106186" y="238977"/>
                  <a:pt x="104682" y="224098"/>
                  <a:pt x="110174" y="211140"/>
                </a:cubicBezTo>
                <a:cubicBezTo>
                  <a:pt x="110472" y="210061"/>
                  <a:pt x="111492" y="209345"/>
                  <a:pt x="112605" y="209436"/>
                </a:cubicBezTo>
                <a:close/>
                <a:moveTo>
                  <a:pt x="337584" y="209372"/>
                </a:moveTo>
                <a:cubicBezTo>
                  <a:pt x="338953" y="209237"/>
                  <a:pt x="340213" y="210134"/>
                  <a:pt x="340539" y="211477"/>
                </a:cubicBezTo>
                <a:cubicBezTo>
                  <a:pt x="345851" y="224367"/>
                  <a:pt x="344272" y="239083"/>
                  <a:pt x="336348" y="250542"/>
                </a:cubicBezTo>
                <a:cubicBezTo>
                  <a:pt x="335962" y="251350"/>
                  <a:pt x="335145" y="251860"/>
                  <a:pt x="334252" y="251847"/>
                </a:cubicBezTo>
                <a:cubicBezTo>
                  <a:pt x="326518" y="251847"/>
                  <a:pt x="318805" y="251847"/>
                  <a:pt x="311070" y="251847"/>
                </a:cubicBezTo>
                <a:cubicBezTo>
                  <a:pt x="310666" y="251921"/>
                  <a:pt x="310247" y="251822"/>
                  <a:pt x="309918" y="251574"/>
                </a:cubicBezTo>
                <a:cubicBezTo>
                  <a:pt x="310190" y="249090"/>
                  <a:pt x="310463" y="246564"/>
                  <a:pt x="310735" y="244038"/>
                </a:cubicBezTo>
                <a:cubicBezTo>
                  <a:pt x="311452" y="236806"/>
                  <a:pt x="311592" y="229528"/>
                  <a:pt x="311154" y="222274"/>
                </a:cubicBezTo>
                <a:cubicBezTo>
                  <a:pt x="310945" y="218612"/>
                  <a:pt x="310567" y="214992"/>
                  <a:pt x="310169" y="211350"/>
                </a:cubicBezTo>
                <a:cubicBezTo>
                  <a:pt x="310023" y="209919"/>
                  <a:pt x="310043" y="209814"/>
                  <a:pt x="311343" y="209814"/>
                </a:cubicBezTo>
                <a:cubicBezTo>
                  <a:pt x="320083" y="209161"/>
                  <a:pt x="328823" y="209245"/>
                  <a:pt x="337584" y="209372"/>
                </a:cubicBezTo>
                <a:close/>
                <a:moveTo>
                  <a:pt x="223837" y="156099"/>
                </a:moveTo>
                <a:cubicBezTo>
                  <a:pt x="225577" y="154857"/>
                  <a:pt x="225137" y="154920"/>
                  <a:pt x="226772" y="156099"/>
                </a:cubicBezTo>
                <a:cubicBezTo>
                  <a:pt x="245080" y="169370"/>
                  <a:pt x="260831" y="185874"/>
                  <a:pt x="273260" y="204805"/>
                </a:cubicBezTo>
                <a:lnTo>
                  <a:pt x="273909" y="205920"/>
                </a:lnTo>
                <a:lnTo>
                  <a:pt x="270220" y="206888"/>
                </a:lnTo>
                <a:cubicBezTo>
                  <a:pt x="255205" y="210723"/>
                  <a:pt x="240613" y="216070"/>
                  <a:pt x="226667" y="222843"/>
                </a:cubicBezTo>
                <a:cubicBezTo>
                  <a:pt x="225843" y="223317"/>
                  <a:pt x="224829" y="223317"/>
                  <a:pt x="224005" y="222843"/>
                </a:cubicBezTo>
                <a:cubicBezTo>
                  <a:pt x="209195" y="215638"/>
                  <a:pt x="193660" y="210050"/>
                  <a:pt x="177664" y="206173"/>
                </a:cubicBezTo>
                <a:cubicBezTo>
                  <a:pt x="177441" y="206099"/>
                  <a:pt x="177223" y="206006"/>
                  <a:pt x="177014" y="205899"/>
                </a:cubicBezTo>
                <a:cubicBezTo>
                  <a:pt x="176783" y="205289"/>
                  <a:pt x="177202" y="204994"/>
                  <a:pt x="177433" y="204636"/>
                </a:cubicBezTo>
                <a:cubicBezTo>
                  <a:pt x="189845" y="185766"/>
                  <a:pt x="205569" y="169321"/>
                  <a:pt x="223837" y="156099"/>
                </a:cubicBezTo>
                <a:close/>
                <a:moveTo>
                  <a:pt x="190281" y="135577"/>
                </a:moveTo>
                <a:cubicBezTo>
                  <a:pt x="198967" y="139281"/>
                  <a:pt x="207373" y="143615"/>
                  <a:pt x="215432" y="148542"/>
                </a:cubicBezTo>
                <a:cubicBezTo>
                  <a:pt x="215810" y="148774"/>
                  <a:pt x="216166" y="149048"/>
                  <a:pt x="216732" y="149426"/>
                </a:cubicBezTo>
                <a:cubicBezTo>
                  <a:pt x="214196" y="151426"/>
                  <a:pt x="211806" y="153278"/>
                  <a:pt x="209459" y="155194"/>
                </a:cubicBezTo>
                <a:cubicBezTo>
                  <a:pt x="193209" y="168404"/>
                  <a:pt x="179212" y="184185"/>
                  <a:pt x="168022" y="201921"/>
                </a:cubicBezTo>
                <a:cubicBezTo>
                  <a:pt x="167418" y="203270"/>
                  <a:pt x="165893" y="203935"/>
                  <a:pt x="164501" y="203457"/>
                </a:cubicBezTo>
                <a:cubicBezTo>
                  <a:pt x="160875" y="202721"/>
                  <a:pt x="157186" y="202215"/>
                  <a:pt x="153539" y="201626"/>
                </a:cubicBezTo>
                <a:cubicBezTo>
                  <a:pt x="151653" y="201331"/>
                  <a:pt x="151653" y="201331"/>
                  <a:pt x="152051" y="199521"/>
                </a:cubicBezTo>
                <a:cubicBezTo>
                  <a:pt x="153707" y="192399"/>
                  <a:pt x="155957" y="185427"/>
                  <a:pt x="158779" y="178683"/>
                </a:cubicBezTo>
                <a:cubicBezTo>
                  <a:pt x="165364" y="162853"/>
                  <a:pt x="174937" y="148450"/>
                  <a:pt x="186969" y="136271"/>
                </a:cubicBezTo>
                <a:cubicBezTo>
                  <a:pt x="187741" y="135236"/>
                  <a:pt x="189160" y="134937"/>
                  <a:pt x="190281" y="135577"/>
                </a:cubicBezTo>
                <a:close/>
                <a:moveTo>
                  <a:pt x="260223" y="135514"/>
                </a:moveTo>
                <a:cubicBezTo>
                  <a:pt x="261329" y="134828"/>
                  <a:pt x="262773" y="135102"/>
                  <a:pt x="263555" y="136146"/>
                </a:cubicBezTo>
                <a:cubicBezTo>
                  <a:pt x="279501" y="152309"/>
                  <a:pt x="291048" y="172311"/>
                  <a:pt x="297090" y="194239"/>
                </a:cubicBezTo>
                <a:cubicBezTo>
                  <a:pt x="297614" y="196133"/>
                  <a:pt x="298075" y="198027"/>
                  <a:pt x="298536" y="199943"/>
                </a:cubicBezTo>
                <a:cubicBezTo>
                  <a:pt x="298830" y="201248"/>
                  <a:pt x="298788" y="201269"/>
                  <a:pt x="297384" y="201479"/>
                </a:cubicBezTo>
                <a:cubicBezTo>
                  <a:pt x="293297" y="202237"/>
                  <a:pt x="289189" y="202848"/>
                  <a:pt x="285101" y="203584"/>
                </a:cubicBezTo>
                <a:cubicBezTo>
                  <a:pt x="284261" y="203820"/>
                  <a:pt x="283374" y="203412"/>
                  <a:pt x="283006" y="202616"/>
                </a:cubicBezTo>
                <a:cubicBezTo>
                  <a:pt x="277902" y="194481"/>
                  <a:pt x="272199" y="186741"/>
                  <a:pt x="265945" y="179463"/>
                </a:cubicBezTo>
                <a:cubicBezTo>
                  <a:pt x="257022" y="169004"/>
                  <a:pt x="247027" y="159522"/>
                  <a:pt x="236119" y="151174"/>
                </a:cubicBezTo>
                <a:lnTo>
                  <a:pt x="233793" y="149364"/>
                </a:lnTo>
                <a:cubicBezTo>
                  <a:pt x="235813" y="147960"/>
                  <a:pt x="237911" y="146674"/>
                  <a:pt x="240081" y="145512"/>
                </a:cubicBezTo>
                <a:cubicBezTo>
                  <a:pt x="246591" y="141782"/>
                  <a:pt x="253316" y="138444"/>
                  <a:pt x="260223" y="135514"/>
                </a:cubicBezTo>
                <a:close/>
                <a:moveTo>
                  <a:pt x="322955" y="47469"/>
                </a:moveTo>
                <a:cubicBezTo>
                  <a:pt x="300264" y="54570"/>
                  <a:pt x="278009" y="63003"/>
                  <a:pt x="256303" y="72727"/>
                </a:cubicBezTo>
                <a:cubicBezTo>
                  <a:pt x="245153" y="77799"/>
                  <a:pt x="234128" y="83145"/>
                  <a:pt x="223376" y="89060"/>
                </a:cubicBezTo>
                <a:cubicBezTo>
                  <a:pt x="197303" y="103220"/>
                  <a:pt x="172759" y="120058"/>
                  <a:pt x="150144" y="139302"/>
                </a:cubicBezTo>
                <a:cubicBezTo>
                  <a:pt x="120830" y="164358"/>
                  <a:pt x="95293" y="193554"/>
                  <a:pt x="74334" y="225979"/>
                </a:cubicBezTo>
                <a:cubicBezTo>
                  <a:pt x="65749" y="239223"/>
                  <a:pt x="58928" y="253537"/>
                  <a:pt x="54045" y="268560"/>
                </a:cubicBezTo>
                <a:cubicBezTo>
                  <a:pt x="50376" y="279928"/>
                  <a:pt x="48876" y="291889"/>
                  <a:pt x="49622" y="303815"/>
                </a:cubicBezTo>
                <a:cubicBezTo>
                  <a:pt x="50381" y="318010"/>
                  <a:pt x="55442" y="331635"/>
                  <a:pt x="64126" y="342860"/>
                </a:cubicBezTo>
                <a:cubicBezTo>
                  <a:pt x="69755" y="349890"/>
                  <a:pt x="76705" y="355742"/>
                  <a:pt x="84583" y="360077"/>
                </a:cubicBezTo>
                <a:cubicBezTo>
                  <a:pt x="99400" y="368204"/>
                  <a:pt x="115709" y="373216"/>
                  <a:pt x="132517" y="374811"/>
                </a:cubicBezTo>
                <a:cubicBezTo>
                  <a:pt x="140389" y="375666"/>
                  <a:pt x="148317" y="375870"/>
                  <a:pt x="156222" y="375422"/>
                </a:cubicBezTo>
                <a:cubicBezTo>
                  <a:pt x="168209" y="374761"/>
                  <a:pt x="180147" y="373405"/>
                  <a:pt x="191979" y="371359"/>
                </a:cubicBezTo>
                <a:cubicBezTo>
                  <a:pt x="209438" y="368413"/>
                  <a:pt x="226814" y="365024"/>
                  <a:pt x="244000" y="360604"/>
                </a:cubicBezTo>
                <a:lnTo>
                  <a:pt x="277680" y="349812"/>
                </a:lnTo>
                <a:lnTo>
                  <a:pt x="247375" y="356815"/>
                </a:lnTo>
                <a:cubicBezTo>
                  <a:pt x="237369" y="358185"/>
                  <a:pt x="227256" y="358602"/>
                  <a:pt x="217172" y="358057"/>
                </a:cubicBezTo>
                <a:cubicBezTo>
                  <a:pt x="196093" y="356998"/>
                  <a:pt x="175394" y="352001"/>
                  <a:pt x="156138" y="343323"/>
                </a:cubicBezTo>
                <a:cubicBezTo>
                  <a:pt x="127518" y="330429"/>
                  <a:pt x="102944" y="309934"/>
                  <a:pt x="85065" y="284051"/>
                </a:cubicBezTo>
                <a:cubicBezTo>
                  <a:pt x="84876" y="283777"/>
                  <a:pt x="84667" y="283525"/>
                  <a:pt x="84499" y="283251"/>
                </a:cubicBezTo>
                <a:cubicBezTo>
                  <a:pt x="83388" y="281462"/>
                  <a:pt x="83702" y="280768"/>
                  <a:pt x="85798" y="280768"/>
                </a:cubicBezTo>
                <a:cubicBezTo>
                  <a:pt x="97955" y="280768"/>
                  <a:pt x="110090" y="280768"/>
                  <a:pt x="122226" y="280768"/>
                </a:cubicBezTo>
                <a:cubicBezTo>
                  <a:pt x="123646" y="280875"/>
                  <a:pt x="124955" y="281578"/>
                  <a:pt x="125831" y="282704"/>
                </a:cubicBezTo>
                <a:cubicBezTo>
                  <a:pt x="133821" y="290881"/>
                  <a:pt x="142741" y="298088"/>
                  <a:pt x="152407" y="304173"/>
                </a:cubicBezTo>
                <a:cubicBezTo>
                  <a:pt x="168993" y="314500"/>
                  <a:pt x="187563" y="321191"/>
                  <a:pt x="206902" y="323811"/>
                </a:cubicBezTo>
                <a:cubicBezTo>
                  <a:pt x="203192" y="321138"/>
                  <a:pt x="199902" y="318507"/>
                  <a:pt x="196548" y="316002"/>
                </a:cubicBezTo>
                <a:cubicBezTo>
                  <a:pt x="186802" y="308699"/>
                  <a:pt x="177119" y="301290"/>
                  <a:pt x="167393" y="293965"/>
                </a:cubicBezTo>
                <a:cubicBezTo>
                  <a:pt x="154168" y="283904"/>
                  <a:pt x="140901" y="273780"/>
                  <a:pt x="127571" y="263740"/>
                </a:cubicBezTo>
                <a:cubicBezTo>
                  <a:pt x="126795" y="263150"/>
                  <a:pt x="125433" y="262687"/>
                  <a:pt x="125789" y="261466"/>
                </a:cubicBezTo>
                <a:cubicBezTo>
                  <a:pt x="126145" y="260246"/>
                  <a:pt x="127529" y="260666"/>
                  <a:pt x="128472" y="260666"/>
                </a:cubicBezTo>
                <a:cubicBezTo>
                  <a:pt x="143751" y="260666"/>
                  <a:pt x="159010" y="260666"/>
                  <a:pt x="174289" y="260666"/>
                </a:cubicBezTo>
                <a:cubicBezTo>
                  <a:pt x="176224" y="260587"/>
                  <a:pt x="178058" y="261538"/>
                  <a:pt x="179110" y="263171"/>
                </a:cubicBezTo>
                <a:cubicBezTo>
                  <a:pt x="193928" y="283378"/>
                  <a:pt x="208914" y="303289"/>
                  <a:pt x="223795" y="323369"/>
                </a:cubicBezTo>
                <a:cubicBezTo>
                  <a:pt x="225221" y="325348"/>
                  <a:pt x="225304" y="325327"/>
                  <a:pt x="226772" y="323369"/>
                </a:cubicBezTo>
                <a:cubicBezTo>
                  <a:pt x="241584" y="303557"/>
                  <a:pt x="256310" y="283742"/>
                  <a:pt x="270954" y="263929"/>
                </a:cubicBezTo>
                <a:cubicBezTo>
                  <a:pt x="272283" y="261856"/>
                  <a:pt x="274624" y="260664"/>
                  <a:pt x="277074" y="260814"/>
                </a:cubicBezTo>
                <a:cubicBezTo>
                  <a:pt x="292018" y="260814"/>
                  <a:pt x="306983" y="260814"/>
                  <a:pt x="321928" y="260814"/>
                </a:cubicBezTo>
                <a:cubicBezTo>
                  <a:pt x="322934" y="260814"/>
                  <a:pt x="324568" y="260498"/>
                  <a:pt x="324799" y="261614"/>
                </a:cubicBezTo>
                <a:cubicBezTo>
                  <a:pt x="325030" y="262729"/>
                  <a:pt x="323730" y="263234"/>
                  <a:pt x="322934" y="263824"/>
                </a:cubicBezTo>
                <a:lnTo>
                  <a:pt x="269298" y="304447"/>
                </a:lnTo>
                <a:cubicBezTo>
                  <a:pt x="261082" y="310677"/>
                  <a:pt x="252803" y="316844"/>
                  <a:pt x="244650" y="323159"/>
                </a:cubicBezTo>
                <a:cubicBezTo>
                  <a:pt x="244342" y="323331"/>
                  <a:pt x="244088" y="323586"/>
                  <a:pt x="243916" y="323895"/>
                </a:cubicBezTo>
                <a:cubicBezTo>
                  <a:pt x="268192" y="320507"/>
                  <a:pt x="291142" y="310734"/>
                  <a:pt x="310442" y="295565"/>
                </a:cubicBezTo>
                <a:cubicBezTo>
                  <a:pt x="315749" y="291353"/>
                  <a:pt x="320762" y="286781"/>
                  <a:pt x="325449" y="281883"/>
                </a:cubicBezTo>
                <a:cubicBezTo>
                  <a:pt x="326298" y="281079"/>
                  <a:pt x="327455" y="280694"/>
                  <a:pt x="328614" y="280831"/>
                </a:cubicBezTo>
                <a:cubicBezTo>
                  <a:pt x="337710" y="280831"/>
                  <a:pt x="346785" y="280704"/>
                  <a:pt x="355861" y="280831"/>
                </a:cubicBezTo>
                <a:cubicBezTo>
                  <a:pt x="357919" y="281003"/>
                  <a:pt x="359891" y="279961"/>
                  <a:pt x="360912" y="278158"/>
                </a:cubicBezTo>
                <a:cubicBezTo>
                  <a:pt x="371568" y="262456"/>
                  <a:pt x="379537" y="245076"/>
                  <a:pt x="384491" y="226737"/>
                </a:cubicBezTo>
                <a:cubicBezTo>
                  <a:pt x="387315" y="216183"/>
                  <a:pt x="389153" y="205387"/>
                  <a:pt x="389983" y="194491"/>
                </a:cubicBezTo>
                <a:cubicBezTo>
                  <a:pt x="390318" y="190281"/>
                  <a:pt x="390507" y="186071"/>
                  <a:pt x="390507" y="181862"/>
                </a:cubicBezTo>
                <a:cubicBezTo>
                  <a:pt x="390501" y="172251"/>
                  <a:pt x="389715" y="162655"/>
                  <a:pt x="388159" y="153173"/>
                </a:cubicBezTo>
                <a:cubicBezTo>
                  <a:pt x="385212" y="135768"/>
                  <a:pt x="379650" y="118913"/>
                  <a:pt x="371664" y="103183"/>
                </a:cubicBezTo>
                <a:cubicBezTo>
                  <a:pt x="365936" y="91914"/>
                  <a:pt x="358969" y="81324"/>
                  <a:pt x="350893" y="71611"/>
                </a:cubicBezTo>
                <a:cubicBezTo>
                  <a:pt x="343746" y="63084"/>
                  <a:pt x="335794" y="55274"/>
                  <a:pt x="327146" y="48289"/>
                </a:cubicBezTo>
                <a:cubicBezTo>
                  <a:pt x="326002" y="47268"/>
                  <a:pt x="324397" y="46953"/>
                  <a:pt x="322955" y="47469"/>
                </a:cubicBezTo>
                <a:close/>
                <a:moveTo>
                  <a:pt x="279044" y="15391"/>
                </a:moveTo>
                <a:cubicBezTo>
                  <a:pt x="280107" y="14960"/>
                  <a:pt x="281293" y="14960"/>
                  <a:pt x="282356" y="15391"/>
                </a:cubicBezTo>
                <a:cubicBezTo>
                  <a:pt x="284473" y="16296"/>
                  <a:pt x="286694" y="17075"/>
                  <a:pt x="288790" y="17896"/>
                </a:cubicBezTo>
                <a:cubicBezTo>
                  <a:pt x="288958" y="17959"/>
                  <a:pt x="289126" y="18085"/>
                  <a:pt x="289650" y="18380"/>
                </a:cubicBezTo>
                <a:cubicBezTo>
                  <a:pt x="281266" y="21200"/>
                  <a:pt x="273217" y="23852"/>
                  <a:pt x="265211" y="26947"/>
                </a:cubicBezTo>
                <a:cubicBezTo>
                  <a:pt x="257204" y="30041"/>
                  <a:pt x="249282" y="33282"/>
                  <a:pt x="241422" y="36755"/>
                </a:cubicBezTo>
                <a:cubicBezTo>
                  <a:pt x="233562" y="40228"/>
                  <a:pt x="225807" y="43911"/>
                  <a:pt x="218115" y="47742"/>
                </a:cubicBezTo>
                <a:cubicBezTo>
                  <a:pt x="210429" y="51601"/>
                  <a:pt x="202835" y="55635"/>
                  <a:pt x="195332" y="59845"/>
                </a:cubicBezTo>
                <a:cubicBezTo>
                  <a:pt x="187814" y="64069"/>
                  <a:pt x="180403" y="68454"/>
                  <a:pt x="173094" y="73000"/>
                </a:cubicBezTo>
                <a:cubicBezTo>
                  <a:pt x="165785" y="77547"/>
                  <a:pt x="158569" y="82254"/>
                  <a:pt x="151443" y="87124"/>
                </a:cubicBezTo>
                <a:cubicBezTo>
                  <a:pt x="144373" y="92007"/>
                  <a:pt x="137386" y="97044"/>
                  <a:pt x="130483" y="102236"/>
                </a:cubicBezTo>
                <a:cubicBezTo>
                  <a:pt x="123581" y="107428"/>
                  <a:pt x="116804" y="112781"/>
                  <a:pt x="110153" y="118296"/>
                </a:cubicBezTo>
                <a:cubicBezTo>
                  <a:pt x="103516" y="123796"/>
                  <a:pt x="96990" y="129466"/>
                  <a:pt x="90577" y="135303"/>
                </a:cubicBezTo>
                <a:cubicBezTo>
                  <a:pt x="84163" y="141140"/>
                  <a:pt x="77910" y="147132"/>
                  <a:pt x="71818" y="153278"/>
                </a:cubicBezTo>
                <a:cubicBezTo>
                  <a:pt x="65740" y="159424"/>
                  <a:pt x="59850" y="165739"/>
                  <a:pt x="53814" y="172474"/>
                </a:cubicBezTo>
                <a:cubicBezTo>
                  <a:pt x="53793" y="170496"/>
                  <a:pt x="53940" y="169043"/>
                  <a:pt x="53940" y="167612"/>
                </a:cubicBezTo>
                <a:cubicBezTo>
                  <a:pt x="53730" y="163739"/>
                  <a:pt x="55616" y="161129"/>
                  <a:pt x="58131" y="158456"/>
                </a:cubicBezTo>
                <a:cubicBezTo>
                  <a:pt x="80821" y="134501"/>
                  <a:pt x="105627" y="112661"/>
                  <a:pt x="132244" y="93206"/>
                </a:cubicBezTo>
                <a:cubicBezTo>
                  <a:pt x="156774" y="75183"/>
                  <a:pt x="182675" y="59123"/>
                  <a:pt x="209710" y="45174"/>
                </a:cubicBezTo>
                <a:cubicBezTo>
                  <a:pt x="232078" y="33585"/>
                  <a:pt x="255249" y="23631"/>
                  <a:pt x="279044" y="15391"/>
                </a:cubicBezTo>
                <a:close/>
                <a:moveTo>
                  <a:pt x="261648" y="9456"/>
                </a:moveTo>
                <a:cubicBezTo>
                  <a:pt x="264037" y="10193"/>
                  <a:pt x="266469" y="10698"/>
                  <a:pt x="268900" y="11287"/>
                </a:cubicBezTo>
                <a:cubicBezTo>
                  <a:pt x="269067" y="11351"/>
                  <a:pt x="269227" y="11429"/>
                  <a:pt x="269382" y="11519"/>
                </a:cubicBezTo>
                <a:cubicBezTo>
                  <a:pt x="269005" y="12087"/>
                  <a:pt x="268376" y="12108"/>
                  <a:pt x="267852" y="12298"/>
                </a:cubicBezTo>
                <a:cubicBezTo>
                  <a:pt x="242275" y="21696"/>
                  <a:pt x="217451" y="33038"/>
                  <a:pt x="193593" y="46227"/>
                </a:cubicBezTo>
                <a:cubicBezTo>
                  <a:pt x="177984" y="54843"/>
                  <a:pt x="162747" y="64161"/>
                  <a:pt x="147880" y="74180"/>
                </a:cubicBezTo>
                <a:cubicBezTo>
                  <a:pt x="131120" y="85503"/>
                  <a:pt x="114947" y="97678"/>
                  <a:pt x="99422" y="110656"/>
                </a:cubicBezTo>
                <a:cubicBezTo>
                  <a:pt x="90437" y="118219"/>
                  <a:pt x="81690" y="126057"/>
                  <a:pt x="73180" y="134167"/>
                </a:cubicBezTo>
                <a:cubicBezTo>
                  <a:pt x="67605" y="139471"/>
                  <a:pt x="62261" y="145007"/>
                  <a:pt x="56853" y="150479"/>
                </a:cubicBezTo>
                <a:cubicBezTo>
                  <a:pt x="56769" y="150732"/>
                  <a:pt x="56602" y="150985"/>
                  <a:pt x="56371" y="150985"/>
                </a:cubicBezTo>
                <a:cubicBezTo>
                  <a:pt x="56015" y="151027"/>
                  <a:pt x="56036" y="150690"/>
                  <a:pt x="56057" y="150458"/>
                </a:cubicBezTo>
                <a:cubicBezTo>
                  <a:pt x="56043" y="150016"/>
                  <a:pt x="56167" y="149583"/>
                  <a:pt x="56413" y="149217"/>
                </a:cubicBezTo>
                <a:cubicBezTo>
                  <a:pt x="56806" y="146377"/>
                  <a:pt x="57380" y="143563"/>
                  <a:pt x="58132" y="140797"/>
                </a:cubicBezTo>
                <a:cubicBezTo>
                  <a:pt x="58380" y="140120"/>
                  <a:pt x="58808" y="139524"/>
                  <a:pt x="59368" y="139071"/>
                </a:cubicBezTo>
                <a:cubicBezTo>
                  <a:pt x="66760" y="131690"/>
                  <a:pt x="74354" y="124491"/>
                  <a:pt x="82151" y="117476"/>
                </a:cubicBezTo>
                <a:cubicBezTo>
                  <a:pt x="101750" y="100000"/>
                  <a:pt x="122497" y="83868"/>
                  <a:pt x="144254" y="69191"/>
                </a:cubicBezTo>
                <a:cubicBezTo>
                  <a:pt x="163134" y="56408"/>
                  <a:pt x="182729" y="44722"/>
                  <a:pt x="202940" y="34188"/>
                </a:cubicBezTo>
                <a:cubicBezTo>
                  <a:pt x="220404" y="25119"/>
                  <a:pt x="238335" y="16989"/>
                  <a:pt x="256660" y="9835"/>
                </a:cubicBezTo>
                <a:cubicBezTo>
                  <a:pt x="258227" y="9124"/>
                  <a:pt x="259992" y="8990"/>
                  <a:pt x="261648" y="9456"/>
                </a:cubicBezTo>
                <a:close/>
                <a:moveTo>
                  <a:pt x="245404" y="6677"/>
                </a:moveTo>
                <a:cubicBezTo>
                  <a:pt x="245634" y="6614"/>
                  <a:pt x="246158" y="6256"/>
                  <a:pt x="246033" y="6825"/>
                </a:cubicBezTo>
                <a:cubicBezTo>
                  <a:pt x="245907" y="7393"/>
                  <a:pt x="245488" y="7393"/>
                  <a:pt x="245027" y="7393"/>
                </a:cubicBezTo>
                <a:cubicBezTo>
                  <a:pt x="236643" y="10887"/>
                  <a:pt x="228301" y="14528"/>
                  <a:pt x="220064" y="18401"/>
                </a:cubicBezTo>
                <a:cubicBezTo>
                  <a:pt x="203994" y="25993"/>
                  <a:pt x="188275" y="34293"/>
                  <a:pt x="172905" y="43301"/>
                </a:cubicBezTo>
                <a:cubicBezTo>
                  <a:pt x="147433" y="58287"/>
                  <a:pt x="123089" y="75129"/>
                  <a:pt x="100071" y="93691"/>
                </a:cubicBezTo>
                <a:cubicBezTo>
                  <a:pt x="88166" y="103268"/>
                  <a:pt x="76638" y="113308"/>
                  <a:pt x="65572" y="123916"/>
                </a:cubicBezTo>
                <a:lnTo>
                  <a:pt x="62407" y="126842"/>
                </a:lnTo>
                <a:cubicBezTo>
                  <a:pt x="62176" y="122148"/>
                  <a:pt x="74501" y="95754"/>
                  <a:pt x="82507" y="83546"/>
                </a:cubicBezTo>
                <a:cubicBezTo>
                  <a:pt x="91237" y="70196"/>
                  <a:pt x="101729" y="58095"/>
                  <a:pt x="113695" y="47574"/>
                </a:cubicBezTo>
                <a:cubicBezTo>
                  <a:pt x="125704" y="37085"/>
                  <a:pt x="139107" y="28323"/>
                  <a:pt x="153518" y="21538"/>
                </a:cubicBezTo>
                <a:cubicBezTo>
                  <a:pt x="167768" y="14781"/>
                  <a:pt x="182897" y="10076"/>
                  <a:pt x="198455" y="7561"/>
                </a:cubicBezTo>
                <a:cubicBezTo>
                  <a:pt x="213981" y="5016"/>
                  <a:pt x="229793" y="4718"/>
                  <a:pt x="245404" y="6677"/>
                </a:cubicBezTo>
                <a:close/>
                <a:moveTo>
                  <a:pt x="416266" y="131"/>
                </a:moveTo>
                <a:cubicBezTo>
                  <a:pt x="431122" y="1575"/>
                  <a:pt x="442595" y="13881"/>
                  <a:pt x="443052" y="28862"/>
                </a:cubicBezTo>
                <a:cubicBezTo>
                  <a:pt x="442977" y="30144"/>
                  <a:pt x="443767" y="31318"/>
                  <a:pt x="444980" y="31724"/>
                </a:cubicBezTo>
                <a:cubicBezTo>
                  <a:pt x="453519" y="35548"/>
                  <a:pt x="461323" y="40849"/>
                  <a:pt x="468036" y="47384"/>
                </a:cubicBezTo>
                <a:cubicBezTo>
                  <a:pt x="477738" y="56923"/>
                  <a:pt x="484430" y="69119"/>
                  <a:pt x="487277" y="82451"/>
                </a:cubicBezTo>
                <a:cubicBezTo>
                  <a:pt x="489207" y="91549"/>
                  <a:pt x="489767" y="100886"/>
                  <a:pt x="488932" y="110150"/>
                </a:cubicBezTo>
                <a:cubicBezTo>
                  <a:pt x="487807" y="123049"/>
                  <a:pt x="484952" y="135737"/>
                  <a:pt x="480444" y="147869"/>
                </a:cubicBezTo>
                <a:cubicBezTo>
                  <a:pt x="475168" y="162253"/>
                  <a:pt x="468476" y="176074"/>
                  <a:pt x="460470" y="189123"/>
                </a:cubicBezTo>
                <a:cubicBezTo>
                  <a:pt x="453762" y="200176"/>
                  <a:pt x="446414" y="210824"/>
                  <a:pt x="438462" y="221012"/>
                </a:cubicBezTo>
                <a:cubicBezTo>
                  <a:pt x="438190" y="221369"/>
                  <a:pt x="437854" y="221685"/>
                  <a:pt x="437561" y="222022"/>
                </a:cubicBezTo>
                <a:cubicBezTo>
                  <a:pt x="436599" y="223510"/>
                  <a:pt x="435519" y="224918"/>
                  <a:pt x="434333" y="226232"/>
                </a:cubicBezTo>
                <a:cubicBezTo>
                  <a:pt x="434023" y="226802"/>
                  <a:pt x="433635" y="227326"/>
                  <a:pt x="433180" y="227789"/>
                </a:cubicBezTo>
                <a:cubicBezTo>
                  <a:pt x="432837" y="228469"/>
                  <a:pt x="432323" y="229050"/>
                  <a:pt x="431692" y="229473"/>
                </a:cubicBezTo>
                <a:cubicBezTo>
                  <a:pt x="431650" y="230083"/>
                  <a:pt x="431315" y="230483"/>
                  <a:pt x="430539" y="230799"/>
                </a:cubicBezTo>
                <a:cubicBezTo>
                  <a:pt x="430770" y="230115"/>
                  <a:pt x="431158" y="229494"/>
                  <a:pt x="431671" y="228989"/>
                </a:cubicBezTo>
                <a:lnTo>
                  <a:pt x="432803" y="227389"/>
                </a:lnTo>
                <a:cubicBezTo>
                  <a:pt x="433067" y="226783"/>
                  <a:pt x="433453" y="226240"/>
                  <a:pt x="433935" y="225789"/>
                </a:cubicBezTo>
                <a:cubicBezTo>
                  <a:pt x="434851" y="224165"/>
                  <a:pt x="435897" y="222615"/>
                  <a:pt x="437058" y="221159"/>
                </a:cubicBezTo>
                <a:cubicBezTo>
                  <a:pt x="439929" y="216423"/>
                  <a:pt x="443136" y="211940"/>
                  <a:pt x="445945" y="207183"/>
                </a:cubicBezTo>
                <a:cubicBezTo>
                  <a:pt x="453589" y="194691"/>
                  <a:pt x="460524" y="181775"/>
                  <a:pt x="466715" y="168496"/>
                </a:cubicBezTo>
                <a:cubicBezTo>
                  <a:pt x="471721" y="157743"/>
                  <a:pt x="475462" y="146442"/>
                  <a:pt x="477866" y="134819"/>
                </a:cubicBezTo>
                <a:cubicBezTo>
                  <a:pt x="479557" y="126606"/>
                  <a:pt x="480261" y="118216"/>
                  <a:pt x="479962" y="109835"/>
                </a:cubicBezTo>
                <a:cubicBezTo>
                  <a:pt x="479685" y="98430"/>
                  <a:pt x="477082" y="87205"/>
                  <a:pt x="472312" y="76852"/>
                </a:cubicBezTo>
                <a:cubicBezTo>
                  <a:pt x="467095" y="66064"/>
                  <a:pt x="458969" y="56963"/>
                  <a:pt x="448858" y="50584"/>
                </a:cubicBezTo>
                <a:cubicBezTo>
                  <a:pt x="446272" y="48900"/>
                  <a:pt x="443593" y="47368"/>
                  <a:pt x="440831" y="45995"/>
                </a:cubicBezTo>
                <a:cubicBezTo>
                  <a:pt x="439384" y="45280"/>
                  <a:pt x="439384" y="45301"/>
                  <a:pt x="438462" y="46732"/>
                </a:cubicBezTo>
                <a:cubicBezTo>
                  <a:pt x="434377" y="53474"/>
                  <a:pt x="427664" y="58185"/>
                  <a:pt x="419955" y="59719"/>
                </a:cubicBezTo>
                <a:cubicBezTo>
                  <a:pt x="404254" y="63069"/>
                  <a:pt x="388759" y="53219"/>
                  <a:pt x="385057" y="37534"/>
                </a:cubicBezTo>
                <a:cubicBezTo>
                  <a:pt x="384659" y="36039"/>
                  <a:pt x="384659" y="36039"/>
                  <a:pt x="383087" y="36039"/>
                </a:cubicBezTo>
                <a:cubicBezTo>
                  <a:pt x="374729" y="36508"/>
                  <a:pt x="366408" y="37485"/>
                  <a:pt x="358166" y="38965"/>
                </a:cubicBezTo>
                <a:cubicBezTo>
                  <a:pt x="349971" y="40270"/>
                  <a:pt x="341839" y="41912"/>
                  <a:pt x="333707" y="43575"/>
                </a:cubicBezTo>
                <a:cubicBezTo>
                  <a:pt x="333378" y="43576"/>
                  <a:pt x="333074" y="43752"/>
                  <a:pt x="332910" y="44038"/>
                </a:cubicBezTo>
                <a:cubicBezTo>
                  <a:pt x="333015" y="44627"/>
                  <a:pt x="333665" y="44901"/>
                  <a:pt x="334105" y="45280"/>
                </a:cubicBezTo>
                <a:cubicBezTo>
                  <a:pt x="353098" y="61237"/>
                  <a:pt x="368476" y="81087"/>
                  <a:pt x="379210" y="103499"/>
                </a:cubicBezTo>
                <a:cubicBezTo>
                  <a:pt x="386818" y="119273"/>
                  <a:pt x="392085" y="136078"/>
                  <a:pt x="394845" y="153383"/>
                </a:cubicBezTo>
                <a:cubicBezTo>
                  <a:pt x="396864" y="165903"/>
                  <a:pt x="397509" y="178608"/>
                  <a:pt x="396774" y="191270"/>
                </a:cubicBezTo>
                <a:cubicBezTo>
                  <a:pt x="395223" y="221224"/>
                  <a:pt x="386128" y="250294"/>
                  <a:pt x="370344" y="275758"/>
                </a:cubicBezTo>
                <a:cubicBezTo>
                  <a:pt x="360587" y="291612"/>
                  <a:pt x="348334" y="305773"/>
                  <a:pt x="334063" y="317686"/>
                </a:cubicBezTo>
                <a:cubicBezTo>
                  <a:pt x="329242" y="321706"/>
                  <a:pt x="324233" y="325432"/>
                  <a:pt x="319098" y="328968"/>
                </a:cubicBezTo>
                <a:cubicBezTo>
                  <a:pt x="317337" y="330147"/>
                  <a:pt x="315325" y="330884"/>
                  <a:pt x="313670" y="332252"/>
                </a:cubicBezTo>
                <a:cubicBezTo>
                  <a:pt x="313552" y="332694"/>
                  <a:pt x="313265" y="333073"/>
                  <a:pt x="312873" y="333304"/>
                </a:cubicBezTo>
                <a:lnTo>
                  <a:pt x="307549" y="336630"/>
                </a:lnTo>
                <a:lnTo>
                  <a:pt x="304846" y="338166"/>
                </a:lnTo>
                <a:lnTo>
                  <a:pt x="301408" y="340145"/>
                </a:lnTo>
                <a:cubicBezTo>
                  <a:pt x="300323" y="340905"/>
                  <a:pt x="299172" y="341568"/>
                  <a:pt x="297971" y="342123"/>
                </a:cubicBezTo>
                <a:cubicBezTo>
                  <a:pt x="297321" y="342687"/>
                  <a:pt x="296567" y="343117"/>
                  <a:pt x="295749" y="343386"/>
                </a:cubicBezTo>
                <a:cubicBezTo>
                  <a:pt x="295676" y="343576"/>
                  <a:pt x="295489" y="343696"/>
                  <a:pt x="295288" y="343681"/>
                </a:cubicBezTo>
                <a:cubicBezTo>
                  <a:pt x="295141" y="343946"/>
                  <a:pt x="294856" y="344102"/>
                  <a:pt x="294554" y="344081"/>
                </a:cubicBezTo>
                <a:cubicBezTo>
                  <a:pt x="294399" y="344352"/>
                  <a:pt x="294112" y="344521"/>
                  <a:pt x="293800" y="344523"/>
                </a:cubicBezTo>
                <a:cubicBezTo>
                  <a:pt x="293655" y="344792"/>
                  <a:pt x="293370" y="344956"/>
                  <a:pt x="293066" y="344944"/>
                </a:cubicBezTo>
                <a:cubicBezTo>
                  <a:pt x="292995" y="345125"/>
                  <a:pt x="292819" y="345243"/>
                  <a:pt x="292626" y="345238"/>
                </a:cubicBezTo>
                <a:cubicBezTo>
                  <a:pt x="287994" y="348122"/>
                  <a:pt x="283174" y="350711"/>
                  <a:pt x="278395" y="353300"/>
                </a:cubicBezTo>
                <a:cubicBezTo>
                  <a:pt x="256599" y="365194"/>
                  <a:pt x="233948" y="375438"/>
                  <a:pt x="210633" y="383946"/>
                </a:cubicBezTo>
                <a:cubicBezTo>
                  <a:pt x="192968" y="390402"/>
                  <a:pt x="174859" y="395565"/>
                  <a:pt x="156453" y="399396"/>
                </a:cubicBezTo>
                <a:cubicBezTo>
                  <a:pt x="147817" y="401220"/>
                  <a:pt x="139119" y="402622"/>
                  <a:pt x="130358" y="403605"/>
                </a:cubicBezTo>
                <a:cubicBezTo>
                  <a:pt x="118577" y="404992"/>
                  <a:pt x="106705" y="405449"/>
                  <a:pt x="94853" y="404973"/>
                </a:cubicBezTo>
                <a:cubicBezTo>
                  <a:pt x="80530" y="404529"/>
                  <a:pt x="66356" y="401917"/>
                  <a:pt x="52808" y="397228"/>
                </a:cubicBezTo>
                <a:cubicBezTo>
                  <a:pt x="41327" y="393306"/>
                  <a:pt x="30799" y="386994"/>
                  <a:pt x="21914" y="378705"/>
                </a:cubicBezTo>
                <a:cubicBezTo>
                  <a:pt x="11426" y="368621"/>
                  <a:pt x="4352" y="355489"/>
                  <a:pt x="1688" y="341155"/>
                </a:cubicBezTo>
                <a:cubicBezTo>
                  <a:pt x="-172" y="331366"/>
                  <a:pt x="-498" y="321347"/>
                  <a:pt x="724" y="311456"/>
                </a:cubicBezTo>
                <a:cubicBezTo>
                  <a:pt x="2699" y="295445"/>
                  <a:pt x="7095" y="279829"/>
                  <a:pt x="13761" y="265150"/>
                </a:cubicBezTo>
                <a:cubicBezTo>
                  <a:pt x="21442" y="247897"/>
                  <a:pt x="30904" y="231502"/>
                  <a:pt x="41993" y="216234"/>
                </a:cubicBezTo>
                <a:cubicBezTo>
                  <a:pt x="55802" y="197029"/>
                  <a:pt x="71229" y="179050"/>
                  <a:pt x="88104" y="162497"/>
                </a:cubicBezTo>
                <a:cubicBezTo>
                  <a:pt x="113892" y="137157"/>
                  <a:pt x="142171" y="114505"/>
                  <a:pt x="172508" y="94890"/>
                </a:cubicBezTo>
                <a:cubicBezTo>
                  <a:pt x="195316" y="79990"/>
                  <a:pt x="219207" y="66833"/>
                  <a:pt x="243979" y="55530"/>
                </a:cubicBezTo>
                <a:cubicBezTo>
                  <a:pt x="267374" y="44765"/>
                  <a:pt x="291670" y="36095"/>
                  <a:pt x="316583" y="29620"/>
                </a:cubicBezTo>
                <a:cubicBezTo>
                  <a:pt x="330194" y="26085"/>
                  <a:pt x="344033" y="23497"/>
                  <a:pt x="357999" y="21874"/>
                </a:cubicBezTo>
                <a:cubicBezTo>
                  <a:pt x="366053" y="20902"/>
                  <a:pt x="374156" y="20382"/>
                  <a:pt x="382270" y="20316"/>
                </a:cubicBezTo>
                <a:cubicBezTo>
                  <a:pt x="382521" y="20316"/>
                  <a:pt x="382773" y="20316"/>
                  <a:pt x="383024" y="20316"/>
                </a:cubicBezTo>
                <a:cubicBezTo>
                  <a:pt x="385015" y="20443"/>
                  <a:pt x="386043" y="19622"/>
                  <a:pt x="386923" y="17622"/>
                </a:cubicBezTo>
                <a:cubicBezTo>
                  <a:pt x="391878" y="6006"/>
                  <a:pt x="403739" y="-1064"/>
                  <a:pt x="416266" y="131"/>
                </a:cubicBezTo>
                <a:close/>
              </a:path>
            </a:pathLst>
          </a:custGeom>
          <a:solidFill>
            <a:srgbClr val="376DB5"/>
          </a:solidFill>
          <a:ln w="2090" cap="flat">
            <a:noFill/>
            <a:prstDash val="solid"/>
            <a:miter/>
          </a:ln>
        </p:spPr>
        <p:txBody>
          <a:bodyPr rtlCol="0" anchor="ctr"/>
          <a:lstStyle/>
          <a:p>
            <a:endParaRPr lang="en-VN"/>
          </a:p>
        </p:txBody>
      </p:sp>
      <p:sp>
        <p:nvSpPr>
          <p:cNvPr id="71" name="Footer Placeholder 4">
            <a:extLst>
              <a:ext uri="{FF2B5EF4-FFF2-40B4-BE49-F238E27FC236}">
                <a16:creationId xmlns:a16="http://schemas.microsoft.com/office/drawing/2014/main" id="{AAAD69AF-EC8B-72EE-4E78-98A3BACFC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74146" y="6475620"/>
            <a:ext cx="4311788" cy="263110"/>
          </a:xfrm>
        </p:spPr>
        <p:txBody>
          <a:bodyPr/>
          <a:lstStyle>
            <a:lvl1pPr marL="0" algn="l" defTabSz="914400" rtl="0" eaLnBrk="1" latinLnBrk="0" hangingPunct="1">
              <a:defRPr lang="en-VN" sz="1100" kern="1200" dirty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vi-VN" dirty="0"/>
              <a:t>Thực hiện bởi Trường Đại học Công nghệ Thông tin, ĐHQG-HCM</a:t>
            </a:r>
          </a:p>
        </p:txBody>
      </p:sp>
      <p:sp>
        <p:nvSpPr>
          <p:cNvPr id="72" name="Date Placeholder 3">
            <a:extLst>
              <a:ext uri="{FF2B5EF4-FFF2-40B4-BE49-F238E27FC236}">
                <a16:creationId xmlns:a16="http://schemas.microsoft.com/office/drawing/2014/main" id="{E08B9789-E935-79BF-7612-287E195CA82E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6447446" y="6475620"/>
            <a:ext cx="2090098" cy="263110"/>
          </a:xfrm>
        </p:spPr>
        <p:txBody>
          <a:bodyPr/>
          <a:lstStyle>
            <a:lvl1pPr marL="0" algn="ctr" defTabSz="914400" rtl="0" eaLnBrk="1" latinLnBrk="0" hangingPunct="1">
              <a:defRPr lang="en-US" sz="1100" kern="12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F4D93A6E-F168-0148-8F41-B425C952C482}" type="datetime4">
              <a:rPr lang="en-US" smtClean="0"/>
              <a:t>April 7,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336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g trong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E1CB305D-8829-8A5C-C77A-F06CC22D3171}"/>
              </a:ext>
            </a:extLst>
          </p:cNvPr>
          <p:cNvSpPr/>
          <p:nvPr userDrawn="1"/>
        </p:nvSpPr>
        <p:spPr>
          <a:xfrm>
            <a:off x="22186" y="6583140"/>
            <a:ext cx="233916" cy="233916"/>
          </a:xfrm>
          <a:prstGeom prst="ellipse">
            <a:avLst/>
          </a:prstGeom>
          <a:gradFill flip="none" rotWithShape="1">
            <a:gsLst>
              <a:gs pos="0">
                <a:srgbClr val="0072FF"/>
              </a:gs>
              <a:gs pos="99000">
                <a:srgbClr val="00C6FF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4">
            <a:extLst>
              <a:ext uri="{FF2B5EF4-FFF2-40B4-BE49-F238E27FC236}">
                <a16:creationId xmlns:a16="http://schemas.microsoft.com/office/drawing/2014/main" id="{9B213357-208D-5A7C-6EC3-620968ABB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2005" y="6566400"/>
            <a:ext cx="291600" cy="291600"/>
          </a:xfrm>
        </p:spPr>
        <p:txBody>
          <a:bodyPr/>
          <a:lstStyle>
            <a:lvl1pPr algn="ctr">
              <a:defRPr lang="en-VN" sz="700" kern="120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D8B0B3AC-44A8-D142-AAF6-9A453466E1A4}" type="slidenum">
              <a:rPr lang="en-VN" smtClean="0"/>
              <a:pPr/>
              <a:t>‹#›</a:t>
            </a:fld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2563212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êu đề chươ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ackground pattern&#10;&#10;Description automatically generated">
            <a:extLst>
              <a:ext uri="{FF2B5EF4-FFF2-40B4-BE49-F238E27FC236}">
                <a16:creationId xmlns:a16="http://schemas.microsoft.com/office/drawing/2014/main" id="{76021CEA-9826-5DD2-8F9F-FCB0E58DFFA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-1"/>
            <a:ext cx="12192001" cy="685488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0A8EA08-4ACD-C298-69F2-2D88060DD062}"/>
              </a:ext>
            </a:extLst>
          </p:cNvPr>
          <p:cNvSpPr/>
          <p:nvPr userDrawn="1"/>
        </p:nvSpPr>
        <p:spPr>
          <a:xfrm>
            <a:off x="-1" y="-3113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A4671">
                  <a:alpha val="75000"/>
                </a:srgbClr>
              </a:gs>
              <a:gs pos="100000">
                <a:srgbClr val="0A467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8" name="Isosceles Triangle 12">
            <a:extLst>
              <a:ext uri="{FF2B5EF4-FFF2-40B4-BE49-F238E27FC236}">
                <a16:creationId xmlns:a16="http://schemas.microsoft.com/office/drawing/2014/main" id="{A49F0DD3-DC56-8398-42AE-9819F17BDE3D}"/>
              </a:ext>
            </a:extLst>
          </p:cNvPr>
          <p:cNvSpPr/>
          <p:nvPr userDrawn="1"/>
        </p:nvSpPr>
        <p:spPr>
          <a:xfrm rot="10800000">
            <a:off x="0" y="0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033CAF6-1926-D8C9-805D-C62294874052}"/>
              </a:ext>
            </a:extLst>
          </p:cNvPr>
          <p:cNvGrpSpPr/>
          <p:nvPr userDrawn="1"/>
        </p:nvGrpSpPr>
        <p:grpSpPr>
          <a:xfrm>
            <a:off x="58527" y="40944"/>
            <a:ext cx="2869771" cy="1563379"/>
            <a:chOff x="44879" y="27296"/>
            <a:chExt cx="2869771" cy="1563379"/>
          </a:xfrm>
          <a:solidFill>
            <a:srgbClr val="0072FF"/>
          </a:solidFill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0625E9E-73EA-1C70-6330-DACC8A9A20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>
              <a:solidFill>
                <a:srgbClr val="00F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225C7FE-6858-40F1-0A49-2AD56C0D49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>
              <a:solidFill>
                <a:srgbClr val="00F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8FBED07-28E7-32D7-F629-E505191735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936547"/>
            </a:xfrm>
            <a:prstGeom prst="line">
              <a:avLst/>
            </a:prstGeom>
            <a:grpFill/>
            <a:ln w="38100">
              <a:solidFill>
                <a:srgbClr val="00F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Isosceles Triangle 12">
            <a:extLst>
              <a:ext uri="{FF2B5EF4-FFF2-40B4-BE49-F238E27FC236}">
                <a16:creationId xmlns:a16="http://schemas.microsoft.com/office/drawing/2014/main" id="{5DB9FA21-5387-C238-85F9-516A2379F6C0}"/>
              </a:ext>
            </a:extLst>
          </p:cNvPr>
          <p:cNvSpPr/>
          <p:nvPr userDrawn="1"/>
        </p:nvSpPr>
        <p:spPr>
          <a:xfrm rot="10800000" flipH="1" flipV="1">
            <a:off x="11476383" y="6241089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FCC0B98-57DA-D911-8CE1-C15A09E2C7EC}"/>
              </a:ext>
            </a:extLst>
          </p:cNvPr>
          <p:cNvGrpSpPr/>
          <p:nvPr userDrawn="1"/>
        </p:nvGrpSpPr>
        <p:grpSpPr>
          <a:xfrm flipH="1" flipV="1">
            <a:off x="9263702" y="5253677"/>
            <a:ext cx="2869771" cy="1563379"/>
            <a:chOff x="44879" y="27296"/>
            <a:chExt cx="2869771" cy="1563379"/>
          </a:xfrm>
          <a:solidFill>
            <a:srgbClr val="0072FF"/>
          </a:solidFill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B160133-C90F-5924-8C1C-D5FAECA895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 cap="rnd">
              <a:solidFill>
                <a:srgbClr val="00F7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5892685-43A4-5ED1-12EC-FAE1547CC1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 cap="rnd">
              <a:solidFill>
                <a:srgbClr val="00F7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92B5B59-89DB-8D47-B8D4-6475631C5C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936547"/>
            </a:xfrm>
            <a:prstGeom prst="line">
              <a:avLst/>
            </a:prstGeom>
            <a:grpFill/>
            <a:ln w="38100" cap="rnd">
              <a:solidFill>
                <a:srgbClr val="00F7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Freeform 30">
            <a:extLst>
              <a:ext uri="{FF2B5EF4-FFF2-40B4-BE49-F238E27FC236}">
                <a16:creationId xmlns:a16="http://schemas.microsoft.com/office/drawing/2014/main" id="{F5D728B6-8658-2A5A-4406-097B8D68238B}"/>
              </a:ext>
            </a:extLst>
          </p:cNvPr>
          <p:cNvSpPr/>
          <p:nvPr userDrawn="1"/>
        </p:nvSpPr>
        <p:spPr>
          <a:xfrm>
            <a:off x="11589537" y="105878"/>
            <a:ext cx="489307" cy="405155"/>
          </a:xfrm>
          <a:custGeom>
            <a:avLst/>
            <a:gdLst>
              <a:gd name="connsiteX0" fmla="*/ 278290 w 489307"/>
              <a:gd name="connsiteY0" fmla="*/ 349616 h 405155"/>
              <a:gd name="connsiteX1" fmla="*/ 277683 w 489307"/>
              <a:gd name="connsiteY1" fmla="*/ 349811 h 405155"/>
              <a:gd name="connsiteX2" fmla="*/ 277976 w 489307"/>
              <a:gd name="connsiteY2" fmla="*/ 349743 h 405155"/>
              <a:gd name="connsiteX3" fmla="*/ 173116 w 489307"/>
              <a:gd name="connsiteY3" fmla="*/ 214928 h 405155"/>
              <a:gd name="connsiteX4" fmla="*/ 212561 w 489307"/>
              <a:gd name="connsiteY4" fmla="*/ 228062 h 405155"/>
              <a:gd name="connsiteX5" fmla="*/ 214259 w 489307"/>
              <a:gd name="connsiteY5" fmla="*/ 228947 h 405155"/>
              <a:gd name="connsiteX6" fmla="*/ 213316 w 489307"/>
              <a:gd name="connsiteY6" fmla="*/ 229788 h 405155"/>
              <a:gd name="connsiteX7" fmla="*/ 182086 w 489307"/>
              <a:gd name="connsiteY7" fmla="*/ 251026 h 405155"/>
              <a:gd name="connsiteX8" fmla="*/ 179990 w 489307"/>
              <a:gd name="connsiteY8" fmla="*/ 251847 h 405155"/>
              <a:gd name="connsiteX9" fmla="*/ 156055 w 489307"/>
              <a:gd name="connsiteY9" fmla="*/ 251847 h 405155"/>
              <a:gd name="connsiteX10" fmla="*/ 155132 w 489307"/>
              <a:gd name="connsiteY10" fmla="*/ 251658 h 405155"/>
              <a:gd name="connsiteX11" fmla="*/ 155384 w 489307"/>
              <a:gd name="connsiteY11" fmla="*/ 250353 h 405155"/>
              <a:gd name="connsiteX12" fmla="*/ 170328 w 489307"/>
              <a:gd name="connsiteY12" fmla="*/ 216233 h 405155"/>
              <a:gd name="connsiteX13" fmla="*/ 173116 w 489307"/>
              <a:gd name="connsiteY13" fmla="*/ 214928 h 405155"/>
              <a:gd name="connsiteX14" fmla="*/ 277908 w 489307"/>
              <a:gd name="connsiteY14" fmla="*/ 214851 h 405155"/>
              <a:gd name="connsiteX15" fmla="*/ 279966 w 489307"/>
              <a:gd name="connsiteY15" fmla="*/ 215771 h 405155"/>
              <a:gd name="connsiteX16" fmla="*/ 295308 w 489307"/>
              <a:gd name="connsiteY16" fmla="*/ 250795 h 405155"/>
              <a:gd name="connsiteX17" fmla="*/ 295434 w 489307"/>
              <a:gd name="connsiteY17" fmla="*/ 251743 h 405155"/>
              <a:gd name="connsiteX18" fmla="*/ 293925 w 489307"/>
              <a:gd name="connsiteY18" fmla="*/ 251890 h 405155"/>
              <a:gd name="connsiteX19" fmla="*/ 270870 w 489307"/>
              <a:gd name="connsiteY19" fmla="*/ 251890 h 405155"/>
              <a:gd name="connsiteX20" fmla="*/ 268250 w 489307"/>
              <a:gd name="connsiteY20" fmla="*/ 250964 h 405155"/>
              <a:gd name="connsiteX21" fmla="*/ 237502 w 489307"/>
              <a:gd name="connsiteY21" fmla="*/ 230042 h 405155"/>
              <a:gd name="connsiteX22" fmla="*/ 236245 w 489307"/>
              <a:gd name="connsiteY22" fmla="*/ 229179 h 405155"/>
              <a:gd name="connsiteX23" fmla="*/ 237251 w 489307"/>
              <a:gd name="connsiteY23" fmla="*/ 228400 h 405155"/>
              <a:gd name="connsiteX24" fmla="*/ 277870 w 489307"/>
              <a:gd name="connsiteY24" fmla="*/ 214866 h 405155"/>
              <a:gd name="connsiteX25" fmla="*/ 277908 w 489307"/>
              <a:gd name="connsiteY25" fmla="*/ 214851 h 405155"/>
              <a:gd name="connsiteX26" fmla="*/ 151422 w 489307"/>
              <a:gd name="connsiteY26" fmla="*/ 211056 h 405155"/>
              <a:gd name="connsiteX27" fmla="*/ 161566 w 489307"/>
              <a:gd name="connsiteY27" fmla="*/ 212550 h 405155"/>
              <a:gd name="connsiteX28" fmla="*/ 154797 w 489307"/>
              <a:gd name="connsiteY28" fmla="*/ 226084 h 405155"/>
              <a:gd name="connsiteX29" fmla="*/ 148886 w 489307"/>
              <a:gd name="connsiteY29" fmla="*/ 239639 h 405155"/>
              <a:gd name="connsiteX30" fmla="*/ 148530 w 489307"/>
              <a:gd name="connsiteY30" fmla="*/ 235429 h 405155"/>
              <a:gd name="connsiteX31" fmla="*/ 149641 w 489307"/>
              <a:gd name="connsiteY31" fmla="*/ 212529 h 405155"/>
              <a:gd name="connsiteX32" fmla="*/ 151422 w 489307"/>
              <a:gd name="connsiteY32" fmla="*/ 211056 h 405155"/>
              <a:gd name="connsiteX33" fmla="*/ 299584 w 489307"/>
              <a:gd name="connsiteY33" fmla="*/ 210929 h 405155"/>
              <a:gd name="connsiteX34" fmla="*/ 300800 w 489307"/>
              <a:gd name="connsiteY34" fmla="*/ 212003 h 405155"/>
              <a:gd name="connsiteX35" fmla="*/ 301680 w 489307"/>
              <a:gd name="connsiteY35" fmla="*/ 219980 h 405155"/>
              <a:gd name="connsiteX36" fmla="*/ 301701 w 489307"/>
              <a:gd name="connsiteY36" fmla="*/ 238566 h 405155"/>
              <a:gd name="connsiteX37" fmla="*/ 301701 w 489307"/>
              <a:gd name="connsiteY37" fmla="*/ 239871 h 405155"/>
              <a:gd name="connsiteX38" fmla="*/ 301093 w 489307"/>
              <a:gd name="connsiteY38" fmla="*/ 238923 h 405155"/>
              <a:gd name="connsiteX39" fmla="*/ 289000 w 489307"/>
              <a:gd name="connsiteY39" fmla="*/ 212634 h 405155"/>
              <a:gd name="connsiteX40" fmla="*/ 299584 w 489307"/>
              <a:gd name="connsiteY40" fmla="*/ 210929 h 405155"/>
              <a:gd name="connsiteX41" fmla="*/ 112605 w 489307"/>
              <a:gd name="connsiteY41" fmla="*/ 209436 h 405155"/>
              <a:gd name="connsiteX42" fmla="*/ 139224 w 489307"/>
              <a:gd name="connsiteY42" fmla="*/ 209814 h 405155"/>
              <a:gd name="connsiteX43" fmla="*/ 140397 w 489307"/>
              <a:gd name="connsiteY43" fmla="*/ 211204 h 405155"/>
              <a:gd name="connsiteX44" fmla="*/ 139475 w 489307"/>
              <a:gd name="connsiteY44" fmla="*/ 220970 h 405155"/>
              <a:gd name="connsiteX45" fmla="*/ 139454 w 489307"/>
              <a:gd name="connsiteY45" fmla="*/ 239808 h 405155"/>
              <a:gd name="connsiteX46" fmla="*/ 140670 w 489307"/>
              <a:gd name="connsiteY46" fmla="*/ 251616 h 405155"/>
              <a:gd name="connsiteX47" fmla="*/ 139077 w 489307"/>
              <a:gd name="connsiteY47" fmla="*/ 251869 h 405155"/>
              <a:gd name="connsiteX48" fmla="*/ 116671 w 489307"/>
              <a:gd name="connsiteY48" fmla="*/ 251869 h 405155"/>
              <a:gd name="connsiteX49" fmla="*/ 114156 w 489307"/>
              <a:gd name="connsiteY49" fmla="*/ 250564 h 405155"/>
              <a:gd name="connsiteX50" fmla="*/ 110174 w 489307"/>
              <a:gd name="connsiteY50" fmla="*/ 211140 h 405155"/>
              <a:gd name="connsiteX51" fmla="*/ 112605 w 489307"/>
              <a:gd name="connsiteY51" fmla="*/ 209436 h 405155"/>
              <a:gd name="connsiteX52" fmla="*/ 337584 w 489307"/>
              <a:gd name="connsiteY52" fmla="*/ 209372 h 405155"/>
              <a:gd name="connsiteX53" fmla="*/ 340539 w 489307"/>
              <a:gd name="connsiteY53" fmla="*/ 211477 h 405155"/>
              <a:gd name="connsiteX54" fmla="*/ 336348 w 489307"/>
              <a:gd name="connsiteY54" fmla="*/ 250542 h 405155"/>
              <a:gd name="connsiteX55" fmla="*/ 334252 w 489307"/>
              <a:gd name="connsiteY55" fmla="*/ 251847 h 405155"/>
              <a:gd name="connsiteX56" fmla="*/ 311070 w 489307"/>
              <a:gd name="connsiteY56" fmla="*/ 251847 h 405155"/>
              <a:gd name="connsiteX57" fmla="*/ 309918 w 489307"/>
              <a:gd name="connsiteY57" fmla="*/ 251574 h 405155"/>
              <a:gd name="connsiteX58" fmla="*/ 310735 w 489307"/>
              <a:gd name="connsiteY58" fmla="*/ 244038 h 405155"/>
              <a:gd name="connsiteX59" fmla="*/ 311154 w 489307"/>
              <a:gd name="connsiteY59" fmla="*/ 222274 h 405155"/>
              <a:gd name="connsiteX60" fmla="*/ 310169 w 489307"/>
              <a:gd name="connsiteY60" fmla="*/ 211350 h 405155"/>
              <a:gd name="connsiteX61" fmla="*/ 311343 w 489307"/>
              <a:gd name="connsiteY61" fmla="*/ 209814 h 405155"/>
              <a:gd name="connsiteX62" fmla="*/ 337584 w 489307"/>
              <a:gd name="connsiteY62" fmla="*/ 209372 h 405155"/>
              <a:gd name="connsiteX63" fmla="*/ 223837 w 489307"/>
              <a:gd name="connsiteY63" fmla="*/ 156099 h 405155"/>
              <a:gd name="connsiteX64" fmla="*/ 226772 w 489307"/>
              <a:gd name="connsiteY64" fmla="*/ 156099 h 405155"/>
              <a:gd name="connsiteX65" fmla="*/ 273260 w 489307"/>
              <a:gd name="connsiteY65" fmla="*/ 204805 h 405155"/>
              <a:gd name="connsiteX66" fmla="*/ 273909 w 489307"/>
              <a:gd name="connsiteY66" fmla="*/ 205920 h 405155"/>
              <a:gd name="connsiteX67" fmla="*/ 270220 w 489307"/>
              <a:gd name="connsiteY67" fmla="*/ 206888 h 405155"/>
              <a:gd name="connsiteX68" fmla="*/ 226667 w 489307"/>
              <a:gd name="connsiteY68" fmla="*/ 222843 h 405155"/>
              <a:gd name="connsiteX69" fmla="*/ 224005 w 489307"/>
              <a:gd name="connsiteY69" fmla="*/ 222843 h 405155"/>
              <a:gd name="connsiteX70" fmla="*/ 177664 w 489307"/>
              <a:gd name="connsiteY70" fmla="*/ 206173 h 405155"/>
              <a:gd name="connsiteX71" fmla="*/ 177014 w 489307"/>
              <a:gd name="connsiteY71" fmla="*/ 205899 h 405155"/>
              <a:gd name="connsiteX72" fmla="*/ 177433 w 489307"/>
              <a:gd name="connsiteY72" fmla="*/ 204636 h 405155"/>
              <a:gd name="connsiteX73" fmla="*/ 223837 w 489307"/>
              <a:gd name="connsiteY73" fmla="*/ 156099 h 405155"/>
              <a:gd name="connsiteX74" fmla="*/ 190281 w 489307"/>
              <a:gd name="connsiteY74" fmla="*/ 135577 h 405155"/>
              <a:gd name="connsiteX75" fmla="*/ 215432 w 489307"/>
              <a:gd name="connsiteY75" fmla="*/ 148542 h 405155"/>
              <a:gd name="connsiteX76" fmla="*/ 216732 w 489307"/>
              <a:gd name="connsiteY76" fmla="*/ 149426 h 405155"/>
              <a:gd name="connsiteX77" fmla="*/ 209459 w 489307"/>
              <a:gd name="connsiteY77" fmla="*/ 155194 h 405155"/>
              <a:gd name="connsiteX78" fmla="*/ 168022 w 489307"/>
              <a:gd name="connsiteY78" fmla="*/ 201921 h 405155"/>
              <a:gd name="connsiteX79" fmla="*/ 164501 w 489307"/>
              <a:gd name="connsiteY79" fmla="*/ 203457 h 405155"/>
              <a:gd name="connsiteX80" fmla="*/ 153539 w 489307"/>
              <a:gd name="connsiteY80" fmla="*/ 201626 h 405155"/>
              <a:gd name="connsiteX81" fmla="*/ 152051 w 489307"/>
              <a:gd name="connsiteY81" fmla="*/ 199521 h 405155"/>
              <a:gd name="connsiteX82" fmla="*/ 158779 w 489307"/>
              <a:gd name="connsiteY82" fmla="*/ 178683 h 405155"/>
              <a:gd name="connsiteX83" fmla="*/ 186969 w 489307"/>
              <a:gd name="connsiteY83" fmla="*/ 136271 h 405155"/>
              <a:gd name="connsiteX84" fmla="*/ 190281 w 489307"/>
              <a:gd name="connsiteY84" fmla="*/ 135577 h 405155"/>
              <a:gd name="connsiteX85" fmla="*/ 260223 w 489307"/>
              <a:gd name="connsiteY85" fmla="*/ 135514 h 405155"/>
              <a:gd name="connsiteX86" fmla="*/ 263555 w 489307"/>
              <a:gd name="connsiteY86" fmla="*/ 136146 h 405155"/>
              <a:gd name="connsiteX87" fmla="*/ 297090 w 489307"/>
              <a:gd name="connsiteY87" fmla="*/ 194239 h 405155"/>
              <a:gd name="connsiteX88" fmla="*/ 298536 w 489307"/>
              <a:gd name="connsiteY88" fmla="*/ 199943 h 405155"/>
              <a:gd name="connsiteX89" fmla="*/ 297384 w 489307"/>
              <a:gd name="connsiteY89" fmla="*/ 201479 h 405155"/>
              <a:gd name="connsiteX90" fmla="*/ 285101 w 489307"/>
              <a:gd name="connsiteY90" fmla="*/ 203584 h 405155"/>
              <a:gd name="connsiteX91" fmla="*/ 283006 w 489307"/>
              <a:gd name="connsiteY91" fmla="*/ 202616 h 405155"/>
              <a:gd name="connsiteX92" fmla="*/ 265945 w 489307"/>
              <a:gd name="connsiteY92" fmla="*/ 179463 h 405155"/>
              <a:gd name="connsiteX93" fmla="*/ 236119 w 489307"/>
              <a:gd name="connsiteY93" fmla="*/ 151174 h 405155"/>
              <a:gd name="connsiteX94" fmla="*/ 233793 w 489307"/>
              <a:gd name="connsiteY94" fmla="*/ 149364 h 405155"/>
              <a:gd name="connsiteX95" fmla="*/ 240081 w 489307"/>
              <a:gd name="connsiteY95" fmla="*/ 145512 h 405155"/>
              <a:gd name="connsiteX96" fmla="*/ 260223 w 489307"/>
              <a:gd name="connsiteY96" fmla="*/ 135514 h 405155"/>
              <a:gd name="connsiteX97" fmla="*/ 322955 w 489307"/>
              <a:gd name="connsiteY97" fmla="*/ 47469 h 405155"/>
              <a:gd name="connsiteX98" fmla="*/ 256303 w 489307"/>
              <a:gd name="connsiteY98" fmla="*/ 72727 h 405155"/>
              <a:gd name="connsiteX99" fmla="*/ 223376 w 489307"/>
              <a:gd name="connsiteY99" fmla="*/ 89060 h 405155"/>
              <a:gd name="connsiteX100" fmla="*/ 150144 w 489307"/>
              <a:gd name="connsiteY100" fmla="*/ 139302 h 405155"/>
              <a:gd name="connsiteX101" fmla="*/ 74334 w 489307"/>
              <a:gd name="connsiteY101" fmla="*/ 225979 h 405155"/>
              <a:gd name="connsiteX102" fmla="*/ 54045 w 489307"/>
              <a:gd name="connsiteY102" fmla="*/ 268560 h 405155"/>
              <a:gd name="connsiteX103" fmla="*/ 49622 w 489307"/>
              <a:gd name="connsiteY103" fmla="*/ 303815 h 405155"/>
              <a:gd name="connsiteX104" fmla="*/ 64126 w 489307"/>
              <a:gd name="connsiteY104" fmla="*/ 342860 h 405155"/>
              <a:gd name="connsiteX105" fmla="*/ 84583 w 489307"/>
              <a:gd name="connsiteY105" fmla="*/ 360077 h 405155"/>
              <a:gd name="connsiteX106" fmla="*/ 132517 w 489307"/>
              <a:gd name="connsiteY106" fmla="*/ 374811 h 405155"/>
              <a:gd name="connsiteX107" fmla="*/ 156222 w 489307"/>
              <a:gd name="connsiteY107" fmla="*/ 375422 h 405155"/>
              <a:gd name="connsiteX108" fmla="*/ 191979 w 489307"/>
              <a:gd name="connsiteY108" fmla="*/ 371359 h 405155"/>
              <a:gd name="connsiteX109" fmla="*/ 244000 w 489307"/>
              <a:gd name="connsiteY109" fmla="*/ 360604 h 405155"/>
              <a:gd name="connsiteX110" fmla="*/ 277680 w 489307"/>
              <a:gd name="connsiteY110" fmla="*/ 349812 h 405155"/>
              <a:gd name="connsiteX111" fmla="*/ 247375 w 489307"/>
              <a:gd name="connsiteY111" fmla="*/ 356815 h 405155"/>
              <a:gd name="connsiteX112" fmla="*/ 217172 w 489307"/>
              <a:gd name="connsiteY112" fmla="*/ 358057 h 405155"/>
              <a:gd name="connsiteX113" fmla="*/ 156138 w 489307"/>
              <a:gd name="connsiteY113" fmla="*/ 343323 h 405155"/>
              <a:gd name="connsiteX114" fmla="*/ 85065 w 489307"/>
              <a:gd name="connsiteY114" fmla="*/ 284051 h 405155"/>
              <a:gd name="connsiteX115" fmla="*/ 84499 w 489307"/>
              <a:gd name="connsiteY115" fmla="*/ 283251 h 405155"/>
              <a:gd name="connsiteX116" fmla="*/ 85798 w 489307"/>
              <a:gd name="connsiteY116" fmla="*/ 280768 h 405155"/>
              <a:gd name="connsiteX117" fmla="*/ 122226 w 489307"/>
              <a:gd name="connsiteY117" fmla="*/ 280768 h 405155"/>
              <a:gd name="connsiteX118" fmla="*/ 125831 w 489307"/>
              <a:gd name="connsiteY118" fmla="*/ 282704 h 405155"/>
              <a:gd name="connsiteX119" fmla="*/ 152407 w 489307"/>
              <a:gd name="connsiteY119" fmla="*/ 304173 h 405155"/>
              <a:gd name="connsiteX120" fmla="*/ 206902 w 489307"/>
              <a:gd name="connsiteY120" fmla="*/ 323811 h 405155"/>
              <a:gd name="connsiteX121" fmla="*/ 196548 w 489307"/>
              <a:gd name="connsiteY121" fmla="*/ 316002 h 405155"/>
              <a:gd name="connsiteX122" fmla="*/ 167393 w 489307"/>
              <a:gd name="connsiteY122" fmla="*/ 293965 h 405155"/>
              <a:gd name="connsiteX123" fmla="*/ 127571 w 489307"/>
              <a:gd name="connsiteY123" fmla="*/ 263740 h 405155"/>
              <a:gd name="connsiteX124" fmla="*/ 125789 w 489307"/>
              <a:gd name="connsiteY124" fmla="*/ 261466 h 405155"/>
              <a:gd name="connsiteX125" fmla="*/ 128472 w 489307"/>
              <a:gd name="connsiteY125" fmla="*/ 260666 h 405155"/>
              <a:gd name="connsiteX126" fmla="*/ 174289 w 489307"/>
              <a:gd name="connsiteY126" fmla="*/ 260666 h 405155"/>
              <a:gd name="connsiteX127" fmla="*/ 179110 w 489307"/>
              <a:gd name="connsiteY127" fmla="*/ 263171 h 405155"/>
              <a:gd name="connsiteX128" fmla="*/ 223795 w 489307"/>
              <a:gd name="connsiteY128" fmla="*/ 323369 h 405155"/>
              <a:gd name="connsiteX129" fmla="*/ 226772 w 489307"/>
              <a:gd name="connsiteY129" fmla="*/ 323369 h 405155"/>
              <a:gd name="connsiteX130" fmla="*/ 270954 w 489307"/>
              <a:gd name="connsiteY130" fmla="*/ 263929 h 405155"/>
              <a:gd name="connsiteX131" fmla="*/ 277074 w 489307"/>
              <a:gd name="connsiteY131" fmla="*/ 260814 h 405155"/>
              <a:gd name="connsiteX132" fmla="*/ 321928 w 489307"/>
              <a:gd name="connsiteY132" fmla="*/ 260814 h 405155"/>
              <a:gd name="connsiteX133" fmla="*/ 324799 w 489307"/>
              <a:gd name="connsiteY133" fmla="*/ 261614 h 405155"/>
              <a:gd name="connsiteX134" fmla="*/ 322934 w 489307"/>
              <a:gd name="connsiteY134" fmla="*/ 263824 h 405155"/>
              <a:gd name="connsiteX135" fmla="*/ 269298 w 489307"/>
              <a:gd name="connsiteY135" fmla="*/ 304447 h 405155"/>
              <a:gd name="connsiteX136" fmla="*/ 244650 w 489307"/>
              <a:gd name="connsiteY136" fmla="*/ 323159 h 405155"/>
              <a:gd name="connsiteX137" fmla="*/ 243916 w 489307"/>
              <a:gd name="connsiteY137" fmla="*/ 323895 h 405155"/>
              <a:gd name="connsiteX138" fmla="*/ 310442 w 489307"/>
              <a:gd name="connsiteY138" fmla="*/ 295565 h 405155"/>
              <a:gd name="connsiteX139" fmla="*/ 325449 w 489307"/>
              <a:gd name="connsiteY139" fmla="*/ 281883 h 405155"/>
              <a:gd name="connsiteX140" fmla="*/ 328614 w 489307"/>
              <a:gd name="connsiteY140" fmla="*/ 280831 h 405155"/>
              <a:gd name="connsiteX141" fmla="*/ 355861 w 489307"/>
              <a:gd name="connsiteY141" fmla="*/ 280831 h 405155"/>
              <a:gd name="connsiteX142" fmla="*/ 360912 w 489307"/>
              <a:gd name="connsiteY142" fmla="*/ 278158 h 405155"/>
              <a:gd name="connsiteX143" fmla="*/ 384491 w 489307"/>
              <a:gd name="connsiteY143" fmla="*/ 226737 h 405155"/>
              <a:gd name="connsiteX144" fmla="*/ 389983 w 489307"/>
              <a:gd name="connsiteY144" fmla="*/ 194491 h 405155"/>
              <a:gd name="connsiteX145" fmla="*/ 390507 w 489307"/>
              <a:gd name="connsiteY145" fmla="*/ 181862 h 405155"/>
              <a:gd name="connsiteX146" fmla="*/ 388159 w 489307"/>
              <a:gd name="connsiteY146" fmla="*/ 153173 h 405155"/>
              <a:gd name="connsiteX147" fmla="*/ 371664 w 489307"/>
              <a:gd name="connsiteY147" fmla="*/ 103183 h 405155"/>
              <a:gd name="connsiteX148" fmla="*/ 350893 w 489307"/>
              <a:gd name="connsiteY148" fmla="*/ 71611 h 405155"/>
              <a:gd name="connsiteX149" fmla="*/ 327146 w 489307"/>
              <a:gd name="connsiteY149" fmla="*/ 48289 h 405155"/>
              <a:gd name="connsiteX150" fmla="*/ 322955 w 489307"/>
              <a:gd name="connsiteY150" fmla="*/ 47469 h 405155"/>
              <a:gd name="connsiteX151" fmla="*/ 279044 w 489307"/>
              <a:gd name="connsiteY151" fmla="*/ 15391 h 405155"/>
              <a:gd name="connsiteX152" fmla="*/ 282356 w 489307"/>
              <a:gd name="connsiteY152" fmla="*/ 15391 h 405155"/>
              <a:gd name="connsiteX153" fmla="*/ 288790 w 489307"/>
              <a:gd name="connsiteY153" fmla="*/ 17896 h 405155"/>
              <a:gd name="connsiteX154" fmla="*/ 289650 w 489307"/>
              <a:gd name="connsiteY154" fmla="*/ 18380 h 405155"/>
              <a:gd name="connsiteX155" fmla="*/ 265211 w 489307"/>
              <a:gd name="connsiteY155" fmla="*/ 26947 h 405155"/>
              <a:gd name="connsiteX156" fmla="*/ 241422 w 489307"/>
              <a:gd name="connsiteY156" fmla="*/ 36755 h 405155"/>
              <a:gd name="connsiteX157" fmla="*/ 218115 w 489307"/>
              <a:gd name="connsiteY157" fmla="*/ 47742 h 405155"/>
              <a:gd name="connsiteX158" fmla="*/ 195332 w 489307"/>
              <a:gd name="connsiteY158" fmla="*/ 59845 h 405155"/>
              <a:gd name="connsiteX159" fmla="*/ 173094 w 489307"/>
              <a:gd name="connsiteY159" fmla="*/ 73000 h 405155"/>
              <a:gd name="connsiteX160" fmla="*/ 151443 w 489307"/>
              <a:gd name="connsiteY160" fmla="*/ 87124 h 405155"/>
              <a:gd name="connsiteX161" fmla="*/ 130483 w 489307"/>
              <a:gd name="connsiteY161" fmla="*/ 102236 h 405155"/>
              <a:gd name="connsiteX162" fmla="*/ 110153 w 489307"/>
              <a:gd name="connsiteY162" fmla="*/ 118296 h 405155"/>
              <a:gd name="connsiteX163" fmla="*/ 90577 w 489307"/>
              <a:gd name="connsiteY163" fmla="*/ 135303 h 405155"/>
              <a:gd name="connsiteX164" fmla="*/ 71818 w 489307"/>
              <a:gd name="connsiteY164" fmla="*/ 153278 h 405155"/>
              <a:gd name="connsiteX165" fmla="*/ 53814 w 489307"/>
              <a:gd name="connsiteY165" fmla="*/ 172474 h 405155"/>
              <a:gd name="connsiteX166" fmla="*/ 53940 w 489307"/>
              <a:gd name="connsiteY166" fmla="*/ 167612 h 405155"/>
              <a:gd name="connsiteX167" fmla="*/ 58131 w 489307"/>
              <a:gd name="connsiteY167" fmla="*/ 158456 h 405155"/>
              <a:gd name="connsiteX168" fmla="*/ 132244 w 489307"/>
              <a:gd name="connsiteY168" fmla="*/ 93206 h 405155"/>
              <a:gd name="connsiteX169" fmla="*/ 209710 w 489307"/>
              <a:gd name="connsiteY169" fmla="*/ 45174 h 405155"/>
              <a:gd name="connsiteX170" fmla="*/ 279044 w 489307"/>
              <a:gd name="connsiteY170" fmla="*/ 15391 h 405155"/>
              <a:gd name="connsiteX171" fmla="*/ 261648 w 489307"/>
              <a:gd name="connsiteY171" fmla="*/ 9456 h 405155"/>
              <a:gd name="connsiteX172" fmla="*/ 268900 w 489307"/>
              <a:gd name="connsiteY172" fmla="*/ 11287 h 405155"/>
              <a:gd name="connsiteX173" fmla="*/ 269382 w 489307"/>
              <a:gd name="connsiteY173" fmla="*/ 11519 h 405155"/>
              <a:gd name="connsiteX174" fmla="*/ 267852 w 489307"/>
              <a:gd name="connsiteY174" fmla="*/ 12298 h 405155"/>
              <a:gd name="connsiteX175" fmla="*/ 193593 w 489307"/>
              <a:gd name="connsiteY175" fmla="*/ 46227 h 405155"/>
              <a:gd name="connsiteX176" fmla="*/ 147880 w 489307"/>
              <a:gd name="connsiteY176" fmla="*/ 74180 h 405155"/>
              <a:gd name="connsiteX177" fmla="*/ 99422 w 489307"/>
              <a:gd name="connsiteY177" fmla="*/ 110656 h 405155"/>
              <a:gd name="connsiteX178" fmla="*/ 73180 w 489307"/>
              <a:gd name="connsiteY178" fmla="*/ 134167 h 405155"/>
              <a:gd name="connsiteX179" fmla="*/ 56853 w 489307"/>
              <a:gd name="connsiteY179" fmla="*/ 150479 h 405155"/>
              <a:gd name="connsiteX180" fmla="*/ 56371 w 489307"/>
              <a:gd name="connsiteY180" fmla="*/ 150985 h 405155"/>
              <a:gd name="connsiteX181" fmla="*/ 56057 w 489307"/>
              <a:gd name="connsiteY181" fmla="*/ 150458 h 405155"/>
              <a:gd name="connsiteX182" fmla="*/ 56413 w 489307"/>
              <a:gd name="connsiteY182" fmla="*/ 149217 h 405155"/>
              <a:gd name="connsiteX183" fmla="*/ 58132 w 489307"/>
              <a:gd name="connsiteY183" fmla="*/ 140797 h 405155"/>
              <a:gd name="connsiteX184" fmla="*/ 59368 w 489307"/>
              <a:gd name="connsiteY184" fmla="*/ 139071 h 405155"/>
              <a:gd name="connsiteX185" fmla="*/ 82151 w 489307"/>
              <a:gd name="connsiteY185" fmla="*/ 117476 h 405155"/>
              <a:gd name="connsiteX186" fmla="*/ 144254 w 489307"/>
              <a:gd name="connsiteY186" fmla="*/ 69191 h 405155"/>
              <a:gd name="connsiteX187" fmla="*/ 202940 w 489307"/>
              <a:gd name="connsiteY187" fmla="*/ 34188 h 405155"/>
              <a:gd name="connsiteX188" fmla="*/ 256660 w 489307"/>
              <a:gd name="connsiteY188" fmla="*/ 9835 h 405155"/>
              <a:gd name="connsiteX189" fmla="*/ 261648 w 489307"/>
              <a:gd name="connsiteY189" fmla="*/ 9456 h 405155"/>
              <a:gd name="connsiteX190" fmla="*/ 245404 w 489307"/>
              <a:gd name="connsiteY190" fmla="*/ 6677 h 405155"/>
              <a:gd name="connsiteX191" fmla="*/ 246033 w 489307"/>
              <a:gd name="connsiteY191" fmla="*/ 6825 h 405155"/>
              <a:gd name="connsiteX192" fmla="*/ 245027 w 489307"/>
              <a:gd name="connsiteY192" fmla="*/ 7393 h 405155"/>
              <a:gd name="connsiteX193" fmla="*/ 220064 w 489307"/>
              <a:gd name="connsiteY193" fmla="*/ 18401 h 405155"/>
              <a:gd name="connsiteX194" fmla="*/ 172905 w 489307"/>
              <a:gd name="connsiteY194" fmla="*/ 43301 h 405155"/>
              <a:gd name="connsiteX195" fmla="*/ 100071 w 489307"/>
              <a:gd name="connsiteY195" fmla="*/ 93691 h 405155"/>
              <a:gd name="connsiteX196" fmla="*/ 65572 w 489307"/>
              <a:gd name="connsiteY196" fmla="*/ 123916 h 405155"/>
              <a:gd name="connsiteX197" fmla="*/ 62407 w 489307"/>
              <a:gd name="connsiteY197" fmla="*/ 126842 h 405155"/>
              <a:gd name="connsiteX198" fmla="*/ 82507 w 489307"/>
              <a:gd name="connsiteY198" fmla="*/ 83546 h 405155"/>
              <a:gd name="connsiteX199" fmla="*/ 113695 w 489307"/>
              <a:gd name="connsiteY199" fmla="*/ 47574 h 405155"/>
              <a:gd name="connsiteX200" fmla="*/ 153518 w 489307"/>
              <a:gd name="connsiteY200" fmla="*/ 21538 h 405155"/>
              <a:gd name="connsiteX201" fmla="*/ 198455 w 489307"/>
              <a:gd name="connsiteY201" fmla="*/ 7561 h 405155"/>
              <a:gd name="connsiteX202" fmla="*/ 245404 w 489307"/>
              <a:gd name="connsiteY202" fmla="*/ 6677 h 405155"/>
              <a:gd name="connsiteX203" fmla="*/ 416266 w 489307"/>
              <a:gd name="connsiteY203" fmla="*/ 131 h 405155"/>
              <a:gd name="connsiteX204" fmla="*/ 443052 w 489307"/>
              <a:gd name="connsiteY204" fmla="*/ 28862 h 405155"/>
              <a:gd name="connsiteX205" fmla="*/ 444980 w 489307"/>
              <a:gd name="connsiteY205" fmla="*/ 31724 h 405155"/>
              <a:gd name="connsiteX206" fmla="*/ 468036 w 489307"/>
              <a:gd name="connsiteY206" fmla="*/ 47384 h 405155"/>
              <a:gd name="connsiteX207" fmla="*/ 487277 w 489307"/>
              <a:gd name="connsiteY207" fmla="*/ 82451 h 405155"/>
              <a:gd name="connsiteX208" fmla="*/ 488932 w 489307"/>
              <a:gd name="connsiteY208" fmla="*/ 110150 h 405155"/>
              <a:gd name="connsiteX209" fmla="*/ 480444 w 489307"/>
              <a:gd name="connsiteY209" fmla="*/ 147869 h 405155"/>
              <a:gd name="connsiteX210" fmla="*/ 460470 w 489307"/>
              <a:gd name="connsiteY210" fmla="*/ 189123 h 405155"/>
              <a:gd name="connsiteX211" fmla="*/ 438462 w 489307"/>
              <a:gd name="connsiteY211" fmla="*/ 221012 h 405155"/>
              <a:gd name="connsiteX212" fmla="*/ 437561 w 489307"/>
              <a:gd name="connsiteY212" fmla="*/ 222022 h 405155"/>
              <a:gd name="connsiteX213" fmla="*/ 434333 w 489307"/>
              <a:gd name="connsiteY213" fmla="*/ 226232 h 405155"/>
              <a:gd name="connsiteX214" fmla="*/ 433180 w 489307"/>
              <a:gd name="connsiteY214" fmla="*/ 227789 h 405155"/>
              <a:gd name="connsiteX215" fmla="*/ 431692 w 489307"/>
              <a:gd name="connsiteY215" fmla="*/ 229473 h 405155"/>
              <a:gd name="connsiteX216" fmla="*/ 430539 w 489307"/>
              <a:gd name="connsiteY216" fmla="*/ 230799 h 405155"/>
              <a:gd name="connsiteX217" fmla="*/ 431671 w 489307"/>
              <a:gd name="connsiteY217" fmla="*/ 228989 h 405155"/>
              <a:gd name="connsiteX218" fmla="*/ 432803 w 489307"/>
              <a:gd name="connsiteY218" fmla="*/ 227389 h 405155"/>
              <a:gd name="connsiteX219" fmla="*/ 433935 w 489307"/>
              <a:gd name="connsiteY219" fmla="*/ 225789 h 405155"/>
              <a:gd name="connsiteX220" fmla="*/ 437058 w 489307"/>
              <a:gd name="connsiteY220" fmla="*/ 221159 h 405155"/>
              <a:gd name="connsiteX221" fmla="*/ 445945 w 489307"/>
              <a:gd name="connsiteY221" fmla="*/ 207183 h 405155"/>
              <a:gd name="connsiteX222" fmla="*/ 466715 w 489307"/>
              <a:gd name="connsiteY222" fmla="*/ 168496 h 405155"/>
              <a:gd name="connsiteX223" fmla="*/ 477866 w 489307"/>
              <a:gd name="connsiteY223" fmla="*/ 134819 h 405155"/>
              <a:gd name="connsiteX224" fmla="*/ 479962 w 489307"/>
              <a:gd name="connsiteY224" fmla="*/ 109835 h 405155"/>
              <a:gd name="connsiteX225" fmla="*/ 472312 w 489307"/>
              <a:gd name="connsiteY225" fmla="*/ 76852 h 405155"/>
              <a:gd name="connsiteX226" fmla="*/ 448858 w 489307"/>
              <a:gd name="connsiteY226" fmla="*/ 50584 h 405155"/>
              <a:gd name="connsiteX227" fmla="*/ 440831 w 489307"/>
              <a:gd name="connsiteY227" fmla="*/ 45995 h 405155"/>
              <a:gd name="connsiteX228" fmla="*/ 438462 w 489307"/>
              <a:gd name="connsiteY228" fmla="*/ 46732 h 405155"/>
              <a:gd name="connsiteX229" fmla="*/ 419955 w 489307"/>
              <a:gd name="connsiteY229" fmla="*/ 59719 h 405155"/>
              <a:gd name="connsiteX230" fmla="*/ 385057 w 489307"/>
              <a:gd name="connsiteY230" fmla="*/ 37534 h 405155"/>
              <a:gd name="connsiteX231" fmla="*/ 383087 w 489307"/>
              <a:gd name="connsiteY231" fmla="*/ 36039 h 405155"/>
              <a:gd name="connsiteX232" fmla="*/ 358166 w 489307"/>
              <a:gd name="connsiteY232" fmla="*/ 38965 h 405155"/>
              <a:gd name="connsiteX233" fmla="*/ 333707 w 489307"/>
              <a:gd name="connsiteY233" fmla="*/ 43575 h 405155"/>
              <a:gd name="connsiteX234" fmla="*/ 332910 w 489307"/>
              <a:gd name="connsiteY234" fmla="*/ 44038 h 405155"/>
              <a:gd name="connsiteX235" fmla="*/ 334105 w 489307"/>
              <a:gd name="connsiteY235" fmla="*/ 45280 h 405155"/>
              <a:gd name="connsiteX236" fmla="*/ 379210 w 489307"/>
              <a:gd name="connsiteY236" fmla="*/ 103499 h 405155"/>
              <a:gd name="connsiteX237" fmla="*/ 394845 w 489307"/>
              <a:gd name="connsiteY237" fmla="*/ 153383 h 405155"/>
              <a:gd name="connsiteX238" fmla="*/ 396774 w 489307"/>
              <a:gd name="connsiteY238" fmla="*/ 191270 h 405155"/>
              <a:gd name="connsiteX239" fmla="*/ 370344 w 489307"/>
              <a:gd name="connsiteY239" fmla="*/ 275758 h 405155"/>
              <a:gd name="connsiteX240" fmla="*/ 334063 w 489307"/>
              <a:gd name="connsiteY240" fmla="*/ 317686 h 405155"/>
              <a:gd name="connsiteX241" fmla="*/ 319098 w 489307"/>
              <a:gd name="connsiteY241" fmla="*/ 328968 h 405155"/>
              <a:gd name="connsiteX242" fmla="*/ 313670 w 489307"/>
              <a:gd name="connsiteY242" fmla="*/ 332252 h 405155"/>
              <a:gd name="connsiteX243" fmla="*/ 312873 w 489307"/>
              <a:gd name="connsiteY243" fmla="*/ 333304 h 405155"/>
              <a:gd name="connsiteX244" fmla="*/ 307549 w 489307"/>
              <a:gd name="connsiteY244" fmla="*/ 336630 h 405155"/>
              <a:gd name="connsiteX245" fmla="*/ 304846 w 489307"/>
              <a:gd name="connsiteY245" fmla="*/ 338166 h 405155"/>
              <a:gd name="connsiteX246" fmla="*/ 301408 w 489307"/>
              <a:gd name="connsiteY246" fmla="*/ 340145 h 405155"/>
              <a:gd name="connsiteX247" fmla="*/ 297971 w 489307"/>
              <a:gd name="connsiteY247" fmla="*/ 342123 h 405155"/>
              <a:gd name="connsiteX248" fmla="*/ 295749 w 489307"/>
              <a:gd name="connsiteY248" fmla="*/ 343386 h 405155"/>
              <a:gd name="connsiteX249" fmla="*/ 295288 w 489307"/>
              <a:gd name="connsiteY249" fmla="*/ 343681 h 405155"/>
              <a:gd name="connsiteX250" fmla="*/ 294554 w 489307"/>
              <a:gd name="connsiteY250" fmla="*/ 344081 h 405155"/>
              <a:gd name="connsiteX251" fmla="*/ 293800 w 489307"/>
              <a:gd name="connsiteY251" fmla="*/ 344523 h 405155"/>
              <a:gd name="connsiteX252" fmla="*/ 293066 w 489307"/>
              <a:gd name="connsiteY252" fmla="*/ 344944 h 405155"/>
              <a:gd name="connsiteX253" fmla="*/ 292626 w 489307"/>
              <a:gd name="connsiteY253" fmla="*/ 345238 h 405155"/>
              <a:gd name="connsiteX254" fmla="*/ 278395 w 489307"/>
              <a:gd name="connsiteY254" fmla="*/ 353300 h 405155"/>
              <a:gd name="connsiteX255" fmla="*/ 210633 w 489307"/>
              <a:gd name="connsiteY255" fmla="*/ 383946 h 405155"/>
              <a:gd name="connsiteX256" fmla="*/ 156453 w 489307"/>
              <a:gd name="connsiteY256" fmla="*/ 399396 h 405155"/>
              <a:gd name="connsiteX257" fmla="*/ 130358 w 489307"/>
              <a:gd name="connsiteY257" fmla="*/ 403605 h 405155"/>
              <a:gd name="connsiteX258" fmla="*/ 94853 w 489307"/>
              <a:gd name="connsiteY258" fmla="*/ 404973 h 405155"/>
              <a:gd name="connsiteX259" fmla="*/ 52808 w 489307"/>
              <a:gd name="connsiteY259" fmla="*/ 397228 h 405155"/>
              <a:gd name="connsiteX260" fmla="*/ 21914 w 489307"/>
              <a:gd name="connsiteY260" fmla="*/ 378705 h 405155"/>
              <a:gd name="connsiteX261" fmla="*/ 1688 w 489307"/>
              <a:gd name="connsiteY261" fmla="*/ 341155 h 405155"/>
              <a:gd name="connsiteX262" fmla="*/ 724 w 489307"/>
              <a:gd name="connsiteY262" fmla="*/ 311456 h 405155"/>
              <a:gd name="connsiteX263" fmla="*/ 13761 w 489307"/>
              <a:gd name="connsiteY263" fmla="*/ 265150 h 405155"/>
              <a:gd name="connsiteX264" fmla="*/ 41993 w 489307"/>
              <a:gd name="connsiteY264" fmla="*/ 216234 h 405155"/>
              <a:gd name="connsiteX265" fmla="*/ 88104 w 489307"/>
              <a:gd name="connsiteY265" fmla="*/ 162497 h 405155"/>
              <a:gd name="connsiteX266" fmla="*/ 172508 w 489307"/>
              <a:gd name="connsiteY266" fmla="*/ 94890 h 405155"/>
              <a:gd name="connsiteX267" fmla="*/ 243979 w 489307"/>
              <a:gd name="connsiteY267" fmla="*/ 55530 h 405155"/>
              <a:gd name="connsiteX268" fmla="*/ 316583 w 489307"/>
              <a:gd name="connsiteY268" fmla="*/ 29620 h 405155"/>
              <a:gd name="connsiteX269" fmla="*/ 357999 w 489307"/>
              <a:gd name="connsiteY269" fmla="*/ 21874 h 405155"/>
              <a:gd name="connsiteX270" fmla="*/ 382270 w 489307"/>
              <a:gd name="connsiteY270" fmla="*/ 20316 h 405155"/>
              <a:gd name="connsiteX271" fmla="*/ 383024 w 489307"/>
              <a:gd name="connsiteY271" fmla="*/ 20316 h 405155"/>
              <a:gd name="connsiteX272" fmla="*/ 386923 w 489307"/>
              <a:gd name="connsiteY272" fmla="*/ 17622 h 405155"/>
              <a:gd name="connsiteX273" fmla="*/ 416266 w 489307"/>
              <a:gd name="connsiteY273" fmla="*/ 131 h 405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</a:cxnLst>
            <a:rect l="l" t="t" r="r" b="b"/>
            <a:pathLst>
              <a:path w="489307" h="405155">
                <a:moveTo>
                  <a:pt x="278290" y="349616"/>
                </a:moveTo>
                <a:lnTo>
                  <a:pt x="277683" y="349811"/>
                </a:lnTo>
                <a:lnTo>
                  <a:pt x="277976" y="349743"/>
                </a:lnTo>
                <a:close/>
                <a:moveTo>
                  <a:pt x="173116" y="214928"/>
                </a:moveTo>
                <a:cubicBezTo>
                  <a:pt x="186639" y="218079"/>
                  <a:pt x="199843" y="222476"/>
                  <a:pt x="212561" y="228062"/>
                </a:cubicBezTo>
                <a:cubicBezTo>
                  <a:pt x="213178" y="228246"/>
                  <a:pt x="213754" y="228547"/>
                  <a:pt x="214259" y="228947"/>
                </a:cubicBezTo>
                <a:cubicBezTo>
                  <a:pt x="214217" y="229557"/>
                  <a:pt x="213672" y="229599"/>
                  <a:pt x="213316" y="229788"/>
                </a:cubicBezTo>
                <a:cubicBezTo>
                  <a:pt x="202362" y="236025"/>
                  <a:pt x="191918" y="243127"/>
                  <a:pt x="182086" y="251026"/>
                </a:cubicBezTo>
                <a:cubicBezTo>
                  <a:pt x="181512" y="251550"/>
                  <a:pt x="180766" y="251843"/>
                  <a:pt x="179990" y="251847"/>
                </a:cubicBezTo>
                <a:lnTo>
                  <a:pt x="156055" y="251847"/>
                </a:lnTo>
                <a:cubicBezTo>
                  <a:pt x="155735" y="251891"/>
                  <a:pt x="155409" y="251824"/>
                  <a:pt x="155132" y="251658"/>
                </a:cubicBezTo>
                <a:cubicBezTo>
                  <a:pt x="155074" y="251207"/>
                  <a:pt x="155162" y="250748"/>
                  <a:pt x="155384" y="250353"/>
                </a:cubicBezTo>
                <a:cubicBezTo>
                  <a:pt x="159232" y="238513"/>
                  <a:pt x="164239" y="227084"/>
                  <a:pt x="170328" y="216233"/>
                </a:cubicBezTo>
                <a:cubicBezTo>
                  <a:pt x="171292" y="214507"/>
                  <a:pt x="171313" y="214507"/>
                  <a:pt x="173116" y="214928"/>
                </a:cubicBezTo>
                <a:close/>
                <a:moveTo>
                  <a:pt x="277908" y="214851"/>
                </a:moveTo>
                <a:cubicBezTo>
                  <a:pt x="278730" y="214533"/>
                  <a:pt x="279652" y="214946"/>
                  <a:pt x="279966" y="215771"/>
                </a:cubicBezTo>
                <a:cubicBezTo>
                  <a:pt x="286223" y="226906"/>
                  <a:pt x="291362" y="238640"/>
                  <a:pt x="295308" y="250795"/>
                </a:cubicBezTo>
                <a:cubicBezTo>
                  <a:pt x="295455" y="251088"/>
                  <a:pt x="295499" y="251423"/>
                  <a:pt x="295434" y="251743"/>
                </a:cubicBezTo>
                <a:cubicBezTo>
                  <a:pt x="294948" y="251907"/>
                  <a:pt x="294432" y="251957"/>
                  <a:pt x="293925" y="251890"/>
                </a:cubicBezTo>
                <a:cubicBezTo>
                  <a:pt x="286191" y="251890"/>
                  <a:pt x="278520" y="251890"/>
                  <a:pt x="270870" y="251890"/>
                </a:cubicBezTo>
                <a:cubicBezTo>
                  <a:pt x="269914" y="251905"/>
                  <a:pt x="268985" y="251576"/>
                  <a:pt x="268250" y="250964"/>
                </a:cubicBezTo>
                <a:cubicBezTo>
                  <a:pt x="258573" y="243178"/>
                  <a:pt x="248290" y="236182"/>
                  <a:pt x="237502" y="230042"/>
                </a:cubicBezTo>
                <a:cubicBezTo>
                  <a:pt x="237020" y="229859"/>
                  <a:pt x="236588" y="229564"/>
                  <a:pt x="236245" y="229179"/>
                </a:cubicBezTo>
                <a:cubicBezTo>
                  <a:pt x="236350" y="228589"/>
                  <a:pt x="236874" y="228547"/>
                  <a:pt x="237251" y="228400"/>
                </a:cubicBezTo>
                <a:cubicBezTo>
                  <a:pt x="250332" y="222603"/>
                  <a:pt x="263932" y="218072"/>
                  <a:pt x="277870" y="214866"/>
                </a:cubicBezTo>
                <a:cubicBezTo>
                  <a:pt x="277883" y="214862"/>
                  <a:pt x="277895" y="214856"/>
                  <a:pt x="277908" y="214851"/>
                </a:cubicBezTo>
                <a:close/>
                <a:moveTo>
                  <a:pt x="151422" y="211056"/>
                </a:moveTo>
                <a:cubicBezTo>
                  <a:pt x="154692" y="211561"/>
                  <a:pt x="157982" y="212024"/>
                  <a:pt x="161566" y="212550"/>
                </a:cubicBezTo>
                <a:cubicBezTo>
                  <a:pt x="159177" y="217160"/>
                  <a:pt x="156830" y="221622"/>
                  <a:pt x="154797" y="226084"/>
                </a:cubicBezTo>
                <a:cubicBezTo>
                  <a:pt x="152764" y="230546"/>
                  <a:pt x="150982" y="235114"/>
                  <a:pt x="148886" y="239639"/>
                </a:cubicBezTo>
                <a:cubicBezTo>
                  <a:pt x="148760" y="238250"/>
                  <a:pt x="148530" y="236840"/>
                  <a:pt x="148530" y="235429"/>
                </a:cubicBezTo>
                <a:cubicBezTo>
                  <a:pt x="148302" y="227778"/>
                  <a:pt x="148673" y="220121"/>
                  <a:pt x="149641" y="212529"/>
                </a:cubicBezTo>
                <a:cubicBezTo>
                  <a:pt x="149850" y="210908"/>
                  <a:pt x="149913" y="210845"/>
                  <a:pt x="151422" y="211056"/>
                </a:cubicBezTo>
                <a:close/>
                <a:moveTo>
                  <a:pt x="299584" y="210929"/>
                </a:moveTo>
                <a:cubicBezTo>
                  <a:pt x="300465" y="210803"/>
                  <a:pt x="300800" y="211224"/>
                  <a:pt x="300800" y="212003"/>
                </a:cubicBezTo>
                <a:cubicBezTo>
                  <a:pt x="301093" y="214655"/>
                  <a:pt x="301492" y="217328"/>
                  <a:pt x="301680" y="219980"/>
                </a:cubicBezTo>
                <a:cubicBezTo>
                  <a:pt x="302219" y="226164"/>
                  <a:pt x="302227" y="232382"/>
                  <a:pt x="301701" y="238566"/>
                </a:cubicBezTo>
                <a:cubicBezTo>
                  <a:pt x="301825" y="238991"/>
                  <a:pt x="301825" y="239445"/>
                  <a:pt x="301701" y="239871"/>
                </a:cubicBezTo>
                <a:cubicBezTo>
                  <a:pt x="301093" y="239765"/>
                  <a:pt x="301093" y="239344"/>
                  <a:pt x="301093" y="238923"/>
                </a:cubicBezTo>
                <a:cubicBezTo>
                  <a:pt x="297648" y="229900"/>
                  <a:pt x="293609" y="221117"/>
                  <a:pt x="289000" y="212634"/>
                </a:cubicBezTo>
                <a:cubicBezTo>
                  <a:pt x="292647" y="211813"/>
                  <a:pt x="296126" y="211455"/>
                  <a:pt x="299584" y="210929"/>
                </a:cubicBezTo>
                <a:close/>
                <a:moveTo>
                  <a:pt x="112605" y="209436"/>
                </a:moveTo>
                <a:cubicBezTo>
                  <a:pt x="121492" y="209225"/>
                  <a:pt x="130358" y="209162"/>
                  <a:pt x="139224" y="209814"/>
                </a:cubicBezTo>
                <a:cubicBezTo>
                  <a:pt x="140397" y="209899"/>
                  <a:pt x="140544" y="209920"/>
                  <a:pt x="140397" y="211204"/>
                </a:cubicBezTo>
                <a:cubicBezTo>
                  <a:pt x="140041" y="214445"/>
                  <a:pt x="139685" y="217707"/>
                  <a:pt x="139475" y="220970"/>
                </a:cubicBezTo>
                <a:cubicBezTo>
                  <a:pt x="139059" y="227242"/>
                  <a:pt x="139052" y="233536"/>
                  <a:pt x="139454" y="239808"/>
                </a:cubicBezTo>
                <a:cubicBezTo>
                  <a:pt x="139706" y="243786"/>
                  <a:pt x="140167" y="247722"/>
                  <a:pt x="140670" y="251616"/>
                </a:cubicBezTo>
                <a:cubicBezTo>
                  <a:pt x="140179" y="251869"/>
                  <a:pt x="139621" y="251957"/>
                  <a:pt x="139077" y="251869"/>
                </a:cubicBezTo>
                <a:cubicBezTo>
                  <a:pt x="131615" y="251869"/>
                  <a:pt x="124133" y="251869"/>
                  <a:pt x="116671" y="251869"/>
                </a:cubicBezTo>
                <a:cubicBezTo>
                  <a:pt x="115649" y="251976"/>
                  <a:pt x="114660" y="251463"/>
                  <a:pt x="114156" y="250564"/>
                </a:cubicBezTo>
                <a:cubicBezTo>
                  <a:pt x="106186" y="238977"/>
                  <a:pt x="104682" y="224098"/>
                  <a:pt x="110174" y="211140"/>
                </a:cubicBezTo>
                <a:cubicBezTo>
                  <a:pt x="110472" y="210061"/>
                  <a:pt x="111492" y="209345"/>
                  <a:pt x="112605" y="209436"/>
                </a:cubicBezTo>
                <a:close/>
                <a:moveTo>
                  <a:pt x="337584" y="209372"/>
                </a:moveTo>
                <a:cubicBezTo>
                  <a:pt x="338953" y="209237"/>
                  <a:pt x="340213" y="210134"/>
                  <a:pt x="340539" y="211477"/>
                </a:cubicBezTo>
                <a:cubicBezTo>
                  <a:pt x="345851" y="224367"/>
                  <a:pt x="344272" y="239083"/>
                  <a:pt x="336348" y="250542"/>
                </a:cubicBezTo>
                <a:cubicBezTo>
                  <a:pt x="335962" y="251350"/>
                  <a:pt x="335145" y="251860"/>
                  <a:pt x="334252" y="251847"/>
                </a:cubicBezTo>
                <a:cubicBezTo>
                  <a:pt x="326518" y="251847"/>
                  <a:pt x="318805" y="251847"/>
                  <a:pt x="311070" y="251847"/>
                </a:cubicBezTo>
                <a:cubicBezTo>
                  <a:pt x="310666" y="251921"/>
                  <a:pt x="310247" y="251822"/>
                  <a:pt x="309918" y="251574"/>
                </a:cubicBezTo>
                <a:cubicBezTo>
                  <a:pt x="310190" y="249090"/>
                  <a:pt x="310463" y="246564"/>
                  <a:pt x="310735" y="244038"/>
                </a:cubicBezTo>
                <a:cubicBezTo>
                  <a:pt x="311452" y="236806"/>
                  <a:pt x="311592" y="229528"/>
                  <a:pt x="311154" y="222274"/>
                </a:cubicBezTo>
                <a:cubicBezTo>
                  <a:pt x="310945" y="218612"/>
                  <a:pt x="310567" y="214992"/>
                  <a:pt x="310169" y="211350"/>
                </a:cubicBezTo>
                <a:cubicBezTo>
                  <a:pt x="310023" y="209919"/>
                  <a:pt x="310043" y="209814"/>
                  <a:pt x="311343" y="209814"/>
                </a:cubicBezTo>
                <a:cubicBezTo>
                  <a:pt x="320083" y="209161"/>
                  <a:pt x="328823" y="209245"/>
                  <a:pt x="337584" y="209372"/>
                </a:cubicBezTo>
                <a:close/>
                <a:moveTo>
                  <a:pt x="223837" y="156099"/>
                </a:moveTo>
                <a:cubicBezTo>
                  <a:pt x="225577" y="154857"/>
                  <a:pt x="225137" y="154920"/>
                  <a:pt x="226772" y="156099"/>
                </a:cubicBezTo>
                <a:cubicBezTo>
                  <a:pt x="245080" y="169370"/>
                  <a:pt x="260831" y="185874"/>
                  <a:pt x="273260" y="204805"/>
                </a:cubicBezTo>
                <a:lnTo>
                  <a:pt x="273909" y="205920"/>
                </a:lnTo>
                <a:lnTo>
                  <a:pt x="270220" y="206888"/>
                </a:lnTo>
                <a:cubicBezTo>
                  <a:pt x="255205" y="210723"/>
                  <a:pt x="240613" y="216070"/>
                  <a:pt x="226667" y="222843"/>
                </a:cubicBezTo>
                <a:cubicBezTo>
                  <a:pt x="225843" y="223317"/>
                  <a:pt x="224829" y="223317"/>
                  <a:pt x="224005" y="222843"/>
                </a:cubicBezTo>
                <a:cubicBezTo>
                  <a:pt x="209195" y="215638"/>
                  <a:pt x="193660" y="210050"/>
                  <a:pt x="177664" y="206173"/>
                </a:cubicBezTo>
                <a:cubicBezTo>
                  <a:pt x="177441" y="206099"/>
                  <a:pt x="177223" y="206006"/>
                  <a:pt x="177014" y="205899"/>
                </a:cubicBezTo>
                <a:cubicBezTo>
                  <a:pt x="176783" y="205289"/>
                  <a:pt x="177202" y="204994"/>
                  <a:pt x="177433" y="204636"/>
                </a:cubicBezTo>
                <a:cubicBezTo>
                  <a:pt x="189845" y="185766"/>
                  <a:pt x="205569" y="169321"/>
                  <a:pt x="223837" y="156099"/>
                </a:cubicBezTo>
                <a:close/>
                <a:moveTo>
                  <a:pt x="190281" y="135577"/>
                </a:moveTo>
                <a:cubicBezTo>
                  <a:pt x="198967" y="139281"/>
                  <a:pt x="207373" y="143615"/>
                  <a:pt x="215432" y="148542"/>
                </a:cubicBezTo>
                <a:cubicBezTo>
                  <a:pt x="215810" y="148774"/>
                  <a:pt x="216166" y="149048"/>
                  <a:pt x="216732" y="149426"/>
                </a:cubicBezTo>
                <a:cubicBezTo>
                  <a:pt x="214196" y="151426"/>
                  <a:pt x="211806" y="153278"/>
                  <a:pt x="209459" y="155194"/>
                </a:cubicBezTo>
                <a:cubicBezTo>
                  <a:pt x="193209" y="168404"/>
                  <a:pt x="179212" y="184185"/>
                  <a:pt x="168022" y="201921"/>
                </a:cubicBezTo>
                <a:cubicBezTo>
                  <a:pt x="167418" y="203270"/>
                  <a:pt x="165893" y="203935"/>
                  <a:pt x="164501" y="203457"/>
                </a:cubicBezTo>
                <a:cubicBezTo>
                  <a:pt x="160875" y="202721"/>
                  <a:pt x="157186" y="202215"/>
                  <a:pt x="153539" y="201626"/>
                </a:cubicBezTo>
                <a:cubicBezTo>
                  <a:pt x="151653" y="201331"/>
                  <a:pt x="151653" y="201331"/>
                  <a:pt x="152051" y="199521"/>
                </a:cubicBezTo>
                <a:cubicBezTo>
                  <a:pt x="153707" y="192399"/>
                  <a:pt x="155957" y="185427"/>
                  <a:pt x="158779" y="178683"/>
                </a:cubicBezTo>
                <a:cubicBezTo>
                  <a:pt x="165364" y="162853"/>
                  <a:pt x="174937" y="148450"/>
                  <a:pt x="186969" y="136271"/>
                </a:cubicBezTo>
                <a:cubicBezTo>
                  <a:pt x="187741" y="135236"/>
                  <a:pt x="189160" y="134937"/>
                  <a:pt x="190281" y="135577"/>
                </a:cubicBezTo>
                <a:close/>
                <a:moveTo>
                  <a:pt x="260223" y="135514"/>
                </a:moveTo>
                <a:cubicBezTo>
                  <a:pt x="261329" y="134828"/>
                  <a:pt x="262773" y="135102"/>
                  <a:pt x="263555" y="136146"/>
                </a:cubicBezTo>
                <a:cubicBezTo>
                  <a:pt x="279501" y="152309"/>
                  <a:pt x="291048" y="172311"/>
                  <a:pt x="297090" y="194239"/>
                </a:cubicBezTo>
                <a:cubicBezTo>
                  <a:pt x="297614" y="196133"/>
                  <a:pt x="298075" y="198027"/>
                  <a:pt x="298536" y="199943"/>
                </a:cubicBezTo>
                <a:cubicBezTo>
                  <a:pt x="298830" y="201248"/>
                  <a:pt x="298788" y="201269"/>
                  <a:pt x="297384" y="201479"/>
                </a:cubicBezTo>
                <a:cubicBezTo>
                  <a:pt x="293297" y="202237"/>
                  <a:pt x="289189" y="202848"/>
                  <a:pt x="285101" y="203584"/>
                </a:cubicBezTo>
                <a:cubicBezTo>
                  <a:pt x="284261" y="203820"/>
                  <a:pt x="283374" y="203412"/>
                  <a:pt x="283006" y="202616"/>
                </a:cubicBezTo>
                <a:cubicBezTo>
                  <a:pt x="277902" y="194481"/>
                  <a:pt x="272199" y="186741"/>
                  <a:pt x="265945" y="179463"/>
                </a:cubicBezTo>
                <a:cubicBezTo>
                  <a:pt x="257022" y="169004"/>
                  <a:pt x="247027" y="159522"/>
                  <a:pt x="236119" y="151174"/>
                </a:cubicBezTo>
                <a:lnTo>
                  <a:pt x="233793" y="149364"/>
                </a:lnTo>
                <a:cubicBezTo>
                  <a:pt x="235813" y="147960"/>
                  <a:pt x="237911" y="146674"/>
                  <a:pt x="240081" y="145512"/>
                </a:cubicBezTo>
                <a:cubicBezTo>
                  <a:pt x="246591" y="141782"/>
                  <a:pt x="253316" y="138444"/>
                  <a:pt x="260223" y="135514"/>
                </a:cubicBezTo>
                <a:close/>
                <a:moveTo>
                  <a:pt x="322955" y="47469"/>
                </a:moveTo>
                <a:cubicBezTo>
                  <a:pt x="300264" y="54570"/>
                  <a:pt x="278009" y="63003"/>
                  <a:pt x="256303" y="72727"/>
                </a:cubicBezTo>
                <a:cubicBezTo>
                  <a:pt x="245153" y="77799"/>
                  <a:pt x="234128" y="83145"/>
                  <a:pt x="223376" y="89060"/>
                </a:cubicBezTo>
                <a:cubicBezTo>
                  <a:pt x="197303" y="103220"/>
                  <a:pt x="172759" y="120058"/>
                  <a:pt x="150144" y="139302"/>
                </a:cubicBezTo>
                <a:cubicBezTo>
                  <a:pt x="120830" y="164358"/>
                  <a:pt x="95293" y="193554"/>
                  <a:pt x="74334" y="225979"/>
                </a:cubicBezTo>
                <a:cubicBezTo>
                  <a:pt x="65749" y="239223"/>
                  <a:pt x="58928" y="253537"/>
                  <a:pt x="54045" y="268560"/>
                </a:cubicBezTo>
                <a:cubicBezTo>
                  <a:pt x="50376" y="279928"/>
                  <a:pt x="48876" y="291889"/>
                  <a:pt x="49622" y="303815"/>
                </a:cubicBezTo>
                <a:cubicBezTo>
                  <a:pt x="50381" y="318010"/>
                  <a:pt x="55442" y="331635"/>
                  <a:pt x="64126" y="342860"/>
                </a:cubicBezTo>
                <a:cubicBezTo>
                  <a:pt x="69755" y="349890"/>
                  <a:pt x="76705" y="355742"/>
                  <a:pt x="84583" y="360077"/>
                </a:cubicBezTo>
                <a:cubicBezTo>
                  <a:pt x="99400" y="368204"/>
                  <a:pt x="115709" y="373216"/>
                  <a:pt x="132517" y="374811"/>
                </a:cubicBezTo>
                <a:cubicBezTo>
                  <a:pt x="140389" y="375666"/>
                  <a:pt x="148317" y="375870"/>
                  <a:pt x="156222" y="375422"/>
                </a:cubicBezTo>
                <a:cubicBezTo>
                  <a:pt x="168209" y="374761"/>
                  <a:pt x="180147" y="373405"/>
                  <a:pt x="191979" y="371359"/>
                </a:cubicBezTo>
                <a:cubicBezTo>
                  <a:pt x="209438" y="368413"/>
                  <a:pt x="226814" y="365024"/>
                  <a:pt x="244000" y="360604"/>
                </a:cubicBezTo>
                <a:lnTo>
                  <a:pt x="277680" y="349812"/>
                </a:lnTo>
                <a:lnTo>
                  <a:pt x="247375" y="356815"/>
                </a:lnTo>
                <a:cubicBezTo>
                  <a:pt x="237369" y="358185"/>
                  <a:pt x="227256" y="358602"/>
                  <a:pt x="217172" y="358057"/>
                </a:cubicBezTo>
                <a:cubicBezTo>
                  <a:pt x="196093" y="356998"/>
                  <a:pt x="175394" y="352001"/>
                  <a:pt x="156138" y="343323"/>
                </a:cubicBezTo>
                <a:cubicBezTo>
                  <a:pt x="127518" y="330429"/>
                  <a:pt x="102944" y="309934"/>
                  <a:pt x="85065" y="284051"/>
                </a:cubicBezTo>
                <a:cubicBezTo>
                  <a:pt x="84876" y="283777"/>
                  <a:pt x="84667" y="283525"/>
                  <a:pt x="84499" y="283251"/>
                </a:cubicBezTo>
                <a:cubicBezTo>
                  <a:pt x="83388" y="281462"/>
                  <a:pt x="83702" y="280768"/>
                  <a:pt x="85798" y="280768"/>
                </a:cubicBezTo>
                <a:cubicBezTo>
                  <a:pt x="97955" y="280768"/>
                  <a:pt x="110090" y="280768"/>
                  <a:pt x="122226" y="280768"/>
                </a:cubicBezTo>
                <a:cubicBezTo>
                  <a:pt x="123646" y="280875"/>
                  <a:pt x="124955" y="281578"/>
                  <a:pt x="125831" y="282704"/>
                </a:cubicBezTo>
                <a:cubicBezTo>
                  <a:pt x="133821" y="290881"/>
                  <a:pt x="142741" y="298088"/>
                  <a:pt x="152407" y="304173"/>
                </a:cubicBezTo>
                <a:cubicBezTo>
                  <a:pt x="168993" y="314500"/>
                  <a:pt x="187563" y="321191"/>
                  <a:pt x="206902" y="323811"/>
                </a:cubicBezTo>
                <a:cubicBezTo>
                  <a:pt x="203192" y="321138"/>
                  <a:pt x="199902" y="318507"/>
                  <a:pt x="196548" y="316002"/>
                </a:cubicBezTo>
                <a:cubicBezTo>
                  <a:pt x="186802" y="308699"/>
                  <a:pt x="177119" y="301290"/>
                  <a:pt x="167393" y="293965"/>
                </a:cubicBezTo>
                <a:cubicBezTo>
                  <a:pt x="154168" y="283904"/>
                  <a:pt x="140901" y="273780"/>
                  <a:pt x="127571" y="263740"/>
                </a:cubicBezTo>
                <a:cubicBezTo>
                  <a:pt x="126795" y="263150"/>
                  <a:pt x="125433" y="262687"/>
                  <a:pt x="125789" y="261466"/>
                </a:cubicBezTo>
                <a:cubicBezTo>
                  <a:pt x="126145" y="260246"/>
                  <a:pt x="127529" y="260666"/>
                  <a:pt x="128472" y="260666"/>
                </a:cubicBezTo>
                <a:cubicBezTo>
                  <a:pt x="143751" y="260666"/>
                  <a:pt x="159010" y="260666"/>
                  <a:pt x="174289" y="260666"/>
                </a:cubicBezTo>
                <a:cubicBezTo>
                  <a:pt x="176224" y="260587"/>
                  <a:pt x="178058" y="261538"/>
                  <a:pt x="179110" y="263171"/>
                </a:cubicBezTo>
                <a:cubicBezTo>
                  <a:pt x="193928" y="283378"/>
                  <a:pt x="208914" y="303289"/>
                  <a:pt x="223795" y="323369"/>
                </a:cubicBezTo>
                <a:cubicBezTo>
                  <a:pt x="225221" y="325348"/>
                  <a:pt x="225304" y="325327"/>
                  <a:pt x="226772" y="323369"/>
                </a:cubicBezTo>
                <a:cubicBezTo>
                  <a:pt x="241584" y="303557"/>
                  <a:pt x="256310" y="283742"/>
                  <a:pt x="270954" y="263929"/>
                </a:cubicBezTo>
                <a:cubicBezTo>
                  <a:pt x="272283" y="261856"/>
                  <a:pt x="274624" y="260664"/>
                  <a:pt x="277074" y="260814"/>
                </a:cubicBezTo>
                <a:cubicBezTo>
                  <a:pt x="292018" y="260814"/>
                  <a:pt x="306983" y="260814"/>
                  <a:pt x="321928" y="260814"/>
                </a:cubicBezTo>
                <a:cubicBezTo>
                  <a:pt x="322934" y="260814"/>
                  <a:pt x="324568" y="260498"/>
                  <a:pt x="324799" y="261614"/>
                </a:cubicBezTo>
                <a:cubicBezTo>
                  <a:pt x="325030" y="262729"/>
                  <a:pt x="323730" y="263234"/>
                  <a:pt x="322934" y="263824"/>
                </a:cubicBezTo>
                <a:lnTo>
                  <a:pt x="269298" y="304447"/>
                </a:lnTo>
                <a:cubicBezTo>
                  <a:pt x="261082" y="310677"/>
                  <a:pt x="252803" y="316844"/>
                  <a:pt x="244650" y="323159"/>
                </a:cubicBezTo>
                <a:cubicBezTo>
                  <a:pt x="244342" y="323331"/>
                  <a:pt x="244088" y="323586"/>
                  <a:pt x="243916" y="323895"/>
                </a:cubicBezTo>
                <a:cubicBezTo>
                  <a:pt x="268192" y="320507"/>
                  <a:pt x="291142" y="310734"/>
                  <a:pt x="310442" y="295565"/>
                </a:cubicBezTo>
                <a:cubicBezTo>
                  <a:pt x="315749" y="291353"/>
                  <a:pt x="320762" y="286781"/>
                  <a:pt x="325449" y="281883"/>
                </a:cubicBezTo>
                <a:cubicBezTo>
                  <a:pt x="326298" y="281079"/>
                  <a:pt x="327455" y="280694"/>
                  <a:pt x="328614" y="280831"/>
                </a:cubicBezTo>
                <a:cubicBezTo>
                  <a:pt x="337710" y="280831"/>
                  <a:pt x="346785" y="280704"/>
                  <a:pt x="355861" y="280831"/>
                </a:cubicBezTo>
                <a:cubicBezTo>
                  <a:pt x="357919" y="281003"/>
                  <a:pt x="359891" y="279961"/>
                  <a:pt x="360912" y="278158"/>
                </a:cubicBezTo>
                <a:cubicBezTo>
                  <a:pt x="371568" y="262456"/>
                  <a:pt x="379537" y="245076"/>
                  <a:pt x="384491" y="226737"/>
                </a:cubicBezTo>
                <a:cubicBezTo>
                  <a:pt x="387315" y="216183"/>
                  <a:pt x="389153" y="205387"/>
                  <a:pt x="389983" y="194491"/>
                </a:cubicBezTo>
                <a:cubicBezTo>
                  <a:pt x="390318" y="190281"/>
                  <a:pt x="390507" y="186071"/>
                  <a:pt x="390507" y="181862"/>
                </a:cubicBezTo>
                <a:cubicBezTo>
                  <a:pt x="390501" y="172251"/>
                  <a:pt x="389715" y="162655"/>
                  <a:pt x="388159" y="153173"/>
                </a:cubicBezTo>
                <a:cubicBezTo>
                  <a:pt x="385212" y="135768"/>
                  <a:pt x="379650" y="118913"/>
                  <a:pt x="371664" y="103183"/>
                </a:cubicBezTo>
                <a:cubicBezTo>
                  <a:pt x="365936" y="91914"/>
                  <a:pt x="358969" y="81324"/>
                  <a:pt x="350893" y="71611"/>
                </a:cubicBezTo>
                <a:cubicBezTo>
                  <a:pt x="343746" y="63084"/>
                  <a:pt x="335794" y="55274"/>
                  <a:pt x="327146" y="48289"/>
                </a:cubicBezTo>
                <a:cubicBezTo>
                  <a:pt x="326002" y="47268"/>
                  <a:pt x="324397" y="46953"/>
                  <a:pt x="322955" y="47469"/>
                </a:cubicBezTo>
                <a:close/>
                <a:moveTo>
                  <a:pt x="279044" y="15391"/>
                </a:moveTo>
                <a:cubicBezTo>
                  <a:pt x="280107" y="14960"/>
                  <a:pt x="281293" y="14960"/>
                  <a:pt x="282356" y="15391"/>
                </a:cubicBezTo>
                <a:cubicBezTo>
                  <a:pt x="284473" y="16296"/>
                  <a:pt x="286694" y="17075"/>
                  <a:pt x="288790" y="17896"/>
                </a:cubicBezTo>
                <a:cubicBezTo>
                  <a:pt x="288958" y="17959"/>
                  <a:pt x="289126" y="18085"/>
                  <a:pt x="289650" y="18380"/>
                </a:cubicBezTo>
                <a:cubicBezTo>
                  <a:pt x="281266" y="21200"/>
                  <a:pt x="273217" y="23852"/>
                  <a:pt x="265211" y="26947"/>
                </a:cubicBezTo>
                <a:cubicBezTo>
                  <a:pt x="257204" y="30041"/>
                  <a:pt x="249282" y="33282"/>
                  <a:pt x="241422" y="36755"/>
                </a:cubicBezTo>
                <a:cubicBezTo>
                  <a:pt x="233562" y="40228"/>
                  <a:pt x="225807" y="43911"/>
                  <a:pt x="218115" y="47742"/>
                </a:cubicBezTo>
                <a:cubicBezTo>
                  <a:pt x="210429" y="51601"/>
                  <a:pt x="202835" y="55635"/>
                  <a:pt x="195332" y="59845"/>
                </a:cubicBezTo>
                <a:cubicBezTo>
                  <a:pt x="187814" y="64069"/>
                  <a:pt x="180403" y="68454"/>
                  <a:pt x="173094" y="73000"/>
                </a:cubicBezTo>
                <a:cubicBezTo>
                  <a:pt x="165785" y="77547"/>
                  <a:pt x="158569" y="82254"/>
                  <a:pt x="151443" y="87124"/>
                </a:cubicBezTo>
                <a:cubicBezTo>
                  <a:pt x="144373" y="92007"/>
                  <a:pt x="137386" y="97044"/>
                  <a:pt x="130483" y="102236"/>
                </a:cubicBezTo>
                <a:cubicBezTo>
                  <a:pt x="123581" y="107428"/>
                  <a:pt x="116804" y="112781"/>
                  <a:pt x="110153" y="118296"/>
                </a:cubicBezTo>
                <a:cubicBezTo>
                  <a:pt x="103516" y="123796"/>
                  <a:pt x="96990" y="129466"/>
                  <a:pt x="90577" y="135303"/>
                </a:cubicBezTo>
                <a:cubicBezTo>
                  <a:pt x="84163" y="141140"/>
                  <a:pt x="77910" y="147132"/>
                  <a:pt x="71818" y="153278"/>
                </a:cubicBezTo>
                <a:cubicBezTo>
                  <a:pt x="65740" y="159424"/>
                  <a:pt x="59850" y="165739"/>
                  <a:pt x="53814" y="172474"/>
                </a:cubicBezTo>
                <a:cubicBezTo>
                  <a:pt x="53793" y="170496"/>
                  <a:pt x="53940" y="169043"/>
                  <a:pt x="53940" y="167612"/>
                </a:cubicBezTo>
                <a:cubicBezTo>
                  <a:pt x="53730" y="163739"/>
                  <a:pt x="55616" y="161129"/>
                  <a:pt x="58131" y="158456"/>
                </a:cubicBezTo>
                <a:cubicBezTo>
                  <a:pt x="80821" y="134501"/>
                  <a:pt x="105627" y="112661"/>
                  <a:pt x="132244" y="93206"/>
                </a:cubicBezTo>
                <a:cubicBezTo>
                  <a:pt x="156774" y="75183"/>
                  <a:pt x="182675" y="59123"/>
                  <a:pt x="209710" y="45174"/>
                </a:cubicBezTo>
                <a:cubicBezTo>
                  <a:pt x="232078" y="33585"/>
                  <a:pt x="255249" y="23631"/>
                  <a:pt x="279044" y="15391"/>
                </a:cubicBezTo>
                <a:close/>
                <a:moveTo>
                  <a:pt x="261648" y="9456"/>
                </a:moveTo>
                <a:cubicBezTo>
                  <a:pt x="264037" y="10193"/>
                  <a:pt x="266469" y="10698"/>
                  <a:pt x="268900" y="11287"/>
                </a:cubicBezTo>
                <a:cubicBezTo>
                  <a:pt x="269067" y="11351"/>
                  <a:pt x="269227" y="11429"/>
                  <a:pt x="269382" y="11519"/>
                </a:cubicBezTo>
                <a:cubicBezTo>
                  <a:pt x="269005" y="12087"/>
                  <a:pt x="268376" y="12108"/>
                  <a:pt x="267852" y="12298"/>
                </a:cubicBezTo>
                <a:cubicBezTo>
                  <a:pt x="242275" y="21696"/>
                  <a:pt x="217451" y="33038"/>
                  <a:pt x="193593" y="46227"/>
                </a:cubicBezTo>
                <a:cubicBezTo>
                  <a:pt x="177984" y="54843"/>
                  <a:pt x="162747" y="64161"/>
                  <a:pt x="147880" y="74180"/>
                </a:cubicBezTo>
                <a:cubicBezTo>
                  <a:pt x="131120" y="85503"/>
                  <a:pt x="114947" y="97678"/>
                  <a:pt x="99422" y="110656"/>
                </a:cubicBezTo>
                <a:cubicBezTo>
                  <a:pt x="90437" y="118219"/>
                  <a:pt x="81690" y="126057"/>
                  <a:pt x="73180" y="134167"/>
                </a:cubicBezTo>
                <a:cubicBezTo>
                  <a:pt x="67605" y="139471"/>
                  <a:pt x="62261" y="145007"/>
                  <a:pt x="56853" y="150479"/>
                </a:cubicBezTo>
                <a:cubicBezTo>
                  <a:pt x="56769" y="150732"/>
                  <a:pt x="56602" y="150985"/>
                  <a:pt x="56371" y="150985"/>
                </a:cubicBezTo>
                <a:cubicBezTo>
                  <a:pt x="56015" y="151027"/>
                  <a:pt x="56036" y="150690"/>
                  <a:pt x="56057" y="150458"/>
                </a:cubicBezTo>
                <a:cubicBezTo>
                  <a:pt x="56043" y="150016"/>
                  <a:pt x="56167" y="149583"/>
                  <a:pt x="56413" y="149217"/>
                </a:cubicBezTo>
                <a:cubicBezTo>
                  <a:pt x="56806" y="146377"/>
                  <a:pt x="57380" y="143563"/>
                  <a:pt x="58132" y="140797"/>
                </a:cubicBezTo>
                <a:cubicBezTo>
                  <a:pt x="58380" y="140120"/>
                  <a:pt x="58808" y="139524"/>
                  <a:pt x="59368" y="139071"/>
                </a:cubicBezTo>
                <a:cubicBezTo>
                  <a:pt x="66760" y="131690"/>
                  <a:pt x="74354" y="124491"/>
                  <a:pt x="82151" y="117476"/>
                </a:cubicBezTo>
                <a:cubicBezTo>
                  <a:pt x="101750" y="100000"/>
                  <a:pt x="122497" y="83868"/>
                  <a:pt x="144254" y="69191"/>
                </a:cubicBezTo>
                <a:cubicBezTo>
                  <a:pt x="163134" y="56408"/>
                  <a:pt x="182729" y="44722"/>
                  <a:pt x="202940" y="34188"/>
                </a:cubicBezTo>
                <a:cubicBezTo>
                  <a:pt x="220404" y="25119"/>
                  <a:pt x="238335" y="16989"/>
                  <a:pt x="256660" y="9835"/>
                </a:cubicBezTo>
                <a:cubicBezTo>
                  <a:pt x="258227" y="9124"/>
                  <a:pt x="259992" y="8990"/>
                  <a:pt x="261648" y="9456"/>
                </a:cubicBezTo>
                <a:close/>
                <a:moveTo>
                  <a:pt x="245404" y="6677"/>
                </a:moveTo>
                <a:cubicBezTo>
                  <a:pt x="245634" y="6614"/>
                  <a:pt x="246158" y="6256"/>
                  <a:pt x="246033" y="6825"/>
                </a:cubicBezTo>
                <a:cubicBezTo>
                  <a:pt x="245907" y="7393"/>
                  <a:pt x="245488" y="7393"/>
                  <a:pt x="245027" y="7393"/>
                </a:cubicBezTo>
                <a:cubicBezTo>
                  <a:pt x="236643" y="10887"/>
                  <a:pt x="228301" y="14528"/>
                  <a:pt x="220064" y="18401"/>
                </a:cubicBezTo>
                <a:cubicBezTo>
                  <a:pt x="203994" y="25993"/>
                  <a:pt x="188275" y="34293"/>
                  <a:pt x="172905" y="43301"/>
                </a:cubicBezTo>
                <a:cubicBezTo>
                  <a:pt x="147433" y="58287"/>
                  <a:pt x="123089" y="75129"/>
                  <a:pt x="100071" y="93691"/>
                </a:cubicBezTo>
                <a:cubicBezTo>
                  <a:pt x="88166" y="103268"/>
                  <a:pt x="76638" y="113308"/>
                  <a:pt x="65572" y="123916"/>
                </a:cubicBezTo>
                <a:lnTo>
                  <a:pt x="62407" y="126842"/>
                </a:lnTo>
                <a:cubicBezTo>
                  <a:pt x="62176" y="122148"/>
                  <a:pt x="74501" y="95754"/>
                  <a:pt x="82507" y="83546"/>
                </a:cubicBezTo>
                <a:cubicBezTo>
                  <a:pt x="91237" y="70196"/>
                  <a:pt x="101729" y="58095"/>
                  <a:pt x="113695" y="47574"/>
                </a:cubicBezTo>
                <a:cubicBezTo>
                  <a:pt x="125704" y="37085"/>
                  <a:pt x="139107" y="28323"/>
                  <a:pt x="153518" y="21538"/>
                </a:cubicBezTo>
                <a:cubicBezTo>
                  <a:pt x="167768" y="14781"/>
                  <a:pt x="182897" y="10076"/>
                  <a:pt x="198455" y="7561"/>
                </a:cubicBezTo>
                <a:cubicBezTo>
                  <a:pt x="213981" y="5016"/>
                  <a:pt x="229793" y="4718"/>
                  <a:pt x="245404" y="6677"/>
                </a:cubicBezTo>
                <a:close/>
                <a:moveTo>
                  <a:pt x="416266" y="131"/>
                </a:moveTo>
                <a:cubicBezTo>
                  <a:pt x="431122" y="1575"/>
                  <a:pt x="442595" y="13881"/>
                  <a:pt x="443052" y="28862"/>
                </a:cubicBezTo>
                <a:cubicBezTo>
                  <a:pt x="442977" y="30144"/>
                  <a:pt x="443767" y="31318"/>
                  <a:pt x="444980" y="31724"/>
                </a:cubicBezTo>
                <a:cubicBezTo>
                  <a:pt x="453519" y="35548"/>
                  <a:pt x="461323" y="40849"/>
                  <a:pt x="468036" y="47384"/>
                </a:cubicBezTo>
                <a:cubicBezTo>
                  <a:pt x="477738" y="56923"/>
                  <a:pt x="484430" y="69119"/>
                  <a:pt x="487277" y="82451"/>
                </a:cubicBezTo>
                <a:cubicBezTo>
                  <a:pt x="489207" y="91549"/>
                  <a:pt x="489767" y="100886"/>
                  <a:pt x="488932" y="110150"/>
                </a:cubicBezTo>
                <a:cubicBezTo>
                  <a:pt x="487807" y="123049"/>
                  <a:pt x="484952" y="135737"/>
                  <a:pt x="480444" y="147869"/>
                </a:cubicBezTo>
                <a:cubicBezTo>
                  <a:pt x="475168" y="162253"/>
                  <a:pt x="468476" y="176074"/>
                  <a:pt x="460470" y="189123"/>
                </a:cubicBezTo>
                <a:cubicBezTo>
                  <a:pt x="453762" y="200176"/>
                  <a:pt x="446414" y="210824"/>
                  <a:pt x="438462" y="221012"/>
                </a:cubicBezTo>
                <a:cubicBezTo>
                  <a:pt x="438190" y="221369"/>
                  <a:pt x="437854" y="221685"/>
                  <a:pt x="437561" y="222022"/>
                </a:cubicBezTo>
                <a:cubicBezTo>
                  <a:pt x="436599" y="223510"/>
                  <a:pt x="435519" y="224918"/>
                  <a:pt x="434333" y="226232"/>
                </a:cubicBezTo>
                <a:cubicBezTo>
                  <a:pt x="434023" y="226802"/>
                  <a:pt x="433635" y="227326"/>
                  <a:pt x="433180" y="227789"/>
                </a:cubicBezTo>
                <a:cubicBezTo>
                  <a:pt x="432837" y="228469"/>
                  <a:pt x="432323" y="229050"/>
                  <a:pt x="431692" y="229473"/>
                </a:cubicBezTo>
                <a:cubicBezTo>
                  <a:pt x="431650" y="230083"/>
                  <a:pt x="431315" y="230483"/>
                  <a:pt x="430539" y="230799"/>
                </a:cubicBezTo>
                <a:cubicBezTo>
                  <a:pt x="430770" y="230115"/>
                  <a:pt x="431158" y="229494"/>
                  <a:pt x="431671" y="228989"/>
                </a:cubicBezTo>
                <a:lnTo>
                  <a:pt x="432803" y="227389"/>
                </a:lnTo>
                <a:cubicBezTo>
                  <a:pt x="433067" y="226783"/>
                  <a:pt x="433453" y="226240"/>
                  <a:pt x="433935" y="225789"/>
                </a:cubicBezTo>
                <a:cubicBezTo>
                  <a:pt x="434851" y="224165"/>
                  <a:pt x="435897" y="222615"/>
                  <a:pt x="437058" y="221159"/>
                </a:cubicBezTo>
                <a:cubicBezTo>
                  <a:pt x="439929" y="216423"/>
                  <a:pt x="443136" y="211940"/>
                  <a:pt x="445945" y="207183"/>
                </a:cubicBezTo>
                <a:cubicBezTo>
                  <a:pt x="453589" y="194691"/>
                  <a:pt x="460524" y="181775"/>
                  <a:pt x="466715" y="168496"/>
                </a:cubicBezTo>
                <a:cubicBezTo>
                  <a:pt x="471721" y="157743"/>
                  <a:pt x="475462" y="146442"/>
                  <a:pt x="477866" y="134819"/>
                </a:cubicBezTo>
                <a:cubicBezTo>
                  <a:pt x="479557" y="126606"/>
                  <a:pt x="480261" y="118216"/>
                  <a:pt x="479962" y="109835"/>
                </a:cubicBezTo>
                <a:cubicBezTo>
                  <a:pt x="479685" y="98430"/>
                  <a:pt x="477082" y="87205"/>
                  <a:pt x="472312" y="76852"/>
                </a:cubicBezTo>
                <a:cubicBezTo>
                  <a:pt x="467095" y="66064"/>
                  <a:pt x="458969" y="56963"/>
                  <a:pt x="448858" y="50584"/>
                </a:cubicBezTo>
                <a:cubicBezTo>
                  <a:pt x="446272" y="48900"/>
                  <a:pt x="443593" y="47368"/>
                  <a:pt x="440831" y="45995"/>
                </a:cubicBezTo>
                <a:cubicBezTo>
                  <a:pt x="439384" y="45280"/>
                  <a:pt x="439384" y="45301"/>
                  <a:pt x="438462" y="46732"/>
                </a:cubicBezTo>
                <a:cubicBezTo>
                  <a:pt x="434377" y="53474"/>
                  <a:pt x="427664" y="58185"/>
                  <a:pt x="419955" y="59719"/>
                </a:cubicBezTo>
                <a:cubicBezTo>
                  <a:pt x="404254" y="63069"/>
                  <a:pt x="388759" y="53219"/>
                  <a:pt x="385057" y="37534"/>
                </a:cubicBezTo>
                <a:cubicBezTo>
                  <a:pt x="384659" y="36039"/>
                  <a:pt x="384659" y="36039"/>
                  <a:pt x="383087" y="36039"/>
                </a:cubicBezTo>
                <a:cubicBezTo>
                  <a:pt x="374729" y="36508"/>
                  <a:pt x="366408" y="37485"/>
                  <a:pt x="358166" y="38965"/>
                </a:cubicBezTo>
                <a:cubicBezTo>
                  <a:pt x="349971" y="40270"/>
                  <a:pt x="341839" y="41912"/>
                  <a:pt x="333707" y="43575"/>
                </a:cubicBezTo>
                <a:cubicBezTo>
                  <a:pt x="333378" y="43576"/>
                  <a:pt x="333074" y="43752"/>
                  <a:pt x="332910" y="44038"/>
                </a:cubicBezTo>
                <a:cubicBezTo>
                  <a:pt x="333015" y="44627"/>
                  <a:pt x="333665" y="44901"/>
                  <a:pt x="334105" y="45280"/>
                </a:cubicBezTo>
                <a:cubicBezTo>
                  <a:pt x="353098" y="61237"/>
                  <a:pt x="368476" y="81087"/>
                  <a:pt x="379210" y="103499"/>
                </a:cubicBezTo>
                <a:cubicBezTo>
                  <a:pt x="386818" y="119273"/>
                  <a:pt x="392085" y="136078"/>
                  <a:pt x="394845" y="153383"/>
                </a:cubicBezTo>
                <a:cubicBezTo>
                  <a:pt x="396864" y="165903"/>
                  <a:pt x="397509" y="178608"/>
                  <a:pt x="396774" y="191270"/>
                </a:cubicBezTo>
                <a:cubicBezTo>
                  <a:pt x="395223" y="221224"/>
                  <a:pt x="386128" y="250294"/>
                  <a:pt x="370344" y="275758"/>
                </a:cubicBezTo>
                <a:cubicBezTo>
                  <a:pt x="360587" y="291612"/>
                  <a:pt x="348334" y="305773"/>
                  <a:pt x="334063" y="317686"/>
                </a:cubicBezTo>
                <a:cubicBezTo>
                  <a:pt x="329242" y="321706"/>
                  <a:pt x="324233" y="325432"/>
                  <a:pt x="319098" y="328968"/>
                </a:cubicBezTo>
                <a:cubicBezTo>
                  <a:pt x="317337" y="330147"/>
                  <a:pt x="315325" y="330884"/>
                  <a:pt x="313670" y="332252"/>
                </a:cubicBezTo>
                <a:cubicBezTo>
                  <a:pt x="313552" y="332694"/>
                  <a:pt x="313265" y="333073"/>
                  <a:pt x="312873" y="333304"/>
                </a:cubicBezTo>
                <a:lnTo>
                  <a:pt x="307549" y="336630"/>
                </a:lnTo>
                <a:lnTo>
                  <a:pt x="304846" y="338166"/>
                </a:lnTo>
                <a:lnTo>
                  <a:pt x="301408" y="340145"/>
                </a:lnTo>
                <a:cubicBezTo>
                  <a:pt x="300323" y="340905"/>
                  <a:pt x="299172" y="341568"/>
                  <a:pt x="297971" y="342123"/>
                </a:cubicBezTo>
                <a:cubicBezTo>
                  <a:pt x="297321" y="342687"/>
                  <a:pt x="296567" y="343117"/>
                  <a:pt x="295749" y="343386"/>
                </a:cubicBezTo>
                <a:cubicBezTo>
                  <a:pt x="295676" y="343576"/>
                  <a:pt x="295489" y="343696"/>
                  <a:pt x="295288" y="343681"/>
                </a:cubicBezTo>
                <a:cubicBezTo>
                  <a:pt x="295141" y="343946"/>
                  <a:pt x="294856" y="344102"/>
                  <a:pt x="294554" y="344081"/>
                </a:cubicBezTo>
                <a:cubicBezTo>
                  <a:pt x="294399" y="344352"/>
                  <a:pt x="294112" y="344521"/>
                  <a:pt x="293800" y="344523"/>
                </a:cubicBezTo>
                <a:cubicBezTo>
                  <a:pt x="293655" y="344792"/>
                  <a:pt x="293370" y="344956"/>
                  <a:pt x="293066" y="344944"/>
                </a:cubicBezTo>
                <a:cubicBezTo>
                  <a:pt x="292995" y="345125"/>
                  <a:pt x="292819" y="345243"/>
                  <a:pt x="292626" y="345238"/>
                </a:cubicBezTo>
                <a:cubicBezTo>
                  <a:pt x="287994" y="348122"/>
                  <a:pt x="283174" y="350711"/>
                  <a:pt x="278395" y="353300"/>
                </a:cubicBezTo>
                <a:cubicBezTo>
                  <a:pt x="256599" y="365194"/>
                  <a:pt x="233948" y="375438"/>
                  <a:pt x="210633" y="383946"/>
                </a:cubicBezTo>
                <a:cubicBezTo>
                  <a:pt x="192968" y="390402"/>
                  <a:pt x="174859" y="395565"/>
                  <a:pt x="156453" y="399396"/>
                </a:cubicBezTo>
                <a:cubicBezTo>
                  <a:pt x="147817" y="401220"/>
                  <a:pt x="139119" y="402622"/>
                  <a:pt x="130358" y="403605"/>
                </a:cubicBezTo>
                <a:cubicBezTo>
                  <a:pt x="118577" y="404992"/>
                  <a:pt x="106705" y="405449"/>
                  <a:pt x="94853" y="404973"/>
                </a:cubicBezTo>
                <a:cubicBezTo>
                  <a:pt x="80530" y="404529"/>
                  <a:pt x="66356" y="401917"/>
                  <a:pt x="52808" y="397228"/>
                </a:cubicBezTo>
                <a:cubicBezTo>
                  <a:pt x="41327" y="393306"/>
                  <a:pt x="30799" y="386994"/>
                  <a:pt x="21914" y="378705"/>
                </a:cubicBezTo>
                <a:cubicBezTo>
                  <a:pt x="11426" y="368621"/>
                  <a:pt x="4352" y="355489"/>
                  <a:pt x="1688" y="341155"/>
                </a:cubicBezTo>
                <a:cubicBezTo>
                  <a:pt x="-172" y="331366"/>
                  <a:pt x="-498" y="321347"/>
                  <a:pt x="724" y="311456"/>
                </a:cubicBezTo>
                <a:cubicBezTo>
                  <a:pt x="2699" y="295445"/>
                  <a:pt x="7095" y="279829"/>
                  <a:pt x="13761" y="265150"/>
                </a:cubicBezTo>
                <a:cubicBezTo>
                  <a:pt x="21442" y="247897"/>
                  <a:pt x="30904" y="231502"/>
                  <a:pt x="41993" y="216234"/>
                </a:cubicBezTo>
                <a:cubicBezTo>
                  <a:pt x="55802" y="197029"/>
                  <a:pt x="71229" y="179050"/>
                  <a:pt x="88104" y="162497"/>
                </a:cubicBezTo>
                <a:cubicBezTo>
                  <a:pt x="113892" y="137157"/>
                  <a:pt x="142171" y="114505"/>
                  <a:pt x="172508" y="94890"/>
                </a:cubicBezTo>
                <a:cubicBezTo>
                  <a:pt x="195316" y="79990"/>
                  <a:pt x="219207" y="66833"/>
                  <a:pt x="243979" y="55530"/>
                </a:cubicBezTo>
                <a:cubicBezTo>
                  <a:pt x="267374" y="44765"/>
                  <a:pt x="291670" y="36095"/>
                  <a:pt x="316583" y="29620"/>
                </a:cubicBezTo>
                <a:cubicBezTo>
                  <a:pt x="330194" y="26085"/>
                  <a:pt x="344033" y="23497"/>
                  <a:pt x="357999" y="21874"/>
                </a:cubicBezTo>
                <a:cubicBezTo>
                  <a:pt x="366053" y="20902"/>
                  <a:pt x="374156" y="20382"/>
                  <a:pt x="382270" y="20316"/>
                </a:cubicBezTo>
                <a:cubicBezTo>
                  <a:pt x="382521" y="20316"/>
                  <a:pt x="382773" y="20316"/>
                  <a:pt x="383024" y="20316"/>
                </a:cubicBezTo>
                <a:cubicBezTo>
                  <a:pt x="385015" y="20443"/>
                  <a:pt x="386043" y="19622"/>
                  <a:pt x="386923" y="17622"/>
                </a:cubicBezTo>
                <a:cubicBezTo>
                  <a:pt x="391878" y="6006"/>
                  <a:pt x="403739" y="-1064"/>
                  <a:pt x="416266" y="131"/>
                </a:cubicBezTo>
                <a:close/>
              </a:path>
            </a:pathLst>
          </a:custGeom>
          <a:solidFill>
            <a:schemeClr val="bg1"/>
          </a:solidFill>
          <a:ln w="2090" cap="flat">
            <a:noFill/>
            <a:prstDash val="solid"/>
            <a:miter/>
          </a:ln>
        </p:spPr>
        <p:txBody>
          <a:bodyPr rtlCol="0" anchor="ctr"/>
          <a:lstStyle/>
          <a:p>
            <a:endParaRPr lang="en-VN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C15ADC-6970-920B-F52B-57201C4697FC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6060300" y="6481647"/>
            <a:ext cx="2090098" cy="239828"/>
          </a:xfrm>
        </p:spPr>
        <p:txBody>
          <a:bodyPr/>
          <a:lstStyle>
            <a:lvl1pPr marL="0" algn="ctr" defTabSz="914400" rtl="0" eaLnBrk="1" latinLnBrk="0" hangingPunct="1">
              <a:defRPr lang="en-US" sz="1100" kern="120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6B6CDF22-8699-FE44-AFC9-96D78D1728AF}" type="datetime4">
              <a:rPr lang="en-US" smtClean="0"/>
              <a:t>April 7, 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BDDEB0-1D95-2535-D22B-34266EA304CC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838200" y="6481647"/>
            <a:ext cx="4475922" cy="239828"/>
          </a:xfrm>
        </p:spPr>
        <p:txBody>
          <a:bodyPr/>
          <a:lstStyle>
            <a:lvl1pPr marL="0" algn="ctr" defTabSz="914400" rtl="0" eaLnBrk="1" latinLnBrk="0" hangingPunct="1">
              <a:defRPr lang="vi-VN" sz="1100" kern="120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vi-VN"/>
              <a:t>Thực hiện bởi Trường Đại học Công nghệ Thông tin, ĐHQG-HCM</a:t>
            </a:r>
            <a:endParaRPr lang="vi-VN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48BE0DC-C12B-7B32-5521-E1BCC5CB89B7}"/>
              </a:ext>
            </a:extLst>
          </p:cNvPr>
          <p:cNvSpPr/>
          <p:nvPr/>
        </p:nvSpPr>
        <p:spPr>
          <a:xfrm>
            <a:off x="95208" y="6583150"/>
            <a:ext cx="233916" cy="2339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42E132-2B15-1D22-000B-D9DC548D1B2D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65862" y="6542216"/>
            <a:ext cx="292608" cy="315784"/>
          </a:xfrm>
        </p:spPr>
        <p:txBody>
          <a:bodyPr/>
          <a:lstStyle>
            <a:lvl1pPr marL="0" algn="ctr" defTabSz="914400" rtl="0" eaLnBrk="1" latinLnBrk="0" hangingPunct="1">
              <a:defRPr lang="en-VN" sz="7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D8B0B3AC-44A8-D142-AAF6-9A453466E1A4}" type="slidenum">
              <a:rPr lang="en-VN" smtClean="0"/>
              <a:pPr/>
              <a:t>‹#›</a:t>
            </a:fld>
            <a:endParaRPr lang="en-VN" dirty="0"/>
          </a:p>
        </p:txBody>
      </p:sp>
      <p:sp>
        <p:nvSpPr>
          <p:cNvPr id="8" name="Text Placeholder 21">
            <a:extLst>
              <a:ext uri="{FF2B5EF4-FFF2-40B4-BE49-F238E27FC236}">
                <a16:creationId xmlns:a16="http://schemas.microsoft.com/office/drawing/2014/main" id="{C6B2679F-C18F-09A3-96AB-5F2B6ACB82C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704109" y="3019167"/>
            <a:ext cx="4583866" cy="1439258"/>
          </a:xfrm>
          <a:prstGeom prst="roundRect">
            <a:avLst>
              <a:gd name="adj" fmla="val 2631"/>
            </a:avLst>
          </a:prstGeom>
          <a:solidFill>
            <a:schemeClr val="bg1">
              <a:lumMod val="95000"/>
            </a:schemeClr>
          </a:solidFill>
          <a:ln w="19050" cap="rnd">
            <a:gradFill flip="none" rotWithShape="1">
              <a:gsLst>
                <a:gs pos="0">
                  <a:srgbClr val="00C6FF"/>
                </a:gs>
                <a:gs pos="99000">
                  <a:srgbClr val="00F7FF"/>
                </a:gs>
              </a:gsLst>
              <a:lin ang="2700000" scaled="1"/>
              <a:tileRect/>
            </a:gradFill>
          </a:ln>
        </p:spPr>
        <p:txBody>
          <a:bodyPr anchor="ctr">
            <a:normAutofit/>
          </a:bodyPr>
          <a:lstStyle>
            <a:lvl1pPr marL="1333500" indent="0">
              <a:buNone/>
              <a:tabLst/>
              <a:defRPr sz="2000" b="1" i="0">
                <a:gradFill flip="none" rotWithShape="1">
                  <a:gsLst>
                    <a:gs pos="100000">
                      <a:srgbClr val="0072FF"/>
                    </a:gs>
                    <a:gs pos="0">
                      <a:srgbClr val="00F7FF"/>
                    </a:gs>
                  </a:gsLst>
                  <a:lin ang="27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VN" dirty="0"/>
              <a:t>Họ và tên</a:t>
            </a:r>
            <a:br>
              <a:rPr lang="en-VN" dirty="0"/>
            </a:br>
            <a:r>
              <a:rPr lang="en-VN" dirty="0"/>
              <a:t>Email</a:t>
            </a:r>
            <a:br>
              <a:rPr lang="en-VN" dirty="0"/>
            </a:br>
            <a:r>
              <a:rPr lang="en-VN" dirty="0"/>
              <a:t>Khoa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F7094EB-B733-82D9-0C1A-47F50ED8DF48}"/>
              </a:ext>
            </a:extLst>
          </p:cNvPr>
          <p:cNvGrpSpPr/>
          <p:nvPr userDrawn="1"/>
        </p:nvGrpSpPr>
        <p:grpSpPr>
          <a:xfrm>
            <a:off x="-1" y="4458425"/>
            <a:ext cx="8647103" cy="664514"/>
            <a:chOff x="-349411" y="1322122"/>
            <a:chExt cx="8647103" cy="664514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42951CF-9EB0-47B4-697B-3EC7AC808EA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9411" y="1986636"/>
              <a:ext cx="6360520" cy="0"/>
            </a:xfrm>
            <a:prstGeom prst="line">
              <a:avLst/>
            </a:prstGeom>
            <a:ln w="38100" cap="rnd">
              <a:gradFill flip="none" rotWithShape="1">
                <a:gsLst>
                  <a:gs pos="0">
                    <a:srgbClr val="00F7FF"/>
                  </a:gs>
                  <a:gs pos="100000">
                    <a:srgbClr val="00C6FF"/>
                  </a:gs>
                </a:gsLst>
                <a:lin ang="2700000" scaled="1"/>
                <a:tileRect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BFAF29A-75A4-8EF7-11D9-AB3F5C16B25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6011109" y="1480500"/>
              <a:ext cx="591405" cy="506136"/>
            </a:xfrm>
            <a:prstGeom prst="line">
              <a:avLst/>
            </a:prstGeom>
            <a:ln w="38100" cap="rnd">
              <a:gradFill flip="none" rotWithShape="1">
                <a:gsLst>
                  <a:gs pos="0">
                    <a:srgbClr val="00F7FF"/>
                  </a:gs>
                  <a:gs pos="100000">
                    <a:srgbClr val="00C6FF"/>
                  </a:gs>
                </a:gsLst>
                <a:lin ang="2700000" scaled="1"/>
                <a:tileRect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D2D0A89-881E-F365-FCB8-0CCF88B4F09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602514" y="1480500"/>
              <a:ext cx="1378423" cy="0"/>
            </a:xfrm>
            <a:prstGeom prst="line">
              <a:avLst/>
            </a:prstGeom>
            <a:ln w="38100" cap="rnd">
              <a:gradFill flip="none" rotWithShape="1">
                <a:gsLst>
                  <a:gs pos="0">
                    <a:srgbClr val="00F7FF"/>
                  </a:gs>
                  <a:gs pos="100000">
                    <a:srgbClr val="00C6FF"/>
                  </a:gs>
                </a:gsLst>
                <a:lin ang="2700000" scaled="1"/>
                <a:tileRect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D8ED5AC8-396E-82A3-EA13-53B0DC1B1744}"/>
                </a:ext>
              </a:extLst>
            </p:cNvPr>
            <p:cNvSpPr/>
            <p:nvPr userDrawn="1"/>
          </p:nvSpPr>
          <p:spPr>
            <a:xfrm>
              <a:off x="7980937" y="1322122"/>
              <a:ext cx="316755" cy="316755"/>
            </a:xfrm>
            <a:prstGeom prst="ellipse">
              <a:avLst/>
            </a:prstGeom>
            <a:gradFill flip="none" rotWithShape="1">
              <a:gsLst>
                <a:gs pos="0">
                  <a:srgbClr val="00F7FF"/>
                </a:gs>
                <a:gs pos="100000">
                  <a:srgbClr val="00C6FF"/>
                </a:gs>
              </a:gsLst>
              <a:lin ang="2700000" scaled="1"/>
              <a:tileRect/>
            </a:gra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Oval 3">
            <a:extLst>
              <a:ext uri="{FF2B5EF4-FFF2-40B4-BE49-F238E27FC236}">
                <a16:creationId xmlns:a16="http://schemas.microsoft.com/office/drawing/2014/main" id="{CD5DF290-BB09-CD5D-D16C-F337A2AE1710}"/>
              </a:ext>
            </a:extLst>
          </p:cNvPr>
          <p:cNvSpPr>
            <a:spLocks noChangeAspect="1"/>
          </p:cNvSpPr>
          <p:nvPr userDrawn="1"/>
        </p:nvSpPr>
        <p:spPr>
          <a:xfrm>
            <a:off x="796022" y="2736380"/>
            <a:ext cx="2019600" cy="2019600"/>
          </a:xfrm>
          <a:prstGeom prst="ellipse">
            <a:avLst/>
          </a:prstGeom>
          <a:gradFill>
            <a:gsLst>
              <a:gs pos="0">
                <a:srgbClr val="00C6FF"/>
              </a:gs>
              <a:gs pos="100000">
                <a:srgbClr val="0072FF"/>
              </a:gs>
            </a:gsLst>
            <a:lin ang="5400000" scaled="1"/>
          </a:gradFill>
          <a:ln>
            <a:gradFill>
              <a:gsLst>
                <a:gs pos="0">
                  <a:srgbClr val="00C6FF"/>
                </a:gs>
                <a:gs pos="100000">
                  <a:srgbClr val="0072FF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E6519316-5BE7-6687-FE60-23F1FB913498}"/>
              </a:ext>
            </a:extLst>
          </p:cNvPr>
          <p:cNvSpPr>
            <a:spLocks noGrp="1" noChangeAspect="1"/>
          </p:cNvSpPr>
          <p:nvPr>
            <p:ph type="pic" sz="quarter" idx="20" hasCustomPrompt="1"/>
          </p:nvPr>
        </p:nvSpPr>
        <p:spPr>
          <a:xfrm>
            <a:off x="690326" y="2728996"/>
            <a:ext cx="2020888" cy="20196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F7FF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VN" dirty="0"/>
              <a:t>Profile picture</a:t>
            </a:r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08F295F7-595F-E903-E034-0D8FEC5E07C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711214" y="2263753"/>
            <a:ext cx="3576761" cy="622002"/>
          </a:xfrm>
          <a:effectLst>
            <a:innerShdw blurRad="114300">
              <a:srgbClr val="00F7FF"/>
            </a:innerShdw>
          </a:effectLst>
        </p:spPr>
        <p:txBody>
          <a:bodyPr anchor="ctr">
            <a:noAutofit/>
          </a:bodyPr>
          <a:lstStyle>
            <a:lvl1pPr marL="0" indent="0" algn="r">
              <a:buNone/>
              <a:defRPr lang="en-VN" sz="3600" b="1" kern="1200" spc="100" dirty="0">
                <a:solidFill>
                  <a:srgbClr val="00F7FF"/>
                </a:solidFill>
                <a:effectLst>
                  <a:innerShdw blurRad="114300">
                    <a:srgbClr val="0072FF"/>
                  </a:inn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GIẢNG VIÊN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1595855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ục lụ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Isosceles Triangle 12">
            <a:extLst>
              <a:ext uri="{FF2B5EF4-FFF2-40B4-BE49-F238E27FC236}">
                <a16:creationId xmlns:a16="http://schemas.microsoft.com/office/drawing/2014/main" id="{72826670-EA95-0D41-31A4-F445474455F7}"/>
              </a:ext>
            </a:extLst>
          </p:cNvPr>
          <p:cNvSpPr/>
          <p:nvPr userDrawn="1"/>
        </p:nvSpPr>
        <p:spPr>
          <a:xfrm rot="10800000" flipH="1" flipV="1">
            <a:off x="11476383" y="6241089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FC178CED-135F-0B63-CD69-F01713607F73}"/>
              </a:ext>
            </a:extLst>
          </p:cNvPr>
          <p:cNvGrpSpPr/>
          <p:nvPr userDrawn="1"/>
        </p:nvGrpSpPr>
        <p:grpSpPr>
          <a:xfrm flipH="1" flipV="1">
            <a:off x="9263702" y="5930537"/>
            <a:ext cx="2869771" cy="886519"/>
            <a:chOff x="44879" y="27296"/>
            <a:chExt cx="2869771" cy="886519"/>
          </a:xfrm>
          <a:solidFill>
            <a:srgbClr val="0072FF"/>
          </a:solidFill>
        </p:grpSpPr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D0441D2A-FC76-0844-7EA5-B632F99E2E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 cap="rnd">
              <a:solidFill>
                <a:srgbClr val="00C6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E0C48DFD-25B4-6AF8-8C94-3C8B50B23C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 cap="rnd">
              <a:solidFill>
                <a:srgbClr val="00C6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0CA6305E-4BEE-7CC0-EE96-38938F76438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214" y="654128"/>
              <a:ext cx="0" cy="259687"/>
            </a:xfrm>
            <a:prstGeom prst="line">
              <a:avLst/>
            </a:prstGeom>
            <a:grpFill/>
            <a:ln w="38100" cap="rnd">
              <a:solidFill>
                <a:srgbClr val="00C6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5F02F9-19CB-F108-6F35-1A02C9BEC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65443" y="6466114"/>
            <a:ext cx="5261114" cy="255361"/>
          </a:xfrm>
        </p:spPr>
        <p:txBody>
          <a:bodyPr/>
          <a:lstStyle>
            <a:lvl1pPr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vi-VN" dirty="0"/>
              <a:t>Thực hiện bởi Trường Đại học Công nghệ Thông tin, ĐHQG-HCM</a:t>
            </a:r>
            <a:endParaRPr lang="en-VN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1E5AAB4-F14E-4F9C-E123-7635A7EF6275}"/>
              </a:ext>
            </a:extLst>
          </p:cNvPr>
          <p:cNvGrpSpPr/>
          <p:nvPr userDrawn="1"/>
        </p:nvGrpSpPr>
        <p:grpSpPr>
          <a:xfrm>
            <a:off x="-2323526" y="1121391"/>
            <a:ext cx="4841288" cy="5054000"/>
            <a:chOff x="-1259888" y="901609"/>
            <a:chExt cx="4841288" cy="505400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2E31223-939B-D84C-4ACC-CDC6CEB64FEF}"/>
                </a:ext>
              </a:extLst>
            </p:cNvPr>
            <p:cNvGrpSpPr/>
            <p:nvPr userDrawn="1"/>
          </p:nvGrpSpPr>
          <p:grpSpPr>
            <a:xfrm>
              <a:off x="-1225468" y="901609"/>
              <a:ext cx="4806868" cy="664514"/>
              <a:chOff x="0" y="901609"/>
              <a:chExt cx="4806868" cy="664514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2DB06BED-50E6-B29E-B929-6D7717DB8E5E}"/>
                  </a:ext>
                </a:extLst>
              </p:cNvPr>
              <p:cNvCxnSpPr/>
              <p:nvPr/>
            </p:nvCxnSpPr>
            <p:spPr>
              <a:xfrm>
                <a:off x="0" y="1566123"/>
                <a:ext cx="2533933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E58C69F9-0B5B-5D9E-7034-C8237177065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20285" y="1059987"/>
                <a:ext cx="591405" cy="506136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5F5F07FD-916F-9286-7ADA-4A2252FCBB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11690" y="1059987"/>
                <a:ext cx="1378423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23A8BE15-FC97-76D3-BF6B-29B7114D4716}"/>
                  </a:ext>
                </a:extLst>
              </p:cNvPr>
              <p:cNvSpPr/>
              <p:nvPr/>
            </p:nvSpPr>
            <p:spPr>
              <a:xfrm>
                <a:off x="4490113" y="901609"/>
                <a:ext cx="316755" cy="316755"/>
              </a:xfrm>
              <a:prstGeom prst="ellipse">
                <a:avLst/>
              </a:prstGeom>
              <a:gradFill flip="none" rotWithShape="1">
                <a:gsLst>
                  <a:gs pos="0">
                    <a:srgbClr val="0072FF">
                      <a:alpha val="40000"/>
                    </a:srgbClr>
                  </a:gs>
                  <a:gs pos="100000">
                    <a:srgbClr val="00C6FF">
                      <a:alpha val="40000"/>
                    </a:srgbClr>
                  </a:gs>
                </a:gsLst>
                <a:lin ang="2700000" scaled="1"/>
                <a:tileRect/>
              </a:gradFill>
              <a:ln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4AB711F-106D-5EA6-AAFA-CF1A979FF6F9}"/>
                </a:ext>
              </a:extLst>
            </p:cNvPr>
            <p:cNvGrpSpPr/>
            <p:nvPr userDrawn="1"/>
          </p:nvGrpSpPr>
          <p:grpSpPr>
            <a:xfrm flipV="1">
              <a:off x="-1225468" y="5291095"/>
              <a:ext cx="4806868" cy="664514"/>
              <a:chOff x="0" y="1232525"/>
              <a:chExt cx="4806868" cy="664514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5660A401-E892-4348-0DC3-086E4EF0B6E4}"/>
                  </a:ext>
                </a:extLst>
              </p:cNvPr>
              <p:cNvCxnSpPr/>
              <p:nvPr/>
            </p:nvCxnSpPr>
            <p:spPr>
              <a:xfrm>
                <a:off x="0" y="1897039"/>
                <a:ext cx="2533933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3AFDB122-E638-017C-654A-F8EC6AB0B27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20285" y="1390903"/>
                <a:ext cx="591405" cy="506136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1C676F38-72FE-4F76-7E67-580148C08A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11690" y="1390903"/>
                <a:ext cx="1378423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B7E06E3C-C182-FD6B-BB7B-4847F4323944}"/>
                  </a:ext>
                </a:extLst>
              </p:cNvPr>
              <p:cNvSpPr/>
              <p:nvPr/>
            </p:nvSpPr>
            <p:spPr>
              <a:xfrm>
                <a:off x="4490113" y="1232525"/>
                <a:ext cx="316755" cy="316755"/>
              </a:xfrm>
              <a:prstGeom prst="ellipse">
                <a:avLst/>
              </a:prstGeom>
              <a:gradFill flip="none" rotWithShape="1">
                <a:gsLst>
                  <a:gs pos="0">
                    <a:srgbClr val="0072FF">
                      <a:alpha val="40000"/>
                    </a:srgbClr>
                  </a:gs>
                  <a:gs pos="100000">
                    <a:srgbClr val="00C6FF">
                      <a:alpha val="40000"/>
                    </a:srgbClr>
                  </a:gs>
                </a:gsLst>
                <a:lin ang="2700000" scaled="1"/>
                <a:tileRect/>
              </a:gradFill>
              <a:ln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21F68F9-560D-A608-4130-5D9040FE3F01}"/>
                </a:ext>
              </a:extLst>
            </p:cNvPr>
            <p:cNvGrpSpPr/>
            <p:nvPr userDrawn="1"/>
          </p:nvGrpSpPr>
          <p:grpSpPr>
            <a:xfrm>
              <a:off x="-1225469" y="1860637"/>
              <a:ext cx="3835321" cy="547270"/>
              <a:chOff x="-1" y="1860637"/>
              <a:chExt cx="3835321" cy="547270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A6A5574E-F30D-A49F-E874-231C445514E4}"/>
                  </a:ext>
                </a:extLst>
              </p:cNvPr>
              <p:cNvSpPr/>
              <p:nvPr/>
            </p:nvSpPr>
            <p:spPr>
              <a:xfrm>
                <a:off x="3518565" y="1860637"/>
                <a:ext cx="316755" cy="316755"/>
              </a:xfrm>
              <a:prstGeom prst="ellipse">
                <a:avLst/>
              </a:prstGeom>
              <a:gradFill flip="none" rotWithShape="1">
                <a:gsLst>
                  <a:gs pos="0">
                    <a:srgbClr val="0072FF">
                      <a:alpha val="40000"/>
                    </a:srgbClr>
                  </a:gs>
                  <a:gs pos="100000">
                    <a:srgbClr val="00C6FF">
                      <a:alpha val="40000"/>
                    </a:srgbClr>
                  </a:gs>
                </a:gsLst>
                <a:lin ang="2700000" scaled="1"/>
                <a:tileRect/>
              </a:gradFill>
              <a:ln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1AABF66E-DE89-B1F6-062E-2BC96ADE0530}"/>
                  </a:ext>
                </a:extLst>
              </p:cNvPr>
              <p:cNvCxnSpPr/>
              <p:nvPr/>
            </p:nvCxnSpPr>
            <p:spPr>
              <a:xfrm>
                <a:off x="-1" y="2407907"/>
                <a:ext cx="1985654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EB0E2531-6E1E-6A7F-6704-D0334B1AB6C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74958" y="2019015"/>
                <a:ext cx="463440" cy="388892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4F6A1DDC-0D65-0297-E1E5-DC4B2441C5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8398" y="2019015"/>
                <a:ext cx="1080167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C25C9018-B01E-F47F-3802-C002B3E7B2AF}"/>
                </a:ext>
              </a:extLst>
            </p:cNvPr>
            <p:cNvGrpSpPr/>
            <p:nvPr userDrawn="1"/>
          </p:nvGrpSpPr>
          <p:grpSpPr>
            <a:xfrm flipV="1">
              <a:off x="-1259888" y="4408929"/>
              <a:ext cx="3835321" cy="547270"/>
              <a:chOff x="-1" y="1860637"/>
              <a:chExt cx="3835321" cy="547270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17C82ECD-21F2-F43B-6992-AE7FB9F2798F}"/>
                  </a:ext>
                </a:extLst>
              </p:cNvPr>
              <p:cNvSpPr/>
              <p:nvPr/>
            </p:nvSpPr>
            <p:spPr>
              <a:xfrm>
                <a:off x="3518565" y="1860637"/>
                <a:ext cx="316755" cy="316755"/>
              </a:xfrm>
              <a:prstGeom prst="ellipse">
                <a:avLst/>
              </a:prstGeom>
              <a:gradFill flip="none" rotWithShape="1">
                <a:gsLst>
                  <a:gs pos="0">
                    <a:srgbClr val="0072FF">
                      <a:alpha val="40000"/>
                    </a:srgbClr>
                  </a:gs>
                  <a:gs pos="100000">
                    <a:srgbClr val="00C6FF">
                      <a:alpha val="40000"/>
                    </a:srgbClr>
                  </a:gs>
                </a:gsLst>
                <a:lin ang="2700000" scaled="1"/>
                <a:tileRect/>
              </a:gradFill>
              <a:ln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99F69DC7-3AE7-E60B-2377-4B4F72314B92}"/>
                  </a:ext>
                </a:extLst>
              </p:cNvPr>
              <p:cNvCxnSpPr/>
              <p:nvPr/>
            </p:nvCxnSpPr>
            <p:spPr>
              <a:xfrm>
                <a:off x="-1" y="2407907"/>
                <a:ext cx="1985654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0E27743B-09AF-DFA3-B333-99F4D9A43DF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74958" y="2019015"/>
                <a:ext cx="463440" cy="388892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F9F40737-164C-459C-2ABE-C4DE4A29E3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8398" y="2019015"/>
                <a:ext cx="1080167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74A28006-5F76-1896-7905-6715849C97AC}"/>
                </a:ext>
              </a:extLst>
            </p:cNvPr>
            <p:cNvGrpSpPr/>
            <p:nvPr userDrawn="1"/>
          </p:nvGrpSpPr>
          <p:grpSpPr>
            <a:xfrm>
              <a:off x="-1252333" y="2715185"/>
              <a:ext cx="2776521" cy="436736"/>
              <a:chOff x="-26865" y="2715185"/>
              <a:chExt cx="2776521" cy="436736"/>
            </a:xfrm>
          </p:grpSpPr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02985FB7-4D54-A096-221C-AB21916398BD}"/>
                  </a:ext>
                </a:extLst>
              </p:cNvPr>
              <p:cNvCxnSpPr/>
              <p:nvPr/>
            </p:nvCxnSpPr>
            <p:spPr>
              <a:xfrm>
                <a:off x="-26865" y="3151921"/>
                <a:ext cx="1402723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FDDEC85B-E1F4-38FE-0E5C-E5850D2C995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68303" y="2877197"/>
                <a:ext cx="327387" cy="274724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DE6622AE-52DB-9FD4-5FA6-F8C5F26067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95690" y="2877197"/>
                <a:ext cx="763061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69264108-0C61-CCC7-04EF-695A004F44BA}"/>
                  </a:ext>
                </a:extLst>
              </p:cNvPr>
              <p:cNvSpPr/>
              <p:nvPr/>
            </p:nvSpPr>
            <p:spPr>
              <a:xfrm>
                <a:off x="2432901" y="2715185"/>
                <a:ext cx="316755" cy="316755"/>
              </a:xfrm>
              <a:prstGeom prst="ellipse">
                <a:avLst/>
              </a:prstGeom>
              <a:gradFill flip="none" rotWithShape="1">
                <a:gsLst>
                  <a:gs pos="0">
                    <a:srgbClr val="0072FF">
                      <a:alpha val="40000"/>
                    </a:srgbClr>
                  </a:gs>
                  <a:gs pos="100000">
                    <a:srgbClr val="00C6FF">
                      <a:alpha val="40000"/>
                    </a:srgbClr>
                  </a:gs>
                </a:gsLst>
                <a:lin ang="2700000" scaled="1"/>
                <a:tileRect/>
              </a:gradFill>
              <a:ln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A1F8E5A4-A013-ABE4-F3E5-36BBEE45994B}"/>
                </a:ext>
              </a:extLst>
            </p:cNvPr>
            <p:cNvGrpSpPr/>
            <p:nvPr userDrawn="1"/>
          </p:nvGrpSpPr>
          <p:grpSpPr>
            <a:xfrm>
              <a:off x="-1225468" y="3843225"/>
              <a:ext cx="2802371" cy="433101"/>
              <a:chOff x="-34420" y="3843718"/>
              <a:chExt cx="2802371" cy="433101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92CA967D-77D2-F89E-9996-2B247282DA6A}"/>
                  </a:ext>
                </a:extLst>
              </p:cNvPr>
              <p:cNvCxnSpPr/>
              <p:nvPr/>
            </p:nvCxnSpPr>
            <p:spPr>
              <a:xfrm flipV="1">
                <a:off x="-34420" y="3843718"/>
                <a:ext cx="1402723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8D106A27-9FB0-65D0-E42B-5A9345BBE7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60748" y="3843718"/>
                <a:ext cx="327387" cy="274724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BDA310D0-0781-F61D-3188-05A327C3E38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88135" y="4118442"/>
                <a:ext cx="763061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74C60948-61FC-2116-FCE6-F05185B2432A}"/>
                  </a:ext>
                </a:extLst>
              </p:cNvPr>
              <p:cNvSpPr/>
              <p:nvPr/>
            </p:nvSpPr>
            <p:spPr>
              <a:xfrm>
                <a:off x="2451196" y="3960064"/>
                <a:ext cx="316755" cy="316755"/>
              </a:xfrm>
              <a:prstGeom prst="ellipse">
                <a:avLst/>
              </a:prstGeom>
              <a:gradFill flip="none" rotWithShape="1">
                <a:gsLst>
                  <a:gs pos="0">
                    <a:srgbClr val="0072FF">
                      <a:alpha val="40000"/>
                    </a:srgbClr>
                  </a:gs>
                  <a:gs pos="100000">
                    <a:srgbClr val="00C6FF">
                      <a:alpha val="40000"/>
                    </a:srgbClr>
                  </a:gs>
                </a:gsLst>
                <a:lin ang="2700000" scaled="1"/>
                <a:tileRect/>
              </a:gradFill>
              <a:ln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9D55038-C512-E74F-0316-32FA44AC85DA}"/>
              </a:ext>
            </a:extLst>
          </p:cNvPr>
          <p:cNvGrpSpPr/>
          <p:nvPr userDrawn="1"/>
        </p:nvGrpSpPr>
        <p:grpSpPr>
          <a:xfrm flipH="1">
            <a:off x="9674240" y="1121391"/>
            <a:ext cx="4841288" cy="5054000"/>
            <a:chOff x="-1259888" y="901609"/>
            <a:chExt cx="4841288" cy="5054000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CC8D5E8A-34C2-98F5-01F2-D2CAA76A0A9E}"/>
                </a:ext>
              </a:extLst>
            </p:cNvPr>
            <p:cNvGrpSpPr/>
            <p:nvPr userDrawn="1"/>
          </p:nvGrpSpPr>
          <p:grpSpPr>
            <a:xfrm>
              <a:off x="-1225468" y="901609"/>
              <a:ext cx="4806868" cy="664514"/>
              <a:chOff x="0" y="901609"/>
              <a:chExt cx="4806868" cy="664514"/>
            </a:xfrm>
          </p:grpSpPr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E6EEF1F3-D1D1-DEB4-E491-3B5E510B766B}"/>
                  </a:ext>
                </a:extLst>
              </p:cNvPr>
              <p:cNvCxnSpPr/>
              <p:nvPr/>
            </p:nvCxnSpPr>
            <p:spPr>
              <a:xfrm>
                <a:off x="0" y="1566123"/>
                <a:ext cx="2533933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6BAF104D-64C5-1843-2B4A-2AEDAF0D617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20285" y="1059987"/>
                <a:ext cx="591405" cy="506136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591F5277-EE93-31FB-AAD8-F64F97837D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11690" y="1059987"/>
                <a:ext cx="1378423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36A6A4EA-512C-BD8D-6200-C1B6D161AF96}"/>
                  </a:ext>
                </a:extLst>
              </p:cNvPr>
              <p:cNvSpPr/>
              <p:nvPr/>
            </p:nvSpPr>
            <p:spPr>
              <a:xfrm>
                <a:off x="4490113" y="901609"/>
                <a:ext cx="316755" cy="316755"/>
              </a:xfrm>
              <a:prstGeom prst="ellipse">
                <a:avLst/>
              </a:prstGeom>
              <a:gradFill flip="none" rotWithShape="1">
                <a:gsLst>
                  <a:gs pos="0">
                    <a:srgbClr val="0072FF">
                      <a:alpha val="40000"/>
                    </a:srgbClr>
                  </a:gs>
                  <a:gs pos="100000">
                    <a:srgbClr val="00C6FF">
                      <a:alpha val="40000"/>
                    </a:srgbClr>
                  </a:gs>
                </a:gsLst>
                <a:lin ang="2700000" scaled="1"/>
                <a:tileRect/>
              </a:gradFill>
              <a:ln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48417325-5CBC-9245-EBBF-5495BB114BB9}"/>
                </a:ext>
              </a:extLst>
            </p:cNvPr>
            <p:cNvGrpSpPr/>
            <p:nvPr userDrawn="1"/>
          </p:nvGrpSpPr>
          <p:grpSpPr>
            <a:xfrm flipV="1">
              <a:off x="-1225468" y="5291095"/>
              <a:ext cx="4806868" cy="664514"/>
              <a:chOff x="0" y="1232525"/>
              <a:chExt cx="4806868" cy="664514"/>
            </a:xfrm>
          </p:grpSpPr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2ABA872F-CF9E-97F0-0BEB-43E95F81970F}"/>
                  </a:ext>
                </a:extLst>
              </p:cNvPr>
              <p:cNvCxnSpPr/>
              <p:nvPr/>
            </p:nvCxnSpPr>
            <p:spPr>
              <a:xfrm>
                <a:off x="0" y="1897039"/>
                <a:ext cx="2533933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CE558871-BCDE-178B-024F-81DBE95811F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20285" y="1390903"/>
                <a:ext cx="591405" cy="506136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713BB9F5-0BB8-705B-E8A1-5FA6735325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11690" y="1390903"/>
                <a:ext cx="1378423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2DF72871-077F-48BE-91AF-DE72A1841D14}"/>
                  </a:ext>
                </a:extLst>
              </p:cNvPr>
              <p:cNvSpPr/>
              <p:nvPr/>
            </p:nvSpPr>
            <p:spPr>
              <a:xfrm>
                <a:off x="4490113" y="1232525"/>
                <a:ext cx="316755" cy="316755"/>
              </a:xfrm>
              <a:prstGeom prst="ellipse">
                <a:avLst/>
              </a:prstGeom>
              <a:gradFill flip="none" rotWithShape="1">
                <a:gsLst>
                  <a:gs pos="0">
                    <a:srgbClr val="0072FF">
                      <a:alpha val="40000"/>
                    </a:srgbClr>
                  </a:gs>
                  <a:gs pos="100000">
                    <a:srgbClr val="00C6FF">
                      <a:alpha val="40000"/>
                    </a:srgbClr>
                  </a:gs>
                </a:gsLst>
                <a:lin ang="2700000" scaled="1"/>
                <a:tileRect/>
              </a:gradFill>
              <a:ln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0917CABE-75B7-599D-4246-DCB5968A10A9}"/>
                </a:ext>
              </a:extLst>
            </p:cNvPr>
            <p:cNvGrpSpPr/>
            <p:nvPr userDrawn="1"/>
          </p:nvGrpSpPr>
          <p:grpSpPr>
            <a:xfrm>
              <a:off x="-1225469" y="1860637"/>
              <a:ext cx="3835321" cy="547270"/>
              <a:chOff x="-1" y="1860637"/>
              <a:chExt cx="3835321" cy="547270"/>
            </a:xfrm>
          </p:grpSpPr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98A88CE2-C346-6A1C-2ECA-F96ED3759F52}"/>
                  </a:ext>
                </a:extLst>
              </p:cNvPr>
              <p:cNvSpPr/>
              <p:nvPr/>
            </p:nvSpPr>
            <p:spPr>
              <a:xfrm>
                <a:off x="3518565" y="1860637"/>
                <a:ext cx="316755" cy="316755"/>
              </a:xfrm>
              <a:prstGeom prst="ellipse">
                <a:avLst/>
              </a:prstGeom>
              <a:gradFill flip="none" rotWithShape="1">
                <a:gsLst>
                  <a:gs pos="0">
                    <a:srgbClr val="0072FF">
                      <a:alpha val="40000"/>
                    </a:srgbClr>
                  </a:gs>
                  <a:gs pos="100000">
                    <a:srgbClr val="00C6FF">
                      <a:alpha val="40000"/>
                    </a:srgbClr>
                  </a:gs>
                </a:gsLst>
                <a:lin ang="2700000" scaled="1"/>
                <a:tileRect/>
              </a:gradFill>
              <a:ln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5A2C42DA-B857-1726-C8D9-FE4710E5AF27}"/>
                  </a:ext>
                </a:extLst>
              </p:cNvPr>
              <p:cNvCxnSpPr/>
              <p:nvPr/>
            </p:nvCxnSpPr>
            <p:spPr>
              <a:xfrm>
                <a:off x="-1" y="2407907"/>
                <a:ext cx="1985654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022A1339-07A9-9E34-F0B5-0FC956E053B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74958" y="2019015"/>
                <a:ext cx="463440" cy="388892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39CB6646-AD5A-592F-1BBF-6F86BE47C2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8398" y="2019015"/>
                <a:ext cx="1080167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D2335E1C-3065-23F6-E27F-3F0198899BD3}"/>
                </a:ext>
              </a:extLst>
            </p:cNvPr>
            <p:cNvGrpSpPr/>
            <p:nvPr userDrawn="1"/>
          </p:nvGrpSpPr>
          <p:grpSpPr>
            <a:xfrm flipV="1">
              <a:off x="-1259888" y="4408929"/>
              <a:ext cx="3835321" cy="547270"/>
              <a:chOff x="-1" y="1860637"/>
              <a:chExt cx="3835321" cy="547270"/>
            </a:xfrm>
          </p:grpSpPr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0054D5F9-BD76-DFA5-747D-63210423AF11}"/>
                  </a:ext>
                </a:extLst>
              </p:cNvPr>
              <p:cNvSpPr/>
              <p:nvPr/>
            </p:nvSpPr>
            <p:spPr>
              <a:xfrm>
                <a:off x="3518565" y="1860637"/>
                <a:ext cx="316755" cy="316755"/>
              </a:xfrm>
              <a:prstGeom prst="ellipse">
                <a:avLst/>
              </a:prstGeom>
              <a:gradFill flip="none" rotWithShape="1">
                <a:gsLst>
                  <a:gs pos="0">
                    <a:srgbClr val="0072FF">
                      <a:alpha val="40000"/>
                    </a:srgbClr>
                  </a:gs>
                  <a:gs pos="100000">
                    <a:srgbClr val="00C6FF">
                      <a:alpha val="40000"/>
                    </a:srgbClr>
                  </a:gs>
                </a:gsLst>
                <a:lin ang="2700000" scaled="1"/>
                <a:tileRect/>
              </a:gradFill>
              <a:ln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CCE92875-704E-A1B5-07E6-FAEFE45DBA51}"/>
                  </a:ext>
                </a:extLst>
              </p:cNvPr>
              <p:cNvCxnSpPr/>
              <p:nvPr/>
            </p:nvCxnSpPr>
            <p:spPr>
              <a:xfrm>
                <a:off x="-1" y="2407907"/>
                <a:ext cx="1985654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5465DD13-4162-48B0-8660-1DA77169F84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74958" y="2019015"/>
                <a:ext cx="463440" cy="388892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85D16174-2600-C069-974A-6FEA86E036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8398" y="2019015"/>
                <a:ext cx="1080167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273999E9-4737-2309-371C-9E0670D1FA16}"/>
                </a:ext>
              </a:extLst>
            </p:cNvPr>
            <p:cNvGrpSpPr/>
            <p:nvPr userDrawn="1"/>
          </p:nvGrpSpPr>
          <p:grpSpPr>
            <a:xfrm>
              <a:off x="-1252333" y="2715185"/>
              <a:ext cx="2776521" cy="436736"/>
              <a:chOff x="-26865" y="2715185"/>
              <a:chExt cx="2776521" cy="436736"/>
            </a:xfrm>
          </p:grpSpPr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F8BEE6AC-D79B-8E2A-ABF5-4EEEA5212958}"/>
                  </a:ext>
                </a:extLst>
              </p:cNvPr>
              <p:cNvCxnSpPr/>
              <p:nvPr/>
            </p:nvCxnSpPr>
            <p:spPr>
              <a:xfrm>
                <a:off x="-26865" y="3151921"/>
                <a:ext cx="1402723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D71D58E6-0CF0-201A-6AC4-AC76E73B91A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68303" y="2877197"/>
                <a:ext cx="327387" cy="274724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03F8ECCF-CC37-3AD1-B56C-A8D4EAB0F4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95690" y="2877197"/>
                <a:ext cx="763061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31674892-B2C7-136E-8594-C11B8E269F87}"/>
                  </a:ext>
                </a:extLst>
              </p:cNvPr>
              <p:cNvSpPr/>
              <p:nvPr/>
            </p:nvSpPr>
            <p:spPr>
              <a:xfrm>
                <a:off x="2432901" y="2715185"/>
                <a:ext cx="316755" cy="316755"/>
              </a:xfrm>
              <a:prstGeom prst="ellipse">
                <a:avLst/>
              </a:prstGeom>
              <a:gradFill flip="none" rotWithShape="1">
                <a:gsLst>
                  <a:gs pos="0">
                    <a:srgbClr val="0072FF">
                      <a:alpha val="40000"/>
                    </a:srgbClr>
                  </a:gs>
                  <a:gs pos="100000">
                    <a:srgbClr val="00C6FF">
                      <a:alpha val="40000"/>
                    </a:srgbClr>
                  </a:gs>
                </a:gsLst>
                <a:lin ang="2700000" scaled="1"/>
                <a:tileRect/>
              </a:gradFill>
              <a:ln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831C3464-516C-C4D2-7CEC-A8FAE9B21FCD}"/>
                </a:ext>
              </a:extLst>
            </p:cNvPr>
            <p:cNvGrpSpPr/>
            <p:nvPr userDrawn="1"/>
          </p:nvGrpSpPr>
          <p:grpSpPr>
            <a:xfrm>
              <a:off x="-1225468" y="3843225"/>
              <a:ext cx="2802371" cy="433101"/>
              <a:chOff x="-34420" y="3843718"/>
              <a:chExt cx="2802371" cy="433101"/>
            </a:xfrm>
          </p:grpSpPr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408CCADE-8B1D-0E30-0A68-1F46B13BC757}"/>
                  </a:ext>
                </a:extLst>
              </p:cNvPr>
              <p:cNvCxnSpPr/>
              <p:nvPr/>
            </p:nvCxnSpPr>
            <p:spPr>
              <a:xfrm flipV="1">
                <a:off x="-34420" y="3843718"/>
                <a:ext cx="1402723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F817E267-84D9-FC0C-E5D5-1DD3288DCC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60748" y="3843718"/>
                <a:ext cx="327387" cy="274724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CA383401-6B48-1369-8E23-310FBDF1E0D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88135" y="4118442"/>
                <a:ext cx="763061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715E2EA8-3EC1-AFA6-AC3A-1F5D01C1902E}"/>
                  </a:ext>
                </a:extLst>
              </p:cNvPr>
              <p:cNvSpPr/>
              <p:nvPr/>
            </p:nvSpPr>
            <p:spPr>
              <a:xfrm>
                <a:off x="2451196" y="3960064"/>
                <a:ext cx="316755" cy="316755"/>
              </a:xfrm>
              <a:prstGeom prst="ellipse">
                <a:avLst/>
              </a:prstGeom>
              <a:gradFill flip="none" rotWithShape="1">
                <a:gsLst>
                  <a:gs pos="0">
                    <a:srgbClr val="0072FF">
                      <a:alpha val="40000"/>
                    </a:srgbClr>
                  </a:gs>
                  <a:gs pos="100000">
                    <a:srgbClr val="00C6FF">
                      <a:alpha val="40000"/>
                    </a:srgbClr>
                  </a:gs>
                </a:gsLst>
                <a:lin ang="2700000" scaled="1"/>
                <a:tileRect/>
              </a:gradFill>
              <a:ln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69" name="Oval 68">
            <a:extLst>
              <a:ext uri="{FF2B5EF4-FFF2-40B4-BE49-F238E27FC236}">
                <a16:creationId xmlns:a16="http://schemas.microsoft.com/office/drawing/2014/main" id="{18EDBFE5-F6A7-D377-B524-2A5E293A8580}"/>
              </a:ext>
            </a:extLst>
          </p:cNvPr>
          <p:cNvSpPr/>
          <p:nvPr userDrawn="1"/>
        </p:nvSpPr>
        <p:spPr>
          <a:xfrm>
            <a:off x="82718" y="6583140"/>
            <a:ext cx="233916" cy="233916"/>
          </a:xfrm>
          <a:prstGeom prst="ellipse">
            <a:avLst/>
          </a:prstGeom>
          <a:gradFill flip="none" rotWithShape="1">
            <a:gsLst>
              <a:gs pos="0">
                <a:srgbClr val="0072FF"/>
              </a:gs>
              <a:gs pos="99000">
                <a:srgbClr val="00C6FF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4298E1-B4F3-31E6-9C4D-5AE100CD8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527" y="6566400"/>
            <a:ext cx="291600" cy="291600"/>
          </a:xfrm>
        </p:spPr>
        <p:txBody>
          <a:bodyPr/>
          <a:lstStyle>
            <a:lvl1pPr algn="ctr">
              <a:defRPr lang="en-VN" sz="700" kern="120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D8B0B3AC-44A8-D142-AAF6-9A453466E1A4}" type="slidenum">
              <a:rPr lang="en-VN" smtClean="0"/>
              <a:pPr/>
              <a:t>‹#›</a:t>
            </a:fld>
            <a:endParaRPr lang="en-VN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3E32705-3D72-A324-09E4-62DB4F73E8B8}"/>
              </a:ext>
            </a:extLst>
          </p:cNvPr>
          <p:cNvSpPr txBox="1"/>
          <p:nvPr userDrawn="1"/>
        </p:nvSpPr>
        <p:spPr>
          <a:xfrm>
            <a:off x="4702630" y="640081"/>
            <a:ext cx="3028822" cy="646331"/>
          </a:xfrm>
          <a:prstGeom prst="rect">
            <a:avLst/>
          </a:prstGeom>
          <a:gradFill>
            <a:gsLst>
              <a:gs pos="0">
                <a:srgbClr val="0072FF"/>
              </a:gs>
              <a:gs pos="100000">
                <a:srgbClr val="00C6FF"/>
              </a:gs>
            </a:gsLst>
            <a:path path="shape">
              <a:fillToRect l="50000" t="50000" r="50000" b="50000"/>
            </a:path>
          </a:gradFill>
        </p:spPr>
        <p:txBody>
          <a:bodyPr wrap="square" rtlCol="0" anchor="ctr">
            <a:spAutoFit/>
          </a:bodyPr>
          <a:lstStyle/>
          <a:p>
            <a:pPr algn="ctr"/>
            <a:endParaRPr lang="en-VN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Text Placeholder 72">
            <a:extLst>
              <a:ext uri="{FF2B5EF4-FFF2-40B4-BE49-F238E27FC236}">
                <a16:creationId xmlns:a16="http://schemas.microsoft.com/office/drawing/2014/main" id="{76C3F59F-1B16-EF53-7B37-4235433DF42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33899" y="1559014"/>
            <a:ext cx="8124204" cy="4153664"/>
          </a:xfrm>
        </p:spPr>
        <p:txBody>
          <a:bodyPr anchor="ctr">
            <a:normAutofit/>
          </a:bodyPr>
          <a:lstStyle>
            <a:lvl1pPr marL="514350" indent="-514350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14400" indent="-457200" algn="ctr">
              <a:buFont typeface="+mj-lt"/>
              <a:buAutoNum type="arabicPeriod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71600" indent="-457200" algn="ctr">
              <a:buFont typeface="+mj-lt"/>
              <a:buAutoNum type="arabicPeriod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14500" indent="-342900" algn="ctr">
              <a:buFont typeface="+mj-lt"/>
              <a:buAutoNum type="arabicPeriod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71700" indent="-342900" algn="ctr">
              <a:buFont typeface="+mj-lt"/>
              <a:buAutoNum type="arabicPeriod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Mục</a:t>
            </a:r>
            <a:r>
              <a:rPr lang="en-US" dirty="0"/>
              <a:t> 1</a:t>
            </a:r>
          </a:p>
          <a:p>
            <a:pPr lvl="0"/>
            <a:r>
              <a:rPr lang="en-US" dirty="0" err="1"/>
              <a:t>Mục</a:t>
            </a:r>
            <a:r>
              <a:rPr lang="en-US" dirty="0"/>
              <a:t> 2</a:t>
            </a:r>
          </a:p>
          <a:p>
            <a:pPr lvl="0"/>
            <a:r>
              <a:rPr lang="en-US" dirty="0" err="1"/>
              <a:t>Mục</a:t>
            </a:r>
            <a:r>
              <a:rPr lang="en-US" dirty="0"/>
              <a:t> 3</a:t>
            </a:r>
          </a:p>
          <a:p>
            <a:pPr lvl="0"/>
            <a:r>
              <a:rPr lang="en-US" dirty="0" err="1"/>
              <a:t>Mục</a:t>
            </a:r>
            <a:r>
              <a:rPr lang="en-US" dirty="0"/>
              <a:t> 4</a:t>
            </a:r>
          </a:p>
          <a:p>
            <a:pPr lvl="0"/>
            <a:r>
              <a:rPr lang="en-US" dirty="0" err="1"/>
              <a:t>Mục</a:t>
            </a:r>
            <a:r>
              <a:rPr lang="en-US" dirty="0"/>
              <a:t> 5</a:t>
            </a:r>
          </a:p>
        </p:txBody>
      </p:sp>
      <p:sp>
        <p:nvSpPr>
          <p:cNvPr id="75" name="Isosceles Triangle 12">
            <a:extLst>
              <a:ext uri="{FF2B5EF4-FFF2-40B4-BE49-F238E27FC236}">
                <a16:creationId xmlns:a16="http://schemas.microsoft.com/office/drawing/2014/main" id="{A388E1C1-619D-B3DE-405E-FEBD285E8A4D}"/>
              </a:ext>
            </a:extLst>
          </p:cNvPr>
          <p:cNvSpPr/>
          <p:nvPr userDrawn="1"/>
        </p:nvSpPr>
        <p:spPr>
          <a:xfrm rot="10800000">
            <a:off x="0" y="0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7C853EEA-59DB-F0D6-265D-88168C2394BB}"/>
              </a:ext>
            </a:extLst>
          </p:cNvPr>
          <p:cNvGrpSpPr/>
          <p:nvPr userDrawn="1"/>
        </p:nvGrpSpPr>
        <p:grpSpPr>
          <a:xfrm>
            <a:off x="58527" y="40944"/>
            <a:ext cx="2869771" cy="886519"/>
            <a:chOff x="44879" y="27296"/>
            <a:chExt cx="2869771" cy="886519"/>
          </a:xfrm>
          <a:solidFill>
            <a:srgbClr val="0072FF"/>
          </a:solidFill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F437A5D6-1DC7-D389-82D2-23162AC05F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896068C2-8F0E-EB5D-CA9A-7015104FFB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C8D9F136-81C9-C695-8C54-BACD26A69D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259687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B4C13D-5A18-5AEA-36B7-4E32F182BE34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796022" y="6454635"/>
            <a:ext cx="2132276" cy="266840"/>
          </a:xfrm>
        </p:spPr>
        <p:txBody>
          <a:bodyPr/>
          <a:lstStyle>
            <a:lvl1pPr>
              <a:defRPr lang="en-US" sz="1100" kern="12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4D51CB8D-0405-9D4D-88DC-1829A4D7BB93}" type="datetime4">
              <a:rPr lang="en-US" smtClean="0"/>
              <a:t>April 7, 2024</a:t>
            </a:fld>
            <a:endParaRPr lang="en-US" dirty="0"/>
          </a:p>
        </p:txBody>
      </p:sp>
      <p:sp>
        <p:nvSpPr>
          <p:cNvPr id="68" name="Text Placeholder 67">
            <a:extLst>
              <a:ext uri="{FF2B5EF4-FFF2-40B4-BE49-F238E27FC236}">
                <a16:creationId xmlns:a16="http://schemas.microsoft.com/office/drawing/2014/main" id="{F56C1099-1EF4-24C1-B5E1-A484342C74D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59729" y="734646"/>
            <a:ext cx="2714625" cy="457200"/>
          </a:xfrm>
        </p:spPr>
        <p:txBody>
          <a:bodyPr anchor="ctr">
            <a:noAutofit/>
          </a:bodyPr>
          <a:lstStyle>
            <a:lvl1pPr marL="0" indent="0" algn="ctr">
              <a:buNone/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VN" dirty="0"/>
              <a:t>NỘI DUNG</a:t>
            </a: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B50720F1-D33A-570A-ED4C-A35648E701D3}"/>
              </a:ext>
            </a:extLst>
          </p:cNvPr>
          <p:cNvSpPr/>
          <p:nvPr userDrawn="1"/>
        </p:nvSpPr>
        <p:spPr>
          <a:xfrm>
            <a:off x="11589537" y="105878"/>
            <a:ext cx="489307" cy="405155"/>
          </a:xfrm>
          <a:custGeom>
            <a:avLst/>
            <a:gdLst>
              <a:gd name="connsiteX0" fmla="*/ 278290 w 489307"/>
              <a:gd name="connsiteY0" fmla="*/ 349616 h 405155"/>
              <a:gd name="connsiteX1" fmla="*/ 277683 w 489307"/>
              <a:gd name="connsiteY1" fmla="*/ 349811 h 405155"/>
              <a:gd name="connsiteX2" fmla="*/ 277976 w 489307"/>
              <a:gd name="connsiteY2" fmla="*/ 349743 h 405155"/>
              <a:gd name="connsiteX3" fmla="*/ 173116 w 489307"/>
              <a:gd name="connsiteY3" fmla="*/ 214928 h 405155"/>
              <a:gd name="connsiteX4" fmla="*/ 212561 w 489307"/>
              <a:gd name="connsiteY4" fmla="*/ 228062 h 405155"/>
              <a:gd name="connsiteX5" fmla="*/ 214259 w 489307"/>
              <a:gd name="connsiteY5" fmla="*/ 228947 h 405155"/>
              <a:gd name="connsiteX6" fmla="*/ 213316 w 489307"/>
              <a:gd name="connsiteY6" fmla="*/ 229788 h 405155"/>
              <a:gd name="connsiteX7" fmla="*/ 182086 w 489307"/>
              <a:gd name="connsiteY7" fmla="*/ 251026 h 405155"/>
              <a:gd name="connsiteX8" fmla="*/ 179990 w 489307"/>
              <a:gd name="connsiteY8" fmla="*/ 251847 h 405155"/>
              <a:gd name="connsiteX9" fmla="*/ 156055 w 489307"/>
              <a:gd name="connsiteY9" fmla="*/ 251847 h 405155"/>
              <a:gd name="connsiteX10" fmla="*/ 155132 w 489307"/>
              <a:gd name="connsiteY10" fmla="*/ 251658 h 405155"/>
              <a:gd name="connsiteX11" fmla="*/ 155384 w 489307"/>
              <a:gd name="connsiteY11" fmla="*/ 250353 h 405155"/>
              <a:gd name="connsiteX12" fmla="*/ 170328 w 489307"/>
              <a:gd name="connsiteY12" fmla="*/ 216233 h 405155"/>
              <a:gd name="connsiteX13" fmla="*/ 173116 w 489307"/>
              <a:gd name="connsiteY13" fmla="*/ 214928 h 405155"/>
              <a:gd name="connsiteX14" fmla="*/ 277908 w 489307"/>
              <a:gd name="connsiteY14" fmla="*/ 214851 h 405155"/>
              <a:gd name="connsiteX15" fmla="*/ 279966 w 489307"/>
              <a:gd name="connsiteY15" fmla="*/ 215771 h 405155"/>
              <a:gd name="connsiteX16" fmla="*/ 295308 w 489307"/>
              <a:gd name="connsiteY16" fmla="*/ 250795 h 405155"/>
              <a:gd name="connsiteX17" fmla="*/ 295434 w 489307"/>
              <a:gd name="connsiteY17" fmla="*/ 251743 h 405155"/>
              <a:gd name="connsiteX18" fmla="*/ 293925 w 489307"/>
              <a:gd name="connsiteY18" fmla="*/ 251890 h 405155"/>
              <a:gd name="connsiteX19" fmla="*/ 270870 w 489307"/>
              <a:gd name="connsiteY19" fmla="*/ 251890 h 405155"/>
              <a:gd name="connsiteX20" fmla="*/ 268250 w 489307"/>
              <a:gd name="connsiteY20" fmla="*/ 250964 h 405155"/>
              <a:gd name="connsiteX21" fmla="*/ 237502 w 489307"/>
              <a:gd name="connsiteY21" fmla="*/ 230042 h 405155"/>
              <a:gd name="connsiteX22" fmla="*/ 236245 w 489307"/>
              <a:gd name="connsiteY22" fmla="*/ 229179 h 405155"/>
              <a:gd name="connsiteX23" fmla="*/ 237251 w 489307"/>
              <a:gd name="connsiteY23" fmla="*/ 228400 h 405155"/>
              <a:gd name="connsiteX24" fmla="*/ 277870 w 489307"/>
              <a:gd name="connsiteY24" fmla="*/ 214866 h 405155"/>
              <a:gd name="connsiteX25" fmla="*/ 277908 w 489307"/>
              <a:gd name="connsiteY25" fmla="*/ 214851 h 405155"/>
              <a:gd name="connsiteX26" fmla="*/ 151422 w 489307"/>
              <a:gd name="connsiteY26" fmla="*/ 211056 h 405155"/>
              <a:gd name="connsiteX27" fmla="*/ 161566 w 489307"/>
              <a:gd name="connsiteY27" fmla="*/ 212550 h 405155"/>
              <a:gd name="connsiteX28" fmla="*/ 154797 w 489307"/>
              <a:gd name="connsiteY28" fmla="*/ 226084 h 405155"/>
              <a:gd name="connsiteX29" fmla="*/ 148886 w 489307"/>
              <a:gd name="connsiteY29" fmla="*/ 239639 h 405155"/>
              <a:gd name="connsiteX30" fmla="*/ 148530 w 489307"/>
              <a:gd name="connsiteY30" fmla="*/ 235429 h 405155"/>
              <a:gd name="connsiteX31" fmla="*/ 149641 w 489307"/>
              <a:gd name="connsiteY31" fmla="*/ 212529 h 405155"/>
              <a:gd name="connsiteX32" fmla="*/ 151422 w 489307"/>
              <a:gd name="connsiteY32" fmla="*/ 211056 h 405155"/>
              <a:gd name="connsiteX33" fmla="*/ 299584 w 489307"/>
              <a:gd name="connsiteY33" fmla="*/ 210929 h 405155"/>
              <a:gd name="connsiteX34" fmla="*/ 300800 w 489307"/>
              <a:gd name="connsiteY34" fmla="*/ 212003 h 405155"/>
              <a:gd name="connsiteX35" fmla="*/ 301680 w 489307"/>
              <a:gd name="connsiteY35" fmla="*/ 219980 h 405155"/>
              <a:gd name="connsiteX36" fmla="*/ 301701 w 489307"/>
              <a:gd name="connsiteY36" fmla="*/ 238566 h 405155"/>
              <a:gd name="connsiteX37" fmla="*/ 301701 w 489307"/>
              <a:gd name="connsiteY37" fmla="*/ 239871 h 405155"/>
              <a:gd name="connsiteX38" fmla="*/ 301093 w 489307"/>
              <a:gd name="connsiteY38" fmla="*/ 238923 h 405155"/>
              <a:gd name="connsiteX39" fmla="*/ 289000 w 489307"/>
              <a:gd name="connsiteY39" fmla="*/ 212634 h 405155"/>
              <a:gd name="connsiteX40" fmla="*/ 299584 w 489307"/>
              <a:gd name="connsiteY40" fmla="*/ 210929 h 405155"/>
              <a:gd name="connsiteX41" fmla="*/ 112605 w 489307"/>
              <a:gd name="connsiteY41" fmla="*/ 209436 h 405155"/>
              <a:gd name="connsiteX42" fmla="*/ 139224 w 489307"/>
              <a:gd name="connsiteY42" fmla="*/ 209814 h 405155"/>
              <a:gd name="connsiteX43" fmla="*/ 140397 w 489307"/>
              <a:gd name="connsiteY43" fmla="*/ 211204 h 405155"/>
              <a:gd name="connsiteX44" fmla="*/ 139475 w 489307"/>
              <a:gd name="connsiteY44" fmla="*/ 220970 h 405155"/>
              <a:gd name="connsiteX45" fmla="*/ 139454 w 489307"/>
              <a:gd name="connsiteY45" fmla="*/ 239808 h 405155"/>
              <a:gd name="connsiteX46" fmla="*/ 140670 w 489307"/>
              <a:gd name="connsiteY46" fmla="*/ 251616 h 405155"/>
              <a:gd name="connsiteX47" fmla="*/ 139077 w 489307"/>
              <a:gd name="connsiteY47" fmla="*/ 251869 h 405155"/>
              <a:gd name="connsiteX48" fmla="*/ 116671 w 489307"/>
              <a:gd name="connsiteY48" fmla="*/ 251869 h 405155"/>
              <a:gd name="connsiteX49" fmla="*/ 114156 w 489307"/>
              <a:gd name="connsiteY49" fmla="*/ 250564 h 405155"/>
              <a:gd name="connsiteX50" fmla="*/ 110174 w 489307"/>
              <a:gd name="connsiteY50" fmla="*/ 211140 h 405155"/>
              <a:gd name="connsiteX51" fmla="*/ 112605 w 489307"/>
              <a:gd name="connsiteY51" fmla="*/ 209436 h 405155"/>
              <a:gd name="connsiteX52" fmla="*/ 337584 w 489307"/>
              <a:gd name="connsiteY52" fmla="*/ 209372 h 405155"/>
              <a:gd name="connsiteX53" fmla="*/ 340539 w 489307"/>
              <a:gd name="connsiteY53" fmla="*/ 211477 h 405155"/>
              <a:gd name="connsiteX54" fmla="*/ 336348 w 489307"/>
              <a:gd name="connsiteY54" fmla="*/ 250542 h 405155"/>
              <a:gd name="connsiteX55" fmla="*/ 334252 w 489307"/>
              <a:gd name="connsiteY55" fmla="*/ 251847 h 405155"/>
              <a:gd name="connsiteX56" fmla="*/ 311070 w 489307"/>
              <a:gd name="connsiteY56" fmla="*/ 251847 h 405155"/>
              <a:gd name="connsiteX57" fmla="*/ 309918 w 489307"/>
              <a:gd name="connsiteY57" fmla="*/ 251574 h 405155"/>
              <a:gd name="connsiteX58" fmla="*/ 310735 w 489307"/>
              <a:gd name="connsiteY58" fmla="*/ 244038 h 405155"/>
              <a:gd name="connsiteX59" fmla="*/ 311154 w 489307"/>
              <a:gd name="connsiteY59" fmla="*/ 222274 h 405155"/>
              <a:gd name="connsiteX60" fmla="*/ 310169 w 489307"/>
              <a:gd name="connsiteY60" fmla="*/ 211350 h 405155"/>
              <a:gd name="connsiteX61" fmla="*/ 311343 w 489307"/>
              <a:gd name="connsiteY61" fmla="*/ 209814 h 405155"/>
              <a:gd name="connsiteX62" fmla="*/ 337584 w 489307"/>
              <a:gd name="connsiteY62" fmla="*/ 209372 h 405155"/>
              <a:gd name="connsiteX63" fmla="*/ 223837 w 489307"/>
              <a:gd name="connsiteY63" fmla="*/ 156099 h 405155"/>
              <a:gd name="connsiteX64" fmla="*/ 226772 w 489307"/>
              <a:gd name="connsiteY64" fmla="*/ 156099 h 405155"/>
              <a:gd name="connsiteX65" fmla="*/ 273260 w 489307"/>
              <a:gd name="connsiteY65" fmla="*/ 204805 h 405155"/>
              <a:gd name="connsiteX66" fmla="*/ 273909 w 489307"/>
              <a:gd name="connsiteY66" fmla="*/ 205920 h 405155"/>
              <a:gd name="connsiteX67" fmla="*/ 270220 w 489307"/>
              <a:gd name="connsiteY67" fmla="*/ 206888 h 405155"/>
              <a:gd name="connsiteX68" fmla="*/ 226667 w 489307"/>
              <a:gd name="connsiteY68" fmla="*/ 222843 h 405155"/>
              <a:gd name="connsiteX69" fmla="*/ 224005 w 489307"/>
              <a:gd name="connsiteY69" fmla="*/ 222843 h 405155"/>
              <a:gd name="connsiteX70" fmla="*/ 177664 w 489307"/>
              <a:gd name="connsiteY70" fmla="*/ 206173 h 405155"/>
              <a:gd name="connsiteX71" fmla="*/ 177014 w 489307"/>
              <a:gd name="connsiteY71" fmla="*/ 205899 h 405155"/>
              <a:gd name="connsiteX72" fmla="*/ 177433 w 489307"/>
              <a:gd name="connsiteY72" fmla="*/ 204636 h 405155"/>
              <a:gd name="connsiteX73" fmla="*/ 223837 w 489307"/>
              <a:gd name="connsiteY73" fmla="*/ 156099 h 405155"/>
              <a:gd name="connsiteX74" fmla="*/ 190281 w 489307"/>
              <a:gd name="connsiteY74" fmla="*/ 135577 h 405155"/>
              <a:gd name="connsiteX75" fmla="*/ 215432 w 489307"/>
              <a:gd name="connsiteY75" fmla="*/ 148542 h 405155"/>
              <a:gd name="connsiteX76" fmla="*/ 216732 w 489307"/>
              <a:gd name="connsiteY76" fmla="*/ 149426 h 405155"/>
              <a:gd name="connsiteX77" fmla="*/ 209459 w 489307"/>
              <a:gd name="connsiteY77" fmla="*/ 155194 h 405155"/>
              <a:gd name="connsiteX78" fmla="*/ 168022 w 489307"/>
              <a:gd name="connsiteY78" fmla="*/ 201921 h 405155"/>
              <a:gd name="connsiteX79" fmla="*/ 164501 w 489307"/>
              <a:gd name="connsiteY79" fmla="*/ 203457 h 405155"/>
              <a:gd name="connsiteX80" fmla="*/ 153539 w 489307"/>
              <a:gd name="connsiteY80" fmla="*/ 201626 h 405155"/>
              <a:gd name="connsiteX81" fmla="*/ 152051 w 489307"/>
              <a:gd name="connsiteY81" fmla="*/ 199521 h 405155"/>
              <a:gd name="connsiteX82" fmla="*/ 158779 w 489307"/>
              <a:gd name="connsiteY82" fmla="*/ 178683 h 405155"/>
              <a:gd name="connsiteX83" fmla="*/ 186969 w 489307"/>
              <a:gd name="connsiteY83" fmla="*/ 136271 h 405155"/>
              <a:gd name="connsiteX84" fmla="*/ 190281 w 489307"/>
              <a:gd name="connsiteY84" fmla="*/ 135577 h 405155"/>
              <a:gd name="connsiteX85" fmla="*/ 260223 w 489307"/>
              <a:gd name="connsiteY85" fmla="*/ 135514 h 405155"/>
              <a:gd name="connsiteX86" fmla="*/ 263555 w 489307"/>
              <a:gd name="connsiteY86" fmla="*/ 136146 h 405155"/>
              <a:gd name="connsiteX87" fmla="*/ 297090 w 489307"/>
              <a:gd name="connsiteY87" fmla="*/ 194239 h 405155"/>
              <a:gd name="connsiteX88" fmla="*/ 298536 w 489307"/>
              <a:gd name="connsiteY88" fmla="*/ 199943 h 405155"/>
              <a:gd name="connsiteX89" fmla="*/ 297384 w 489307"/>
              <a:gd name="connsiteY89" fmla="*/ 201479 h 405155"/>
              <a:gd name="connsiteX90" fmla="*/ 285101 w 489307"/>
              <a:gd name="connsiteY90" fmla="*/ 203584 h 405155"/>
              <a:gd name="connsiteX91" fmla="*/ 283006 w 489307"/>
              <a:gd name="connsiteY91" fmla="*/ 202616 h 405155"/>
              <a:gd name="connsiteX92" fmla="*/ 265945 w 489307"/>
              <a:gd name="connsiteY92" fmla="*/ 179463 h 405155"/>
              <a:gd name="connsiteX93" fmla="*/ 236119 w 489307"/>
              <a:gd name="connsiteY93" fmla="*/ 151174 h 405155"/>
              <a:gd name="connsiteX94" fmla="*/ 233793 w 489307"/>
              <a:gd name="connsiteY94" fmla="*/ 149364 h 405155"/>
              <a:gd name="connsiteX95" fmla="*/ 240081 w 489307"/>
              <a:gd name="connsiteY95" fmla="*/ 145512 h 405155"/>
              <a:gd name="connsiteX96" fmla="*/ 260223 w 489307"/>
              <a:gd name="connsiteY96" fmla="*/ 135514 h 405155"/>
              <a:gd name="connsiteX97" fmla="*/ 322955 w 489307"/>
              <a:gd name="connsiteY97" fmla="*/ 47469 h 405155"/>
              <a:gd name="connsiteX98" fmla="*/ 256303 w 489307"/>
              <a:gd name="connsiteY98" fmla="*/ 72727 h 405155"/>
              <a:gd name="connsiteX99" fmla="*/ 223376 w 489307"/>
              <a:gd name="connsiteY99" fmla="*/ 89060 h 405155"/>
              <a:gd name="connsiteX100" fmla="*/ 150144 w 489307"/>
              <a:gd name="connsiteY100" fmla="*/ 139302 h 405155"/>
              <a:gd name="connsiteX101" fmla="*/ 74334 w 489307"/>
              <a:gd name="connsiteY101" fmla="*/ 225979 h 405155"/>
              <a:gd name="connsiteX102" fmla="*/ 54045 w 489307"/>
              <a:gd name="connsiteY102" fmla="*/ 268560 h 405155"/>
              <a:gd name="connsiteX103" fmla="*/ 49622 w 489307"/>
              <a:gd name="connsiteY103" fmla="*/ 303815 h 405155"/>
              <a:gd name="connsiteX104" fmla="*/ 64126 w 489307"/>
              <a:gd name="connsiteY104" fmla="*/ 342860 h 405155"/>
              <a:gd name="connsiteX105" fmla="*/ 84583 w 489307"/>
              <a:gd name="connsiteY105" fmla="*/ 360077 h 405155"/>
              <a:gd name="connsiteX106" fmla="*/ 132517 w 489307"/>
              <a:gd name="connsiteY106" fmla="*/ 374811 h 405155"/>
              <a:gd name="connsiteX107" fmla="*/ 156222 w 489307"/>
              <a:gd name="connsiteY107" fmla="*/ 375422 h 405155"/>
              <a:gd name="connsiteX108" fmla="*/ 191979 w 489307"/>
              <a:gd name="connsiteY108" fmla="*/ 371359 h 405155"/>
              <a:gd name="connsiteX109" fmla="*/ 244000 w 489307"/>
              <a:gd name="connsiteY109" fmla="*/ 360604 h 405155"/>
              <a:gd name="connsiteX110" fmla="*/ 277680 w 489307"/>
              <a:gd name="connsiteY110" fmla="*/ 349812 h 405155"/>
              <a:gd name="connsiteX111" fmla="*/ 247375 w 489307"/>
              <a:gd name="connsiteY111" fmla="*/ 356815 h 405155"/>
              <a:gd name="connsiteX112" fmla="*/ 217172 w 489307"/>
              <a:gd name="connsiteY112" fmla="*/ 358057 h 405155"/>
              <a:gd name="connsiteX113" fmla="*/ 156138 w 489307"/>
              <a:gd name="connsiteY113" fmla="*/ 343323 h 405155"/>
              <a:gd name="connsiteX114" fmla="*/ 85065 w 489307"/>
              <a:gd name="connsiteY114" fmla="*/ 284051 h 405155"/>
              <a:gd name="connsiteX115" fmla="*/ 84499 w 489307"/>
              <a:gd name="connsiteY115" fmla="*/ 283251 h 405155"/>
              <a:gd name="connsiteX116" fmla="*/ 85798 w 489307"/>
              <a:gd name="connsiteY116" fmla="*/ 280768 h 405155"/>
              <a:gd name="connsiteX117" fmla="*/ 122226 w 489307"/>
              <a:gd name="connsiteY117" fmla="*/ 280768 h 405155"/>
              <a:gd name="connsiteX118" fmla="*/ 125831 w 489307"/>
              <a:gd name="connsiteY118" fmla="*/ 282704 h 405155"/>
              <a:gd name="connsiteX119" fmla="*/ 152407 w 489307"/>
              <a:gd name="connsiteY119" fmla="*/ 304173 h 405155"/>
              <a:gd name="connsiteX120" fmla="*/ 206902 w 489307"/>
              <a:gd name="connsiteY120" fmla="*/ 323811 h 405155"/>
              <a:gd name="connsiteX121" fmla="*/ 196548 w 489307"/>
              <a:gd name="connsiteY121" fmla="*/ 316002 h 405155"/>
              <a:gd name="connsiteX122" fmla="*/ 167393 w 489307"/>
              <a:gd name="connsiteY122" fmla="*/ 293965 h 405155"/>
              <a:gd name="connsiteX123" fmla="*/ 127571 w 489307"/>
              <a:gd name="connsiteY123" fmla="*/ 263740 h 405155"/>
              <a:gd name="connsiteX124" fmla="*/ 125789 w 489307"/>
              <a:gd name="connsiteY124" fmla="*/ 261466 h 405155"/>
              <a:gd name="connsiteX125" fmla="*/ 128472 w 489307"/>
              <a:gd name="connsiteY125" fmla="*/ 260666 h 405155"/>
              <a:gd name="connsiteX126" fmla="*/ 174289 w 489307"/>
              <a:gd name="connsiteY126" fmla="*/ 260666 h 405155"/>
              <a:gd name="connsiteX127" fmla="*/ 179110 w 489307"/>
              <a:gd name="connsiteY127" fmla="*/ 263171 h 405155"/>
              <a:gd name="connsiteX128" fmla="*/ 223795 w 489307"/>
              <a:gd name="connsiteY128" fmla="*/ 323369 h 405155"/>
              <a:gd name="connsiteX129" fmla="*/ 226772 w 489307"/>
              <a:gd name="connsiteY129" fmla="*/ 323369 h 405155"/>
              <a:gd name="connsiteX130" fmla="*/ 270954 w 489307"/>
              <a:gd name="connsiteY130" fmla="*/ 263929 h 405155"/>
              <a:gd name="connsiteX131" fmla="*/ 277074 w 489307"/>
              <a:gd name="connsiteY131" fmla="*/ 260814 h 405155"/>
              <a:gd name="connsiteX132" fmla="*/ 321928 w 489307"/>
              <a:gd name="connsiteY132" fmla="*/ 260814 h 405155"/>
              <a:gd name="connsiteX133" fmla="*/ 324799 w 489307"/>
              <a:gd name="connsiteY133" fmla="*/ 261614 h 405155"/>
              <a:gd name="connsiteX134" fmla="*/ 322934 w 489307"/>
              <a:gd name="connsiteY134" fmla="*/ 263824 h 405155"/>
              <a:gd name="connsiteX135" fmla="*/ 269298 w 489307"/>
              <a:gd name="connsiteY135" fmla="*/ 304447 h 405155"/>
              <a:gd name="connsiteX136" fmla="*/ 244650 w 489307"/>
              <a:gd name="connsiteY136" fmla="*/ 323159 h 405155"/>
              <a:gd name="connsiteX137" fmla="*/ 243916 w 489307"/>
              <a:gd name="connsiteY137" fmla="*/ 323895 h 405155"/>
              <a:gd name="connsiteX138" fmla="*/ 310442 w 489307"/>
              <a:gd name="connsiteY138" fmla="*/ 295565 h 405155"/>
              <a:gd name="connsiteX139" fmla="*/ 325449 w 489307"/>
              <a:gd name="connsiteY139" fmla="*/ 281883 h 405155"/>
              <a:gd name="connsiteX140" fmla="*/ 328614 w 489307"/>
              <a:gd name="connsiteY140" fmla="*/ 280831 h 405155"/>
              <a:gd name="connsiteX141" fmla="*/ 355861 w 489307"/>
              <a:gd name="connsiteY141" fmla="*/ 280831 h 405155"/>
              <a:gd name="connsiteX142" fmla="*/ 360912 w 489307"/>
              <a:gd name="connsiteY142" fmla="*/ 278158 h 405155"/>
              <a:gd name="connsiteX143" fmla="*/ 384491 w 489307"/>
              <a:gd name="connsiteY143" fmla="*/ 226737 h 405155"/>
              <a:gd name="connsiteX144" fmla="*/ 389983 w 489307"/>
              <a:gd name="connsiteY144" fmla="*/ 194491 h 405155"/>
              <a:gd name="connsiteX145" fmla="*/ 390507 w 489307"/>
              <a:gd name="connsiteY145" fmla="*/ 181862 h 405155"/>
              <a:gd name="connsiteX146" fmla="*/ 388159 w 489307"/>
              <a:gd name="connsiteY146" fmla="*/ 153173 h 405155"/>
              <a:gd name="connsiteX147" fmla="*/ 371664 w 489307"/>
              <a:gd name="connsiteY147" fmla="*/ 103183 h 405155"/>
              <a:gd name="connsiteX148" fmla="*/ 350893 w 489307"/>
              <a:gd name="connsiteY148" fmla="*/ 71611 h 405155"/>
              <a:gd name="connsiteX149" fmla="*/ 327146 w 489307"/>
              <a:gd name="connsiteY149" fmla="*/ 48289 h 405155"/>
              <a:gd name="connsiteX150" fmla="*/ 322955 w 489307"/>
              <a:gd name="connsiteY150" fmla="*/ 47469 h 405155"/>
              <a:gd name="connsiteX151" fmla="*/ 279044 w 489307"/>
              <a:gd name="connsiteY151" fmla="*/ 15391 h 405155"/>
              <a:gd name="connsiteX152" fmla="*/ 282356 w 489307"/>
              <a:gd name="connsiteY152" fmla="*/ 15391 h 405155"/>
              <a:gd name="connsiteX153" fmla="*/ 288790 w 489307"/>
              <a:gd name="connsiteY153" fmla="*/ 17896 h 405155"/>
              <a:gd name="connsiteX154" fmla="*/ 289650 w 489307"/>
              <a:gd name="connsiteY154" fmla="*/ 18380 h 405155"/>
              <a:gd name="connsiteX155" fmla="*/ 265211 w 489307"/>
              <a:gd name="connsiteY155" fmla="*/ 26947 h 405155"/>
              <a:gd name="connsiteX156" fmla="*/ 241422 w 489307"/>
              <a:gd name="connsiteY156" fmla="*/ 36755 h 405155"/>
              <a:gd name="connsiteX157" fmla="*/ 218115 w 489307"/>
              <a:gd name="connsiteY157" fmla="*/ 47742 h 405155"/>
              <a:gd name="connsiteX158" fmla="*/ 195332 w 489307"/>
              <a:gd name="connsiteY158" fmla="*/ 59845 h 405155"/>
              <a:gd name="connsiteX159" fmla="*/ 173094 w 489307"/>
              <a:gd name="connsiteY159" fmla="*/ 73000 h 405155"/>
              <a:gd name="connsiteX160" fmla="*/ 151443 w 489307"/>
              <a:gd name="connsiteY160" fmla="*/ 87124 h 405155"/>
              <a:gd name="connsiteX161" fmla="*/ 130483 w 489307"/>
              <a:gd name="connsiteY161" fmla="*/ 102236 h 405155"/>
              <a:gd name="connsiteX162" fmla="*/ 110153 w 489307"/>
              <a:gd name="connsiteY162" fmla="*/ 118296 h 405155"/>
              <a:gd name="connsiteX163" fmla="*/ 90577 w 489307"/>
              <a:gd name="connsiteY163" fmla="*/ 135303 h 405155"/>
              <a:gd name="connsiteX164" fmla="*/ 71818 w 489307"/>
              <a:gd name="connsiteY164" fmla="*/ 153278 h 405155"/>
              <a:gd name="connsiteX165" fmla="*/ 53814 w 489307"/>
              <a:gd name="connsiteY165" fmla="*/ 172474 h 405155"/>
              <a:gd name="connsiteX166" fmla="*/ 53940 w 489307"/>
              <a:gd name="connsiteY166" fmla="*/ 167612 h 405155"/>
              <a:gd name="connsiteX167" fmla="*/ 58131 w 489307"/>
              <a:gd name="connsiteY167" fmla="*/ 158456 h 405155"/>
              <a:gd name="connsiteX168" fmla="*/ 132244 w 489307"/>
              <a:gd name="connsiteY168" fmla="*/ 93206 h 405155"/>
              <a:gd name="connsiteX169" fmla="*/ 209710 w 489307"/>
              <a:gd name="connsiteY169" fmla="*/ 45174 h 405155"/>
              <a:gd name="connsiteX170" fmla="*/ 279044 w 489307"/>
              <a:gd name="connsiteY170" fmla="*/ 15391 h 405155"/>
              <a:gd name="connsiteX171" fmla="*/ 261648 w 489307"/>
              <a:gd name="connsiteY171" fmla="*/ 9456 h 405155"/>
              <a:gd name="connsiteX172" fmla="*/ 268900 w 489307"/>
              <a:gd name="connsiteY172" fmla="*/ 11287 h 405155"/>
              <a:gd name="connsiteX173" fmla="*/ 269382 w 489307"/>
              <a:gd name="connsiteY173" fmla="*/ 11519 h 405155"/>
              <a:gd name="connsiteX174" fmla="*/ 267852 w 489307"/>
              <a:gd name="connsiteY174" fmla="*/ 12298 h 405155"/>
              <a:gd name="connsiteX175" fmla="*/ 193593 w 489307"/>
              <a:gd name="connsiteY175" fmla="*/ 46227 h 405155"/>
              <a:gd name="connsiteX176" fmla="*/ 147880 w 489307"/>
              <a:gd name="connsiteY176" fmla="*/ 74180 h 405155"/>
              <a:gd name="connsiteX177" fmla="*/ 99422 w 489307"/>
              <a:gd name="connsiteY177" fmla="*/ 110656 h 405155"/>
              <a:gd name="connsiteX178" fmla="*/ 73180 w 489307"/>
              <a:gd name="connsiteY178" fmla="*/ 134167 h 405155"/>
              <a:gd name="connsiteX179" fmla="*/ 56853 w 489307"/>
              <a:gd name="connsiteY179" fmla="*/ 150479 h 405155"/>
              <a:gd name="connsiteX180" fmla="*/ 56371 w 489307"/>
              <a:gd name="connsiteY180" fmla="*/ 150985 h 405155"/>
              <a:gd name="connsiteX181" fmla="*/ 56057 w 489307"/>
              <a:gd name="connsiteY181" fmla="*/ 150458 h 405155"/>
              <a:gd name="connsiteX182" fmla="*/ 56413 w 489307"/>
              <a:gd name="connsiteY182" fmla="*/ 149217 h 405155"/>
              <a:gd name="connsiteX183" fmla="*/ 58132 w 489307"/>
              <a:gd name="connsiteY183" fmla="*/ 140797 h 405155"/>
              <a:gd name="connsiteX184" fmla="*/ 59368 w 489307"/>
              <a:gd name="connsiteY184" fmla="*/ 139071 h 405155"/>
              <a:gd name="connsiteX185" fmla="*/ 82151 w 489307"/>
              <a:gd name="connsiteY185" fmla="*/ 117476 h 405155"/>
              <a:gd name="connsiteX186" fmla="*/ 144254 w 489307"/>
              <a:gd name="connsiteY186" fmla="*/ 69191 h 405155"/>
              <a:gd name="connsiteX187" fmla="*/ 202940 w 489307"/>
              <a:gd name="connsiteY187" fmla="*/ 34188 h 405155"/>
              <a:gd name="connsiteX188" fmla="*/ 256660 w 489307"/>
              <a:gd name="connsiteY188" fmla="*/ 9835 h 405155"/>
              <a:gd name="connsiteX189" fmla="*/ 261648 w 489307"/>
              <a:gd name="connsiteY189" fmla="*/ 9456 h 405155"/>
              <a:gd name="connsiteX190" fmla="*/ 245404 w 489307"/>
              <a:gd name="connsiteY190" fmla="*/ 6677 h 405155"/>
              <a:gd name="connsiteX191" fmla="*/ 246033 w 489307"/>
              <a:gd name="connsiteY191" fmla="*/ 6825 h 405155"/>
              <a:gd name="connsiteX192" fmla="*/ 245027 w 489307"/>
              <a:gd name="connsiteY192" fmla="*/ 7393 h 405155"/>
              <a:gd name="connsiteX193" fmla="*/ 220064 w 489307"/>
              <a:gd name="connsiteY193" fmla="*/ 18401 h 405155"/>
              <a:gd name="connsiteX194" fmla="*/ 172905 w 489307"/>
              <a:gd name="connsiteY194" fmla="*/ 43301 h 405155"/>
              <a:gd name="connsiteX195" fmla="*/ 100071 w 489307"/>
              <a:gd name="connsiteY195" fmla="*/ 93691 h 405155"/>
              <a:gd name="connsiteX196" fmla="*/ 65572 w 489307"/>
              <a:gd name="connsiteY196" fmla="*/ 123916 h 405155"/>
              <a:gd name="connsiteX197" fmla="*/ 62407 w 489307"/>
              <a:gd name="connsiteY197" fmla="*/ 126842 h 405155"/>
              <a:gd name="connsiteX198" fmla="*/ 82507 w 489307"/>
              <a:gd name="connsiteY198" fmla="*/ 83546 h 405155"/>
              <a:gd name="connsiteX199" fmla="*/ 113695 w 489307"/>
              <a:gd name="connsiteY199" fmla="*/ 47574 h 405155"/>
              <a:gd name="connsiteX200" fmla="*/ 153518 w 489307"/>
              <a:gd name="connsiteY200" fmla="*/ 21538 h 405155"/>
              <a:gd name="connsiteX201" fmla="*/ 198455 w 489307"/>
              <a:gd name="connsiteY201" fmla="*/ 7561 h 405155"/>
              <a:gd name="connsiteX202" fmla="*/ 245404 w 489307"/>
              <a:gd name="connsiteY202" fmla="*/ 6677 h 405155"/>
              <a:gd name="connsiteX203" fmla="*/ 416266 w 489307"/>
              <a:gd name="connsiteY203" fmla="*/ 131 h 405155"/>
              <a:gd name="connsiteX204" fmla="*/ 443052 w 489307"/>
              <a:gd name="connsiteY204" fmla="*/ 28862 h 405155"/>
              <a:gd name="connsiteX205" fmla="*/ 444980 w 489307"/>
              <a:gd name="connsiteY205" fmla="*/ 31724 h 405155"/>
              <a:gd name="connsiteX206" fmla="*/ 468036 w 489307"/>
              <a:gd name="connsiteY206" fmla="*/ 47384 h 405155"/>
              <a:gd name="connsiteX207" fmla="*/ 487277 w 489307"/>
              <a:gd name="connsiteY207" fmla="*/ 82451 h 405155"/>
              <a:gd name="connsiteX208" fmla="*/ 488932 w 489307"/>
              <a:gd name="connsiteY208" fmla="*/ 110150 h 405155"/>
              <a:gd name="connsiteX209" fmla="*/ 480444 w 489307"/>
              <a:gd name="connsiteY209" fmla="*/ 147869 h 405155"/>
              <a:gd name="connsiteX210" fmla="*/ 460470 w 489307"/>
              <a:gd name="connsiteY210" fmla="*/ 189123 h 405155"/>
              <a:gd name="connsiteX211" fmla="*/ 438462 w 489307"/>
              <a:gd name="connsiteY211" fmla="*/ 221012 h 405155"/>
              <a:gd name="connsiteX212" fmla="*/ 437561 w 489307"/>
              <a:gd name="connsiteY212" fmla="*/ 222022 h 405155"/>
              <a:gd name="connsiteX213" fmla="*/ 434333 w 489307"/>
              <a:gd name="connsiteY213" fmla="*/ 226232 h 405155"/>
              <a:gd name="connsiteX214" fmla="*/ 433180 w 489307"/>
              <a:gd name="connsiteY214" fmla="*/ 227789 h 405155"/>
              <a:gd name="connsiteX215" fmla="*/ 431692 w 489307"/>
              <a:gd name="connsiteY215" fmla="*/ 229473 h 405155"/>
              <a:gd name="connsiteX216" fmla="*/ 430539 w 489307"/>
              <a:gd name="connsiteY216" fmla="*/ 230799 h 405155"/>
              <a:gd name="connsiteX217" fmla="*/ 431671 w 489307"/>
              <a:gd name="connsiteY217" fmla="*/ 228989 h 405155"/>
              <a:gd name="connsiteX218" fmla="*/ 432803 w 489307"/>
              <a:gd name="connsiteY218" fmla="*/ 227389 h 405155"/>
              <a:gd name="connsiteX219" fmla="*/ 433935 w 489307"/>
              <a:gd name="connsiteY219" fmla="*/ 225789 h 405155"/>
              <a:gd name="connsiteX220" fmla="*/ 437058 w 489307"/>
              <a:gd name="connsiteY220" fmla="*/ 221159 h 405155"/>
              <a:gd name="connsiteX221" fmla="*/ 445945 w 489307"/>
              <a:gd name="connsiteY221" fmla="*/ 207183 h 405155"/>
              <a:gd name="connsiteX222" fmla="*/ 466715 w 489307"/>
              <a:gd name="connsiteY222" fmla="*/ 168496 h 405155"/>
              <a:gd name="connsiteX223" fmla="*/ 477866 w 489307"/>
              <a:gd name="connsiteY223" fmla="*/ 134819 h 405155"/>
              <a:gd name="connsiteX224" fmla="*/ 479962 w 489307"/>
              <a:gd name="connsiteY224" fmla="*/ 109835 h 405155"/>
              <a:gd name="connsiteX225" fmla="*/ 472312 w 489307"/>
              <a:gd name="connsiteY225" fmla="*/ 76852 h 405155"/>
              <a:gd name="connsiteX226" fmla="*/ 448858 w 489307"/>
              <a:gd name="connsiteY226" fmla="*/ 50584 h 405155"/>
              <a:gd name="connsiteX227" fmla="*/ 440831 w 489307"/>
              <a:gd name="connsiteY227" fmla="*/ 45995 h 405155"/>
              <a:gd name="connsiteX228" fmla="*/ 438462 w 489307"/>
              <a:gd name="connsiteY228" fmla="*/ 46732 h 405155"/>
              <a:gd name="connsiteX229" fmla="*/ 419955 w 489307"/>
              <a:gd name="connsiteY229" fmla="*/ 59719 h 405155"/>
              <a:gd name="connsiteX230" fmla="*/ 385057 w 489307"/>
              <a:gd name="connsiteY230" fmla="*/ 37534 h 405155"/>
              <a:gd name="connsiteX231" fmla="*/ 383087 w 489307"/>
              <a:gd name="connsiteY231" fmla="*/ 36039 h 405155"/>
              <a:gd name="connsiteX232" fmla="*/ 358166 w 489307"/>
              <a:gd name="connsiteY232" fmla="*/ 38965 h 405155"/>
              <a:gd name="connsiteX233" fmla="*/ 333707 w 489307"/>
              <a:gd name="connsiteY233" fmla="*/ 43575 h 405155"/>
              <a:gd name="connsiteX234" fmla="*/ 332910 w 489307"/>
              <a:gd name="connsiteY234" fmla="*/ 44038 h 405155"/>
              <a:gd name="connsiteX235" fmla="*/ 334105 w 489307"/>
              <a:gd name="connsiteY235" fmla="*/ 45280 h 405155"/>
              <a:gd name="connsiteX236" fmla="*/ 379210 w 489307"/>
              <a:gd name="connsiteY236" fmla="*/ 103499 h 405155"/>
              <a:gd name="connsiteX237" fmla="*/ 394845 w 489307"/>
              <a:gd name="connsiteY237" fmla="*/ 153383 h 405155"/>
              <a:gd name="connsiteX238" fmla="*/ 396774 w 489307"/>
              <a:gd name="connsiteY238" fmla="*/ 191270 h 405155"/>
              <a:gd name="connsiteX239" fmla="*/ 370344 w 489307"/>
              <a:gd name="connsiteY239" fmla="*/ 275758 h 405155"/>
              <a:gd name="connsiteX240" fmla="*/ 334063 w 489307"/>
              <a:gd name="connsiteY240" fmla="*/ 317686 h 405155"/>
              <a:gd name="connsiteX241" fmla="*/ 319098 w 489307"/>
              <a:gd name="connsiteY241" fmla="*/ 328968 h 405155"/>
              <a:gd name="connsiteX242" fmla="*/ 313670 w 489307"/>
              <a:gd name="connsiteY242" fmla="*/ 332252 h 405155"/>
              <a:gd name="connsiteX243" fmla="*/ 312873 w 489307"/>
              <a:gd name="connsiteY243" fmla="*/ 333304 h 405155"/>
              <a:gd name="connsiteX244" fmla="*/ 307549 w 489307"/>
              <a:gd name="connsiteY244" fmla="*/ 336630 h 405155"/>
              <a:gd name="connsiteX245" fmla="*/ 304846 w 489307"/>
              <a:gd name="connsiteY245" fmla="*/ 338166 h 405155"/>
              <a:gd name="connsiteX246" fmla="*/ 301408 w 489307"/>
              <a:gd name="connsiteY246" fmla="*/ 340145 h 405155"/>
              <a:gd name="connsiteX247" fmla="*/ 297971 w 489307"/>
              <a:gd name="connsiteY247" fmla="*/ 342123 h 405155"/>
              <a:gd name="connsiteX248" fmla="*/ 295749 w 489307"/>
              <a:gd name="connsiteY248" fmla="*/ 343386 h 405155"/>
              <a:gd name="connsiteX249" fmla="*/ 295288 w 489307"/>
              <a:gd name="connsiteY249" fmla="*/ 343681 h 405155"/>
              <a:gd name="connsiteX250" fmla="*/ 294554 w 489307"/>
              <a:gd name="connsiteY250" fmla="*/ 344081 h 405155"/>
              <a:gd name="connsiteX251" fmla="*/ 293800 w 489307"/>
              <a:gd name="connsiteY251" fmla="*/ 344523 h 405155"/>
              <a:gd name="connsiteX252" fmla="*/ 293066 w 489307"/>
              <a:gd name="connsiteY252" fmla="*/ 344944 h 405155"/>
              <a:gd name="connsiteX253" fmla="*/ 292626 w 489307"/>
              <a:gd name="connsiteY253" fmla="*/ 345238 h 405155"/>
              <a:gd name="connsiteX254" fmla="*/ 278395 w 489307"/>
              <a:gd name="connsiteY254" fmla="*/ 353300 h 405155"/>
              <a:gd name="connsiteX255" fmla="*/ 210633 w 489307"/>
              <a:gd name="connsiteY255" fmla="*/ 383946 h 405155"/>
              <a:gd name="connsiteX256" fmla="*/ 156453 w 489307"/>
              <a:gd name="connsiteY256" fmla="*/ 399396 h 405155"/>
              <a:gd name="connsiteX257" fmla="*/ 130358 w 489307"/>
              <a:gd name="connsiteY257" fmla="*/ 403605 h 405155"/>
              <a:gd name="connsiteX258" fmla="*/ 94853 w 489307"/>
              <a:gd name="connsiteY258" fmla="*/ 404973 h 405155"/>
              <a:gd name="connsiteX259" fmla="*/ 52808 w 489307"/>
              <a:gd name="connsiteY259" fmla="*/ 397228 h 405155"/>
              <a:gd name="connsiteX260" fmla="*/ 21914 w 489307"/>
              <a:gd name="connsiteY260" fmla="*/ 378705 h 405155"/>
              <a:gd name="connsiteX261" fmla="*/ 1688 w 489307"/>
              <a:gd name="connsiteY261" fmla="*/ 341155 h 405155"/>
              <a:gd name="connsiteX262" fmla="*/ 724 w 489307"/>
              <a:gd name="connsiteY262" fmla="*/ 311456 h 405155"/>
              <a:gd name="connsiteX263" fmla="*/ 13761 w 489307"/>
              <a:gd name="connsiteY263" fmla="*/ 265150 h 405155"/>
              <a:gd name="connsiteX264" fmla="*/ 41993 w 489307"/>
              <a:gd name="connsiteY264" fmla="*/ 216234 h 405155"/>
              <a:gd name="connsiteX265" fmla="*/ 88104 w 489307"/>
              <a:gd name="connsiteY265" fmla="*/ 162497 h 405155"/>
              <a:gd name="connsiteX266" fmla="*/ 172508 w 489307"/>
              <a:gd name="connsiteY266" fmla="*/ 94890 h 405155"/>
              <a:gd name="connsiteX267" fmla="*/ 243979 w 489307"/>
              <a:gd name="connsiteY267" fmla="*/ 55530 h 405155"/>
              <a:gd name="connsiteX268" fmla="*/ 316583 w 489307"/>
              <a:gd name="connsiteY268" fmla="*/ 29620 h 405155"/>
              <a:gd name="connsiteX269" fmla="*/ 357999 w 489307"/>
              <a:gd name="connsiteY269" fmla="*/ 21874 h 405155"/>
              <a:gd name="connsiteX270" fmla="*/ 382270 w 489307"/>
              <a:gd name="connsiteY270" fmla="*/ 20316 h 405155"/>
              <a:gd name="connsiteX271" fmla="*/ 383024 w 489307"/>
              <a:gd name="connsiteY271" fmla="*/ 20316 h 405155"/>
              <a:gd name="connsiteX272" fmla="*/ 386923 w 489307"/>
              <a:gd name="connsiteY272" fmla="*/ 17622 h 405155"/>
              <a:gd name="connsiteX273" fmla="*/ 416266 w 489307"/>
              <a:gd name="connsiteY273" fmla="*/ 131 h 405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</a:cxnLst>
            <a:rect l="l" t="t" r="r" b="b"/>
            <a:pathLst>
              <a:path w="489307" h="405155">
                <a:moveTo>
                  <a:pt x="278290" y="349616"/>
                </a:moveTo>
                <a:lnTo>
                  <a:pt x="277683" y="349811"/>
                </a:lnTo>
                <a:lnTo>
                  <a:pt x="277976" y="349743"/>
                </a:lnTo>
                <a:close/>
                <a:moveTo>
                  <a:pt x="173116" y="214928"/>
                </a:moveTo>
                <a:cubicBezTo>
                  <a:pt x="186639" y="218079"/>
                  <a:pt x="199843" y="222476"/>
                  <a:pt x="212561" y="228062"/>
                </a:cubicBezTo>
                <a:cubicBezTo>
                  <a:pt x="213178" y="228246"/>
                  <a:pt x="213754" y="228547"/>
                  <a:pt x="214259" y="228947"/>
                </a:cubicBezTo>
                <a:cubicBezTo>
                  <a:pt x="214217" y="229557"/>
                  <a:pt x="213672" y="229599"/>
                  <a:pt x="213316" y="229788"/>
                </a:cubicBezTo>
                <a:cubicBezTo>
                  <a:pt x="202362" y="236025"/>
                  <a:pt x="191918" y="243127"/>
                  <a:pt x="182086" y="251026"/>
                </a:cubicBezTo>
                <a:cubicBezTo>
                  <a:pt x="181512" y="251550"/>
                  <a:pt x="180766" y="251843"/>
                  <a:pt x="179990" y="251847"/>
                </a:cubicBezTo>
                <a:lnTo>
                  <a:pt x="156055" y="251847"/>
                </a:lnTo>
                <a:cubicBezTo>
                  <a:pt x="155735" y="251891"/>
                  <a:pt x="155409" y="251824"/>
                  <a:pt x="155132" y="251658"/>
                </a:cubicBezTo>
                <a:cubicBezTo>
                  <a:pt x="155074" y="251207"/>
                  <a:pt x="155162" y="250748"/>
                  <a:pt x="155384" y="250353"/>
                </a:cubicBezTo>
                <a:cubicBezTo>
                  <a:pt x="159232" y="238513"/>
                  <a:pt x="164239" y="227084"/>
                  <a:pt x="170328" y="216233"/>
                </a:cubicBezTo>
                <a:cubicBezTo>
                  <a:pt x="171292" y="214507"/>
                  <a:pt x="171313" y="214507"/>
                  <a:pt x="173116" y="214928"/>
                </a:cubicBezTo>
                <a:close/>
                <a:moveTo>
                  <a:pt x="277908" y="214851"/>
                </a:moveTo>
                <a:cubicBezTo>
                  <a:pt x="278730" y="214533"/>
                  <a:pt x="279652" y="214946"/>
                  <a:pt x="279966" y="215771"/>
                </a:cubicBezTo>
                <a:cubicBezTo>
                  <a:pt x="286223" y="226906"/>
                  <a:pt x="291362" y="238640"/>
                  <a:pt x="295308" y="250795"/>
                </a:cubicBezTo>
                <a:cubicBezTo>
                  <a:pt x="295455" y="251088"/>
                  <a:pt x="295499" y="251423"/>
                  <a:pt x="295434" y="251743"/>
                </a:cubicBezTo>
                <a:cubicBezTo>
                  <a:pt x="294948" y="251907"/>
                  <a:pt x="294432" y="251957"/>
                  <a:pt x="293925" y="251890"/>
                </a:cubicBezTo>
                <a:cubicBezTo>
                  <a:pt x="286191" y="251890"/>
                  <a:pt x="278520" y="251890"/>
                  <a:pt x="270870" y="251890"/>
                </a:cubicBezTo>
                <a:cubicBezTo>
                  <a:pt x="269914" y="251905"/>
                  <a:pt x="268985" y="251576"/>
                  <a:pt x="268250" y="250964"/>
                </a:cubicBezTo>
                <a:cubicBezTo>
                  <a:pt x="258573" y="243178"/>
                  <a:pt x="248290" y="236182"/>
                  <a:pt x="237502" y="230042"/>
                </a:cubicBezTo>
                <a:cubicBezTo>
                  <a:pt x="237020" y="229859"/>
                  <a:pt x="236588" y="229564"/>
                  <a:pt x="236245" y="229179"/>
                </a:cubicBezTo>
                <a:cubicBezTo>
                  <a:pt x="236350" y="228589"/>
                  <a:pt x="236874" y="228547"/>
                  <a:pt x="237251" y="228400"/>
                </a:cubicBezTo>
                <a:cubicBezTo>
                  <a:pt x="250332" y="222603"/>
                  <a:pt x="263932" y="218072"/>
                  <a:pt x="277870" y="214866"/>
                </a:cubicBezTo>
                <a:cubicBezTo>
                  <a:pt x="277883" y="214862"/>
                  <a:pt x="277895" y="214856"/>
                  <a:pt x="277908" y="214851"/>
                </a:cubicBezTo>
                <a:close/>
                <a:moveTo>
                  <a:pt x="151422" y="211056"/>
                </a:moveTo>
                <a:cubicBezTo>
                  <a:pt x="154692" y="211561"/>
                  <a:pt x="157982" y="212024"/>
                  <a:pt x="161566" y="212550"/>
                </a:cubicBezTo>
                <a:cubicBezTo>
                  <a:pt x="159177" y="217160"/>
                  <a:pt x="156830" y="221622"/>
                  <a:pt x="154797" y="226084"/>
                </a:cubicBezTo>
                <a:cubicBezTo>
                  <a:pt x="152764" y="230546"/>
                  <a:pt x="150982" y="235114"/>
                  <a:pt x="148886" y="239639"/>
                </a:cubicBezTo>
                <a:cubicBezTo>
                  <a:pt x="148760" y="238250"/>
                  <a:pt x="148530" y="236840"/>
                  <a:pt x="148530" y="235429"/>
                </a:cubicBezTo>
                <a:cubicBezTo>
                  <a:pt x="148302" y="227778"/>
                  <a:pt x="148673" y="220121"/>
                  <a:pt x="149641" y="212529"/>
                </a:cubicBezTo>
                <a:cubicBezTo>
                  <a:pt x="149850" y="210908"/>
                  <a:pt x="149913" y="210845"/>
                  <a:pt x="151422" y="211056"/>
                </a:cubicBezTo>
                <a:close/>
                <a:moveTo>
                  <a:pt x="299584" y="210929"/>
                </a:moveTo>
                <a:cubicBezTo>
                  <a:pt x="300465" y="210803"/>
                  <a:pt x="300800" y="211224"/>
                  <a:pt x="300800" y="212003"/>
                </a:cubicBezTo>
                <a:cubicBezTo>
                  <a:pt x="301093" y="214655"/>
                  <a:pt x="301492" y="217328"/>
                  <a:pt x="301680" y="219980"/>
                </a:cubicBezTo>
                <a:cubicBezTo>
                  <a:pt x="302219" y="226164"/>
                  <a:pt x="302227" y="232382"/>
                  <a:pt x="301701" y="238566"/>
                </a:cubicBezTo>
                <a:cubicBezTo>
                  <a:pt x="301825" y="238991"/>
                  <a:pt x="301825" y="239445"/>
                  <a:pt x="301701" y="239871"/>
                </a:cubicBezTo>
                <a:cubicBezTo>
                  <a:pt x="301093" y="239765"/>
                  <a:pt x="301093" y="239344"/>
                  <a:pt x="301093" y="238923"/>
                </a:cubicBezTo>
                <a:cubicBezTo>
                  <a:pt x="297648" y="229900"/>
                  <a:pt x="293609" y="221117"/>
                  <a:pt x="289000" y="212634"/>
                </a:cubicBezTo>
                <a:cubicBezTo>
                  <a:pt x="292647" y="211813"/>
                  <a:pt x="296126" y="211455"/>
                  <a:pt x="299584" y="210929"/>
                </a:cubicBezTo>
                <a:close/>
                <a:moveTo>
                  <a:pt x="112605" y="209436"/>
                </a:moveTo>
                <a:cubicBezTo>
                  <a:pt x="121492" y="209225"/>
                  <a:pt x="130358" y="209162"/>
                  <a:pt x="139224" y="209814"/>
                </a:cubicBezTo>
                <a:cubicBezTo>
                  <a:pt x="140397" y="209899"/>
                  <a:pt x="140544" y="209920"/>
                  <a:pt x="140397" y="211204"/>
                </a:cubicBezTo>
                <a:cubicBezTo>
                  <a:pt x="140041" y="214445"/>
                  <a:pt x="139685" y="217707"/>
                  <a:pt x="139475" y="220970"/>
                </a:cubicBezTo>
                <a:cubicBezTo>
                  <a:pt x="139059" y="227242"/>
                  <a:pt x="139052" y="233536"/>
                  <a:pt x="139454" y="239808"/>
                </a:cubicBezTo>
                <a:cubicBezTo>
                  <a:pt x="139706" y="243786"/>
                  <a:pt x="140167" y="247722"/>
                  <a:pt x="140670" y="251616"/>
                </a:cubicBezTo>
                <a:cubicBezTo>
                  <a:pt x="140179" y="251869"/>
                  <a:pt x="139621" y="251957"/>
                  <a:pt x="139077" y="251869"/>
                </a:cubicBezTo>
                <a:cubicBezTo>
                  <a:pt x="131615" y="251869"/>
                  <a:pt x="124133" y="251869"/>
                  <a:pt x="116671" y="251869"/>
                </a:cubicBezTo>
                <a:cubicBezTo>
                  <a:pt x="115649" y="251976"/>
                  <a:pt x="114660" y="251463"/>
                  <a:pt x="114156" y="250564"/>
                </a:cubicBezTo>
                <a:cubicBezTo>
                  <a:pt x="106186" y="238977"/>
                  <a:pt x="104682" y="224098"/>
                  <a:pt x="110174" y="211140"/>
                </a:cubicBezTo>
                <a:cubicBezTo>
                  <a:pt x="110472" y="210061"/>
                  <a:pt x="111492" y="209345"/>
                  <a:pt x="112605" y="209436"/>
                </a:cubicBezTo>
                <a:close/>
                <a:moveTo>
                  <a:pt x="337584" y="209372"/>
                </a:moveTo>
                <a:cubicBezTo>
                  <a:pt x="338953" y="209237"/>
                  <a:pt x="340213" y="210134"/>
                  <a:pt x="340539" y="211477"/>
                </a:cubicBezTo>
                <a:cubicBezTo>
                  <a:pt x="345851" y="224367"/>
                  <a:pt x="344272" y="239083"/>
                  <a:pt x="336348" y="250542"/>
                </a:cubicBezTo>
                <a:cubicBezTo>
                  <a:pt x="335962" y="251350"/>
                  <a:pt x="335145" y="251860"/>
                  <a:pt x="334252" y="251847"/>
                </a:cubicBezTo>
                <a:cubicBezTo>
                  <a:pt x="326518" y="251847"/>
                  <a:pt x="318805" y="251847"/>
                  <a:pt x="311070" y="251847"/>
                </a:cubicBezTo>
                <a:cubicBezTo>
                  <a:pt x="310666" y="251921"/>
                  <a:pt x="310247" y="251822"/>
                  <a:pt x="309918" y="251574"/>
                </a:cubicBezTo>
                <a:cubicBezTo>
                  <a:pt x="310190" y="249090"/>
                  <a:pt x="310463" y="246564"/>
                  <a:pt x="310735" y="244038"/>
                </a:cubicBezTo>
                <a:cubicBezTo>
                  <a:pt x="311452" y="236806"/>
                  <a:pt x="311592" y="229528"/>
                  <a:pt x="311154" y="222274"/>
                </a:cubicBezTo>
                <a:cubicBezTo>
                  <a:pt x="310945" y="218612"/>
                  <a:pt x="310567" y="214992"/>
                  <a:pt x="310169" y="211350"/>
                </a:cubicBezTo>
                <a:cubicBezTo>
                  <a:pt x="310023" y="209919"/>
                  <a:pt x="310043" y="209814"/>
                  <a:pt x="311343" y="209814"/>
                </a:cubicBezTo>
                <a:cubicBezTo>
                  <a:pt x="320083" y="209161"/>
                  <a:pt x="328823" y="209245"/>
                  <a:pt x="337584" y="209372"/>
                </a:cubicBezTo>
                <a:close/>
                <a:moveTo>
                  <a:pt x="223837" y="156099"/>
                </a:moveTo>
                <a:cubicBezTo>
                  <a:pt x="225577" y="154857"/>
                  <a:pt x="225137" y="154920"/>
                  <a:pt x="226772" y="156099"/>
                </a:cubicBezTo>
                <a:cubicBezTo>
                  <a:pt x="245080" y="169370"/>
                  <a:pt x="260831" y="185874"/>
                  <a:pt x="273260" y="204805"/>
                </a:cubicBezTo>
                <a:lnTo>
                  <a:pt x="273909" y="205920"/>
                </a:lnTo>
                <a:lnTo>
                  <a:pt x="270220" y="206888"/>
                </a:lnTo>
                <a:cubicBezTo>
                  <a:pt x="255205" y="210723"/>
                  <a:pt x="240613" y="216070"/>
                  <a:pt x="226667" y="222843"/>
                </a:cubicBezTo>
                <a:cubicBezTo>
                  <a:pt x="225843" y="223317"/>
                  <a:pt x="224829" y="223317"/>
                  <a:pt x="224005" y="222843"/>
                </a:cubicBezTo>
                <a:cubicBezTo>
                  <a:pt x="209195" y="215638"/>
                  <a:pt x="193660" y="210050"/>
                  <a:pt x="177664" y="206173"/>
                </a:cubicBezTo>
                <a:cubicBezTo>
                  <a:pt x="177441" y="206099"/>
                  <a:pt x="177223" y="206006"/>
                  <a:pt x="177014" y="205899"/>
                </a:cubicBezTo>
                <a:cubicBezTo>
                  <a:pt x="176783" y="205289"/>
                  <a:pt x="177202" y="204994"/>
                  <a:pt x="177433" y="204636"/>
                </a:cubicBezTo>
                <a:cubicBezTo>
                  <a:pt x="189845" y="185766"/>
                  <a:pt x="205569" y="169321"/>
                  <a:pt x="223837" y="156099"/>
                </a:cubicBezTo>
                <a:close/>
                <a:moveTo>
                  <a:pt x="190281" y="135577"/>
                </a:moveTo>
                <a:cubicBezTo>
                  <a:pt x="198967" y="139281"/>
                  <a:pt x="207373" y="143615"/>
                  <a:pt x="215432" y="148542"/>
                </a:cubicBezTo>
                <a:cubicBezTo>
                  <a:pt x="215810" y="148774"/>
                  <a:pt x="216166" y="149048"/>
                  <a:pt x="216732" y="149426"/>
                </a:cubicBezTo>
                <a:cubicBezTo>
                  <a:pt x="214196" y="151426"/>
                  <a:pt x="211806" y="153278"/>
                  <a:pt x="209459" y="155194"/>
                </a:cubicBezTo>
                <a:cubicBezTo>
                  <a:pt x="193209" y="168404"/>
                  <a:pt x="179212" y="184185"/>
                  <a:pt x="168022" y="201921"/>
                </a:cubicBezTo>
                <a:cubicBezTo>
                  <a:pt x="167418" y="203270"/>
                  <a:pt x="165893" y="203935"/>
                  <a:pt x="164501" y="203457"/>
                </a:cubicBezTo>
                <a:cubicBezTo>
                  <a:pt x="160875" y="202721"/>
                  <a:pt x="157186" y="202215"/>
                  <a:pt x="153539" y="201626"/>
                </a:cubicBezTo>
                <a:cubicBezTo>
                  <a:pt x="151653" y="201331"/>
                  <a:pt x="151653" y="201331"/>
                  <a:pt x="152051" y="199521"/>
                </a:cubicBezTo>
                <a:cubicBezTo>
                  <a:pt x="153707" y="192399"/>
                  <a:pt x="155957" y="185427"/>
                  <a:pt x="158779" y="178683"/>
                </a:cubicBezTo>
                <a:cubicBezTo>
                  <a:pt x="165364" y="162853"/>
                  <a:pt x="174937" y="148450"/>
                  <a:pt x="186969" y="136271"/>
                </a:cubicBezTo>
                <a:cubicBezTo>
                  <a:pt x="187741" y="135236"/>
                  <a:pt x="189160" y="134937"/>
                  <a:pt x="190281" y="135577"/>
                </a:cubicBezTo>
                <a:close/>
                <a:moveTo>
                  <a:pt x="260223" y="135514"/>
                </a:moveTo>
                <a:cubicBezTo>
                  <a:pt x="261329" y="134828"/>
                  <a:pt x="262773" y="135102"/>
                  <a:pt x="263555" y="136146"/>
                </a:cubicBezTo>
                <a:cubicBezTo>
                  <a:pt x="279501" y="152309"/>
                  <a:pt x="291048" y="172311"/>
                  <a:pt x="297090" y="194239"/>
                </a:cubicBezTo>
                <a:cubicBezTo>
                  <a:pt x="297614" y="196133"/>
                  <a:pt x="298075" y="198027"/>
                  <a:pt x="298536" y="199943"/>
                </a:cubicBezTo>
                <a:cubicBezTo>
                  <a:pt x="298830" y="201248"/>
                  <a:pt x="298788" y="201269"/>
                  <a:pt x="297384" y="201479"/>
                </a:cubicBezTo>
                <a:cubicBezTo>
                  <a:pt x="293297" y="202237"/>
                  <a:pt x="289189" y="202848"/>
                  <a:pt x="285101" y="203584"/>
                </a:cubicBezTo>
                <a:cubicBezTo>
                  <a:pt x="284261" y="203820"/>
                  <a:pt x="283374" y="203412"/>
                  <a:pt x="283006" y="202616"/>
                </a:cubicBezTo>
                <a:cubicBezTo>
                  <a:pt x="277902" y="194481"/>
                  <a:pt x="272199" y="186741"/>
                  <a:pt x="265945" y="179463"/>
                </a:cubicBezTo>
                <a:cubicBezTo>
                  <a:pt x="257022" y="169004"/>
                  <a:pt x="247027" y="159522"/>
                  <a:pt x="236119" y="151174"/>
                </a:cubicBezTo>
                <a:lnTo>
                  <a:pt x="233793" y="149364"/>
                </a:lnTo>
                <a:cubicBezTo>
                  <a:pt x="235813" y="147960"/>
                  <a:pt x="237911" y="146674"/>
                  <a:pt x="240081" y="145512"/>
                </a:cubicBezTo>
                <a:cubicBezTo>
                  <a:pt x="246591" y="141782"/>
                  <a:pt x="253316" y="138444"/>
                  <a:pt x="260223" y="135514"/>
                </a:cubicBezTo>
                <a:close/>
                <a:moveTo>
                  <a:pt x="322955" y="47469"/>
                </a:moveTo>
                <a:cubicBezTo>
                  <a:pt x="300264" y="54570"/>
                  <a:pt x="278009" y="63003"/>
                  <a:pt x="256303" y="72727"/>
                </a:cubicBezTo>
                <a:cubicBezTo>
                  <a:pt x="245153" y="77799"/>
                  <a:pt x="234128" y="83145"/>
                  <a:pt x="223376" y="89060"/>
                </a:cubicBezTo>
                <a:cubicBezTo>
                  <a:pt x="197303" y="103220"/>
                  <a:pt x="172759" y="120058"/>
                  <a:pt x="150144" y="139302"/>
                </a:cubicBezTo>
                <a:cubicBezTo>
                  <a:pt x="120830" y="164358"/>
                  <a:pt x="95293" y="193554"/>
                  <a:pt x="74334" y="225979"/>
                </a:cubicBezTo>
                <a:cubicBezTo>
                  <a:pt x="65749" y="239223"/>
                  <a:pt x="58928" y="253537"/>
                  <a:pt x="54045" y="268560"/>
                </a:cubicBezTo>
                <a:cubicBezTo>
                  <a:pt x="50376" y="279928"/>
                  <a:pt x="48876" y="291889"/>
                  <a:pt x="49622" y="303815"/>
                </a:cubicBezTo>
                <a:cubicBezTo>
                  <a:pt x="50381" y="318010"/>
                  <a:pt x="55442" y="331635"/>
                  <a:pt x="64126" y="342860"/>
                </a:cubicBezTo>
                <a:cubicBezTo>
                  <a:pt x="69755" y="349890"/>
                  <a:pt x="76705" y="355742"/>
                  <a:pt x="84583" y="360077"/>
                </a:cubicBezTo>
                <a:cubicBezTo>
                  <a:pt x="99400" y="368204"/>
                  <a:pt x="115709" y="373216"/>
                  <a:pt x="132517" y="374811"/>
                </a:cubicBezTo>
                <a:cubicBezTo>
                  <a:pt x="140389" y="375666"/>
                  <a:pt x="148317" y="375870"/>
                  <a:pt x="156222" y="375422"/>
                </a:cubicBezTo>
                <a:cubicBezTo>
                  <a:pt x="168209" y="374761"/>
                  <a:pt x="180147" y="373405"/>
                  <a:pt x="191979" y="371359"/>
                </a:cubicBezTo>
                <a:cubicBezTo>
                  <a:pt x="209438" y="368413"/>
                  <a:pt x="226814" y="365024"/>
                  <a:pt x="244000" y="360604"/>
                </a:cubicBezTo>
                <a:lnTo>
                  <a:pt x="277680" y="349812"/>
                </a:lnTo>
                <a:lnTo>
                  <a:pt x="247375" y="356815"/>
                </a:lnTo>
                <a:cubicBezTo>
                  <a:pt x="237369" y="358185"/>
                  <a:pt x="227256" y="358602"/>
                  <a:pt x="217172" y="358057"/>
                </a:cubicBezTo>
                <a:cubicBezTo>
                  <a:pt x="196093" y="356998"/>
                  <a:pt x="175394" y="352001"/>
                  <a:pt x="156138" y="343323"/>
                </a:cubicBezTo>
                <a:cubicBezTo>
                  <a:pt x="127518" y="330429"/>
                  <a:pt x="102944" y="309934"/>
                  <a:pt x="85065" y="284051"/>
                </a:cubicBezTo>
                <a:cubicBezTo>
                  <a:pt x="84876" y="283777"/>
                  <a:pt x="84667" y="283525"/>
                  <a:pt x="84499" y="283251"/>
                </a:cubicBezTo>
                <a:cubicBezTo>
                  <a:pt x="83388" y="281462"/>
                  <a:pt x="83702" y="280768"/>
                  <a:pt x="85798" y="280768"/>
                </a:cubicBezTo>
                <a:cubicBezTo>
                  <a:pt x="97955" y="280768"/>
                  <a:pt x="110090" y="280768"/>
                  <a:pt x="122226" y="280768"/>
                </a:cubicBezTo>
                <a:cubicBezTo>
                  <a:pt x="123646" y="280875"/>
                  <a:pt x="124955" y="281578"/>
                  <a:pt x="125831" y="282704"/>
                </a:cubicBezTo>
                <a:cubicBezTo>
                  <a:pt x="133821" y="290881"/>
                  <a:pt x="142741" y="298088"/>
                  <a:pt x="152407" y="304173"/>
                </a:cubicBezTo>
                <a:cubicBezTo>
                  <a:pt x="168993" y="314500"/>
                  <a:pt x="187563" y="321191"/>
                  <a:pt x="206902" y="323811"/>
                </a:cubicBezTo>
                <a:cubicBezTo>
                  <a:pt x="203192" y="321138"/>
                  <a:pt x="199902" y="318507"/>
                  <a:pt x="196548" y="316002"/>
                </a:cubicBezTo>
                <a:cubicBezTo>
                  <a:pt x="186802" y="308699"/>
                  <a:pt x="177119" y="301290"/>
                  <a:pt x="167393" y="293965"/>
                </a:cubicBezTo>
                <a:cubicBezTo>
                  <a:pt x="154168" y="283904"/>
                  <a:pt x="140901" y="273780"/>
                  <a:pt x="127571" y="263740"/>
                </a:cubicBezTo>
                <a:cubicBezTo>
                  <a:pt x="126795" y="263150"/>
                  <a:pt x="125433" y="262687"/>
                  <a:pt x="125789" y="261466"/>
                </a:cubicBezTo>
                <a:cubicBezTo>
                  <a:pt x="126145" y="260246"/>
                  <a:pt x="127529" y="260666"/>
                  <a:pt x="128472" y="260666"/>
                </a:cubicBezTo>
                <a:cubicBezTo>
                  <a:pt x="143751" y="260666"/>
                  <a:pt x="159010" y="260666"/>
                  <a:pt x="174289" y="260666"/>
                </a:cubicBezTo>
                <a:cubicBezTo>
                  <a:pt x="176224" y="260587"/>
                  <a:pt x="178058" y="261538"/>
                  <a:pt x="179110" y="263171"/>
                </a:cubicBezTo>
                <a:cubicBezTo>
                  <a:pt x="193928" y="283378"/>
                  <a:pt x="208914" y="303289"/>
                  <a:pt x="223795" y="323369"/>
                </a:cubicBezTo>
                <a:cubicBezTo>
                  <a:pt x="225221" y="325348"/>
                  <a:pt x="225304" y="325327"/>
                  <a:pt x="226772" y="323369"/>
                </a:cubicBezTo>
                <a:cubicBezTo>
                  <a:pt x="241584" y="303557"/>
                  <a:pt x="256310" y="283742"/>
                  <a:pt x="270954" y="263929"/>
                </a:cubicBezTo>
                <a:cubicBezTo>
                  <a:pt x="272283" y="261856"/>
                  <a:pt x="274624" y="260664"/>
                  <a:pt x="277074" y="260814"/>
                </a:cubicBezTo>
                <a:cubicBezTo>
                  <a:pt x="292018" y="260814"/>
                  <a:pt x="306983" y="260814"/>
                  <a:pt x="321928" y="260814"/>
                </a:cubicBezTo>
                <a:cubicBezTo>
                  <a:pt x="322934" y="260814"/>
                  <a:pt x="324568" y="260498"/>
                  <a:pt x="324799" y="261614"/>
                </a:cubicBezTo>
                <a:cubicBezTo>
                  <a:pt x="325030" y="262729"/>
                  <a:pt x="323730" y="263234"/>
                  <a:pt x="322934" y="263824"/>
                </a:cubicBezTo>
                <a:lnTo>
                  <a:pt x="269298" y="304447"/>
                </a:lnTo>
                <a:cubicBezTo>
                  <a:pt x="261082" y="310677"/>
                  <a:pt x="252803" y="316844"/>
                  <a:pt x="244650" y="323159"/>
                </a:cubicBezTo>
                <a:cubicBezTo>
                  <a:pt x="244342" y="323331"/>
                  <a:pt x="244088" y="323586"/>
                  <a:pt x="243916" y="323895"/>
                </a:cubicBezTo>
                <a:cubicBezTo>
                  <a:pt x="268192" y="320507"/>
                  <a:pt x="291142" y="310734"/>
                  <a:pt x="310442" y="295565"/>
                </a:cubicBezTo>
                <a:cubicBezTo>
                  <a:pt x="315749" y="291353"/>
                  <a:pt x="320762" y="286781"/>
                  <a:pt x="325449" y="281883"/>
                </a:cubicBezTo>
                <a:cubicBezTo>
                  <a:pt x="326298" y="281079"/>
                  <a:pt x="327455" y="280694"/>
                  <a:pt x="328614" y="280831"/>
                </a:cubicBezTo>
                <a:cubicBezTo>
                  <a:pt x="337710" y="280831"/>
                  <a:pt x="346785" y="280704"/>
                  <a:pt x="355861" y="280831"/>
                </a:cubicBezTo>
                <a:cubicBezTo>
                  <a:pt x="357919" y="281003"/>
                  <a:pt x="359891" y="279961"/>
                  <a:pt x="360912" y="278158"/>
                </a:cubicBezTo>
                <a:cubicBezTo>
                  <a:pt x="371568" y="262456"/>
                  <a:pt x="379537" y="245076"/>
                  <a:pt x="384491" y="226737"/>
                </a:cubicBezTo>
                <a:cubicBezTo>
                  <a:pt x="387315" y="216183"/>
                  <a:pt x="389153" y="205387"/>
                  <a:pt x="389983" y="194491"/>
                </a:cubicBezTo>
                <a:cubicBezTo>
                  <a:pt x="390318" y="190281"/>
                  <a:pt x="390507" y="186071"/>
                  <a:pt x="390507" y="181862"/>
                </a:cubicBezTo>
                <a:cubicBezTo>
                  <a:pt x="390501" y="172251"/>
                  <a:pt x="389715" y="162655"/>
                  <a:pt x="388159" y="153173"/>
                </a:cubicBezTo>
                <a:cubicBezTo>
                  <a:pt x="385212" y="135768"/>
                  <a:pt x="379650" y="118913"/>
                  <a:pt x="371664" y="103183"/>
                </a:cubicBezTo>
                <a:cubicBezTo>
                  <a:pt x="365936" y="91914"/>
                  <a:pt x="358969" y="81324"/>
                  <a:pt x="350893" y="71611"/>
                </a:cubicBezTo>
                <a:cubicBezTo>
                  <a:pt x="343746" y="63084"/>
                  <a:pt x="335794" y="55274"/>
                  <a:pt x="327146" y="48289"/>
                </a:cubicBezTo>
                <a:cubicBezTo>
                  <a:pt x="326002" y="47268"/>
                  <a:pt x="324397" y="46953"/>
                  <a:pt x="322955" y="47469"/>
                </a:cubicBezTo>
                <a:close/>
                <a:moveTo>
                  <a:pt x="279044" y="15391"/>
                </a:moveTo>
                <a:cubicBezTo>
                  <a:pt x="280107" y="14960"/>
                  <a:pt x="281293" y="14960"/>
                  <a:pt x="282356" y="15391"/>
                </a:cubicBezTo>
                <a:cubicBezTo>
                  <a:pt x="284473" y="16296"/>
                  <a:pt x="286694" y="17075"/>
                  <a:pt x="288790" y="17896"/>
                </a:cubicBezTo>
                <a:cubicBezTo>
                  <a:pt x="288958" y="17959"/>
                  <a:pt x="289126" y="18085"/>
                  <a:pt x="289650" y="18380"/>
                </a:cubicBezTo>
                <a:cubicBezTo>
                  <a:pt x="281266" y="21200"/>
                  <a:pt x="273217" y="23852"/>
                  <a:pt x="265211" y="26947"/>
                </a:cubicBezTo>
                <a:cubicBezTo>
                  <a:pt x="257204" y="30041"/>
                  <a:pt x="249282" y="33282"/>
                  <a:pt x="241422" y="36755"/>
                </a:cubicBezTo>
                <a:cubicBezTo>
                  <a:pt x="233562" y="40228"/>
                  <a:pt x="225807" y="43911"/>
                  <a:pt x="218115" y="47742"/>
                </a:cubicBezTo>
                <a:cubicBezTo>
                  <a:pt x="210429" y="51601"/>
                  <a:pt x="202835" y="55635"/>
                  <a:pt x="195332" y="59845"/>
                </a:cubicBezTo>
                <a:cubicBezTo>
                  <a:pt x="187814" y="64069"/>
                  <a:pt x="180403" y="68454"/>
                  <a:pt x="173094" y="73000"/>
                </a:cubicBezTo>
                <a:cubicBezTo>
                  <a:pt x="165785" y="77547"/>
                  <a:pt x="158569" y="82254"/>
                  <a:pt x="151443" y="87124"/>
                </a:cubicBezTo>
                <a:cubicBezTo>
                  <a:pt x="144373" y="92007"/>
                  <a:pt x="137386" y="97044"/>
                  <a:pt x="130483" y="102236"/>
                </a:cubicBezTo>
                <a:cubicBezTo>
                  <a:pt x="123581" y="107428"/>
                  <a:pt x="116804" y="112781"/>
                  <a:pt x="110153" y="118296"/>
                </a:cubicBezTo>
                <a:cubicBezTo>
                  <a:pt x="103516" y="123796"/>
                  <a:pt x="96990" y="129466"/>
                  <a:pt x="90577" y="135303"/>
                </a:cubicBezTo>
                <a:cubicBezTo>
                  <a:pt x="84163" y="141140"/>
                  <a:pt x="77910" y="147132"/>
                  <a:pt x="71818" y="153278"/>
                </a:cubicBezTo>
                <a:cubicBezTo>
                  <a:pt x="65740" y="159424"/>
                  <a:pt x="59850" y="165739"/>
                  <a:pt x="53814" y="172474"/>
                </a:cubicBezTo>
                <a:cubicBezTo>
                  <a:pt x="53793" y="170496"/>
                  <a:pt x="53940" y="169043"/>
                  <a:pt x="53940" y="167612"/>
                </a:cubicBezTo>
                <a:cubicBezTo>
                  <a:pt x="53730" y="163739"/>
                  <a:pt x="55616" y="161129"/>
                  <a:pt x="58131" y="158456"/>
                </a:cubicBezTo>
                <a:cubicBezTo>
                  <a:pt x="80821" y="134501"/>
                  <a:pt x="105627" y="112661"/>
                  <a:pt x="132244" y="93206"/>
                </a:cubicBezTo>
                <a:cubicBezTo>
                  <a:pt x="156774" y="75183"/>
                  <a:pt x="182675" y="59123"/>
                  <a:pt x="209710" y="45174"/>
                </a:cubicBezTo>
                <a:cubicBezTo>
                  <a:pt x="232078" y="33585"/>
                  <a:pt x="255249" y="23631"/>
                  <a:pt x="279044" y="15391"/>
                </a:cubicBezTo>
                <a:close/>
                <a:moveTo>
                  <a:pt x="261648" y="9456"/>
                </a:moveTo>
                <a:cubicBezTo>
                  <a:pt x="264037" y="10193"/>
                  <a:pt x="266469" y="10698"/>
                  <a:pt x="268900" y="11287"/>
                </a:cubicBezTo>
                <a:cubicBezTo>
                  <a:pt x="269067" y="11351"/>
                  <a:pt x="269227" y="11429"/>
                  <a:pt x="269382" y="11519"/>
                </a:cubicBezTo>
                <a:cubicBezTo>
                  <a:pt x="269005" y="12087"/>
                  <a:pt x="268376" y="12108"/>
                  <a:pt x="267852" y="12298"/>
                </a:cubicBezTo>
                <a:cubicBezTo>
                  <a:pt x="242275" y="21696"/>
                  <a:pt x="217451" y="33038"/>
                  <a:pt x="193593" y="46227"/>
                </a:cubicBezTo>
                <a:cubicBezTo>
                  <a:pt x="177984" y="54843"/>
                  <a:pt x="162747" y="64161"/>
                  <a:pt x="147880" y="74180"/>
                </a:cubicBezTo>
                <a:cubicBezTo>
                  <a:pt x="131120" y="85503"/>
                  <a:pt x="114947" y="97678"/>
                  <a:pt x="99422" y="110656"/>
                </a:cubicBezTo>
                <a:cubicBezTo>
                  <a:pt x="90437" y="118219"/>
                  <a:pt x="81690" y="126057"/>
                  <a:pt x="73180" y="134167"/>
                </a:cubicBezTo>
                <a:cubicBezTo>
                  <a:pt x="67605" y="139471"/>
                  <a:pt x="62261" y="145007"/>
                  <a:pt x="56853" y="150479"/>
                </a:cubicBezTo>
                <a:cubicBezTo>
                  <a:pt x="56769" y="150732"/>
                  <a:pt x="56602" y="150985"/>
                  <a:pt x="56371" y="150985"/>
                </a:cubicBezTo>
                <a:cubicBezTo>
                  <a:pt x="56015" y="151027"/>
                  <a:pt x="56036" y="150690"/>
                  <a:pt x="56057" y="150458"/>
                </a:cubicBezTo>
                <a:cubicBezTo>
                  <a:pt x="56043" y="150016"/>
                  <a:pt x="56167" y="149583"/>
                  <a:pt x="56413" y="149217"/>
                </a:cubicBezTo>
                <a:cubicBezTo>
                  <a:pt x="56806" y="146377"/>
                  <a:pt x="57380" y="143563"/>
                  <a:pt x="58132" y="140797"/>
                </a:cubicBezTo>
                <a:cubicBezTo>
                  <a:pt x="58380" y="140120"/>
                  <a:pt x="58808" y="139524"/>
                  <a:pt x="59368" y="139071"/>
                </a:cubicBezTo>
                <a:cubicBezTo>
                  <a:pt x="66760" y="131690"/>
                  <a:pt x="74354" y="124491"/>
                  <a:pt x="82151" y="117476"/>
                </a:cubicBezTo>
                <a:cubicBezTo>
                  <a:pt x="101750" y="100000"/>
                  <a:pt x="122497" y="83868"/>
                  <a:pt x="144254" y="69191"/>
                </a:cubicBezTo>
                <a:cubicBezTo>
                  <a:pt x="163134" y="56408"/>
                  <a:pt x="182729" y="44722"/>
                  <a:pt x="202940" y="34188"/>
                </a:cubicBezTo>
                <a:cubicBezTo>
                  <a:pt x="220404" y="25119"/>
                  <a:pt x="238335" y="16989"/>
                  <a:pt x="256660" y="9835"/>
                </a:cubicBezTo>
                <a:cubicBezTo>
                  <a:pt x="258227" y="9124"/>
                  <a:pt x="259992" y="8990"/>
                  <a:pt x="261648" y="9456"/>
                </a:cubicBezTo>
                <a:close/>
                <a:moveTo>
                  <a:pt x="245404" y="6677"/>
                </a:moveTo>
                <a:cubicBezTo>
                  <a:pt x="245634" y="6614"/>
                  <a:pt x="246158" y="6256"/>
                  <a:pt x="246033" y="6825"/>
                </a:cubicBezTo>
                <a:cubicBezTo>
                  <a:pt x="245907" y="7393"/>
                  <a:pt x="245488" y="7393"/>
                  <a:pt x="245027" y="7393"/>
                </a:cubicBezTo>
                <a:cubicBezTo>
                  <a:pt x="236643" y="10887"/>
                  <a:pt x="228301" y="14528"/>
                  <a:pt x="220064" y="18401"/>
                </a:cubicBezTo>
                <a:cubicBezTo>
                  <a:pt x="203994" y="25993"/>
                  <a:pt x="188275" y="34293"/>
                  <a:pt x="172905" y="43301"/>
                </a:cubicBezTo>
                <a:cubicBezTo>
                  <a:pt x="147433" y="58287"/>
                  <a:pt x="123089" y="75129"/>
                  <a:pt x="100071" y="93691"/>
                </a:cubicBezTo>
                <a:cubicBezTo>
                  <a:pt x="88166" y="103268"/>
                  <a:pt x="76638" y="113308"/>
                  <a:pt x="65572" y="123916"/>
                </a:cubicBezTo>
                <a:lnTo>
                  <a:pt x="62407" y="126842"/>
                </a:lnTo>
                <a:cubicBezTo>
                  <a:pt x="62176" y="122148"/>
                  <a:pt x="74501" y="95754"/>
                  <a:pt x="82507" y="83546"/>
                </a:cubicBezTo>
                <a:cubicBezTo>
                  <a:pt x="91237" y="70196"/>
                  <a:pt x="101729" y="58095"/>
                  <a:pt x="113695" y="47574"/>
                </a:cubicBezTo>
                <a:cubicBezTo>
                  <a:pt x="125704" y="37085"/>
                  <a:pt x="139107" y="28323"/>
                  <a:pt x="153518" y="21538"/>
                </a:cubicBezTo>
                <a:cubicBezTo>
                  <a:pt x="167768" y="14781"/>
                  <a:pt x="182897" y="10076"/>
                  <a:pt x="198455" y="7561"/>
                </a:cubicBezTo>
                <a:cubicBezTo>
                  <a:pt x="213981" y="5016"/>
                  <a:pt x="229793" y="4718"/>
                  <a:pt x="245404" y="6677"/>
                </a:cubicBezTo>
                <a:close/>
                <a:moveTo>
                  <a:pt x="416266" y="131"/>
                </a:moveTo>
                <a:cubicBezTo>
                  <a:pt x="431122" y="1575"/>
                  <a:pt x="442595" y="13881"/>
                  <a:pt x="443052" y="28862"/>
                </a:cubicBezTo>
                <a:cubicBezTo>
                  <a:pt x="442977" y="30144"/>
                  <a:pt x="443767" y="31318"/>
                  <a:pt x="444980" y="31724"/>
                </a:cubicBezTo>
                <a:cubicBezTo>
                  <a:pt x="453519" y="35548"/>
                  <a:pt x="461323" y="40849"/>
                  <a:pt x="468036" y="47384"/>
                </a:cubicBezTo>
                <a:cubicBezTo>
                  <a:pt x="477738" y="56923"/>
                  <a:pt x="484430" y="69119"/>
                  <a:pt x="487277" y="82451"/>
                </a:cubicBezTo>
                <a:cubicBezTo>
                  <a:pt x="489207" y="91549"/>
                  <a:pt x="489767" y="100886"/>
                  <a:pt x="488932" y="110150"/>
                </a:cubicBezTo>
                <a:cubicBezTo>
                  <a:pt x="487807" y="123049"/>
                  <a:pt x="484952" y="135737"/>
                  <a:pt x="480444" y="147869"/>
                </a:cubicBezTo>
                <a:cubicBezTo>
                  <a:pt x="475168" y="162253"/>
                  <a:pt x="468476" y="176074"/>
                  <a:pt x="460470" y="189123"/>
                </a:cubicBezTo>
                <a:cubicBezTo>
                  <a:pt x="453762" y="200176"/>
                  <a:pt x="446414" y="210824"/>
                  <a:pt x="438462" y="221012"/>
                </a:cubicBezTo>
                <a:cubicBezTo>
                  <a:pt x="438190" y="221369"/>
                  <a:pt x="437854" y="221685"/>
                  <a:pt x="437561" y="222022"/>
                </a:cubicBezTo>
                <a:cubicBezTo>
                  <a:pt x="436599" y="223510"/>
                  <a:pt x="435519" y="224918"/>
                  <a:pt x="434333" y="226232"/>
                </a:cubicBezTo>
                <a:cubicBezTo>
                  <a:pt x="434023" y="226802"/>
                  <a:pt x="433635" y="227326"/>
                  <a:pt x="433180" y="227789"/>
                </a:cubicBezTo>
                <a:cubicBezTo>
                  <a:pt x="432837" y="228469"/>
                  <a:pt x="432323" y="229050"/>
                  <a:pt x="431692" y="229473"/>
                </a:cubicBezTo>
                <a:cubicBezTo>
                  <a:pt x="431650" y="230083"/>
                  <a:pt x="431315" y="230483"/>
                  <a:pt x="430539" y="230799"/>
                </a:cubicBezTo>
                <a:cubicBezTo>
                  <a:pt x="430770" y="230115"/>
                  <a:pt x="431158" y="229494"/>
                  <a:pt x="431671" y="228989"/>
                </a:cubicBezTo>
                <a:lnTo>
                  <a:pt x="432803" y="227389"/>
                </a:lnTo>
                <a:cubicBezTo>
                  <a:pt x="433067" y="226783"/>
                  <a:pt x="433453" y="226240"/>
                  <a:pt x="433935" y="225789"/>
                </a:cubicBezTo>
                <a:cubicBezTo>
                  <a:pt x="434851" y="224165"/>
                  <a:pt x="435897" y="222615"/>
                  <a:pt x="437058" y="221159"/>
                </a:cubicBezTo>
                <a:cubicBezTo>
                  <a:pt x="439929" y="216423"/>
                  <a:pt x="443136" y="211940"/>
                  <a:pt x="445945" y="207183"/>
                </a:cubicBezTo>
                <a:cubicBezTo>
                  <a:pt x="453589" y="194691"/>
                  <a:pt x="460524" y="181775"/>
                  <a:pt x="466715" y="168496"/>
                </a:cubicBezTo>
                <a:cubicBezTo>
                  <a:pt x="471721" y="157743"/>
                  <a:pt x="475462" y="146442"/>
                  <a:pt x="477866" y="134819"/>
                </a:cubicBezTo>
                <a:cubicBezTo>
                  <a:pt x="479557" y="126606"/>
                  <a:pt x="480261" y="118216"/>
                  <a:pt x="479962" y="109835"/>
                </a:cubicBezTo>
                <a:cubicBezTo>
                  <a:pt x="479685" y="98430"/>
                  <a:pt x="477082" y="87205"/>
                  <a:pt x="472312" y="76852"/>
                </a:cubicBezTo>
                <a:cubicBezTo>
                  <a:pt x="467095" y="66064"/>
                  <a:pt x="458969" y="56963"/>
                  <a:pt x="448858" y="50584"/>
                </a:cubicBezTo>
                <a:cubicBezTo>
                  <a:pt x="446272" y="48900"/>
                  <a:pt x="443593" y="47368"/>
                  <a:pt x="440831" y="45995"/>
                </a:cubicBezTo>
                <a:cubicBezTo>
                  <a:pt x="439384" y="45280"/>
                  <a:pt x="439384" y="45301"/>
                  <a:pt x="438462" y="46732"/>
                </a:cubicBezTo>
                <a:cubicBezTo>
                  <a:pt x="434377" y="53474"/>
                  <a:pt x="427664" y="58185"/>
                  <a:pt x="419955" y="59719"/>
                </a:cubicBezTo>
                <a:cubicBezTo>
                  <a:pt x="404254" y="63069"/>
                  <a:pt x="388759" y="53219"/>
                  <a:pt x="385057" y="37534"/>
                </a:cubicBezTo>
                <a:cubicBezTo>
                  <a:pt x="384659" y="36039"/>
                  <a:pt x="384659" y="36039"/>
                  <a:pt x="383087" y="36039"/>
                </a:cubicBezTo>
                <a:cubicBezTo>
                  <a:pt x="374729" y="36508"/>
                  <a:pt x="366408" y="37485"/>
                  <a:pt x="358166" y="38965"/>
                </a:cubicBezTo>
                <a:cubicBezTo>
                  <a:pt x="349971" y="40270"/>
                  <a:pt x="341839" y="41912"/>
                  <a:pt x="333707" y="43575"/>
                </a:cubicBezTo>
                <a:cubicBezTo>
                  <a:pt x="333378" y="43576"/>
                  <a:pt x="333074" y="43752"/>
                  <a:pt x="332910" y="44038"/>
                </a:cubicBezTo>
                <a:cubicBezTo>
                  <a:pt x="333015" y="44627"/>
                  <a:pt x="333665" y="44901"/>
                  <a:pt x="334105" y="45280"/>
                </a:cubicBezTo>
                <a:cubicBezTo>
                  <a:pt x="353098" y="61237"/>
                  <a:pt x="368476" y="81087"/>
                  <a:pt x="379210" y="103499"/>
                </a:cubicBezTo>
                <a:cubicBezTo>
                  <a:pt x="386818" y="119273"/>
                  <a:pt x="392085" y="136078"/>
                  <a:pt x="394845" y="153383"/>
                </a:cubicBezTo>
                <a:cubicBezTo>
                  <a:pt x="396864" y="165903"/>
                  <a:pt x="397509" y="178608"/>
                  <a:pt x="396774" y="191270"/>
                </a:cubicBezTo>
                <a:cubicBezTo>
                  <a:pt x="395223" y="221224"/>
                  <a:pt x="386128" y="250294"/>
                  <a:pt x="370344" y="275758"/>
                </a:cubicBezTo>
                <a:cubicBezTo>
                  <a:pt x="360587" y="291612"/>
                  <a:pt x="348334" y="305773"/>
                  <a:pt x="334063" y="317686"/>
                </a:cubicBezTo>
                <a:cubicBezTo>
                  <a:pt x="329242" y="321706"/>
                  <a:pt x="324233" y="325432"/>
                  <a:pt x="319098" y="328968"/>
                </a:cubicBezTo>
                <a:cubicBezTo>
                  <a:pt x="317337" y="330147"/>
                  <a:pt x="315325" y="330884"/>
                  <a:pt x="313670" y="332252"/>
                </a:cubicBezTo>
                <a:cubicBezTo>
                  <a:pt x="313552" y="332694"/>
                  <a:pt x="313265" y="333073"/>
                  <a:pt x="312873" y="333304"/>
                </a:cubicBezTo>
                <a:lnTo>
                  <a:pt x="307549" y="336630"/>
                </a:lnTo>
                <a:lnTo>
                  <a:pt x="304846" y="338166"/>
                </a:lnTo>
                <a:lnTo>
                  <a:pt x="301408" y="340145"/>
                </a:lnTo>
                <a:cubicBezTo>
                  <a:pt x="300323" y="340905"/>
                  <a:pt x="299172" y="341568"/>
                  <a:pt x="297971" y="342123"/>
                </a:cubicBezTo>
                <a:cubicBezTo>
                  <a:pt x="297321" y="342687"/>
                  <a:pt x="296567" y="343117"/>
                  <a:pt x="295749" y="343386"/>
                </a:cubicBezTo>
                <a:cubicBezTo>
                  <a:pt x="295676" y="343576"/>
                  <a:pt x="295489" y="343696"/>
                  <a:pt x="295288" y="343681"/>
                </a:cubicBezTo>
                <a:cubicBezTo>
                  <a:pt x="295141" y="343946"/>
                  <a:pt x="294856" y="344102"/>
                  <a:pt x="294554" y="344081"/>
                </a:cubicBezTo>
                <a:cubicBezTo>
                  <a:pt x="294399" y="344352"/>
                  <a:pt x="294112" y="344521"/>
                  <a:pt x="293800" y="344523"/>
                </a:cubicBezTo>
                <a:cubicBezTo>
                  <a:pt x="293655" y="344792"/>
                  <a:pt x="293370" y="344956"/>
                  <a:pt x="293066" y="344944"/>
                </a:cubicBezTo>
                <a:cubicBezTo>
                  <a:pt x="292995" y="345125"/>
                  <a:pt x="292819" y="345243"/>
                  <a:pt x="292626" y="345238"/>
                </a:cubicBezTo>
                <a:cubicBezTo>
                  <a:pt x="287994" y="348122"/>
                  <a:pt x="283174" y="350711"/>
                  <a:pt x="278395" y="353300"/>
                </a:cubicBezTo>
                <a:cubicBezTo>
                  <a:pt x="256599" y="365194"/>
                  <a:pt x="233948" y="375438"/>
                  <a:pt x="210633" y="383946"/>
                </a:cubicBezTo>
                <a:cubicBezTo>
                  <a:pt x="192968" y="390402"/>
                  <a:pt x="174859" y="395565"/>
                  <a:pt x="156453" y="399396"/>
                </a:cubicBezTo>
                <a:cubicBezTo>
                  <a:pt x="147817" y="401220"/>
                  <a:pt x="139119" y="402622"/>
                  <a:pt x="130358" y="403605"/>
                </a:cubicBezTo>
                <a:cubicBezTo>
                  <a:pt x="118577" y="404992"/>
                  <a:pt x="106705" y="405449"/>
                  <a:pt x="94853" y="404973"/>
                </a:cubicBezTo>
                <a:cubicBezTo>
                  <a:pt x="80530" y="404529"/>
                  <a:pt x="66356" y="401917"/>
                  <a:pt x="52808" y="397228"/>
                </a:cubicBezTo>
                <a:cubicBezTo>
                  <a:pt x="41327" y="393306"/>
                  <a:pt x="30799" y="386994"/>
                  <a:pt x="21914" y="378705"/>
                </a:cubicBezTo>
                <a:cubicBezTo>
                  <a:pt x="11426" y="368621"/>
                  <a:pt x="4352" y="355489"/>
                  <a:pt x="1688" y="341155"/>
                </a:cubicBezTo>
                <a:cubicBezTo>
                  <a:pt x="-172" y="331366"/>
                  <a:pt x="-498" y="321347"/>
                  <a:pt x="724" y="311456"/>
                </a:cubicBezTo>
                <a:cubicBezTo>
                  <a:pt x="2699" y="295445"/>
                  <a:pt x="7095" y="279829"/>
                  <a:pt x="13761" y="265150"/>
                </a:cubicBezTo>
                <a:cubicBezTo>
                  <a:pt x="21442" y="247897"/>
                  <a:pt x="30904" y="231502"/>
                  <a:pt x="41993" y="216234"/>
                </a:cubicBezTo>
                <a:cubicBezTo>
                  <a:pt x="55802" y="197029"/>
                  <a:pt x="71229" y="179050"/>
                  <a:pt x="88104" y="162497"/>
                </a:cubicBezTo>
                <a:cubicBezTo>
                  <a:pt x="113892" y="137157"/>
                  <a:pt x="142171" y="114505"/>
                  <a:pt x="172508" y="94890"/>
                </a:cubicBezTo>
                <a:cubicBezTo>
                  <a:pt x="195316" y="79990"/>
                  <a:pt x="219207" y="66833"/>
                  <a:pt x="243979" y="55530"/>
                </a:cubicBezTo>
                <a:cubicBezTo>
                  <a:pt x="267374" y="44765"/>
                  <a:pt x="291670" y="36095"/>
                  <a:pt x="316583" y="29620"/>
                </a:cubicBezTo>
                <a:cubicBezTo>
                  <a:pt x="330194" y="26085"/>
                  <a:pt x="344033" y="23497"/>
                  <a:pt x="357999" y="21874"/>
                </a:cubicBezTo>
                <a:cubicBezTo>
                  <a:pt x="366053" y="20902"/>
                  <a:pt x="374156" y="20382"/>
                  <a:pt x="382270" y="20316"/>
                </a:cubicBezTo>
                <a:cubicBezTo>
                  <a:pt x="382521" y="20316"/>
                  <a:pt x="382773" y="20316"/>
                  <a:pt x="383024" y="20316"/>
                </a:cubicBezTo>
                <a:cubicBezTo>
                  <a:pt x="385015" y="20443"/>
                  <a:pt x="386043" y="19622"/>
                  <a:pt x="386923" y="17622"/>
                </a:cubicBezTo>
                <a:cubicBezTo>
                  <a:pt x="391878" y="6006"/>
                  <a:pt x="403739" y="-1064"/>
                  <a:pt x="416266" y="131"/>
                </a:cubicBezTo>
                <a:close/>
              </a:path>
            </a:pathLst>
          </a:custGeom>
          <a:solidFill>
            <a:srgbClr val="376DB5"/>
          </a:solidFill>
          <a:ln w="2090" cap="flat">
            <a:noFill/>
            <a:prstDash val="solid"/>
            <a:miter/>
          </a:ln>
        </p:spPr>
        <p:txBody>
          <a:bodyPr rtlCol="0" anchor="ctr"/>
          <a:lstStyle/>
          <a:p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953902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êu đề chươ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ackground pattern&#10;&#10;Description automatically generated">
            <a:extLst>
              <a:ext uri="{FF2B5EF4-FFF2-40B4-BE49-F238E27FC236}">
                <a16:creationId xmlns:a16="http://schemas.microsoft.com/office/drawing/2014/main" id="{76021CEA-9826-5DD2-8F9F-FCB0E58DFFA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-1"/>
            <a:ext cx="12192001" cy="685488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0A8EA08-4ACD-C298-69F2-2D88060DD062}"/>
              </a:ext>
            </a:extLst>
          </p:cNvPr>
          <p:cNvSpPr/>
          <p:nvPr userDrawn="1"/>
        </p:nvSpPr>
        <p:spPr>
          <a:xfrm>
            <a:off x="-1" y="-3113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A4671">
                  <a:alpha val="75000"/>
                </a:srgbClr>
              </a:gs>
              <a:gs pos="100000">
                <a:srgbClr val="0A467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8" name="Isosceles Triangle 12">
            <a:extLst>
              <a:ext uri="{FF2B5EF4-FFF2-40B4-BE49-F238E27FC236}">
                <a16:creationId xmlns:a16="http://schemas.microsoft.com/office/drawing/2014/main" id="{A49F0DD3-DC56-8398-42AE-9819F17BDE3D}"/>
              </a:ext>
            </a:extLst>
          </p:cNvPr>
          <p:cNvSpPr/>
          <p:nvPr userDrawn="1"/>
        </p:nvSpPr>
        <p:spPr>
          <a:xfrm rot="10800000">
            <a:off x="0" y="0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033CAF6-1926-D8C9-805D-C62294874052}"/>
              </a:ext>
            </a:extLst>
          </p:cNvPr>
          <p:cNvGrpSpPr/>
          <p:nvPr userDrawn="1"/>
        </p:nvGrpSpPr>
        <p:grpSpPr>
          <a:xfrm>
            <a:off x="58527" y="40944"/>
            <a:ext cx="2869771" cy="1563379"/>
            <a:chOff x="44879" y="27296"/>
            <a:chExt cx="2869771" cy="1563379"/>
          </a:xfrm>
          <a:solidFill>
            <a:srgbClr val="0072FF"/>
          </a:solidFill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0625E9E-73EA-1C70-6330-DACC8A9A20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>
              <a:solidFill>
                <a:srgbClr val="00F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225C7FE-6858-40F1-0A49-2AD56C0D49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>
              <a:solidFill>
                <a:srgbClr val="00F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8FBED07-28E7-32D7-F629-E505191735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936547"/>
            </a:xfrm>
            <a:prstGeom prst="line">
              <a:avLst/>
            </a:prstGeom>
            <a:grpFill/>
            <a:ln w="38100">
              <a:solidFill>
                <a:srgbClr val="00F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Isosceles Triangle 12">
            <a:extLst>
              <a:ext uri="{FF2B5EF4-FFF2-40B4-BE49-F238E27FC236}">
                <a16:creationId xmlns:a16="http://schemas.microsoft.com/office/drawing/2014/main" id="{5DB9FA21-5387-C238-85F9-516A2379F6C0}"/>
              </a:ext>
            </a:extLst>
          </p:cNvPr>
          <p:cNvSpPr/>
          <p:nvPr userDrawn="1"/>
        </p:nvSpPr>
        <p:spPr>
          <a:xfrm rot="10800000" flipH="1" flipV="1">
            <a:off x="11476383" y="6241089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FCC0B98-57DA-D911-8CE1-C15A09E2C7EC}"/>
              </a:ext>
            </a:extLst>
          </p:cNvPr>
          <p:cNvGrpSpPr/>
          <p:nvPr userDrawn="1"/>
        </p:nvGrpSpPr>
        <p:grpSpPr>
          <a:xfrm flipH="1" flipV="1">
            <a:off x="9263702" y="5253677"/>
            <a:ext cx="2869771" cy="1563379"/>
            <a:chOff x="44879" y="27296"/>
            <a:chExt cx="2869771" cy="1563379"/>
          </a:xfrm>
          <a:solidFill>
            <a:srgbClr val="0072FF"/>
          </a:solidFill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B160133-C90F-5924-8C1C-D5FAECA895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 cap="rnd">
              <a:solidFill>
                <a:srgbClr val="00F7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5892685-43A4-5ED1-12EC-FAE1547CC1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 cap="rnd">
              <a:solidFill>
                <a:srgbClr val="00F7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92B5B59-89DB-8D47-B8D4-6475631C5C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936547"/>
            </a:xfrm>
            <a:prstGeom prst="line">
              <a:avLst/>
            </a:prstGeom>
            <a:grpFill/>
            <a:ln w="38100" cap="rnd">
              <a:solidFill>
                <a:srgbClr val="00F7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Freeform 30">
            <a:extLst>
              <a:ext uri="{FF2B5EF4-FFF2-40B4-BE49-F238E27FC236}">
                <a16:creationId xmlns:a16="http://schemas.microsoft.com/office/drawing/2014/main" id="{F5D728B6-8658-2A5A-4406-097B8D68238B}"/>
              </a:ext>
            </a:extLst>
          </p:cNvPr>
          <p:cNvSpPr/>
          <p:nvPr userDrawn="1"/>
        </p:nvSpPr>
        <p:spPr>
          <a:xfrm>
            <a:off x="11589537" y="105878"/>
            <a:ext cx="489307" cy="405155"/>
          </a:xfrm>
          <a:custGeom>
            <a:avLst/>
            <a:gdLst>
              <a:gd name="connsiteX0" fmla="*/ 278290 w 489307"/>
              <a:gd name="connsiteY0" fmla="*/ 349616 h 405155"/>
              <a:gd name="connsiteX1" fmla="*/ 277683 w 489307"/>
              <a:gd name="connsiteY1" fmla="*/ 349811 h 405155"/>
              <a:gd name="connsiteX2" fmla="*/ 277976 w 489307"/>
              <a:gd name="connsiteY2" fmla="*/ 349743 h 405155"/>
              <a:gd name="connsiteX3" fmla="*/ 173116 w 489307"/>
              <a:gd name="connsiteY3" fmla="*/ 214928 h 405155"/>
              <a:gd name="connsiteX4" fmla="*/ 212561 w 489307"/>
              <a:gd name="connsiteY4" fmla="*/ 228062 h 405155"/>
              <a:gd name="connsiteX5" fmla="*/ 214259 w 489307"/>
              <a:gd name="connsiteY5" fmla="*/ 228947 h 405155"/>
              <a:gd name="connsiteX6" fmla="*/ 213316 w 489307"/>
              <a:gd name="connsiteY6" fmla="*/ 229788 h 405155"/>
              <a:gd name="connsiteX7" fmla="*/ 182086 w 489307"/>
              <a:gd name="connsiteY7" fmla="*/ 251026 h 405155"/>
              <a:gd name="connsiteX8" fmla="*/ 179990 w 489307"/>
              <a:gd name="connsiteY8" fmla="*/ 251847 h 405155"/>
              <a:gd name="connsiteX9" fmla="*/ 156055 w 489307"/>
              <a:gd name="connsiteY9" fmla="*/ 251847 h 405155"/>
              <a:gd name="connsiteX10" fmla="*/ 155132 w 489307"/>
              <a:gd name="connsiteY10" fmla="*/ 251658 h 405155"/>
              <a:gd name="connsiteX11" fmla="*/ 155384 w 489307"/>
              <a:gd name="connsiteY11" fmla="*/ 250353 h 405155"/>
              <a:gd name="connsiteX12" fmla="*/ 170328 w 489307"/>
              <a:gd name="connsiteY12" fmla="*/ 216233 h 405155"/>
              <a:gd name="connsiteX13" fmla="*/ 173116 w 489307"/>
              <a:gd name="connsiteY13" fmla="*/ 214928 h 405155"/>
              <a:gd name="connsiteX14" fmla="*/ 277908 w 489307"/>
              <a:gd name="connsiteY14" fmla="*/ 214851 h 405155"/>
              <a:gd name="connsiteX15" fmla="*/ 279966 w 489307"/>
              <a:gd name="connsiteY15" fmla="*/ 215771 h 405155"/>
              <a:gd name="connsiteX16" fmla="*/ 295308 w 489307"/>
              <a:gd name="connsiteY16" fmla="*/ 250795 h 405155"/>
              <a:gd name="connsiteX17" fmla="*/ 295434 w 489307"/>
              <a:gd name="connsiteY17" fmla="*/ 251743 h 405155"/>
              <a:gd name="connsiteX18" fmla="*/ 293925 w 489307"/>
              <a:gd name="connsiteY18" fmla="*/ 251890 h 405155"/>
              <a:gd name="connsiteX19" fmla="*/ 270870 w 489307"/>
              <a:gd name="connsiteY19" fmla="*/ 251890 h 405155"/>
              <a:gd name="connsiteX20" fmla="*/ 268250 w 489307"/>
              <a:gd name="connsiteY20" fmla="*/ 250964 h 405155"/>
              <a:gd name="connsiteX21" fmla="*/ 237502 w 489307"/>
              <a:gd name="connsiteY21" fmla="*/ 230042 h 405155"/>
              <a:gd name="connsiteX22" fmla="*/ 236245 w 489307"/>
              <a:gd name="connsiteY22" fmla="*/ 229179 h 405155"/>
              <a:gd name="connsiteX23" fmla="*/ 237251 w 489307"/>
              <a:gd name="connsiteY23" fmla="*/ 228400 h 405155"/>
              <a:gd name="connsiteX24" fmla="*/ 277870 w 489307"/>
              <a:gd name="connsiteY24" fmla="*/ 214866 h 405155"/>
              <a:gd name="connsiteX25" fmla="*/ 277908 w 489307"/>
              <a:gd name="connsiteY25" fmla="*/ 214851 h 405155"/>
              <a:gd name="connsiteX26" fmla="*/ 151422 w 489307"/>
              <a:gd name="connsiteY26" fmla="*/ 211056 h 405155"/>
              <a:gd name="connsiteX27" fmla="*/ 161566 w 489307"/>
              <a:gd name="connsiteY27" fmla="*/ 212550 h 405155"/>
              <a:gd name="connsiteX28" fmla="*/ 154797 w 489307"/>
              <a:gd name="connsiteY28" fmla="*/ 226084 h 405155"/>
              <a:gd name="connsiteX29" fmla="*/ 148886 w 489307"/>
              <a:gd name="connsiteY29" fmla="*/ 239639 h 405155"/>
              <a:gd name="connsiteX30" fmla="*/ 148530 w 489307"/>
              <a:gd name="connsiteY30" fmla="*/ 235429 h 405155"/>
              <a:gd name="connsiteX31" fmla="*/ 149641 w 489307"/>
              <a:gd name="connsiteY31" fmla="*/ 212529 h 405155"/>
              <a:gd name="connsiteX32" fmla="*/ 151422 w 489307"/>
              <a:gd name="connsiteY32" fmla="*/ 211056 h 405155"/>
              <a:gd name="connsiteX33" fmla="*/ 299584 w 489307"/>
              <a:gd name="connsiteY33" fmla="*/ 210929 h 405155"/>
              <a:gd name="connsiteX34" fmla="*/ 300800 w 489307"/>
              <a:gd name="connsiteY34" fmla="*/ 212003 h 405155"/>
              <a:gd name="connsiteX35" fmla="*/ 301680 w 489307"/>
              <a:gd name="connsiteY35" fmla="*/ 219980 h 405155"/>
              <a:gd name="connsiteX36" fmla="*/ 301701 w 489307"/>
              <a:gd name="connsiteY36" fmla="*/ 238566 h 405155"/>
              <a:gd name="connsiteX37" fmla="*/ 301701 w 489307"/>
              <a:gd name="connsiteY37" fmla="*/ 239871 h 405155"/>
              <a:gd name="connsiteX38" fmla="*/ 301093 w 489307"/>
              <a:gd name="connsiteY38" fmla="*/ 238923 h 405155"/>
              <a:gd name="connsiteX39" fmla="*/ 289000 w 489307"/>
              <a:gd name="connsiteY39" fmla="*/ 212634 h 405155"/>
              <a:gd name="connsiteX40" fmla="*/ 299584 w 489307"/>
              <a:gd name="connsiteY40" fmla="*/ 210929 h 405155"/>
              <a:gd name="connsiteX41" fmla="*/ 112605 w 489307"/>
              <a:gd name="connsiteY41" fmla="*/ 209436 h 405155"/>
              <a:gd name="connsiteX42" fmla="*/ 139224 w 489307"/>
              <a:gd name="connsiteY42" fmla="*/ 209814 h 405155"/>
              <a:gd name="connsiteX43" fmla="*/ 140397 w 489307"/>
              <a:gd name="connsiteY43" fmla="*/ 211204 h 405155"/>
              <a:gd name="connsiteX44" fmla="*/ 139475 w 489307"/>
              <a:gd name="connsiteY44" fmla="*/ 220970 h 405155"/>
              <a:gd name="connsiteX45" fmla="*/ 139454 w 489307"/>
              <a:gd name="connsiteY45" fmla="*/ 239808 h 405155"/>
              <a:gd name="connsiteX46" fmla="*/ 140670 w 489307"/>
              <a:gd name="connsiteY46" fmla="*/ 251616 h 405155"/>
              <a:gd name="connsiteX47" fmla="*/ 139077 w 489307"/>
              <a:gd name="connsiteY47" fmla="*/ 251869 h 405155"/>
              <a:gd name="connsiteX48" fmla="*/ 116671 w 489307"/>
              <a:gd name="connsiteY48" fmla="*/ 251869 h 405155"/>
              <a:gd name="connsiteX49" fmla="*/ 114156 w 489307"/>
              <a:gd name="connsiteY49" fmla="*/ 250564 h 405155"/>
              <a:gd name="connsiteX50" fmla="*/ 110174 w 489307"/>
              <a:gd name="connsiteY50" fmla="*/ 211140 h 405155"/>
              <a:gd name="connsiteX51" fmla="*/ 112605 w 489307"/>
              <a:gd name="connsiteY51" fmla="*/ 209436 h 405155"/>
              <a:gd name="connsiteX52" fmla="*/ 337584 w 489307"/>
              <a:gd name="connsiteY52" fmla="*/ 209372 h 405155"/>
              <a:gd name="connsiteX53" fmla="*/ 340539 w 489307"/>
              <a:gd name="connsiteY53" fmla="*/ 211477 h 405155"/>
              <a:gd name="connsiteX54" fmla="*/ 336348 w 489307"/>
              <a:gd name="connsiteY54" fmla="*/ 250542 h 405155"/>
              <a:gd name="connsiteX55" fmla="*/ 334252 w 489307"/>
              <a:gd name="connsiteY55" fmla="*/ 251847 h 405155"/>
              <a:gd name="connsiteX56" fmla="*/ 311070 w 489307"/>
              <a:gd name="connsiteY56" fmla="*/ 251847 h 405155"/>
              <a:gd name="connsiteX57" fmla="*/ 309918 w 489307"/>
              <a:gd name="connsiteY57" fmla="*/ 251574 h 405155"/>
              <a:gd name="connsiteX58" fmla="*/ 310735 w 489307"/>
              <a:gd name="connsiteY58" fmla="*/ 244038 h 405155"/>
              <a:gd name="connsiteX59" fmla="*/ 311154 w 489307"/>
              <a:gd name="connsiteY59" fmla="*/ 222274 h 405155"/>
              <a:gd name="connsiteX60" fmla="*/ 310169 w 489307"/>
              <a:gd name="connsiteY60" fmla="*/ 211350 h 405155"/>
              <a:gd name="connsiteX61" fmla="*/ 311343 w 489307"/>
              <a:gd name="connsiteY61" fmla="*/ 209814 h 405155"/>
              <a:gd name="connsiteX62" fmla="*/ 337584 w 489307"/>
              <a:gd name="connsiteY62" fmla="*/ 209372 h 405155"/>
              <a:gd name="connsiteX63" fmla="*/ 223837 w 489307"/>
              <a:gd name="connsiteY63" fmla="*/ 156099 h 405155"/>
              <a:gd name="connsiteX64" fmla="*/ 226772 w 489307"/>
              <a:gd name="connsiteY64" fmla="*/ 156099 h 405155"/>
              <a:gd name="connsiteX65" fmla="*/ 273260 w 489307"/>
              <a:gd name="connsiteY65" fmla="*/ 204805 h 405155"/>
              <a:gd name="connsiteX66" fmla="*/ 273909 w 489307"/>
              <a:gd name="connsiteY66" fmla="*/ 205920 h 405155"/>
              <a:gd name="connsiteX67" fmla="*/ 270220 w 489307"/>
              <a:gd name="connsiteY67" fmla="*/ 206888 h 405155"/>
              <a:gd name="connsiteX68" fmla="*/ 226667 w 489307"/>
              <a:gd name="connsiteY68" fmla="*/ 222843 h 405155"/>
              <a:gd name="connsiteX69" fmla="*/ 224005 w 489307"/>
              <a:gd name="connsiteY69" fmla="*/ 222843 h 405155"/>
              <a:gd name="connsiteX70" fmla="*/ 177664 w 489307"/>
              <a:gd name="connsiteY70" fmla="*/ 206173 h 405155"/>
              <a:gd name="connsiteX71" fmla="*/ 177014 w 489307"/>
              <a:gd name="connsiteY71" fmla="*/ 205899 h 405155"/>
              <a:gd name="connsiteX72" fmla="*/ 177433 w 489307"/>
              <a:gd name="connsiteY72" fmla="*/ 204636 h 405155"/>
              <a:gd name="connsiteX73" fmla="*/ 223837 w 489307"/>
              <a:gd name="connsiteY73" fmla="*/ 156099 h 405155"/>
              <a:gd name="connsiteX74" fmla="*/ 190281 w 489307"/>
              <a:gd name="connsiteY74" fmla="*/ 135577 h 405155"/>
              <a:gd name="connsiteX75" fmla="*/ 215432 w 489307"/>
              <a:gd name="connsiteY75" fmla="*/ 148542 h 405155"/>
              <a:gd name="connsiteX76" fmla="*/ 216732 w 489307"/>
              <a:gd name="connsiteY76" fmla="*/ 149426 h 405155"/>
              <a:gd name="connsiteX77" fmla="*/ 209459 w 489307"/>
              <a:gd name="connsiteY77" fmla="*/ 155194 h 405155"/>
              <a:gd name="connsiteX78" fmla="*/ 168022 w 489307"/>
              <a:gd name="connsiteY78" fmla="*/ 201921 h 405155"/>
              <a:gd name="connsiteX79" fmla="*/ 164501 w 489307"/>
              <a:gd name="connsiteY79" fmla="*/ 203457 h 405155"/>
              <a:gd name="connsiteX80" fmla="*/ 153539 w 489307"/>
              <a:gd name="connsiteY80" fmla="*/ 201626 h 405155"/>
              <a:gd name="connsiteX81" fmla="*/ 152051 w 489307"/>
              <a:gd name="connsiteY81" fmla="*/ 199521 h 405155"/>
              <a:gd name="connsiteX82" fmla="*/ 158779 w 489307"/>
              <a:gd name="connsiteY82" fmla="*/ 178683 h 405155"/>
              <a:gd name="connsiteX83" fmla="*/ 186969 w 489307"/>
              <a:gd name="connsiteY83" fmla="*/ 136271 h 405155"/>
              <a:gd name="connsiteX84" fmla="*/ 190281 w 489307"/>
              <a:gd name="connsiteY84" fmla="*/ 135577 h 405155"/>
              <a:gd name="connsiteX85" fmla="*/ 260223 w 489307"/>
              <a:gd name="connsiteY85" fmla="*/ 135514 h 405155"/>
              <a:gd name="connsiteX86" fmla="*/ 263555 w 489307"/>
              <a:gd name="connsiteY86" fmla="*/ 136146 h 405155"/>
              <a:gd name="connsiteX87" fmla="*/ 297090 w 489307"/>
              <a:gd name="connsiteY87" fmla="*/ 194239 h 405155"/>
              <a:gd name="connsiteX88" fmla="*/ 298536 w 489307"/>
              <a:gd name="connsiteY88" fmla="*/ 199943 h 405155"/>
              <a:gd name="connsiteX89" fmla="*/ 297384 w 489307"/>
              <a:gd name="connsiteY89" fmla="*/ 201479 h 405155"/>
              <a:gd name="connsiteX90" fmla="*/ 285101 w 489307"/>
              <a:gd name="connsiteY90" fmla="*/ 203584 h 405155"/>
              <a:gd name="connsiteX91" fmla="*/ 283006 w 489307"/>
              <a:gd name="connsiteY91" fmla="*/ 202616 h 405155"/>
              <a:gd name="connsiteX92" fmla="*/ 265945 w 489307"/>
              <a:gd name="connsiteY92" fmla="*/ 179463 h 405155"/>
              <a:gd name="connsiteX93" fmla="*/ 236119 w 489307"/>
              <a:gd name="connsiteY93" fmla="*/ 151174 h 405155"/>
              <a:gd name="connsiteX94" fmla="*/ 233793 w 489307"/>
              <a:gd name="connsiteY94" fmla="*/ 149364 h 405155"/>
              <a:gd name="connsiteX95" fmla="*/ 240081 w 489307"/>
              <a:gd name="connsiteY95" fmla="*/ 145512 h 405155"/>
              <a:gd name="connsiteX96" fmla="*/ 260223 w 489307"/>
              <a:gd name="connsiteY96" fmla="*/ 135514 h 405155"/>
              <a:gd name="connsiteX97" fmla="*/ 322955 w 489307"/>
              <a:gd name="connsiteY97" fmla="*/ 47469 h 405155"/>
              <a:gd name="connsiteX98" fmla="*/ 256303 w 489307"/>
              <a:gd name="connsiteY98" fmla="*/ 72727 h 405155"/>
              <a:gd name="connsiteX99" fmla="*/ 223376 w 489307"/>
              <a:gd name="connsiteY99" fmla="*/ 89060 h 405155"/>
              <a:gd name="connsiteX100" fmla="*/ 150144 w 489307"/>
              <a:gd name="connsiteY100" fmla="*/ 139302 h 405155"/>
              <a:gd name="connsiteX101" fmla="*/ 74334 w 489307"/>
              <a:gd name="connsiteY101" fmla="*/ 225979 h 405155"/>
              <a:gd name="connsiteX102" fmla="*/ 54045 w 489307"/>
              <a:gd name="connsiteY102" fmla="*/ 268560 h 405155"/>
              <a:gd name="connsiteX103" fmla="*/ 49622 w 489307"/>
              <a:gd name="connsiteY103" fmla="*/ 303815 h 405155"/>
              <a:gd name="connsiteX104" fmla="*/ 64126 w 489307"/>
              <a:gd name="connsiteY104" fmla="*/ 342860 h 405155"/>
              <a:gd name="connsiteX105" fmla="*/ 84583 w 489307"/>
              <a:gd name="connsiteY105" fmla="*/ 360077 h 405155"/>
              <a:gd name="connsiteX106" fmla="*/ 132517 w 489307"/>
              <a:gd name="connsiteY106" fmla="*/ 374811 h 405155"/>
              <a:gd name="connsiteX107" fmla="*/ 156222 w 489307"/>
              <a:gd name="connsiteY107" fmla="*/ 375422 h 405155"/>
              <a:gd name="connsiteX108" fmla="*/ 191979 w 489307"/>
              <a:gd name="connsiteY108" fmla="*/ 371359 h 405155"/>
              <a:gd name="connsiteX109" fmla="*/ 244000 w 489307"/>
              <a:gd name="connsiteY109" fmla="*/ 360604 h 405155"/>
              <a:gd name="connsiteX110" fmla="*/ 277680 w 489307"/>
              <a:gd name="connsiteY110" fmla="*/ 349812 h 405155"/>
              <a:gd name="connsiteX111" fmla="*/ 247375 w 489307"/>
              <a:gd name="connsiteY111" fmla="*/ 356815 h 405155"/>
              <a:gd name="connsiteX112" fmla="*/ 217172 w 489307"/>
              <a:gd name="connsiteY112" fmla="*/ 358057 h 405155"/>
              <a:gd name="connsiteX113" fmla="*/ 156138 w 489307"/>
              <a:gd name="connsiteY113" fmla="*/ 343323 h 405155"/>
              <a:gd name="connsiteX114" fmla="*/ 85065 w 489307"/>
              <a:gd name="connsiteY114" fmla="*/ 284051 h 405155"/>
              <a:gd name="connsiteX115" fmla="*/ 84499 w 489307"/>
              <a:gd name="connsiteY115" fmla="*/ 283251 h 405155"/>
              <a:gd name="connsiteX116" fmla="*/ 85798 w 489307"/>
              <a:gd name="connsiteY116" fmla="*/ 280768 h 405155"/>
              <a:gd name="connsiteX117" fmla="*/ 122226 w 489307"/>
              <a:gd name="connsiteY117" fmla="*/ 280768 h 405155"/>
              <a:gd name="connsiteX118" fmla="*/ 125831 w 489307"/>
              <a:gd name="connsiteY118" fmla="*/ 282704 h 405155"/>
              <a:gd name="connsiteX119" fmla="*/ 152407 w 489307"/>
              <a:gd name="connsiteY119" fmla="*/ 304173 h 405155"/>
              <a:gd name="connsiteX120" fmla="*/ 206902 w 489307"/>
              <a:gd name="connsiteY120" fmla="*/ 323811 h 405155"/>
              <a:gd name="connsiteX121" fmla="*/ 196548 w 489307"/>
              <a:gd name="connsiteY121" fmla="*/ 316002 h 405155"/>
              <a:gd name="connsiteX122" fmla="*/ 167393 w 489307"/>
              <a:gd name="connsiteY122" fmla="*/ 293965 h 405155"/>
              <a:gd name="connsiteX123" fmla="*/ 127571 w 489307"/>
              <a:gd name="connsiteY123" fmla="*/ 263740 h 405155"/>
              <a:gd name="connsiteX124" fmla="*/ 125789 w 489307"/>
              <a:gd name="connsiteY124" fmla="*/ 261466 h 405155"/>
              <a:gd name="connsiteX125" fmla="*/ 128472 w 489307"/>
              <a:gd name="connsiteY125" fmla="*/ 260666 h 405155"/>
              <a:gd name="connsiteX126" fmla="*/ 174289 w 489307"/>
              <a:gd name="connsiteY126" fmla="*/ 260666 h 405155"/>
              <a:gd name="connsiteX127" fmla="*/ 179110 w 489307"/>
              <a:gd name="connsiteY127" fmla="*/ 263171 h 405155"/>
              <a:gd name="connsiteX128" fmla="*/ 223795 w 489307"/>
              <a:gd name="connsiteY128" fmla="*/ 323369 h 405155"/>
              <a:gd name="connsiteX129" fmla="*/ 226772 w 489307"/>
              <a:gd name="connsiteY129" fmla="*/ 323369 h 405155"/>
              <a:gd name="connsiteX130" fmla="*/ 270954 w 489307"/>
              <a:gd name="connsiteY130" fmla="*/ 263929 h 405155"/>
              <a:gd name="connsiteX131" fmla="*/ 277074 w 489307"/>
              <a:gd name="connsiteY131" fmla="*/ 260814 h 405155"/>
              <a:gd name="connsiteX132" fmla="*/ 321928 w 489307"/>
              <a:gd name="connsiteY132" fmla="*/ 260814 h 405155"/>
              <a:gd name="connsiteX133" fmla="*/ 324799 w 489307"/>
              <a:gd name="connsiteY133" fmla="*/ 261614 h 405155"/>
              <a:gd name="connsiteX134" fmla="*/ 322934 w 489307"/>
              <a:gd name="connsiteY134" fmla="*/ 263824 h 405155"/>
              <a:gd name="connsiteX135" fmla="*/ 269298 w 489307"/>
              <a:gd name="connsiteY135" fmla="*/ 304447 h 405155"/>
              <a:gd name="connsiteX136" fmla="*/ 244650 w 489307"/>
              <a:gd name="connsiteY136" fmla="*/ 323159 h 405155"/>
              <a:gd name="connsiteX137" fmla="*/ 243916 w 489307"/>
              <a:gd name="connsiteY137" fmla="*/ 323895 h 405155"/>
              <a:gd name="connsiteX138" fmla="*/ 310442 w 489307"/>
              <a:gd name="connsiteY138" fmla="*/ 295565 h 405155"/>
              <a:gd name="connsiteX139" fmla="*/ 325449 w 489307"/>
              <a:gd name="connsiteY139" fmla="*/ 281883 h 405155"/>
              <a:gd name="connsiteX140" fmla="*/ 328614 w 489307"/>
              <a:gd name="connsiteY140" fmla="*/ 280831 h 405155"/>
              <a:gd name="connsiteX141" fmla="*/ 355861 w 489307"/>
              <a:gd name="connsiteY141" fmla="*/ 280831 h 405155"/>
              <a:gd name="connsiteX142" fmla="*/ 360912 w 489307"/>
              <a:gd name="connsiteY142" fmla="*/ 278158 h 405155"/>
              <a:gd name="connsiteX143" fmla="*/ 384491 w 489307"/>
              <a:gd name="connsiteY143" fmla="*/ 226737 h 405155"/>
              <a:gd name="connsiteX144" fmla="*/ 389983 w 489307"/>
              <a:gd name="connsiteY144" fmla="*/ 194491 h 405155"/>
              <a:gd name="connsiteX145" fmla="*/ 390507 w 489307"/>
              <a:gd name="connsiteY145" fmla="*/ 181862 h 405155"/>
              <a:gd name="connsiteX146" fmla="*/ 388159 w 489307"/>
              <a:gd name="connsiteY146" fmla="*/ 153173 h 405155"/>
              <a:gd name="connsiteX147" fmla="*/ 371664 w 489307"/>
              <a:gd name="connsiteY147" fmla="*/ 103183 h 405155"/>
              <a:gd name="connsiteX148" fmla="*/ 350893 w 489307"/>
              <a:gd name="connsiteY148" fmla="*/ 71611 h 405155"/>
              <a:gd name="connsiteX149" fmla="*/ 327146 w 489307"/>
              <a:gd name="connsiteY149" fmla="*/ 48289 h 405155"/>
              <a:gd name="connsiteX150" fmla="*/ 322955 w 489307"/>
              <a:gd name="connsiteY150" fmla="*/ 47469 h 405155"/>
              <a:gd name="connsiteX151" fmla="*/ 279044 w 489307"/>
              <a:gd name="connsiteY151" fmla="*/ 15391 h 405155"/>
              <a:gd name="connsiteX152" fmla="*/ 282356 w 489307"/>
              <a:gd name="connsiteY152" fmla="*/ 15391 h 405155"/>
              <a:gd name="connsiteX153" fmla="*/ 288790 w 489307"/>
              <a:gd name="connsiteY153" fmla="*/ 17896 h 405155"/>
              <a:gd name="connsiteX154" fmla="*/ 289650 w 489307"/>
              <a:gd name="connsiteY154" fmla="*/ 18380 h 405155"/>
              <a:gd name="connsiteX155" fmla="*/ 265211 w 489307"/>
              <a:gd name="connsiteY155" fmla="*/ 26947 h 405155"/>
              <a:gd name="connsiteX156" fmla="*/ 241422 w 489307"/>
              <a:gd name="connsiteY156" fmla="*/ 36755 h 405155"/>
              <a:gd name="connsiteX157" fmla="*/ 218115 w 489307"/>
              <a:gd name="connsiteY157" fmla="*/ 47742 h 405155"/>
              <a:gd name="connsiteX158" fmla="*/ 195332 w 489307"/>
              <a:gd name="connsiteY158" fmla="*/ 59845 h 405155"/>
              <a:gd name="connsiteX159" fmla="*/ 173094 w 489307"/>
              <a:gd name="connsiteY159" fmla="*/ 73000 h 405155"/>
              <a:gd name="connsiteX160" fmla="*/ 151443 w 489307"/>
              <a:gd name="connsiteY160" fmla="*/ 87124 h 405155"/>
              <a:gd name="connsiteX161" fmla="*/ 130483 w 489307"/>
              <a:gd name="connsiteY161" fmla="*/ 102236 h 405155"/>
              <a:gd name="connsiteX162" fmla="*/ 110153 w 489307"/>
              <a:gd name="connsiteY162" fmla="*/ 118296 h 405155"/>
              <a:gd name="connsiteX163" fmla="*/ 90577 w 489307"/>
              <a:gd name="connsiteY163" fmla="*/ 135303 h 405155"/>
              <a:gd name="connsiteX164" fmla="*/ 71818 w 489307"/>
              <a:gd name="connsiteY164" fmla="*/ 153278 h 405155"/>
              <a:gd name="connsiteX165" fmla="*/ 53814 w 489307"/>
              <a:gd name="connsiteY165" fmla="*/ 172474 h 405155"/>
              <a:gd name="connsiteX166" fmla="*/ 53940 w 489307"/>
              <a:gd name="connsiteY166" fmla="*/ 167612 h 405155"/>
              <a:gd name="connsiteX167" fmla="*/ 58131 w 489307"/>
              <a:gd name="connsiteY167" fmla="*/ 158456 h 405155"/>
              <a:gd name="connsiteX168" fmla="*/ 132244 w 489307"/>
              <a:gd name="connsiteY168" fmla="*/ 93206 h 405155"/>
              <a:gd name="connsiteX169" fmla="*/ 209710 w 489307"/>
              <a:gd name="connsiteY169" fmla="*/ 45174 h 405155"/>
              <a:gd name="connsiteX170" fmla="*/ 279044 w 489307"/>
              <a:gd name="connsiteY170" fmla="*/ 15391 h 405155"/>
              <a:gd name="connsiteX171" fmla="*/ 261648 w 489307"/>
              <a:gd name="connsiteY171" fmla="*/ 9456 h 405155"/>
              <a:gd name="connsiteX172" fmla="*/ 268900 w 489307"/>
              <a:gd name="connsiteY172" fmla="*/ 11287 h 405155"/>
              <a:gd name="connsiteX173" fmla="*/ 269382 w 489307"/>
              <a:gd name="connsiteY173" fmla="*/ 11519 h 405155"/>
              <a:gd name="connsiteX174" fmla="*/ 267852 w 489307"/>
              <a:gd name="connsiteY174" fmla="*/ 12298 h 405155"/>
              <a:gd name="connsiteX175" fmla="*/ 193593 w 489307"/>
              <a:gd name="connsiteY175" fmla="*/ 46227 h 405155"/>
              <a:gd name="connsiteX176" fmla="*/ 147880 w 489307"/>
              <a:gd name="connsiteY176" fmla="*/ 74180 h 405155"/>
              <a:gd name="connsiteX177" fmla="*/ 99422 w 489307"/>
              <a:gd name="connsiteY177" fmla="*/ 110656 h 405155"/>
              <a:gd name="connsiteX178" fmla="*/ 73180 w 489307"/>
              <a:gd name="connsiteY178" fmla="*/ 134167 h 405155"/>
              <a:gd name="connsiteX179" fmla="*/ 56853 w 489307"/>
              <a:gd name="connsiteY179" fmla="*/ 150479 h 405155"/>
              <a:gd name="connsiteX180" fmla="*/ 56371 w 489307"/>
              <a:gd name="connsiteY180" fmla="*/ 150985 h 405155"/>
              <a:gd name="connsiteX181" fmla="*/ 56057 w 489307"/>
              <a:gd name="connsiteY181" fmla="*/ 150458 h 405155"/>
              <a:gd name="connsiteX182" fmla="*/ 56413 w 489307"/>
              <a:gd name="connsiteY182" fmla="*/ 149217 h 405155"/>
              <a:gd name="connsiteX183" fmla="*/ 58132 w 489307"/>
              <a:gd name="connsiteY183" fmla="*/ 140797 h 405155"/>
              <a:gd name="connsiteX184" fmla="*/ 59368 w 489307"/>
              <a:gd name="connsiteY184" fmla="*/ 139071 h 405155"/>
              <a:gd name="connsiteX185" fmla="*/ 82151 w 489307"/>
              <a:gd name="connsiteY185" fmla="*/ 117476 h 405155"/>
              <a:gd name="connsiteX186" fmla="*/ 144254 w 489307"/>
              <a:gd name="connsiteY186" fmla="*/ 69191 h 405155"/>
              <a:gd name="connsiteX187" fmla="*/ 202940 w 489307"/>
              <a:gd name="connsiteY187" fmla="*/ 34188 h 405155"/>
              <a:gd name="connsiteX188" fmla="*/ 256660 w 489307"/>
              <a:gd name="connsiteY188" fmla="*/ 9835 h 405155"/>
              <a:gd name="connsiteX189" fmla="*/ 261648 w 489307"/>
              <a:gd name="connsiteY189" fmla="*/ 9456 h 405155"/>
              <a:gd name="connsiteX190" fmla="*/ 245404 w 489307"/>
              <a:gd name="connsiteY190" fmla="*/ 6677 h 405155"/>
              <a:gd name="connsiteX191" fmla="*/ 246033 w 489307"/>
              <a:gd name="connsiteY191" fmla="*/ 6825 h 405155"/>
              <a:gd name="connsiteX192" fmla="*/ 245027 w 489307"/>
              <a:gd name="connsiteY192" fmla="*/ 7393 h 405155"/>
              <a:gd name="connsiteX193" fmla="*/ 220064 w 489307"/>
              <a:gd name="connsiteY193" fmla="*/ 18401 h 405155"/>
              <a:gd name="connsiteX194" fmla="*/ 172905 w 489307"/>
              <a:gd name="connsiteY194" fmla="*/ 43301 h 405155"/>
              <a:gd name="connsiteX195" fmla="*/ 100071 w 489307"/>
              <a:gd name="connsiteY195" fmla="*/ 93691 h 405155"/>
              <a:gd name="connsiteX196" fmla="*/ 65572 w 489307"/>
              <a:gd name="connsiteY196" fmla="*/ 123916 h 405155"/>
              <a:gd name="connsiteX197" fmla="*/ 62407 w 489307"/>
              <a:gd name="connsiteY197" fmla="*/ 126842 h 405155"/>
              <a:gd name="connsiteX198" fmla="*/ 82507 w 489307"/>
              <a:gd name="connsiteY198" fmla="*/ 83546 h 405155"/>
              <a:gd name="connsiteX199" fmla="*/ 113695 w 489307"/>
              <a:gd name="connsiteY199" fmla="*/ 47574 h 405155"/>
              <a:gd name="connsiteX200" fmla="*/ 153518 w 489307"/>
              <a:gd name="connsiteY200" fmla="*/ 21538 h 405155"/>
              <a:gd name="connsiteX201" fmla="*/ 198455 w 489307"/>
              <a:gd name="connsiteY201" fmla="*/ 7561 h 405155"/>
              <a:gd name="connsiteX202" fmla="*/ 245404 w 489307"/>
              <a:gd name="connsiteY202" fmla="*/ 6677 h 405155"/>
              <a:gd name="connsiteX203" fmla="*/ 416266 w 489307"/>
              <a:gd name="connsiteY203" fmla="*/ 131 h 405155"/>
              <a:gd name="connsiteX204" fmla="*/ 443052 w 489307"/>
              <a:gd name="connsiteY204" fmla="*/ 28862 h 405155"/>
              <a:gd name="connsiteX205" fmla="*/ 444980 w 489307"/>
              <a:gd name="connsiteY205" fmla="*/ 31724 h 405155"/>
              <a:gd name="connsiteX206" fmla="*/ 468036 w 489307"/>
              <a:gd name="connsiteY206" fmla="*/ 47384 h 405155"/>
              <a:gd name="connsiteX207" fmla="*/ 487277 w 489307"/>
              <a:gd name="connsiteY207" fmla="*/ 82451 h 405155"/>
              <a:gd name="connsiteX208" fmla="*/ 488932 w 489307"/>
              <a:gd name="connsiteY208" fmla="*/ 110150 h 405155"/>
              <a:gd name="connsiteX209" fmla="*/ 480444 w 489307"/>
              <a:gd name="connsiteY209" fmla="*/ 147869 h 405155"/>
              <a:gd name="connsiteX210" fmla="*/ 460470 w 489307"/>
              <a:gd name="connsiteY210" fmla="*/ 189123 h 405155"/>
              <a:gd name="connsiteX211" fmla="*/ 438462 w 489307"/>
              <a:gd name="connsiteY211" fmla="*/ 221012 h 405155"/>
              <a:gd name="connsiteX212" fmla="*/ 437561 w 489307"/>
              <a:gd name="connsiteY212" fmla="*/ 222022 h 405155"/>
              <a:gd name="connsiteX213" fmla="*/ 434333 w 489307"/>
              <a:gd name="connsiteY213" fmla="*/ 226232 h 405155"/>
              <a:gd name="connsiteX214" fmla="*/ 433180 w 489307"/>
              <a:gd name="connsiteY214" fmla="*/ 227789 h 405155"/>
              <a:gd name="connsiteX215" fmla="*/ 431692 w 489307"/>
              <a:gd name="connsiteY215" fmla="*/ 229473 h 405155"/>
              <a:gd name="connsiteX216" fmla="*/ 430539 w 489307"/>
              <a:gd name="connsiteY216" fmla="*/ 230799 h 405155"/>
              <a:gd name="connsiteX217" fmla="*/ 431671 w 489307"/>
              <a:gd name="connsiteY217" fmla="*/ 228989 h 405155"/>
              <a:gd name="connsiteX218" fmla="*/ 432803 w 489307"/>
              <a:gd name="connsiteY218" fmla="*/ 227389 h 405155"/>
              <a:gd name="connsiteX219" fmla="*/ 433935 w 489307"/>
              <a:gd name="connsiteY219" fmla="*/ 225789 h 405155"/>
              <a:gd name="connsiteX220" fmla="*/ 437058 w 489307"/>
              <a:gd name="connsiteY220" fmla="*/ 221159 h 405155"/>
              <a:gd name="connsiteX221" fmla="*/ 445945 w 489307"/>
              <a:gd name="connsiteY221" fmla="*/ 207183 h 405155"/>
              <a:gd name="connsiteX222" fmla="*/ 466715 w 489307"/>
              <a:gd name="connsiteY222" fmla="*/ 168496 h 405155"/>
              <a:gd name="connsiteX223" fmla="*/ 477866 w 489307"/>
              <a:gd name="connsiteY223" fmla="*/ 134819 h 405155"/>
              <a:gd name="connsiteX224" fmla="*/ 479962 w 489307"/>
              <a:gd name="connsiteY224" fmla="*/ 109835 h 405155"/>
              <a:gd name="connsiteX225" fmla="*/ 472312 w 489307"/>
              <a:gd name="connsiteY225" fmla="*/ 76852 h 405155"/>
              <a:gd name="connsiteX226" fmla="*/ 448858 w 489307"/>
              <a:gd name="connsiteY226" fmla="*/ 50584 h 405155"/>
              <a:gd name="connsiteX227" fmla="*/ 440831 w 489307"/>
              <a:gd name="connsiteY227" fmla="*/ 45995 h 405155"/>
              <a:gd name="connsiteX228" fmla="*/ 438462 w 489307"/>
              <a:gd name="connsiteY228" fmla="*/ 46732 h 405155"/>
              <a:gd name="connsiteX229" fmla="*/ 419955 w 489307"/>
              <a:gd name="connsiteY229" fmla="*/ 59719 h 405155"/>
              <a:gd name="connsiteX230" fmla="*/ 385057 w 489307"/>
              <a:gd name="connsiteY230" fmla="*/ 37534 h 405155"/>
              <a:gd name="connsiteX231" fmla="*/ 383087 w 489307"/>
              <a:gd name="connsiteY231" fmla="*/ 36039 h 405155"/>
              <a:gd name="connsiteX232" fmla="*/ 358166 w 489307"/>
              <a:gd name="connsiteY232" fmla="*/ 38965 h 405155"/>
              <a:gd name="connsiteX233" fmla="*/ 333707 w 489307"/>
              <a:gd name="connsiteY233" fmla="*/ 43575 h 405155"/>
              <a:gd name="connsiteX234" fmla="*/ 332910 w 489307"/>
              <a:gd name="connsiteY234" fmla="*/ 44038 h 405155"/>
              <a:gd name="connsiteX235" fmla="*/ 334105 w 489307"/>
              <a:gd name="connsiteY235" fmla="*/ 45280 h 405155"/>
              <a:gd name="connsiteX236" fmla="*/ 379210 w 489307"/>
              <a:gd name="connsiteY236" fmla="*/ 103499 h 405155"/>
              <a:gd name="connsiteX237" fmla="*/ 394845 w 489307"/>
              <a:gd name="connsiteY237" fmla="*/ 153383 h 405155"/>
              <a:gd name="connsiteX238" fmla="*/ 396774 w 489307"/>
              <a:gd name="connsiteY238" fmla="*/ 191270 h 405155"/>
              <a:gd name="connsiteX239" fmla="*/ 370344 w 489307"/>
              <a:gd name="connsiteY239" fmla="*/ 275758 h 405155"/>
              <a:gd name="connsiteX240" fmla="*/ 334063 w 489307"/>
              <a:gd name="connsiteY240" fmla="*/ 317686 h 405155"/>
              <a:gd name="connsiteX241" fmla="*/ 319098 w 489307"/>
              <a:gd name="connsiteY241" fmla="*/ 328968 h 405155"/>
              <a:gd name="connsiteX242" fmla="*/ 313670 w 489307"/>
              <a:gd name="connsiteY242" fmla="*/ 332252 h 405155"/>
              <a:gd name="connsiteX243" fmla="*/ 312873 w 489307"/>
              <a:gd name="connsiteY243" fmla="*/ 333304 h 405155"/>
              <a:gd name="connsiteX244" fmla="*/ 307549 w 489307"/>
              <a:gd name="connsiteY244" fmla="*/ 336630 h 405155"/>
              <a:gd name="connsiteX245" fmla="*/ 304846 w 489307"/>
              <a:gd name="connsiteY245" fmla="*/ 338166 h 405155"/>
              <a:gd name="connsiteX246" fmla="*/ 301408 w 489307"/>
              <a:gd name="connsiteY246" fmla="*/ 340145 h 405155"/>
              <a:gd name="connsiteX247" fmla="*/ 297971 w 489307"/>
              <a:gd name="connsiteY247" fmla="*/ 342123 h 405155"/>
              <a:gd name="connsiteX248" fmla="*/ 295749 w 489307"/>
              <a:gd name="connsiteY248" fmla="*/ 343386 h 405155"/>
              <a:gd name="connsiteX249" fmla="*/ 295288 w 489307"/>
              <a:gd name="connsiteY249" fmla="*/ 343681 h 405155"/>
              <a:gd name="connsiteX250" fmla="*/ 294554 w 489307"/>
              <a:gd name="connsiteY250" fmla="*/ 344081 h 405155"/>
              <a:gd name="connsiteX251" fmla="*/ 293800 w 489307"/>
              <a:gd name="connsiteY251" fmla="*/ 344523 h 405155"/>
              <a:gd name="connsiteX252" fmla="*/ 293066 w 489307"/>
              <a:gd name="connsiteY252" fmla="*/ 344944 h 405155"/>
              <a:gd name="connsiteX253" fmla="*/ 292626 w 489307"/>
              <a:gd name="connsiteY253" fmla="*/ 345238 h 405155"/>
              <a:gd name="connsiteX254" fmla="*/ 278395 w 489307"/>
              <a:gd name="connsiteY254" fmla="*/ 353300 h 405155"/>
              <a:gd name="connsiteX255" fmla="*/ 210633 w 489307"/>
              <a:gd name="connsiteY255" fmla="*/ 383946 h 405155"/>
              <a:gd name="connsiteX256" fmla="*/ 156453 w 489307"/>
              <a:gd name="connsiteY256" fmla="*/ 399396 h 405155"/>
              <a:gd name="connsiteX257" fmla="*/ 130358 w 489307"/>
              <a:gd name="connsiteY257" fmla="*/ 403605 h 405155"/>
              <a:gd name="connsiteX258" fmla="*/ 94853 w 489307"/>
              <a:gd name="connsiteY258" fmla="*/ 404973 h 405155"/>
              <a:gd name="connsiteX259" fmla="*/ 52808 w 489307"/>
              <a:gd name="connsiteY259" fmla="*/ 397228 h 405155"/>
              <a:gd name="connsiteX260" fmla="*/ 21914 w 489307"/>
              <a:gd name="connsiteY260" fmla="*/ 378705 h 405155"/>
              <a:gd name="connsiteX261" fmla="*/ 1688 w 489307"/>
              <a:gd name="connsiteY261" fmla="*/ 341155 h 405155"/>
              <a:gd name="connsiteX262" fmla="*/ 724 w 489307"/>
              <a:gd name="connsiteY262" fmla="*/ 311456 h 405155"/>
              <a:gd name="connsiteX263" fmla="*/ 13761 w 489307"/>
              <a:gd name="connsiteY263" fmla="*/ 265150 h 405155"/>
              <a:gd name="connsiteX264" fmla="*/ 41993 w 489307"/>
              <a:gd name="connsiteY264" fmla="*/ 216234 h 405155"/>
              <a:gd name="connsiteX265" fmla="*/ 88104 w 489307"/>
              <a:gd name="connsiteY265" fmla="*/ 162497 h 405155"/>
              <a:gd name="connsiteX266" fmla="*/ 172508 w 489307"/>
              <a:gd name="connsiteY266" fmla="*/ 94890 h 405155"/>
              <a:gd name="connsiteX267" fmla="*/ 243979 w 489307"/>
              <a:gd name="connsiteY267" fmla="*/ 55530 h 405155"/>
              <a:gd name="connsiteX268" fmla="*/ 316583 w 489307"/>
              <a:gd name="connsiteY268" fmla="*/ 29620 h 405155"/>
              <a:gd name="connsiteX269" fmla="*/ 357999 w 489307"/>
              <a:gd name="connsiteY269" fmla="*/ 21874 h 405155"/>
              <a:gd name="connsiteX270" fmla="*/ 382270 w 489307"/>
              <a:gd name="connsiteY270" fmla="*/ 20316 h 405155"/>
              <a:gd name="connsiteX271" fmla="*/ 383024 w 489307"/>
              <a:gd name="connsiteY271" fmla="*/ 20316 h 405155"/>
              <a:gd name="connsiteX272" fmla="*/ 386923 w 489307"/>
              <a:gd name="connsiteY272" fmla="*/ 17622 h 405155"/>
              <a:gd name="connsiteX273" fmla="*/ 416266 w 489307"/>
              <a:gd name="connsiteY273" fmla="*/ 131 h 405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</a:cxnLst>
            <a:rect l="l" t="t" r="r" b="b"/>
            <a:pathLst>
              <a:path w="489307" h="405155">
                <a:moveTo>
                  <a:pt x="278290" y="349616"/>
                </a:moveTo>
                <a:lnTo>
                  <a:pt x="277683" y="349811"/>
                </a:lnTo>
                <a:lnTo>
                  <a:pt x="277976" y="349743"/>
                </a:lnTo>
                <a:close/>
                <a:moveTo>
                  <a:pt x="173116" y="214928"/>
                </a:moveTo>
                <a:cubicBezTo>
                  <a:pt x="186639" y="218079"/>
                  <a:pt x="199843" y="222476"/>
                  <a:pt x="212561" y="228062"/>
                </a:cubicBezTo>
                <a:cubicBezTo>
                  <a:pt x="213178" y="228246"/>
                  <a:pt x="213754" y="228547"/>
                  <a:pt x="214259" y="228947"/>
                </a:cubicBezTo>
                <a:cubicBezTo>
                  <a:pt x="214217" y="229557"/>
                  <a:pt x="213672" y="229599"/>
                  <a:pt x="213316" y="229788"/>
                </a:cubicBezTo>
                <a:cubicBezTo>
                  <a:pt x="202362" y="236025"/>
                  <a:pt x="191918" y="243127"/>
                  <a:pt x="182086" y="251026"/>
                </a:cubicBezTo>
                <a:cubicBezTo>
                  <a:pt x="181512" y="251550"/>
                  <a:pt x="180766" y="251843"/>
                  <a:pt x="179990" y="251847"/>
                </a:cubicBezTo>
                <a:lnTo>
                  <a:pt x="156055" y="251847"/>
                </a:lnTo>
                <a:cubicBezTo>
                  <a:pt x="155735" y="251891"/>
                  <a:pt x="155409" y="251824"/>
                  <a:pt x="155132" y="251658"/>
                </a:cubicBezTo>
                <a:cubicBezTo>
                  <a:pt x="155074" y="251207"/>
                  <a:pt x="155162" y="250748"/>
                  <a:pt x="155384" y="250353"/>
                </a:cubicBezTo>
                <a:cubicBezTo>
                  <a:pt x="159232" y="238513"/>
                  <a:pt x="164239" y="227084"/>
                  <a:pt x="170328" y="216233"/>
                </a:cubicBezTo>
                <a:cubicBezTo>
                  <a:pt x="171292" y="214507"/>
                  <a:pt x="171313" y="214507"/>
                  <a:pt x="173116" y="214928"/>
                </a:cubicBezTo>
                <a:close/>
                <a:moveTo>
                  <a:pt x="277908" y="214851"/>
                </a:moveTo>
                <a:cubicBezTo>
                  <a:pt x="278730" y="214533"/>
                  <a:pt x="279652" y="214946"/>
                  <a:pt x="279966" y="215771"/>
                </a:cubicBezTo>
                <a:cubicBezTo>
                  <a:pt x="286223" y="226906"/>
                  <a:pt x="291362" y="238640"/>
                  <a:pt x="295308" y="250795"/>
                </a:cubicBezTo>
                <a:cubicBezTo>
                  <a:pt x="295455" y="251088"/>
                  <a:pt x="295499" y="251423"/>
                  <a:pt x="295434" y="251743"/>
                </a:cubicBezTo>
                <a:cubicBezTo>
                  <a:pt x="294948" y="251907"/>
                  <a:pt x="294432" y="251957"/>
                  <a:pt x="293925" y="251890"/>
                </a:cubicBezTo>
                <a:cubicBezTo>
                  <a:pt x="286191" y="251890"/>
                  <a:pt x="278520" y="251890"/>
                  <a:pt x="270870" y="251890"/>
                </a:cubicBezTo>
                <a:cubicBezTo>
                  <a:pt x="269914" y="251905"/>
                  <a:pt x="268985" y="251576"/>
                  <a:pt x="268250" y="250964"/>
                </a:cubicBezTo>
                <a:cubicBezTo>
                  <a:pt x="258573" y="243178"/>
                  <a:pt x="248290" y="236182"/>
                  <a:pt x="237502" y="230042"/>
                </a:cubicBezTo>
                <a:cubicBezTo>
                  <a:pt x="237020" y="229859"/>
                  <a:pt x="236588" y="229564"/>
                  <a:pt x="236245" y="229179"/>
                </a:cubicBezTo>
                <a:cubicBezTo>
                  <a:pt x="236350" y="228589"/>
                  <a:pt x="236874" y="228547"/>
                  <a:pt x="237251" y="228400"/>
                </a:cubicBezTo>
                <a:cubicBezTo>
                  <a:pt x="250332" y="222603"/>
                  <a:pt x="263932" y="218072"/>
                  <a:pt x="277870" y="214866"/>
                </a:cubicBezTo>
                <a:cubicBezTo>
                  <a:pt x="277883" y="214862"/>
                  <a:pt x="277895" y="214856"/>
                  <a:pt x="277908" y="214851"/>
                </a:cubicBezTo>
                <a:close/>
                <a:moveTo>
                  <a:pt x="151422" y="211056"/>
                </a:moveTo>
                <a:cubicBezTo>
                  <a:pt x="154692" y="211561"/>
                  <a:pt x="157982" y="212024"/>
                  <a:pt x="161566" y="212550"/>
                </a:cubicBezTo>
                <a:cubicBezTo>
                  <a:pt x="159177" y="217160"/>
                  <a:pt x="156830" y="221622"/>
                  <a:pt x="154797" y="226084"/>
                </a:cubicBezTo>
                <a:cubicBezTo>
                  <a:pt x="152764" y="230546"/>
                  <a:pt x="150982" y="235114"/>
                  <a:pt x="148886" y="239639"/>
                </a:cubicBezTo>
                <a:cubicBezTo>
                  <a:pt x="148760" y="238250"/>
                  <a:pt x="148530" y="236840"/>
                  <a:pt x="148530" y="235429"/>
                </a:cubicBezTo>
                <a:cubicBezTo>
                  <a:pt x="148302" y="227778"/>
                  <a:pt x="148673" y="220121"/>
                  <a:pt x="149641" y="212529"/>
                </a:cubicBezTo>
                <a:cubicBezTo>
                  <a:pt x="149850" y="210908"/>
                  <a:pt x="149913" y="210845"/>
                  <a:pt x="151422" y="211056"/>
                </a:cubicBezTo>
                <a:close/>
                <a:moveTo>
                  <a:pt x="299584" y="210929"/>
                </a:moveTo>
                <a:cubicBezTo>
                  <a:pt x="300465" y="210803"/>
                  <a:pt x="300800" y="211224"/>
                  <a:pt x="300800" y="212003"/>
                </a:cubicBezTo>
                <a:cubicBezTo>
                  <a:pt x="301093" y="214655"/>
                  <a:pt x="301492" y="217328"/>
                  <a:pt x="301680" y="219980"/>
                </a:cubicBezTo>
                <a:cubicBezTo>
                  <a:pt x="302219" y="226164"/>
                  <a:pt x="302227" y="232382"/>
                  <a:pt x="301701" y="238566"/>
                </a:cubicBezTo>
                <a:cubicBezTo>
                  <a:pt x="301825" y="238991"/>
                  <a:pt x="301825" y="239445"/>
                  <a:pt x="301701" y="239871"/>
                </a:cubicBezTo>
                <a:cubicBezTo>
                  <a:pt x="301093" y="239765"/>
                  <a:pt x="301093" y="239344"/>
                  <a:pt x="301093" y="238923"/>
                </a:cubicBezTo>
                <a:cubicBezTo>
                  <a:pt x="297648" y="229900"/>
                  <a:pt x="293609" y="221117"/>
                  <a:pt x="289000" y="212634"/>
                </a:cubicBezTo>
                <a:cubicBezTo>
                  <a:pt x="292647" y="211813"/>
                  <a:pt x="296126" y="211455"/>
                  <a:pt x="299584" y="210929"/>
                </a:cubicBezTo>
                <a:close/>
                <a:moveTo>
                  <a:pt x="112605" y="209436"/>
                </a:moveTo>
                <a:cubicBezTo>
                  <a:pt x="121492" y="209225"/>
                  <a:pt x="130358" y="209162"/>
                  <a:pt x="139224" y="209814"/>
                </a:cubicBezTo>
                <a:cubicBezTo>
                  <a:pt x="140397" y="209899"/>
                  <a:pt x="140544" y="209920"/>
                  <a:pt x="140397" y="211204"/>
                </a:cubicBezTo>
                <a:cubicBezTo>
                  <a:pt x="140041" y="214445"/>
                  <a:pt x="139685" y="217707"/>
                  <a:pt x="139475" y="220970"/>
                </a:cubicBezTo>
                <a:cubicBezTo>
                  <a:pt x="139059" y="227242"/>
                  <a:pt x="139052" y="233536"/>
                  <a:pt x="139454" y="239808"/>
                </a:cubicBezTo>
                <a:cubicBezTo>
                  <a:pt x="139706" y="243786"/>
                  <a:pt x="140167" y="247722"/>
                  <a:pt x="140670" y="251616"/>
                </a:cubicBezTo>
                <a:cubicBezTo>
                  <a:pt x="140179" y="251869"/>
                  <a:pt x="139621" y="251957"/>
                  <a:pt x="139077" y="251869"/>
                </a:cubicBezTo>
                <a:cubicBezTo>
                  <a:pt x="131615" y="251869"/>
                  <a:pt x="124133" y="251869"/>
                  <a:pt x="116671" y="251869"/>
                </a:cubicBezTo>
                <a:cubicBezTo>
                  <a:pt x="115649" y="251976"/>
                  <a:pt x="114660" y="251463"/>
                  <a:pt x="114156" y="250564"/>
                </a:cubicBezTo>
                <a:cubicBezTo>
                  <a:pt x="106186" y="238977"/>
                  <a:pt x="104682" y="224098"/>
                  <a:pt x="110174" y="211140"/>
                </a:cubicBezTo>
                <a:cubicBezTo>
                  <a:pt x="110472" y="210061"/>
                  <a:pt x="111492" y="209345"/>
                  <a:pt x="112605" y="209436"/>
                </a:cubicBezTo>
                <a:close/>
                <a:moveTo>
                  <a:pt x="337584" y="209372"/>
                </a:moveTo>
                <a:cubicBezTo>
                  <a:pt x="338953" y="209237"/>
                  <a:pt x="340213" y="210134"/>
                  <a:pt x="340539" y="211477"/>
                </a:cubicBezTo>
                <a:cubicBezTo>
                  <a:pt x="345851" y="224367"/>
                  <a:pt x="344272" y="239083"/>
                  <a:pt x="336348" y="250542"/>
                </a:cubicBezTo>
                <a:cubicBezTo>
                  <a:pt x="335962" y="251350"/>
                  <a:pt x="335145" y="251860"/>
                  <a:pt x="334252" y="251847"/>
                </a:cubicBezTo>
                <a:cubicBezTo>
                  <a:pt x="326518" y="251847"/>
                  <a:pt x="318805" y="251847"/>
                  <a:pt x="311070" y="251847"/>
                </a:cubicBezTo>
                <a:cubicBezTo>
                  <a:pt x="310666" y="251921"/>
                  <a:pt x="310247" y="251822"/>
                  <a:pt x="309918" y="251574"/>
                </a:cubicBezTo>
                <a:cubicBezTo>
                  <a:pt x="310190" y="249090"/>
                  <a:pt x="310463" y="246564"/>
                  <a:pt x="310735" y="244038"/>
                </a:cubicBezTo>
                <a:cubicBezTo>
                  <a:pt x="311452" y="236806"/>
                  <a:pt x="311592" y="229528"/>
                  <a:pt x="311154" y="222274"/>
                </a:cubicBezTo>
                <a:cubicBezTo>
                  <a:pt x="310945" y="218612"/>
                  <a:pt x="310567" y="214992"/>
                  <a:pt x="310169" y="211350"/>
                </a:cubicBezTo>
                <a:cubicBezTo>
                  <a:pt x="310023" y="209919"/>
                  <a:pt x="310043" y="209814"/>
                  <a:pt x="311343" y="209814"/>
                </a:cubicBezTo>
                <a:cubicBezTo>
                  <a:pt x="320083" y="209161"/>
                  <a:pt x="328823" y="209245"/>
                  <a:pt x="337584" y="209372"/>
                </a:cubicBezTo>
                <a:close/>
                <a:moveTo>
                  <a:pt x="223837" y="156099"/>
                </a:moveTo>
                <a:cubicBezTo>
                  <a:pt x="225577" y="154857"/>
                  <a:pt x="225137" y="154920"/>
                  <a:pt x="226772" y="156099"/>
                </a:cubicBezTo>
                <a:cubicBezTo>
                  <a:pt x="245080" y="169370"/>
                  <a:pt x="260831" y="185874"/>
                  <a:pt x="273260" y="204805"/>
                </a:cubicBezTo>
                <a:lnTo>
                  <a:pt x="273909" y="205920"/>
                </a:lnTo>
                <a:lnTo>
                  <a:pt x="270220" y="206888"/>
                </a:lnTo>
                <a:cubicBezTo>
                  <a:pt x="255205" y="210723"/>
                  <a:pt x="240613" y="216070"/>
                  <a:pt x="226667" y="222843"/>
                </a:cubicBezTo>
                <a:cubicBezTo>
                  <a:pt x="225843" y="223317"/>
                  <a:pt x="224829" y="223317"/>
                  <a:pt x="224005" y="222843"/>
                </a:cubicBezTo>
                <a:cubicBezTo>
                  <a:pt x="209195" y="215638"/>
                  <a:pt x="193660" y="210050"/>
                  <a:pt x="177664" y="206173"/>
                </a:cubicBezTo>
                <a:cubicBezTo>
                  <a:pt x="177441" y="206099"/>
                  <a:pt x="177223" y="206006"/>
                  <a:pt x="177014" y="205899"/>
                </a:cubicBezTo>
                <a:cubicBezTo>
                  <a:pt x="176783" y="205289"/>
                  <a:pt x="177202" y="204994"/>
                  <a:pt x="177433" y="204636"/>
                </a:cubicBezTo>
                <a:cubicBezTo>
                  <a:pt x="189845" y="185766"/>
                  <a:pt x="205569" y="169321"/>
                  <a:pt x="223837" y="156099"/>
                </a:cubicBezTo>
                <a:close/>
                <a:moveTo>
                  <a:pt x="190281" y="135577"/>
                </a:moveTo>
                <a:cubicBezTo>
                  <a:pt x="198967" y="139281"/>
                  <a:pt x="207373" y="143615"/>
                  <a:pt x="215432" y="148542"/>
                </a:cubicBezTo>
                <a:cubicBezTo>
                  <a:pt x="215810" y="148774"/>
                  <a:pt x="216166" y="149048"/>
                  <a:pt x="216732" y="149426"/>
                </a:cubicBezTo>
                <a:cubicBezTo>
                  <a:pt x="214196" y="151426"/>
                  <a:pt x="211806" y="153278"/>
                  <a:pt x="209459" y="155194"/>
                </a:cubicBezTo>
                <a:cubicBezTo>
                  <a:pt x="193209" y="168404"/>
                  <a:pt x="179212" y="184185"/>
                  <a:pt x="168022" y="201921"/>
                </a:cubicBezTo>
                <a:cubicBezTo>
                  <a:pt x="167418" y="203270"/>
                  <a:pt x="165893" y="203935"/>
                  <a:pt x="164501" y="203457"/>
                </a:cubicBezTo>
                <a:cubicBezTo>
                  <a:pt x="160875" y="202721"/>
                  <a:pt x="157186" y="202215"/>
                  <a:pt x="153539" y="201626"/>
                </a:cubicBezTo>
                <a:cubicBezTo>
                  <a:pt x="151653" y="201331"/>
                  <a:pt x="151653" y="201331"/>
                  <a:pt x="152051" y="199521"/>
                </a:cubicBezTo>
                <a:cubicBezTo>
                  <a:pt x="153707" y="192399"/>
                  <a:pt x="155957" y="185427"/>
                  <a:pt x="158779" y="178683"/>
                </a:cubicBezTo>
                <a:cubicBezTo>
                  <a:pt x="165364" y="162853"/>
                  <a:pt x="174937" y="148450"/>
                  <a:pt x="186969" y="136271"/>
                </a:cubicBezTo>
                <a:cubicBezTo>
                  <a:pt x="187741" y="135236"/>
                  <a:pt x="189160" y="134937"/>
                  <a:pt x="190281" y="135577"/>
                </a:cubicBezTo>
                <a:close/>
                <a:moveTo>
                  <a:pt x="260223" y="135514"/>
                </a:moveTo>
                <a:cubicBezTo>
                  <a:pt x="261329" y="134828"/>
                  <a:pt x="262773" y="135102"/>
                  <a:pt x="263555" y="136146"/>
                </a:cubicBezTo>
                <a:cubicBezTo>
                  <a:pt x="279501" y="152309"/>
                  <a:pt x="291048" y="172311"/>
                  <a:pt x="297090" y="194239"/>
                </a:cubicBezTo>
                <a:cubicBezTo>
                  <a:pt x="297614" y="196133"/>
                  <a:pt x="298075" y="198027"/>
                  <a:pt x="298536" y="199943"/>
                </a:cubicBezTo>
                <a:cubicBezTo>
                  <a:pt x="298830" y="201248"/>
                  <a:pt x="298788" y="201269"/>
                  <a:pt x="297384" y="201479"/>
                </a:cubicBezTo>
                <a:cubicBezTo>
                  <a:pt x="293297" y="202237"/>
                  <a:pt x="289189" y="202848"/>
                  <a:pt x="285101" y="203584"/>
                </a:cubicBezTo>
                <a:cubicBezTo>
                  <a:pt x="284261" y="203820"/>
                  <a:pt x="283374" y="203412"/>
                  <a:pt x="283006" y="202616"/>
                </a:cubicBezTo>
                <a:cubicBezTo>
                  <a:pt x="277902" y="194481"/>
                  <a:pt x="272199" y="186741"/>
                  <a:pt x="265945" y="179463"/>
                </a:cubicBezTo>
                <a:cubicBezTo>
                  <a:pt x="257022" y="169004"/>
                  <a:pt x="247027" y="159522"/>
                  <a:pt x="236119" y="151174"/>
                </a:cubicBezTo>
                <a:lnTo>
                  <a:pt x="233793" y="149364"/>
                </a:lnTo>
                <a:cubicBezTo>
                  <a:pt x="235813" y="147960"/>
                  <a:pt x="237911" y="146674"/>
                  <a:pt x="240081" y="145512"/>
                </a:cubicBezTo>
                <a:cubicBezTo>
                  <a:pt x="246591" y="141782"/>
                  <a:pt x="253316" y="138444"/>
                  <a:pt x="260223" y="135514"/>
                </a:cubicBezTo>
                <a:close/>
                <a:moveTo>
                  <a:pt x="322955" y="47469"/>
                </a:moveTo>
                <a:cubicBezTo>
                  <a:pt x="300264" y="54570"/>
                  <a:pt x="278009" y="63003"/>
                  <a:pt x="256303" y="72727"/>
                </a:cubicBezTo>
                <a:cubicBezTo>
                  <a:pt x="245153" y="77799"/>
                  <a:pt x="234128" y="83145"/>
                  <a:pt x="223376" y="89060"/>
                </a:cubicBezTo>
                <a:cubicBezTo>
                  <a:pt x="197303" y="103220"/>
                  <a:pt x="172759" y="120058"/>
                  <a:pt x="150144" y="139302"/>
                </a:cubicBezTo>
                <a:cubicBezTo>
                  <a:pt x="120830" y="164358"/>
                  <a:pt x="95293" y="193554"/>
                  <a:pt x="74334" y="225979"/>
                </a:cubicBezTo>
                <a:cubicBezTo>
                  <a:pt x="65749" y="239223"/>
                  <a:pt x="58928" y="253537"/>
                  <a:pt x="54045" y="268560"/>
                </a:cubicBezTo>
                <a:cubicBezTo>
                  <a:pt x="50376" y="279928"/>
                  <a:pt x="48876" y="291889"/>
                  <a:pt x="49622" y="303815"/>
                </a:cubicBezTo>
                <a:cubicBezTo>
                  <a:pt x="50381" y="318010"/>
                  <a:pt x="55442" y="331635"/>
                  <a:pt x="64126" y="342860"/>
                </a:cubicBezTo>
                <a:cubicBezTo>
                  <a:pt x="69755" y="349890"/>
                  <a:pt x="76705" y="355742"/>
                  <a:pt x="84583" y="360077"/>
                </a:cubicBezTo>
                <a:cubicBezTo>
                  <a:pt x="99400" y="368204"/>
                  <a:pt x="115709" y="373216"/>
                  <a:pt x="132517" y="374811"/>
                </a:cubicBezTo>
                <a:cubicBezTo>
                  <a:pt x="140389" y="375666"/>
                  <a:pt x="148317" y="375870"/>
                  <a:pt x="156222" y="375422"/>
                </a:cubicBezTo>
                <a:cubicBezTo>
                  <a:pt x="168209" y="374761"/>
                  <a:pt x="180147" y="373405"/>
                  <a:pt x="191979" y="371359"/>
                </a:cubicBezTo>
                <a:cubicBezTo>
                  <a:pt x="209438" y="368413"/>
                  <a:pt x="226814" y="365024"/>
                  <a:pt x="244000" y="360604"/>
                </a:cubicBezTo>
                <a:lnTo>
                  <a:pt x="277680" y="349812"/>
                </a:lnTo>
                <a:lnTo>
                  <a:pt x="247375" y="356815"/>
                </a:lnTo>
                <a:cubicBezTo>
                  <a:pt x="237369" y="358185"/>
                  <a:pt x="227256" y="358602"/>
                  <a:pt x="217172" y="358057"/>
                </a:cubicBezTo>
                <a:cubicBezTo>
                  <a:pt x="196093" y="356998"/>
                  <a:pt x="175394" y="352001"/>
                  <a:pt x="156138" y="343323"/>
                </a:cubicBezTo>
                <a:cubicBezTo>
                  <a:pt x="127518" y="330429"/>
                  <a:pt x="102944" y="309934"/>
                  <a:pt x="85065" y="284051"/>
                </a:cubicBezTo>
                <a:cubicBezTo>
                  <a:pt x="84876" y="283777"/>
                  <a:pt x="84667" y="283525"/>
                  <a:pt x="84499" y="283251"/>
                </a:cubicBezTo>
                <a:cubicBezTo>
                  <a:pt x="83388" y="281462"/>
                  <a:pt x="83702" y="280768"/>
                  <a:pt x="85798" y="280768"/>
                </a:cubicBezTo>
                <a:cubicBezTo>
                  <a:pt x="97955" y="280768"/>
                  <a:pt x="110090" y="280768"/>
                  <a:pt x="122226" y="280768"/>
                </a:cubicBezTo>
                <a:cubicBezTo>
                  <a:pt x="123646" y="280875"/>
                  <a:pt x="124955" y="281578"/>
                  <a:pt x="125831" y="282704"/>
                </a:cubicBezTo>
                <a:cubicBezTo>
                  <a:pt x="133821" y="290881"/>
                  <a:pt x="142741" y="298088"/>
                  <a:pt x="152407" y="304173"/>
                </a:cubicBezTo>
                <a:cubicBezTo>
                  <a:pt x="168993" y="314500"/>
                  <a:pt x="187563" y="321191"/>
                  <a:pt x="206902" y="323811"/>
                </a:cubicBezTo>
                <a:cubicBezTo>
                  <a:pt x="203192" y="321138"/>
                  <a:pt x="199902" y="318507"/>
                  <a:pt x="196548" y="316002"/>
                </a:cubicBezTo>
                <a:cubicBezTo>
                  <a:pt x="186802" y="308699"/>
                  <a:pt x="177119" y="301290"/>
                  <a:pt x="167393" y="293965"/>
                </a:cubicBezTo>
                <a:cubicBezTo>
                  <a:pt x="154168" y="283904"/>
                  <a:pt x="140901" y="273780"/>
                  <a:pt x="127571" y="263740"/>
                </a:cubicBezTo>
                <a:cubicBezTo>
                  <a:pt x="126795" y="263150"/>
                  <a:pt x="125433" y="262687"/>
                  <a:pt x="125789" y="261466"/>
                </a:cubicBezTo>
                <a:cubicBezTo>
                  <a:pt x="126145" y="260246"/>
                  <a:pt x="127529" y="260666"/>
                  <a:pt x="128472" y="260666"/>
                </a:cubicBezTo>
                <a:cubicBezTo>
                  <a:pt x="143751" y="260666"/>
                  <a:pt x="159010" y="260666"/>
                  <a:pt x="174289" y="260666"/>
                </a:cubicBezTo>
                <a:cubicBezTo>
                  <a:pt x="176224" y="260587"/>
                  <a:pt x="178058" y="261538"/>
                  <a:pt x="179110" y="263171"/>
                </a:cubicBezTo>
                <a:cubicBezTo>
                  <a:pt x="193928" y="283378"/>
                  <a:pt x="208914" y="303289"/>
                  <a:pt x="223795" y="323369"/>
                </a:cubicBezTo>
                <a:cubicBezTo>
                  <a:pt x="225221" y="325348"/>
                  <a:pt x="225304" y="325327"/>
                  <a:pt x="226772" y="323369"/>
                </a:cubicBezTo>
                <a:cubicBezTo>
                  <a:pt x="241584" y="303557"/>
                  <a:pt x="256310" y="283742"/>
                  <a:pt x="270954" y="263929"/>
                </a:cubicBezTo>
                <a:cubicBezTo>
                  <a:pt x="272283" y="261856"/>
                  <a:pt x="274624" y="260664"/>
                  <a:pt x="277074" y="260814"/>
                </a:cubicBezTo>
                <a:cubicBezTo>
                  <a:pt x="292018" y="260814"/>
                  <a:pt x="306983" y="260814"/>
                  <a:pt x="321928" y="260814"/>
                </a:cubicBezTo>
                <a:cubicBezTo>
                  <a:pt x="322934" y="260814"/>
                  <a:pt x="324568" y="260498"/>
                  <a:pt x="324799" y="261614"/>
                </a:cubicBezTo>
                <a:cubicBezTo>
                  <a:pt x="325030" y="262729"/>
                  <a:pt x="323730" y="263234"/>
                  <a:pt x="322934" y="263824"/>
                </a:cubicBezTo>
                <a:lnTo>
                  <a:pt x="269298" y="304447"/>
                </a:lnTo>
                <a:cubicBezTo>
                  <a:pt x="261082" y="310677"/>
                  <a:pt x="252803" y="316844"/>
                  <a:pt x="244650" y="323159"/>
                </a:cubicBezTo>
                <a:cubicBezTo>
                  <a:pt x="244342" y="323331"/>
                  <a:pt x="244088" y="323586"/>
                  <a:pt x="243916" y="323895"/>
                </a:cubicBezTo>
                <a:cubicBezTo>
                  <a:pt x="268192" y="320507"/>
                  <a:pt x="291142" y="310734"/>
                  <a:pt x="310442" y="295565"/>
                </a:cubicBezTo>
                <a:cubicBezTo>
                  <a:pt x="315749" y="291353"/>
                  <a:pt x="320762" y="286781"/>
                  <a:pt x="325449" y="281883"/>
                </a:cubicBezTo>
                <a:cubicBezTo>
                  <a:pt x="326298" y="281079"/>
                  <a:pt x="327455" y="280694"/>
                  <a:pt x="328614" y="280831"/>
                </a:cubicBezTo>
                <a:cubicBezTo>
                  <a:pt x="337710" y="280831"/>
                  <a:pt x="346785" y="280704"/>
                  <a:pt x="355861" y="280831"/>
                </a:cubicBezTo>
                <a:cubicBezTo>
                  <a:pt x="357919" y="281003"/>
                  <a:pt x="359891" y="279961"/>
                  <a:pt x="360912" y="278158"/>
                </a:cubicBezTo>
                <a:cubicBezTo>
                  <a:pt x="371568" y="262456"/>
                  <a:pt x="379537" y="245076"/>
                  <a:pt x="384491" y="226737"/>
                </a:cubicBezTo>
                <a:cubicBezTo>
                  <a:pt x="387315" y="216183"/>
                  <a:pt x="389153" y="205387"/>
                  <a:pt x="389983" y="194491"/>
                </a:cubicBezTo>
                <a:cubicBezTo>
                  <a:pt x="390318" y="190281"/>
                  <a:pt x="390507" y="186071"/>
                  <a:pt x="390507" y="181862"/>
                </a:cubicBezTo>
                <a:cubicBezTo>
                  <a:pt x="390501" y="172251"/>
                  <a:pt x="389715" y="162655"/>
                  <a:pt x="388159" y="153173"/>
                </a:cubicBezTo>
                <a:cubicBezTo>
                  <a:pt x="385212" y="135768"/>
                  <a:pt x="379650" y="118913"/>
                  <a:pt x="371664" y="103183"/>
                </a:cubicBezTo>
                <a:cubicBezTo>
                  <a:pt x="365936" y="91914"/>
                  <a:pt x="358969" y="81324"/>
                  <a:pt x="350893" y="71611"/>
                </a:cubicBezTo>
                <a:cubicBezTo>
                  <a:pt x="343746" y="63084"/>
                  <a:pt x="335794" y="55274"/>
                  <a:pt x="327146" y="48289"/>
                </a:cubicBezTo>
                <a:cubicBezTo>
                  <a:pt x="326002" y="47268"/>
                  <a:pt x="324397" y="46953"/>
                  <a:pt x="322955" y="47469"/>
                </a:cubicBezTo>
                <a:close/>
                <a:moveTo>
                  <a:pt x="279044" y="15391"/>
                </a:moveTo>
                <a:cubicBezTo>
                  <a:pt x="280107" y="14960"/>
                  <a:pt x="281293" y="14960"/>
                  <a:pt x="282356" y="15391"/>
                </a:cubicBezTo>
                <a:cubicBezTo>
                  <a:pt x="284473" y="16296"/>
                  <a:pt x="286694" y="17075"/>
                  <a:pt x="288790" y="17896"/>
                </a:cubicBezTo>
                <a:cubicBezTo>
                  <a:pt x="288958" y="17959"/>
                  <a:pt x="289126" y="18085"/>
                  <a:pt x="289650" y="18380"/>
                </a:cubicBezTo>
                <a:cubicBezTo>
                  <a:pt x="281266" y="21200"/>
                  <a:pt x="273217" y="23852"/>
                  <a:pt x="265211" y="26947"/>
                </a:cubicBezTo>
                <a:cubicBezTo>
                  <a:pt x="257204" y="30041"/>
                  <a:pt x="249282" y="33282"/>
                  <a:pt x="241422" y="36755"/>
                </a:cubicBezTo>
                <a:cubicBezTo>
                  <a:pt x="233562" y="40228"/>
                  <a:pt x="225807" y="43911"/>
                  <a:pt x="218115" y="47742"/>
                </a:cubicBezTo>
                <a:cubicBezTo>
                  <a:pt x="210429" y="51601"/>
                  <a:pt x="202835" y="55635"/>
                  <a:pt x="195332" y="59845"/>
                </a:cubicBezTo>
                <a:cubicBezTo>
                  <a:pt x="187814" y="64069"/>
                  <a:pt x="180403" y="68454"/>
                  <a:pt x="173094" y="73000"/>
                </a:cubicBezTo>
                <a:cubicBezTo>
                  <a:pt x="165785" y="77547"/>
                  <a:pt x="158569" y="82254"/>
                  <a:pt x="151443" y="87124"/>
                </a:cubicBezTo>
                <a:cubicBezTo>
                  <a:pt x="144373" y="92007"/>
                  <a:pt x="137386" y="97044"/>
                  <a:pt x="130483" y="102236"/>
                </a:cubicBezTo>
                <a:cubicBezTo>
                  <a:pt x="123581" y="107428"/>
                  <a:pt x="116804" y="112781"/>
                  <a:pt x="110153" y="118296"/>
                </a:cubicBezTo>
                <a:cubicBezTo>
                  <a:pt x="103516" y="123796"/>
                  <a:pt x="96990" y="129466"/>
                  <a:pt x="90577" y="135303"/>
                </a:cubicBezTo>
                <a:cubicBezTo>
                  <a:pt x="84163" y="141140"/>
                  <a:pt x="77910" y="147132"/>
                  <a:pt x="71818" y="153278"/>
                </a:cubicBezTo>
                <a:cubicBezTo>
                  <a:pt x="65740" y="159424"/>
                  <a:pt x="59850" y="165739"/>
                  <a:pt x="53814" y="172474"/>
                </a:cubicBezTo>
                <a:cubicBezTo>
                  <a:pt x="53793" y="170496"/>
                  <a:pt x="53940" y="169043"/>
                  <a:pt x="53940" y="167612"/>
                </a:cubicBezTo>
                <a:cubicBezTo>
                  <a:pt x="53730" y="163739"/>
                  <a:pt x="55616" y="161129"/>
                  <a:pt x="58131" y="158456"/>
                </a:cubicBezTo>
                <a:cubicBezTo>
                  <a:pt x="80821" y="134501"/>
                  <a:pt x="105627" y="112661"/>
                  <a:pt x="132244" y="93206"/>
                </a:cubicBezTo>
                <a:cubicBezTo>
                  <a:pt x="156774" y="75183"/>
                  <a:pt x="182675" y="59123"/>
                  <a:pt x="209710" y="45174"/>
                </a:cubicBezTo>
                <a:cubicBezTo>
                  <a:pt x="232078" y="33585"/>
                  <a:pt x="255249" y="23631"/>
                  <a:pt x="279044" y="15391"/>
                </a:cubicBezTo>
                <a:close/>
                <a:moveTo>
                  <a:pt x="261648" y="9456"/>
                </a:moveTo>
                <a:cubicBezTo>
                  <a:pt x="264037" y="10193"/>
                  <a:pt x="266469" y="10698"/>
                  <a:pt x="268900" y="11287"/>
                </a:cubicBezTo>
                <a:cubicBezTo>
                  <a:pt x="269067" y="11351"/>
                  <a:pt x="269227" y="11429"/>
                  <a:pt x="269382" y="11519"/>
                </a:cubicBezTo>
                <a:cubicBezTo>
                  <a:pt x="269005" y="12087"/>
                  <a:pt x="268376" y="12108"/>
                  <a:pt x="267852" y="12298"/>
                </a:cubicBezTo>
                <a:cubicBezTo>
                  <a:pt x="242275" y="21696"/>
                  <a:pt x="217451" y="33038"/>
                  <a:pt x="193593" y="46227"/>
                </a:cubicBezTo>
                <a:cubicBezTo>
                  <a:pt x="177984" y="54843"/>
                  <a:pt x="162747" y="64161"/>
                  <a:pt x="147880" y="74180"/>
                </a:cubicBezTo>
                <a:cubicBezTo>
                  <a:pt x="131120" y="85503"/>
                  <a:pt x="114947" y="97678"/>
                  <a:pt x="99422" y="110656"/>
                </a:cubicBezTo>
                <a:cubicBezTo>
                  <a:pt x="90437" y="118219"/>
                  <a:pt x="81690" y="126057"/>
                  <a:pt x="73180" y="134167"/>
                </a:cubicBezTo>
                <a:cubicBezTo>
                  <a:pt x="67605" y="139471"/>
                  <a:pt x="62261" y="145007"/>
                  <a:pt x="56853" y="150479"/>
                </a:cubicBezTo>
                <a:cubicBezTo>
                  <a:pt x="56769" y="150732"/>
                  <a:pt x="56602" y="150985"/>
                  <a:pt x="56371" y="150985"/>
                </a:cubicBezTo>
                <a:cubicBezTo>
                  <a:pt x="56015" y="151027"/>
                  <a:pt x="56036" y="150690"/>
                  <a:pt x="56057" y="150458"/>
                </a:cubicBezTo>
                <a:cubicBezTo>
                  <a:pt x="56043" y="150016"/>
                  <a:pt x="56167" y="149583"/>
                  <a:pt x="56413" y="149217"/>
                </a:cubicBezTo>
                <a:cubicBezTo>
                  <a:pt x="56806" y="146377"/>
                  <a:pt x="57380" y="143563"/>
                  <a:pt x="58132" y="140797"/>
                </a:cubicBezTo>
                <a:cubicBezTo>
                  <a:pt x="58380" y="140120"/>
                  <a:pt x="58808" y="139524"/>
                  <a:pt x="59368" y="139071"/>
                </a:cubicBezTo>
                <a:cubicBezTo>
                  <a:pt x="66760" y="131690"/>
                  <a:pt x="74354" y="124491"/>
                  <a:pt x="82151" y="117476"/>
                </a:cubicBezTo>
                <a:cubicBezTo>
                  <a:pt x="101750" y="100000"/>
                  <a:pt x="122497" y="83868"/>
                  <a:pt x="144254" y="69191"/>
                </a:cubicBezTo>
                <a:cubicBezTo>
                  <a:pt x="163134" y="56408"/>
                  <a:pt x="182729" y="44722"/>
                  <a:pt x="202940" y="34188"/>
                </a:cubicBezTo>
                <a:cubicBezTo>
                  <a:pt x="220404" y="25119"/>
                  <a:pt x="238335" y="16989"/>
                  <a:pt x="256660" y="9835"/>
                </a:cubicBezTo>
                <a:cubicBezTo>
                  <a:pt x="258227" y="9124"/>
                  <a:pt x="259992" y="8990"/>
                  <a:pt x="261648" y="9456"/>
                </a:cubicBezTo>
                <a:close/>
                <a:moveTo>
                  <a:pt x="245404" y="6677"/>
                </a:moveTo>
                <a:cubicBezTo>
                  <a:pt x="245634" y="6614"/>
                  <a:pt x="246158" y="6256"/>
                  <a:pt x="246033" y="6825"/>
                </a:cubicBezTo>
                <a:cubicBezTo>
                  <a:pt x="245907" y="7393"/>
                  <a:pt x="245488" y="7393"/>
                  <a:pt x="245027" y="7393"/>
                </a:cubicBezTo>
                <a:cubicBezTo>
                  <a:pt x="236643" y="10887"/>
                  <a:pt x="228301" y="14528"/>
                  <a:pt x="220064" y="18401"/>
                </a:cubicBezTo>
                <a:cubicBezTo>
                  <a:pt x="203994" y="25993"/>
                  <a:pt x="188275" y="34293"/>
                  <a:pt x="172905" y="43301"/>
                </a:cubicBezTo>
                <a:cubicBezTo>
                  <a:pt x="147433" y="58287"/>
                  <a:pt x="123089" y="75129"/>
                  <a:pt x="100071" y="93691"/>
                </a:cubicBezTo>
                <a:cubicBezTo>
                  <a:pt x="88166" y="103268"/>
                  <a:pt x="76638" y="113308"/>
                  <a:pt x="65572" y="123916"/>
                </a:cubicBezTo>
                <a:lnTo>
                  <a:pt x="62407" y="126842"/>
                </a:lnTo>
                <a:cubicBezTo>
                  <a:pt x="62176" y="122148"/>
                  <a:pt x="74501" y="95754"/>
                  <a:pt x="82507" y="83546"/>
                </a:cubicBezTo>
                <a:cubicBezTo>
                  <a:pt x="91237" y="70196"/>
                  <a:pt x="101729" y="58095"/>
                  <a:pt x="113695" y="47574"/>
                </a:cubicBezTo>
                <a:cubicBezTo>
                  <a:pt x="125704" y="37085"/>
                  <a:pt x="139107" y="28323"/>
                  <a:pt x="153518" y="21538"/>
                </a:cubicBezTo>
                <a:cubicBezTo>
                  <a:pt x="167768" y="14781"/>
                  <a:pt x="182897" y="10076"/>
                  <a:pt x="198455" y="7561"/>
                </a:cubicBezTo>
                <a:cubicBezTo>
                  <a:pt x="213981" y="5016"/>
                  <a:pt x="229793" y="4718"/>
                  <a:pt x="245404" y="6677"/>
                </a:cubicBezTo>
                <a:close/>
                <a:moveTo>
                  <a:pt x="416266" y="131"/>
                </a:moveTo>
                <a:cubicBezTo>
                  <a:pt x="431122" y="1575"/>
                  <a:pt x="442595" y="13881"/>
                  <a:pt x="443052" y="28862"/>
                </a:cubicBezTo>
                <a:cubicBezTo>
                  <a:pt x="442977" y="30144"/>
                  <a:pt x="443767" y="31318"/>
                  <a:pt x="444980" y="31724"/>
                </a:cubicBezTo>
                <a:cubicBezTo>
                  <a:pt x="453519" y="35548"/>
                  <a:pt x="461323" y="40849"/>
                  <a:pt x="468036" y="47384"/>
                </a:cubicBezTo>
                <a:cubicBezTo>
                  <a:pt x="477738" y="56923"/>
                  <a:pt x="484430" y="69119"/>
                  <a:pt x="487277" y="82451"/>
                </a:cubicBezTo>
                <a:cubicBezTo>
                  <a:pt x="489207" y="91549"/>
                  <a:pt x="489767" y="100886"/>
                  <a:pt x="488932" y="110150"/>
                </a:cubicBezTo>
                <a:cubicBezTo>
                  <a:pt x="487807" y="123049"/>
                  <a:pt x="484952" y="135737"/>
                  <a:pt x="480444" y="147869"/>
                </a:cubicBezTo>
                <a:cubicBezTo>
                  <a:pt x="475168" y="162253"/>
                  <a:pt x="468476" y="176074"/>
                  <a:pt x="460470" y="189123"/>
                </a:cubicBezTo>
                <a:cubicBezTo>
                  <a:pt x="453762" y="200176"/>
                  <a:pt x="446414" y="210824"/>
                  <a:pt x="438462" y="221012"/>
                </a:cubicBezTo>
                <a:cubicBezTo>
                  <a:pt x="438190" y="221369"/>
                  <a:pt x="437854" y="221685"/>
                  <a:pt x="437561" y="222022"/>
                </a:cubicBezTo>
                <a:cubicBezTo>
                  <a:pt x="436599" y="223510"/>
                  <a:pt x="435519" y="224918"/>
                  <a:pt x="434333" y="226232"/>
                </a:cubicBezTo>
                <a:cubicBezTo>
                  <a:pt x="434023" y="226802"/>
                  <a:pt x="433635" y="227326"/>
                  <a:pt x="433180" y="227789"/>
                </a:cubicBezTo>
                <a:cubicBezTo>
                  <a:pt x="432837" y="228469"/>
                  <a:pt x="432323" y="229050"/>
                  <a:pt x="431692" y="229473"/>
                </a:cubicBezTo>
                <a:cubicBezTo>
                  <a:pt x="431650" y="230083"/>
                  <a:pt x="431315" y="230483"/>
                  <a:pt x="430539" y="230799"/>
                </a:cubicBezTo>
                <a:cubicBezTo>
                  <a:pt x="430770" y="230115"/>
                  <a:pt x="431158" y="229494"/>
                  <a:pt x="431671" y="228989"/>
                </a:cubicBezTo>
                <a:lnTo>
                  <a:pt x="432803" y="227389"/>
                </a:lnTo>
                <a:cubicBezTo>
                  <a:pt x="433067" y="226783"/>
                  <a:pt x="433453" y="226240"/>
                  <a:pt x="433935" y="225789"/>
                </a:cubicBezTo>
                <a:cubicBezTo>
                  <a:pt x="434851" y="224165"/>
                  <a:pt x="435897" y="222615"/>
                  <a:pt x="437058" y="221159"/>
                </a:cubicBezTo>
                <a:cubicBezTo>
                  <a:pt x="439929" y="216423"/>
                  <a:pt x="443136" y="211940"/>
                  <a:pt x="445945" y="207183"/>
                </a:cubicBezTo>
                <a:cubicBezTo>
                  <a:pt x="453589" y="194691"/>
                  <a:pt x="460524" y="181775"/>
                  <a:pt x="466715" y="168496"/>
                </a:cubicBezTo>
                <a:cubicBezTo>
                  <a:pt x="471721" y="157743"/>
                  <a:pt x="475462" y="146442"/>
                  <a:pt x="477866" y="134819"/>
                </a:cubicBezTo>
                <a:cubicBezTo>
                  <a:pt x="479557" y="126606"/>
                  <a:pt x="480261" y="118216"/>
                  <a:pt x="479962" y="109835"/>
                </a:cubicBezTo>
                <a:cubicBezTo>
                  <a:pt x="479685" y="98430"/>
                  <a:pt x="477082" y="87205"/>
                  <a:pt x="472312" y="76852"/>
                </a:cubicBezTo>
                <a:cubicBezTo>
                  <a:pt x="467095" y="66064"/>
                  <a:pt x="458969" y="56963"/>
                  <a:pt x="448858" y="50584"/>
                </a:cubicBezTo>
                <a:cubicBezTo>
                  <a:pt x="446272" y="48900"/>
                  <a:pt x="443593" y="47368"/>
                  <a:pt x="440831" y="45995"/>
                </a:cubicBezTo>
                <a:cubicBezTo>
                  <a:pt x="439384" y="45280"/>
                  <a:pt x="439384" y="45301"/>
                  <a:pt x="438462" y="46732"/>
                </a:cubicBezTo>
                <a:cubicBezTo>
                  <a:pt x="434377" y="53474"/>
                  <a:pt x="427664" y="58185"/>
                  <a:pt x="419955" y="59719"/>
                </a:cubicBezTo>
                <a:cubicBezTo>
                  <a:pt x="404254" y="63069"/>
                  <a:pt x="388759" y="53219"/>
                  <a:pt x="385057" y="37534"/>
                </a:cubicBezTo>
                <a:cubicBezTo>
                  <a:pt x="384659" y="36039"/>
                  <a:pt x="384659" y="36039"/>
                  <a:pt x="383087" y="36039"/>
                </a:cubicBezTo>
                <a:cubicBezTo>
                  <a:pt x="374729" y="36508"/>
                  <a:pt x="366408" y="37485"/>
                  <a:pt x="358166" y="38965"/>
                </a:cubicBezTo>
                <a:cubicBezTo>
                  <a:pt x="349971" y="40270"/>
                  <a:pt x="341839" y="41912"/>
                  <a:pt x="333707" y="43575"/>
                </a:cubicBezTo>
                <a:cubicBezTo>
                  <a:pt x="333378" y="43576"/>
                  <a:pt x="333074" y="43752"/>
                  <a:pt x="332910" y="44038"/>
                </a:cubicBezTo>
                <a:cubicBezTo>
                  <a:pt x="333015" y="44627"/>
                  <a:pt x="333665" y="44901"/>
                  <a:pt x="334105" y="45280"/>
                </a:cubicBezTo>
                <a:cubicBezTo>
                  <a:pt x="353098" y="61237"/>
                  <a:pt x="368476" y="81087"/>
                  <a:pt x="379210" y="103499"/>
                </a:cubicBezTo>
                <a:cubicBezTo>
                  <a:pt x="386818" y="119273"/>
                  <a:pt x="392085" y="136078"/>
                  <a:pt x="394845" y="153383"/>
                </a:cubicBezTo>
                <a:cubicBezTo>
                  <a:pt x="396864" y="165903"/>
                  <a:pt x="397509" y="178608"/>
                  <a:pt x="396774" y="191270"/>
                </a:cubicBezTo>
                <a:cubicBezTo>
                  <a:pt x="395223" y="221224"/>
                  <a:pt x="386128" y="250294"/>
                  <a:pt x="370344" y="275758"/>
                </a:cubicBezTo>
                <a:cubicBezTo>
                  <a:pt x="360587" y="291612"/>
                  <a:pt x="348334" y="305773"/>
                  <a:pt x="334063" y="317686"/>
                </a:cubicBezTo>
                <a:cubicBezTo>
                  <a:pt x="329242" y="321706"/>
                  <a:pt x="324233" y="325432"/>
                  <a:pt x="319098" y="328968"/>
                </a:cubicBezTo>
                <a:cubicBezTo>
                  <a:pt x="317337" y="330147"/>
                  <a:pt x="315325" y="330884"/>
                  <a:pt x="313670" y="332252"/>
                </a:cubicBezTo>
                <a:cubicBezTo>
                  <a:pt x="313552" y="332694"/>
                  <a:pt x="313265" y="333073"/>
                  <a:pt x="312873" y="333304"/>
                </a:cubicBezTo>
                <a:lnTo>
                  <a:pt x="307549" y="336630"/>
                </a:lnTo>
                <a:lnTo>
                  <a:pt x="304846" y="338166"/>
                </a:lnTo>
                <a:lnTo>
                  <a:pt x="301408" y="340145"/>
                </a:lnTo>
                <a:cubicBezTo>
                  <a:pt x="300323" y="340905"/>
                  <a:pt x="299172" y="341568"/>
                  <a:pt x="297971" y="342123"/>
                </a:cubicBezTo>
                <a:cubicBezTo>
                  <a:pt x="297321" y="342687"/>
                  <a:pt x="296567" y="343117"/>
                  <a:pt x="295749" y="343386"/>
                </a:cubicBezTo>
                <a:cubicBezTo>
                  <a:pt x="295676" y="343576"/>
                  <a:pt x="295489" y="343696"/>
                  <a:pt x="295288" y="343681"/>
                </a:cubicBezTo>
                <a:cubicBezTo>
                  <a:pt x="295141" y="343946"/>
                  <a:pt x="294856" y="344102"/>
                  <a:pt x="294554" y="344081"/>
                </a:cubicBezTo>
                <a:cubicBezTo>
                  <a:pt x="294399" y="344352"/>
                  <a:pt x="294112" y="344521"/>
                  <a:pt x="293800" y="344523"/>
                </a:cubicBezTo>
                <a:cubicBezTo>
                  <a:pt x="293655" y="344792"/>
                  <a:pt x="293370" y="344956"/>
                  <a:pt x="293066" y="344944"/>
                </a:cubicBezTo>
                <a:cubicBezTo>
                  <a:pt x="292995" y="345125"/>
                  <a:pt x="292819" y="345243"/>
                  <a:pt x="292626" y="345238"/>
                </a:cubicBezTo>
                <a:cubicBezTo>
                  <a:pt x="287994" y="348122"/>
                  <a:pt x="283174" y="350711"/>
                  <a:pt x="278395" y="353300"/>
                </a:cubicBezTo>
                <a:cubicBezTo>
                  <a:pt x="256599" y="365194"/>
                  <a:pt x="233948" y="375438"/>
                  <a:pt x="210633" y="383946"/>
                </a:cubicBezTo>
                <a:cubicBezTo>
                  <a:pt x="192968" y="390402"/>
                  <a:pt x="174859" y="395565"/>
                  <a:pt x="156453" y="399396"/>
                </a:cubicBezTo>
                <a:cubicBezTo>
                  <a:pt x="147817" y="401220"/>
                  <a:pt x="139119" y="402622"/>
                  <a:pt x="130358" y="403605"/>
                </a:cubicBezTo>
                <a:cubicBezTo>
                  <a:pt x="118577" y="404992"/>
                  <a:pt x="106705" y="405449"/>
                  <a:pt x="94853" y="404973"/>
                </a:cubicBezTo>
                <a:cubicBezTo>
                  <a:pt x="80530" y="404529"/>
                  <a:pt x="66356" y="401917"/>
                  <a:pt x="52808" y="397228"/>
                </a:cubicBezTo>
                <a:cubicBezTo>
                  <a:pt x="41327" y="393306"/>
                  <a:pt x="30799" y="386994"/>
                  <a:pt x="21914" y="378705"/>
                </a:cubicBezTo>
                <a:cubicBezTo>
                  <a:pt x="11426" y="368621"/>
                  <a:pt x="4352" y="355489"/>
                  <a:pt x="1688" y="341155"/>
                </a:cubicBezTo>
                <a:cubicBezTo>
                  <a:pt x="-172" y="331366"/>
                  <a:pt x="-498" y="321347"/>
                  <a:pt x="724" y="311456"/>
                </a:cubicBezTo>
                <a:cubicBezTo>
                  <a:pt x="2699" y="295445"/>
                  <a:pt x="7095" y="279829"/>
                  <a:pt x="13761" y="265150"/>
                </a:cubicBezTo>
                <a:cubicBezTo>
                  <a:pt x="21442" y="247897"/>
                  <a:pt x="30904" y="231502"/>
                  <a:pt x="41993" y="216234"/>
                </a:cubicBezTo>
                <a:cubicBezTo>
                  <a:pt x="55802" y="197029"/>
                  <a:pt x="71229" y="179050"/>
                  <a:pt x="88104" y="162497"/>
                </a:cubicBezTo>
                <a:cubicBezTo>
                  <a:pt x="113892" y="137157"/>
                  <a:pt x="142171" y="114505"/>
                  <a:pt x="172508" y="94890"/>
                </a:cubicBezTo>
                <a:cubicBezTo>
                  <a:pt x="195316" y="79990"/>
                  <a:pt x="219207" y="66833"/>
                  <a:pt x="243979" y="55530"/>
                </a:cubicBezTo>
                <a:cubicBezTo>
                  <a:pt x="267374" y="44765"/>
                  <a:pt x="291670" y="36095"/>
                  <a:pt x="316583" y="29620"/>
                </a:cubicBezTo>
                <a:cubicBezTo>
                  <a:pt x="330194" y="26085"/>
                  <a:pt x="344033" y="23497"/>
                  <a:pt x="357999" y="21874"/>
                </a:cubicBezTo>
                <a:cubicBezTo>
                  <a:pt x="366053" y="20902"/>
                  <a:pt x="374156" y="20382"/>
                  <a:pt x="382270" y="20316"/>
                </a:cubicBezTo>
                <a:cubicBezTo>
                  <a:pt x="382521" y="20316"/>
                  <a:pt x="382773" y="20316"/>
                  <a:pt x="383024" y="20316"/>
                </a:cubicBezTo>
                <a:cubicBezTo>
                  <a:pt x="385015" y="20443"/>
                  <a:pt x="386043" y="19622"/>
                  <a:pt x="386923" y="17622"/>
                </a:cubicBezTo>
                <a:cubicBezTo>
                  <a:pt x="391878" y="6006"/>
                  <a:pt x="403739" y="-1064"/>
                  <a:pt x="416266" y="131"/>
                </a:cubicBezTo>
                <a:close/>
              </a:path>
            </a:pathLst>
          </a:custGeom>
          <a:solidFill>
            <a:schemeClr val="bg1"/>
          </a:solidFill>
          <a:ln w="2090" cap="flat">
            <a:noFill/>
            <a:prstDash val="solid"/>
            <a:miter/>
          </a:ln>
        </p:spPr>
        <p:txBody>
          <a:bodyPr rtlCol="0" anchor="ctr"/>
          <a:lstStyle/>
          <a:p>
            <a:endParaRPr lang="en-VN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16FB8E2A-4378-29FE-41E3-42BAD72ADA63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1470929" y="2095027"/>
            <a:ext cx="9941071" cy="884656"/>
          </a:xfrm>
        </p:spPr>
        <p:txBody>
          <a:bodyPr anchor="ctr">
            <a:normAutofit/>
          </a:bodyPr>
          <a:lstStyle>
            <a:lvl1pPr marL="0" indent="0" algn="l" defTabSz="914400" rtl="0" eaLnBrk="1" latinLnBrk="0" hangingPunct="1">
              <a:buNone/>
              <a:defRPr lang="en-VN" sz="4400" b="1" kern="1200" spc="100" dirty="0">
                <a:solidFill>
                  <a:srgbClr val="00F7FF"/>
                </a:solidFill>
                <a:effectLst>
                  <a:innerShdw blurRad="114300">
                    <a:srgbClr val="0072FF"/>
                  </a:inn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VN" dirty="0"/>
              <a:t>TÊN MỤC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5224296A-39BF-05BD-6DFB-8046C021F7C6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470930" y="3169159"/>
            <a:ext cx="9941070" cy="695175"/>
          </a:xfrm>
        </p:spPr>
        <p:txBody>
          <a:bodyPr anchor="ctr">
            <a:normAutofit/>
          </a:bodyPr>
          <a:lstStyle>
            <a:lvl1pPr marL="0" indent="0" algn="l" defTabSz="914400" rtl="0" eaLnBrk="1" latinLnBrk="0" hangingPunct="1">
              <a:buNone/>
              <a:defRPr lang="en-VN" sz="2800" b="1" kern="1200" spc="1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VN" dirty="0"/>
              <a:t>x.x. TÊN MỤC CON (NẾU CÓ)</a:t>
            </a:r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BE1131F0-02AD-0F75-0384-22C665D9450D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1470930" y="4137397"/>
            <a:ext cx="7147030" cy="916698"/>
          </a:xfrm>
        </p:spPr>
        <p:txBody>
          <a:bodyPr anchor="t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buNone/>
              <a:defRPr lang="en-US" sz="1000" kern="1200" spc="100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VN" dirty="0"/>
              <a:t>(Tóm tắt mục nếu có) </a:t>
            </a:r>
            <a:r>
              <a:rPr lang="en-US" dirty="0"/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en-US" dirty="0" err="1"/>
              <a:t>urna</a:t>
            </a:r>
            <a:r>
              <a:rPr lang="en-US" dirty="0"/>
              <a:t>.</a:t>
            </a:r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9E2EB23E-8F15-CEEB-55D8-12309376C6F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896576" y="5231902"/>
            <a:ext cx="2521280" cy="1577819"/>
          </a:xfrm>
        </p:spPr>
        <p:txBody>
          <a:bodyPr>
            <a:normAutofit/>
          </a:bodyPr>
          <a:lstStyle>
            <a:lvl1pPr marL="0" indent="0" algn="r" defTabSz="914400" rtl="0" eaLnBrk="1" latinLnBrk="0" hangingPunct="1">
              <a:buNone/>
              <a:defRPr lang="en-VN" sz="12000" b="1" kern="1200" spc="100" dirty="0">
                <a:solidFill>
                  <a:srgbClr val="00F7FF"/>
                </a:solidFill>
                <a:effectLst>
                  <a:innerShdw blurRad="114300">
                    <a:srgbClr val="0072FF"/>
                  </a:inn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VN" dirty="0"/>
              <a:t>0x.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8382EF5-131E-F7DD-C939-044C31C113C7}"/>
              </a:ext>
            </a:extLst>
          </p:cNvPr>
          <p:cNvCxnSpPr/>
          <p:nvPr userDrawn="1"/>
        </p:nvCxnSpPr>
        <p:spPr>
          <a:xfrm>
            <a:off x="1574156" y="2979683"/>
            <a:ext cx="3565003" cy="0"/>
          </a:xfrm>
          <a:prstGeom prst="line">
            <a:avLst/>
          </a:prstGeom>
          <a:ln w="25400" cap="rnd">
            <a:solidFill>
              <a:srgbClr val="00F7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C15ADC-6970-920B-F52B-57201C4697FC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6060300" y="6481647"/>
            <a:ext cx="2090098" cy="239828"/>
          </a:xfrm>
        </p:spPr>
        <p:txBody>
          <a:bodyPr/>
          <a:lstStyle>
            <a:lvl1pPr marL="0" algn="ctr" defTabSz="914400" rtl="0" eaLnBrk="1" latinLnBrk="0" hangingPunct="1">
              <a:defRPr lang="en-US" sz="1100" kern="120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6B6CDF22-8699-FE44-AFC9-96D78D1728AF}" type="datetime4">
              <a:rPr lang="en-US" smtClean="0"/>
              <a:t>April 7, 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BDDEB0-1D95-2535-D22B-34266EA304CC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838200" y="6481647"/>
            <a:ext cx="4475922" cy="239828"/>
          </a:xfrm>
        </p:spPr>
        <p:txBody>
          <a:bodyPr/>
          <a:lstStyle>
            <a:lvl1pPr marL="0" algn="ctr" defTabSz="914400" rtl="0" eaLnBrk="1" latinLnBrk="0" hangingPunct="1">
              <a:defRPr lang="vi-VN" sz="1100" kern="120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vi-VN"/>
              <a:t>Thực hiện bởi Trường Đại học Công nghệ Thông tin, ĐHQG-HCM</a:t>
            </a:r>
            <a:endParaRPr lang="vi-V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1AA7010-A78E-2DCB-8D89-28F704E05138}"/>
              </a:ext>
            </a:extLst>
          </p:cNvPr>
          <p:cNvGrpSpPr/>
          <p:nvPr userDrawn="1"/>
        </p:nvGrpSpPr>
        <p:grpSpPr>
          <a:xfrm>
            <a:off x="16026" y="4629289"/>
            <a:ext cx="434350" cy="2228711"/>
            <a:chOff x="16026" y="4629289"/>
            <a:chExt cx="434350" cy="2228711"/>
          </a:xfrm>
          <a:gradFill flip="none" rotWithShape="1">
            <a:gsLst>
              <a:gs pos="0">
                <a:srgbClr val="00F7FF"/>
              </a:gs>
              <a:gs pos="100000">
                <a:srgbClr val="00F7FF">
                  <a:alpha val="0"/>
                </a:srgbClr>
              </a:gs>
            </a:gsLst>
            <a:lin ang="16200000" scaled="1"/>
            <a:tileRect/>
          </a:gra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96A6D30-76D9-ADFA-439D-D8ACD753FA68}"/>
                </a:ext>
              </a:extLst>
            </p:cNvPr>
            <p:cNvSpPr/>
            <p:nvPr userDrawn="1"/>
          </p:nvSpPr>
          <p:spPr>
            <a:xfrm>
              <a:off x="16026" y="4629289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2A54932-7153-1124-6FAB-6B0BCE7F15CF}"/>
                </a:ext>
              </a:extLst>
            </p:cNvPr>
            <p:cNvSpPr/>
            <p:nvPr userDrawn="1"/>
          </p:nvSpPr>
          <p:spPr>
            <a:xfrm>
              <a:off x="16026" y="5005641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F11FFE3-7A74-DE46-A817-485EEBD35CEF}"/>
                </a:ext>
              </a:extLst>
            </p:cNvPr>
            <p:cNvSpPr/>
            <p:nvPr userDrawn="1"/>
          </p:nvSpPr>
          <p:spPr>
            <a:xfrm>
              <a:off x="16026" y="5381993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7189745-CA80-BAF4-D0A4-5251C5A38265}"/>
                </a:ext>
              </a:extLst>
            </p:cNvPr>
            <p:cNvSpPr/>
            <p:nvPr userDrawn="1"/>
          </p:nvSpPr>
          <p:spPr>
            <a:xfrm>
              <a:off x="16026" y="5758345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64A45EE-E6B0-E916-950B-83B5D9C719DA}"/>
                </a:ext>
              </a:extLst>
            </p:cNvPr>
            <p:cNvSpPr/>
            <p:nvPr userDrawn="1"/>
          </p:nvSpPr>
          <p:spPr>
            <a:xfrm>
              <a:off x="16026" y="6134697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05BCF47-41EA-DC9C-B39C-19996485644F}"/>
                </a:ext>
              </a:extLst>
            </p:cNvPr>
            <p:cNvSpPr/>
            <p:nvPr userDrawn="1"/>
          </p:nvSpPr>
          <p:spPr>
            <a:xfrm>
              <a:off x="16026" y="6511050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</p:grpSp>
      <p:sp>
        <p:nvSpPr>
          <p:cNvPr id="29" name="Oval 28">
            <a:extLst>
              <a:ext uri="{FF2B5EF4-FFF2-40B4-BE49-F238E27FC236}">
                <a16:creationId xmlns:a16="http://schemas.microsoft.com/office/drawing/2014/main" id="{D48BE0DC-C12B-7B32-5521-E1BCC5CB89B7}"/>
              </a:ext>
            </a:extLst>
          </p:cNvPr>
          <p:cNvSpPr/>
          <p:nvPr/>
        </p:nvSpPr>
        <p:spPr>
          <a:xfrm>
            <a:off x="95208" y="6583150"/>
            <a:ext cx="233916" cy="2339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42E132-2B15-1D22-000B-D9DC548D1B2D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65862" y="6542216"/>
            <a:ext cx="292608" cy="315784"/>
          </a:xfrm>
        </p:spPr>
        <p:txBody>
          <a:bodyPr/>
          <a:lstStyle>
            <a:lvl1pPr marL="0" algn="ctr" defTabSz="914400" rtl="0" eaLnBrk="1" latinLnBrk="0" hangingPunct="1">
              <a:defRPr lang="en-VN" sz="7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D8B0B3AC-44A8-D142-AAF6-9A453466E1A4}" type="slidenum">
              <a:rPr lang="en-VN" smtClean="0"/>
              <a:pPr/>
              <a:t>‹#›</a:t>
            </a:fld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1755912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o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21">
            <a:extLst>
              <a:ext uri="{FF2B5EF4-FFF2-40B4-BE49-F238E27FC236}">
                <a16:creationId xmlns:a16="http://schemas.microsoft.com/office/drawing/2014/main" id="{D6D55076-2521-0210-0FB5-E329AB53FF7F}"/>
              </a:ext>
            </a:extLst>
          </p:cNvPr>
          <p:cNvSpPr/>
          <p:nvPr userDrawn="1"/>
        </p:nvSpPr>
        <p:spPr>
          <a:xfrm rot="10800000">
            <a:off x="-2" y="0"/>
            <a:ext cx="12192000" cy="6858000"/>
          </a:xfrm>
          <a:custGeom>
            <a:avLst/>
            <a:gdLst>
              <a:gd name="connsiteX0" fmla="*/ 0 w 12192000"/>
              <a:gd name="connsiteY0" fmla="*/ 616911 h 6858000"/>
              <a:gd name="connsiteX1" fmla="*/ 0 w 12192000"/>
              <a:gd name="connsiteY1" fmla="*/ 0 h 6858000"/>
              <a:gd name="connsiteX2" fmla="*/ 715617 w 12192000"/>
              <a:gd name="connsiteY2" fmla="*/ 0 h 6858000"/>
              <a:gd name="connsiteX3" fmla="*/ 12192000 w 12192000"/>
              <a:gd name="connsiteY3" fmla="*/ 6858000 h 6858000"/>
              <a:gd name="connsiteX4" fmla="*/ 11476383 w 12192000"/>
              <a:gd name="connsiteY4" fmla="*/ 6858000 h 6858000"/>
              <a:gd name="connsiteX5" fmla="*/ 12192000 w 12192000"/>
              <a:gd name="connsiteY5" fmla="*/ 624108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6858000">
                <a:moveTo>
                  <a:pt x="0" y="616911"/>
                </a:moveTo>
                <a:lnTo>
                  <a:pt x="0" y="0"/>
                </a:lnTo>
                <a:lnTo>
                  <a:pt x="715617" y="0"/>
                </a:lnTo>
                <a:close/>
                <a:moveTo>
                  <a:pt x="12192000" y="6858000"/>
                </a:moveTo>
                <a:lnTo>
                  <a:pt x="11476383" y="6858000"/>
                </a:lnTo>
                <a:lnTo>
                  <a:pt x="12192000" y="6241089"/>
                </a:lnTo>
                <a:close/>
              </a:path>
            </a:pathLst>
          </a:cu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Isosceles Triangle 12">
            <a:extLst>
              <a:ext uri="{FF2B5EF4-FFF2-40B4-BE49-F238E27FC236}">
                <a16:creationId xmlns:a16="http://schemas.microsoft.com/office/drawing/2014/main" id="{C8EDB823-A30A-47C8-25D2-A9B8E2AED349}"/>
              </a:ext>
            </a:extLst>
          </p:cNvPr>
          <p:cNvSpPr/>
          <p:nvPr userDrawn="1"/>
        </p:nvSpPr>
        <p:spPr>
          <a:xfrm rot="10800000">
            <a:off x="0" y="0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E509037-4CE1-ED5D-C6FC-8CA081A0A39F}"/>
              </a:ext>
            </a:extLst>
          </p:cNvPr>
          <p:cNvGrpSpPr/>
          <p:nvPr userDrawn="1"/>
        </p:nvGrpSpPr>
        <p:grpSpPr>
          <a:xfrm>
            <a:off x="58527" y="54292"/>
            <a:ext cx="2869771" cy="1563379"/>
            <a:chOff x="44879" y="27296"/>
            <a:chExt cx="2869771" cy="1563379"/>
          </a:xfrm>
          <a:solidFill>
            <a:srgbClr val="0072FF"/>
          </a:solidFill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0B4ADA5-DE61-CAE3-8EC7-FC27E8BC1D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E7213C0-7CE0-59BB-B719-DC871B564E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4AE7820-5FA4-F879-12FF-D34B0A957E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936547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Isosceles Triangle 12">
            <a:extLst>
              <a:ext uri="{FF2B5EF4-FFF2-40B4-BE49-F238E27FC236}">
                <a16:creationId xmlns:a16="http://schemas.microsoft.com/office/drawing/2014/main" id="{17B543D4-758D-BD1C-FCD1-D6196FEF3479}"/>
              </a:ext>
            </a:extLst>
          </p:cNvPr>
          <p:cNvSpPr/>
          <p:nvPr userDrawn="1"/>
        </p:nvSpPr>
        <p:spPr>
          <a:xfrm rot="10800000" flipH="1" flipV="1">
            <a:off x="11476383" y="6241089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7BE735-40A7-63BD-ABCF-0C393CEC868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145" y="223964"/>
            <a:ext cx="10579655" cy="785896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defRPr sz="4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endParaRPr lang="en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3943F-B5CB-101B-ED28-FD0D9E84E1C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74145" y="1438835"/>
            <a:ext cx="10579654" cy="4738128"/>
          </a:xfrm>
        </p:spPr>
        <p:txBody>
          <a:bodyPr/>
          <a:lstStyle>
            <a:lvl1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</a:t>
            </a:r>
            <a:endParaRPr lang="en-V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9E902-5084-53A0-D082-6066977D8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74146" y="6475620"/>
            <a:ext cx="4311788" cy="263110"/>
          </a:xfrm>
        </p:spPr>
        <p:txBody>
          <a:bodyPr/>
          <a:lstStyle>
            <a:lvl1pPr marL="0" algn="l" defTabSz="914400" rtl="0" eaLnBrk="1" latinLnBrk="0" hangingPunct="1">
              <a:defRPr lang="en-VN" sz="1100" kern="1200" dirty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vi-VN" dirty="0"/>
              <a:t>Thực hiện bởi Trường Đại học Công nghệ Thông tin, ĐHQG-HCM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86288E-7104-5D70-BEE0-35C308EBDA64}"/>
              </a:ext>
            </a:extLst>
          </p:cNvPr>
          <p:cNvGrpSpPr/>
          <p:nvPr userDrawn="1"/>
        </p:nvGrpSpPr>
        <p:grpSpPr>
          <a:xfrm>
            <a:off x="16026" y="4629289"/>
            <a:ext cx="434350" cy="2228711"/>
            <a:chOff x="16026" y="4629289"/>
            <a:chExt cx="434350" cy="2228711"/>
          </a:xfrm>
          <a:gradFill flip="none" rotWithShape="1">
            <a:gsLst>
              <a:gs pos="0">
                <a:srgbClr val="0072FF"/>
              </a:gs>
              <a:gs pos="100000">
                <a:srgbClr val="00C6FF">
                  <a:alpha val="0"/>
                </a:srgbClr>
              </a:gs>
            </a:gsLst>
            <a:lin ang="16200000" scaled="1"/>
            <a:tileRect/>
          </a:gradFill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13CBF57-2F7D-2F8B-E033-48DD98A5DC35}"/>
                </a:ext>
              </a:extLst>
            </p:cNvPr>
            <p:cNvSpPr/>
            <p:nvPr userDrawn="1"/>
          </p:nvSpPr>
          <p:spPr>
            <a:xfrm>
              <a:off x="16026" y="4629289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CD65719-8246-A233-C1B4-DB819BF7BDF6}"/>
                </a:ext>
              </a:extLst>
            </p:cNvPr>
            <p:cNvSpPr/>
            <p:nvPr userDrawn="1"/>
          </p:nvSpPr>
          <p:spPr>
            <a:xfrm>
              <a:off x="16026" y="5005641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1304AFD-95A6-09D5-127B-FE511B7DAAFF}"/>
                </a:ext>
              </a:extLst>
            </p:cNvPr>
            <p:cNvSpPr/>
            <p:nvPr userDrawn="1"/>
          </p:nvSpPr>
          <p:spPr>
            <a:xfrm>
              <a:off x="16026" y="5381993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90A148C-3EA2-CE72-6D2A-813DD2AE8F6A}"/>
                </a:ext>
              </a:extLst>
            </p:cNvPr>
            <p:cNvSpPr/>
            <p:nvPr userDrawn="1"/>
          </p:nvSpPr>
          <p:spPr>
            <a:xfrm>
              <a:off x="16026" y="5758345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F847E55-C751-3276-D97D-327FE6F09B70}"/>
                </a:ext>
              </a:extLst>
            </p:cNvPr>
            <p:cNvSpPr/>
            <p:nvPr userDrawn="1"/>
          </p:nvSpPr>
          <p:spPr>
            <a:xfrm>
              <a:off x="16026" y="6134697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4BC8C50-583B-E3C0-3421-61D6D2869653}"/>
                </a:ext>
              </a:extLst>
            </p:cNvPr>
            <p:cNvSpPr/>
            <p:nvPr userDrawn="1"/>
          </p:nvSpPr>
          <p:spPr>
            <a:xfrm>
              <a:off x="16026" y="6511050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52F19-40DF-B11E-2E00-94556129CFC5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6447446" y="6475620"/>
            <a:ext cx="2090098" cy="263110"/>
          </a:xfrm>
        </p:spPr>
        <p:txBody>
          <a:bodyPr/>
          <a:lstStyle>
            <a:lvl1pPr marL="0" algn="ctr" defTabSz="914400" rtl="0" eaLnBrk="1" latinLnBrk="0" hangingPunct="1">
              <a:defRPr lang="en-US" sz="1100" kern="12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F4D93A6E-F168-0148-8F41-B425C952C482}" type="datetime4">
              <a:rPr lang="en-US" smtClean="0"/>
              <a:t>April 7, 2024</a:t>
            </a:fld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1ABD6798-E834-079A-9087-6CCE6DC47A1C}"/>
              </a:ext>
            </a:extLst>
          </p:cNvPr>
          <p:cNvSpPr/>
          <p:nvPr userDrawn="1"/>
        </p:nvSpPr>
        <p:spPr>
          <a:xfrm>
            <a:off x="11589537" y="105878"/>
            <a:ext cx="489307" cy="405155"/>
          </a:xfrm>
          <a:custGeom>
            <a:avLst/>
            <a:gdLst>
              <a:gd name="connsiteX0" fmla="*/ 278290 w 489307"/>
              <a:gd name="connsiteY0" fmla="*/ 349616 h 405155"/>
              <a:gd name="connsiteX1" fmla="*/ 277683 w 489307"/>
              <a:gd name="connsiteY1" fmla="*/ 349811 h 405155"/>
              <a:gd name="connsiteX2" fmla="*/ 277976 w 489307"/>
              <a:gd name="connsiteY2" fmla="*/ 349743 h 405155"/>
              <a:gd name="connsiteX3" fmla="*/ 173116 w 489307"/>
              <a:gd name="connsiteY3" fmla="*/ 214928 h 405155"/>
              <a:gd name="connsiteX4" fmla="*/ 212561 w 489307"/>
              <a:gd name="connsiteY4" fmla="*/ 228062 h 405155"/>
              <a:gd name="connsiteX5" fmla="*/ 214259 w 489307"/>
              <a:gd name="connsiteY5" fmla="*/ 228947 h 405155"/>
              <a:gd name="connsiteX6" fmla="*/ 213316 w 489307"/>
              <a:gd name="connsiteY6" fmla="*/ 229788 h 405155"/>
              <a:gd name="connsiteX7" fmla="*/ 182086 w 489307"/>
              <a:gd name="connsiteY7" fmla="*/ 251026 h 405155"/>
              <a:gd name="connsiteX8" fmla="*/ 179990 w 489307"/>
              <a:gd name="connsiteY8" fmla="*/ 251847 h 405155"/>
              <a:gd name="connsiteX9" fmla="*/ 156055 w 489307"/>
              <a:gd name="connsiteY9" fmla="*/ 251847 h 405155"/>
              <a:gd name="connsiteX10" fmla="*/ 155132 w 489307"/>
              <a:gd name="connsiteY10" fmla="*/ 251658 h 405155"/>
              <a:gd name="connsiteX11" fmla="*/ 155384 w 489307"/>
              <a:gd name="connsiteY11" fmla="*/ 250353 h 405155"/>
              <a:gd name="connsiteX12" fmla="*/ 170328 w 489307"/>
              <a:gd name="connsiteY12" fmla="*/ 216233 h 405155"/>
              <a:gd name="connsiteX13" fmla="*/ 173116 w 489307"/>
              <a:gd name="connsiteY13" fmla="*/ 214928 h 405155"/>
              <a:gd name="connsiteX14" fmla="*/ 277908 w 489307"/>
              <a:gd name="connsiteY14" fmla="*/ 214851 h 405155"/>
              <a:gd name="connsiteX15" fmla="*/ 279966 w 489307"/>
              <a:gd name="connsiteY15" fmla="*/ 215771 h 405155"/>
              <a:gd name="connsiteX16" fmla="*/ 295308 w 489307"/>
              <a:gd name="connsiteY16" fmla="*/ 250795 h 405155"/>
              <a:gd name="connsiteX17" fmla="*/ 295434 w 489307"/>
              <a:gd name="connsiteY17" fmla="*/ 251743 h 405155"/>
              <a:gd name="connsiteX18" fmla="*/ 293925 w 489307"/>
              <a:gd name="connsiteY18" fmla="*/ 251890 h 405155"/>
              <a:gd name="connsiteX19" fmla="*/ 270870 w 489307"/>
              <a:gd name="connsiteY19" fmla="*/ 251890 h 405155"/>
              <a:gd name="connsiteX20" fmla="*/ 268250 w 489307"/>
              <a:gd name="connsiteY20" fmla="*/ 250964 h 405155"/>
              <a:gd name="connsiteX21" fmla="*/ 237502 w 489307"/>
              <a:gd name="connsiteY21" fmla="*/ 230042 h 405155"/>
              <a:gd name="connsiteX22" fmla="*/ 236245 w 489307"/>
              <a:gd name="connsiteY22" fmla="*/ 229179 h 405155"/>
              <a:gd name="connsiteX23" fmla="*/ 237251 w 489307"/>
              <a:gd name="connsiteY23" fmla="*/ 228400 h 405155"/>
              <a:gd name="connsiteX24" fmla="*/ 277870 w 489307"/>
              <a:gd name="connsiteY24" fmla="*/ 214866 h 405155"/>
              <a:gd name="connsiteX25" fmla="*/ 277908 w 489307"/>
              <a:gd name="connsiteY25" fmla="*/ 214851 h 405155"/>
              <a:gd name="connsiteX26" fmla="*/ 151422 w 489307"/>
              <a:gd name="connsiteY26" fmla="*/ 211056 h 405155"/>
              <a:gd name="connsiteX27" fmla="*/ 161566 w 489307"/>
              <a:gd name="connsiteY27" fmla="*/ 212550 h 405155"/>
              <a:gd name="connsiteX28" fmla="*/ 154797 w 489307"/>
              <a:gd name="connsiteY28" fmla="*/ 226084 h 405155"/>
              <a:gd name="connsiteX29" fmla="*/ 148886 w 489307"/>
              <a:gd name="connsiteY29" fmla="*/ 239639 h 405155"/>
              <a:gd name="connsiteX30" fmla="*/ 148530 w 489307"/>
              <a:gd name="connsiteY30" fmla="*/ 235429 h 405155"/>
              <a:gd name="connsiteX31" fmla="*/ 149641 w 489307"/>
              <a:gd name="connsiteY31" fmla="*/ 212529 h 405155"/>
              <a:gd name="connsiteX32" fmla="*/ 151422 w 489307"/>
              <a:gd name="connsiteY32" fmla="*/ 211056 h 405155"/>
              <a:gd name="connsiteX33" fmla="*/ 299584 w 489307"/>
              <a:gd name="connsiteY33" fmla="*/ 210929 h 405155"/>
              <a:gd name="connsiteX34" fmla="*/ 300800 w 489307"/>
              <a:gd name="connsiteY34" fmla="*/ 212003 h 405155"/>
              <a:gd name="connsiteX35" fmla="*/ 301680 w 489307"/>
              <a:gd name="connsiteY35" fmla="*/ 219980 h 405155"/>
              <a:gd name="connsiteX36" fmla="*/ 301701 w 489307"/>
              <a:gd name="connsiteY36" fmla="*/ 238566 h 405155"/>
              <a:gd name="connsiteX37" fmla="*/ 301701 w 489307"/>
              <a:gd name="connsiteY37" fmla="*/ 239871 h 405155"/>
              <a:gd name="connsiteX38" fmla="*/ 301093 w 489307"/>
              <a:gd name="connsiteY38" fmla="*/ 238923 h 405155"/>
              <a:gd name="connsiteX39" fmla="*/ 289000 w 489307"/>
              <a:gd name="connsiteY39" fmla="*/ 212634 h 405155"/>
              <a:gd name="connsiteX40" fmla="*/ 299584 w 489307"/>
              <a:gd name="connsiteY40" fmla="*/ 210929 h 405155"/>
              <a:gd name="connsiteX41" fmla="*/ 112605 w 489307"/>
              <a:gd name="connsiteY41" fmla="*/ 209436 h 405155"/>
              <a:gd name="connsiteX42" fmla="*/ 139224 w 489307"/>
              <a:gd name="connsiteY42" fmla="*/ 209814 h 405155"/>
              <a:gd name="connsiteX43" fmla="*/ 140397 w 489307"/>
              <a:gd name="connsiteY43" fmla="*/ 211204 h 405155"/>
              <a:gd name="connsiteX44" fmla="*/ 139475 w 489307"/>
              <a:gd name="connsiteY44" fmla="*/ 220970 h 405155"/>
              <a:gd name="connsiteX45" fmla="*/ 139454 w 489307"/>
              <a:gd name="connsiteY45" fmla="*/ 239808 h 405155"/>
              <a:gd name="connsiteX46" fmla="*/ 140670 w 489307"/>
              <a:gd name="connsiteY46" fmla="*/ 251616 h 405155"/>
              <a:gd name="connsiteX47" fmla="*/ 139077 w 489307"/>
              <a:gd name="connsiteY47" fmla="*/ 251869 h 405155"/>
              <a:gd name="connsiteX48" fmla="*/ 116671 w 489307"/>
              <a:gd name="connsiteY48" fmla="*/ 251869 h 405155"/>
              <a:gd name="connsiteX49" fmla="*/ 114156 w 489307"/>
              <a:gd name="connsiteY49" fmla="*/ 250564 h 405155"/>
              <a:gd name="connsiteX50" fmla="*/ 110174 w 489307"/>
              <a:gd name="connsiteY50" fmla="*/ 211140 h 405155"/>
              <a:gd name="connsiteX51" fmla="*/ 112605 w 489307"/>
              <a:gd name="connsiteY51" fmla="*/ 209436 h 405155"/>
              <a:gd name="connsiteX52" fmla="*/ 337584 w 489307"/>
              <a:gd name="connsiteY52" fmla="*/ 209372 h 405155"/>
              <a:gd name="connsiteX53" fmla="*/ 340539 w 489307"/>
              <a:gd name="connsiteY53" fmla="*/ 211477 h 405155"/>
              <a:gd name="connsiteX54" fmla="*/ 336348 w 489307"/>
              <a:gd name="connsiteY54" fmla="*/ 250542 h 405155"/>
              <a:gd name="connsiteX55" fmla="*/ 334252 w 489307"/>
              <a:gd name="connsiteY55" fmla="*/ 251847 h 405155"/>
              <a:gd name="connsiteX56" fmla="*/ 311070 w 489307"/>
              <a:gd name="connsiteY56" fmla="*/ 251847 h 405155"/>
              <a:gd name="connsiteX57" fmla="*/ 309918 w 489307"/>
              <a:gd name="connsiteY57" fmla="*/ 251574 h 405155"/>
              <a:gd name="connsiteX58" fmla="*/ 310735 w 489307"/>
              <a:gd name="connsiteY58" fmla="*/ 244038 h 405155"/>
              <a:gd name="connsiteX59" fmla="*/ 311154 w 489307"/>
              <a:gd name="connsiteY59" fmla="*/ 222274 h 405155"/>
              <a:gd name="connsiteX60" fmla="*/ 310169 w 489307"/>
              <a:gd name="connsiteY60" fmla="*/ 211350 h 405155"/>
              <a:gd name="connsiteX61" fmla="*/ 311343 w 489307"/>
              <a:gd name="connsiteY61" fmla="*/ 209814 h 405155"/>
              <a:gd name="connsiteX62" fmla="*/ 337584 w 489307"/>
              <a:gd name="connsiteY62" fmla="*/ 209372 h 405155"/>
              <a:gd name="connsiteX63" fmla="*/ 223837 w 489307"/>
              <a:gd name="connsiteY63" fmla="*/ 156099 h 405155"/>
              <a:gd name="connsiteX64" fmla="*/ 226772 w 489307"/>
              <a:gd name="connsiteY64" fmla="*/ 156099 h 405155"/>
              <a:gd name="connsiteX65" fmla="*/ 273260 w 489307"/>
              <a:gd name="connsiteY65" fmla="*/ 204805 h 405155"/>
              <a:gd name="connsiteX66" fmla="*/ 273909 w 489307"/>
              <a:gd name="connsiteY66" fmla="*/ 205920 h 405155"/>
              <a:gd name="connsiteX67" fmla="*/ 270220 w 489307"/>
              <a:gd name="connsiteY67" fmla="*/ 206888 h 405155"/>
              <a:gd name="connsiteX68" fmla="*/ 226667 w 489307"/>
              <a:gd name="connsiteY68" fmla="*/ 222843 h 405155"/>
              <a:gd name="connsiteX69" fmla="*/ 224005 w 489307"/>
              <a:gd name="connsiteY69" fmla="*/ 222843 h 405155"/>
              <a:gd name="connsiteX70" fmla="*/ 177664 w 489307"/>
              <a:gd name="connsiteY70" fmla="*/ 206173 h 405155"/>
              <a:gd name="connsiteX71" fmla="*/ 177014 w 489307"/>
              <a:gd name="connsiteY71" fmla="*/ 205899 h 405155"/>
              <a:gd name="connsiteX72" fmla="*/ 177433 w 489307"/>
              <a:gd name="connsiteY72" fmla="*/ 204636 h 405155"/>
              <a:gd name="connsiteX73" fmla="*/ 223837 w 489307"/>
              <a:gd name="connsiteY73" fmla="*/ 156099 h 405155"/>
              <a:gd name="connsiteX74" fmla="*/ 190281 w 489307"/>
              <a:gd name="connsiteY74" fmla="*/ 135577 h 405155"/>
              <a:gd name="connsiteX75" fmla="*/ 215432 w 489307"/>
              <a:gd name="connsiteY75" fmla="*/ 148542 h 405155"/>
              <a:gd name="connsiteX76" fmla="*/ 216732 w 489307"/>
              <a:gd name="connsiteY76" fmla="*/ 149426 h 405155"/>
              <a:gd name="connsiteX77" fmla="*/ 209459 w 489307"/>
              <a:gd name="connsiteY77" fmla="*/ 155194 h 405155"/>
              <a:gd name="connsiteX78" fmla="*/ 168022 w 489307"/>
              <a:gd name="connsiteY78" fmla="*/ 201921 h 405155"/>
              <a:gd name="connsiteX79" fmla="*/ 164501 w 489307"/>
              <a:gd name="connsiteY79" fmla="*/ 203457 h 405155"/>
              <a:gd name="connsiteX80" fmla="*/ 153539 w 489307"/>
              <a:gd name="connsiteY80" fmla="*/ 201626 h 405155"/>
              <a:gd name="connsiteX81" fmla="*/ 152051 w 489307"/>
              <a:gd name="connsiteY81" fmla="*/ 199521 h 405155"/>
              <a:gd name="connsiteX82" fmla="*/ 158779 w 489307"/>
              <a:gd name="connsiteY82" fmla="*/ 178683 h 405155"/>
              <a:gd name="connsiteX83" fmla="*/ 186969 w 489307"/>
              <a:gd name="connsiteY83" fmla="*/ 136271 h 405155"/>
              <a:gd name="connsiteX84" fmla="*/ 190281 w 489307"/>
              <a:gd name="connsiteY84" fmla="*/ 135577 h 405155"/>
              <a:gd name="connsiteX85" fmla="*/ 260223 w 489307"/>
              <a:gd name="connsiteY85" fmla="*/ 135514 h 405155"/>
              <a:gd name="connsiteX86" fmla="*/ 263555 w 489307"/>
              <a:gd name="connsiteY86" fmla="*/ 136146 h 405155"/>
              <a:gd name="connsiteX87" fmla="*/ 297090 w 489307"/>
              <a:gd name="connsiteY87" fmla="*/ 194239 h 405155"/>
              <a:gd name="connsiteX88" fmla="*/ 298536 w 489307"/>
              <a:gd name="connsiteY88" fmla="*/ 199943 h 405155"/>
              <a:gd name="connsiteX89" fmla="*/ 297384 w 489307"/>
              <a:gd name="connsiteY89" fmla="*/ 201479 h 405155"/>
              <a:gd name="connsiteX90" fmla="*/ 285101 w 489307"/>
              <a:gd name="connsiteY90" fmla="*/ 203584 h 405155"/>
              <a:gd name="connsiteX91" fmla="*/ 283006 w 489307"/>
              <a:gd name="connsiteY91" fmla="*/ 202616 h 405155"/>
              <a:gd name="connsiteX92" fmla="*/ 265945 w 489307"/>
              <a:gd name="connsiteY92" fmla="*/ 179463 h 405155"/>
              <a:gd name="connsiteX93" fmla="*/ 236119 w 489307"/>
              <a:gd name="connsiteY93" fmla="*/ 151174 h 405155"/>
              <a:gd name="connsiteX94" fmla="*/ 233793 w 489307"/>
              <a:gd name="connsiteY94" fmla="*/ 149364 h 405155"/>
              <a:gd name="connsiteX95" fmla="*/ 240081 w 489307"/>
              <a:gd name="connsiteY95" fmla="*/ 145512 h 405155"/>
              <a:gd name="connsiteX96" fmla="*/ 260223 w 489307"/>
              <a:gd name="connsiteY96" fmla="*/ 135514 h 405155"/>
              <a:gd name="connsiteX97" fmla="*/ 322955 w 489307"/>
              <a:gd name="connsiteY97" fmla="*/ 47469 h 405155"/>
              <a:gd name="connsiteX98" fmla="*/ 256303 w 489307"/>
              <a:gd name="connsiteY98" fmla="*/ 72727 h 405155"/>
              <a:gd name="connsiteX99" fmla="*/ 223376 w 489307"/>
              <a:gd name="connsiteY99" fmla="*/ 89060 h 405155"/>
              <a:gd name="connsiteX100" fmla="*/ 150144 w 489307"/>
              <a:gd name="connsiteY100" fmla="*/ 139302 h 405155"/>
              <a:gd name="connsiteX101" fmla="*/ 74334 w 489307"/>
              <a:gd name="connsiteY101" fmla="*/ 225979 h 405155"/>
              <a:gd name="connsiteX102" fmla="*/ 54045 w 489307"/>
              <a:gd name="connsiteY102" fmla="*/ 268560 h 405155"/>
              <a:gd name="connsiteX103" fmla="*/ 49622 w 489307"/>
              <a:gd name="connsiteY103" fmla="*/ 303815 h 405155"/>
              <a:gd name="connsiteX104" fmla="*/ 64126 w 489307"/>
              <a:gd name="connsiteY104" fmla="*/ 342860 h 405155"/>
              <a:gd name="connsiteX105" fmla="*/ 84583 w 489307"/>
              <a:gd name="connsiteY105" fmla="*/ 360077 h 405155"/>
              <a:gd name="connsiteX106" fmla="*/ 132517 w 489307"/>
              <a:gd name="connsiteY106" fmla="*/ 374811 h 405155"/>
              <a:gd name="connsiteX107" fmla="*/ 156222 w 489307"/>
              <a:gd name="connsiteY107" fmla="*/ 375422 h 405155"/>
              <a:gd name="connsiteX108" fmla="*/ 191979 w 489307"/>
              <a:gd name="connsiteY108" fmla="*/ 371359 h 405155"/>
              <a:gd name="connsiteX109" fmla="*/ 244000 w 489307"/>
              <a:gd name="connsiteY109" fmla="*/ 360604 h 405155"/>
              <a:gd name="connsiteX110" fmla="*/ 277680 w 489307"/>
              <a:gd name="connsiteY110" fmla="*/ 349812 h 405155"/>
              <a:gd name="connsiteX111" fmla="*/ 247375 w 489307"/>
              <a:gd name="connsiteY111" fmla="*/ 356815 h 405155"/>
              <a:gd name="connsiteX112" fmla="*/ 217172 w 489307"/>
              <a:gd name="connsiteY112" fmla="*/ 358057 h 405155"/>
              <a:gd name="connsiteX113" fmla="*/ 156138 w 489307"/>
              <a:gd name="connsiteY113" fmla="*/ 343323 h 405155"/>
              <a:gd name="connsiteX114" fmla="*/ 85065 w 489307"/>
              <a:gd name="connsiteY114" fmla="*/ 284051 h 405155"/>
              <a:gd name="connsiteX115" fmla="*/ 84499 w 489307"/>
              <a:gd name="connsiteY115" fmla="*/ 283251 h 405155"/>
              <a:gd name="connsiteX116" fmla="*/ 85798 w 489307"/>
              <a:gd name="connsiteY116" fmla="*/ 280768 h 405155"/>
              <a:gd name="connsiteX117" fmla="*/ 122226 w 489307"/>
              <a:gd name="connsiteY117" fmla="*/ 280768 h 405155"/>
              <a:gd name="connsiteX118" fmla="*/ 125831 w 489307"/>
              <a:gd name="connsiteY118" fmla="*/ 282704 h 405155"/>
              <a:gd name="connsiteX119" fmla="*/ 152407 w 489307"/>
              <a:gd name="connsiteY119" fmla="*/ 304173 h 405155"/>
              <a:gd name="connsiteX120" fmla="*/ 206902 w 489307"/>
              <a:gd name="connsiteY120" fmla="*/ 323811 h 405155"/>
              <a:gd name="connsiteX121" fmla="*/ 196548 w 489307"/>
              <a:gd name="connsiteY121" fmla="*/ 316002 h 405155"/>
              <a:gd name="connsiteX122" fmla="*/ 167393 w 489307"/>
              <a:gd name="connsiteY122" fmla="*/ 293965 h 405155"/>
              <a:gd name="connsiteX123" fmla="*/ 127571 w 489307"/>
              <a:gd name="connsiteY123" fmla="*/ 263740 h 405155"/>
              <a:gd name="connsiteX124" fmla="*/ 125789 w 489307"/>
              <a:gd name="connsiteY124" fmla="*/ 261466 h 405155"/>
              <a:gd name="connsiteX125" fmla="*/ 128472 w 489307"/>
              <a:gd name="connsiteY125" fmla="*/ 260666 h 405155"/>
              <a:gd name="connsiteX126" fmla="*/ 174289 w 489307"/>
              <a:gd name="connsiteY126" fmla="*/ 260666 h 405155"/>
              <a:gd name="connsiteX127" fmla="*/ 179110 w 489307"/>
              <a:gd name="connsiteY127" fmla="*/ 263171 h 405155"/>
              <a:gd name="connsiteX128" fmla="*/ 223795 w 489307"/>
              <a:gd name="connsiteY128" fmla="*/ 323369 h 405155"/>
              <a:gd name="connsiteX129" fmla="*/ 226772 w 489307"/>
              <a:gd name="connsiteY129" fmla="*/ 323369 h 405155"/>
              <a:gd name="connsiteX130" fmla="*/ 270954 w 489307"/>
              <a:gd name="connsiteY130" fmla="*/ 263929 h 405155"/>
              <a:gd name="connsiteX131" fmla="*/ 277074 w 489307"/>
              <a:gd name="connsiteY131" fmla="*/ 260814 h 405155"/>
              <a:gd name="connsiteX132" fmla="*/ 321928 w 489307"/>
              <a:gd name="connsiteY132" fmla="*/ 260814 h 405155"/>
              <a:gd name="connsiteX133" fmla="*/ 324799 w 489307"/>
              <a:gd name="connsiteY133" fmla="*/ 261614 h 405155"/>
              <a:gd name="connsiteX134" fmla="*/ 322934 w 489307"/>
              <a:gd name="connsiteY134" fmla="*/ 263824 h 405155"/>
              <a:gd name="connsiteX135" fmla="*/ 269298 w 489307"/>
              <a:gd name="connsiteY135" fmla="*/ 304447 h 405155"/>
              <a:gd name="connsiteX136" fmla="*/ 244650 w 489307"/>
              <a:gd name="connsiteY136" fmla="*/ 323159 h 405155"/>
              <a:gd name="connsiteX137" fmla="*/ 243916 w 489307"/>
              <a:gd name="connsiteY137" fmla="*/ 323895 h 405155"/>
              <a:gd name="connsiteX138" fmla="*/ 310442 w 489307"/>
              <a:gd name="connsiteY138" fmla="*/ 295565 h 405155"/>
              <a:gd name="connsiteX139" fmla="*/ 325449 w 489307"/>
              <a:gd name="connsiteY139" fmla="*/ 281883 h 405155"/>
              <a:gd name="connsiteX140" fmla="*/ 328614 w 489307"/>
              <a:gd name="connsiteY140" fmla="*/ 280831 h 405155"/>
              <a:gd name="connsiteX141" fmla="*/ 355861 w 489307"/>
              <a:gd name="connsiteY141" fmla="*/ 280831 h 405155"/>
              <a:gd name="connsiteX142" fmla="*/ 360912 w 489307"/>
              <a:gd name="connsiteY142" fmla="*/ 278158 h 405155"/>
              <a:gd name="connsiteX143" fmla="*/ 384491 w 489307"/>
              <a:gd name="connsiteY143" fmla="*/ 226737 h 405155"/>
              <a:gd name="connsiteX144" fmla="*/ 389983 w 489307"/>
              <a:gd name="connsiteY144" fmla="*/ 194491 h 405155"/>
              <a:gd name="connsiteX145" fmla="*/ 390507 w 489307"/>
              <a:gd name="connsiteY145" fmla="*/ 181862 h 405155"/>
              <a:gd name="connsiteX146" fmla="*/ 388159 w 489307"/>
              <a:gd name="connsiteY146" fmla="*/ 153173 h 405155"/>
              <a:gd name="connsiteX147" fmla="*/ 371664 w 489307"/>
              <a:gd name="connsiteY147" fmla="*/ 103183 h 405155"/>
              <a:gd name="connsiteX148" fmla="*/ 350893 w 489307"/>
              <a:gd name="connsiteY148" fmla="*/ 71611 h 405155"/>
              <a:gd name="connsiteX149" fmla="*/ 327146 w 489307"/>
              <a:gd name="connsiteY149" fmla="*/ 48289 h 405155"/>
              <a:gd name="connsiteX150" fmla="*/ 322955 w 489307"/>
              <a:gd name="connsiteY150" fmla="*/ 47469 h 405155"/>
              <a:gd name="connsiteX151" fmla="*/ 279044 w 489307"/>
              <a:gd name="connsiteY151" fmla="*/ 15391 h 405155"/>
              <a:gd name="connsiteX152" fmla="*/ 282356 w 489307"/>
              <a:gd name="connsiteY152" fmla="*/ 15391 h 405155"/>
              <a:gd name="connsiteX153" fmla="*/ 288790 w 489307"/>
              <a:gd name="connsiteY153" fmla="*/ 17896 h 405155"/>
              <a:gd name="connsiteX154" fmla="*/ 289650 w 489307"/>
              <a:gd name="connsiteY154" fmla="*/ 18380 h 405155"/>
              <a:gd name="connsiteX155" fmla="*/ 265211 w 489307"/>
              <a:gd name="connsiteY155" fmla="*/ 26947 h 405155"/>
              <a:gd name="connsiteX156" fmla="*/ 241422 w 489307"/>
              <a:gd name="connsiteY156" fmla="*/ 36755 h 405155"/>
              <a:gd name="connsiteX157" fmla="*/ 218115 w 489307"/>
              <a:gd name="connsiteY157" fmla="*/ 47742 h 405155"/>
              <a:gd name="connsiteX158" fmla="*/ 195332 w 489307"/>
              <a:gd name="connsiteY158" fmla="*/ 59845 h 405155"/>
              <a:gd name="connsiteX159" fmla="*/ 173094 w 489307"/>
              <a:gd name="connsiteY159" fmla="*/ 73000 h 405155"/>
              <a:gd name="connsiteX160" fmla="*/ 151443 w 489307"/>
              <a:gd name="connsiteY160" fmla="*/ 87124 h 405155"/>
              <a:gd name="connsiteX161" fmla="*/ 130483 w 489307"/>
              <a:gd name="connsiteY161" fmla="*/ 102236 h 405155"/>
              <a:gd name="connsiteX162" fmla="*/ 110153 w 489307"/>
              <a:gd name="connsiteY162" fmla="*/ 118296 h 405155"/>
              <a:gd name="connsiteX163" fmla="*/ 90577 w 489307"/>
              <a:gd name="connsiteY163" fmla="*/ 135303 h 405155"/>
              <a:gd name="connsiteX164" fmla="*/ 71818 w 489307"/>
              <a:gd name="connsiteY164" fmla="*/ 153278 h 405155"/>
              <a:gd name="connsiteX165" fmla="*/ 53814 w 489307"/>
              <a:gd name="connsiteY165" fmla="*/ 172474 h 405155"/>
              <a:gd name="connsiteX166" fmla="*/ 53940 w 489307"/>
              <a:gd name="connsiteY166" fmla="*/ 167612 h 405155"/>
              <a:gd name="connsiteX167" fmla="*/ 58131 w 489307"/>
              <a:gd name="connsiteY167" fmla="*/ 158456 h 405155"/>
              <a:gd name="connsiteX168" fmla="*/ 132244 w 489307"/>
              <a:gd name="connsiteY168" fmla="*/ 93206 h 405155"/>
              <a:gd name="connsiteX169" fmla="*/ 209710 w 489307"/>
              <a:gd name="connsiteY169" fmla="*/ 45174 h 405155"/>
              <a:gd name="connsiteX170" fmla="*/ 279044 w 489307"/>
              <a:gd name="connsiteY170" fmla="*/ 15391 h 405155"/>
              <a:gd name="connsiteX171" fmla="*/ 261648 w 489307"/>
              <a:gd name="connsiteY171" fmla="*/ 9456 h 405155"/>
              <a:gd name="connsiteX172" fmla="*/ 268900 w 489307"/>
              <a:gd name="connsiteY172" fmla="*/ 11287 h 405155"/>
              <a:gd name="connsiteX173" fmla="*/ 269382 w 489307"/>
              <a:gd name="connsiteY173" fmla="*/ 11519 h 405155"/>
              <a:gd name="connsiteX174" fmla="*/ 267852 w 489307"/>
              <a:gd name="connsiteY174" fmla="*/ 12298 h 405155"/>
              <a:gd name="connsiteX175" fmla="*/ 193593 w 489307"/>
              <a:gd name="connsiteY175" fmla="*/ 46227 h 405155"/>
              <a:gd name="connsiteX176" fmla="*/ 147880 w 489307"/>
              <a:gd name="connsiteY176" fmla="*/ 74180 h 405155"/>
              <a:gd name="connsiteX177" fmla="*/ 99422 w 489307"/>
              <a:gd name="connsiteY177" fmla="*/ 110656 h 405155"/>
              <a:gd name="connsiteX178" fmla="*/ 73180 w 489307"/>
              <a:gd name="connsiteY178" fmla="*/ 134167 h 405155"/>
              <a:gd name="connsiteX179" fmla="*/ 56853 w 489307"/>
              <a:gd name="connsiteY179" fmla="*/ 150479 h 405155"/>
              <a:gd name="connsiteX180" fmla="*/ 56371 w 489307"/>
              <a:gd name="connsiteY180" fmla="*/ 150985 h 405155"/>
              <a:gd name="connsiteX181" fmla="*/ 56057 w 489307"/>
              <a:gd name="connsiteY181" fmla="*/ 150458 h 405155"/>
              <a:gd name="connsiteX182" fmla="*/ 56413 w 489307"/>
              <a:gd name="connsiteY182" fmla="*/ 149217 h 405155"/>
              <a:gd name="connsiteX183" fmla="*/ 58132 w 489307"/>
              <a:gd name="connsiteY183" fmla="*/ 140797 h 405155"/>
              <a:gd name="connsiteX184" fmla="*/ 59368 w 489307"/>
              <a:gd name="connsiteY184" fmla="*/ 139071 h 405155"/>
              <a:gd name="connsiteX185" fmla="*/ 82151 w 489307"/>
              <a:gd name="connsiteY185" fmla="*/ 117476 h 405155"/>
              <a:gd name="connsiteX186" fmla="*/ 144254 w 489307"/>
              <a:gd name="connsiteY186" fmla="*/ 69191 h 405155"/>
              <a:gd name="connsiteX187" fmla="*/ 202940 w 489307"/>
              <a:gd name="connsiteY187" fmla="*/ 34188 h 405155"/>
              <a:gd name="connsiteX188" fmla="*/ 256660 w 489307"/>
              <a:gd name="connsiteY188" fmla="*/ 9835 h 405155"/>
              <a:gd name="connsiteX189" fmla="*/ 261648 w 489307"/>
              <a:gd name="connsiteY189" fmla="*/ 9456 h 405155"/>
              <a:gd name="connsiteX190" fmla="*/ 245404 w 489307"/>
              <a:gd name="connsiteY190" fmla="*/ 6677 h 405155"/>
              <a:gd name="connsiteX191" fmla="*/ 246033 w 489307"/>
              <a:gd name="connsiteY191" fmla="*/ 6825 h 405155"/>
              <a:gd name="connsiteX192" fmla="*/ 245027 w 489307"/>
              <a:gd name="connsiteY192" fmla="*/ 7393 h 405155"/>
              <a:gd name="connsiteX193" fmla="*/ 220064 w 489307"/>
              <a:gd name="connsiteY193" fmla="*/ 18401 h 405155"/>
              <a:gd name="connsiteX194" fmla="*/ 172905 w 489307"/>
              <a:gd name="connsiteY194" fmla="*/ 43301 h 405155"/>
              <a:gd name="connsiteX195" fmla="*/ 100071 w 489307"/>
              <a:gd name="connsiteY195" fmla="*/ 93691 h 405155"/>
              <a:gd name="connsiteX196" fmla="*/ 65572 w 489307"/>
              <a:gd name="connsiteY196" fmla="*/ 123916 h 405155"/>
              <a:gd name="connsiteX197" fmla="*/ 62407 w 489307"/>
              <a:gd name="connsiteY197" fmla="*/ 126842 h 405155"/>
              <a:gd name="connsiteX198" fmla="*/ 82507 w 489307"/>
              <a:gd name="connsiteY198" fmla="*/ 83546 h 405155"/>
              <a:gd name="connsiteX199" fmla="*/ 113695 w 489307"/>
              <a:gd name="connsiteY199" fmla="*/ 47574 h 405155"/>
              <a:gd name="connsiteX200" fmla="*/ 153518 w 489307"/>
              <a:gd name="connsiteY200" fmla="*/ 21538 h 405155"/>
              <a:gd name="connsiteX201" fmla="*/ 198455 w 489307"/>
              <a:gd name="connsiteY201" fmla="*/ 7561 h 405155"/>
              <a:gd name="connsiteX202" fmla="*/ 245404 w 489307"/>
              <a:gd name="connsiteY202" fmla="*/ 6677 h 405155"/>
              <a:gd name="connsiteX203" fmla="*/ 416266 w 489307"/>
              <a:gd name="connsiteY203" fmla="*/ 131 h 405155"/>
              <a:gd name="connsiteX204" fmla="*/ 443052 w 489307"/>
              <a:gd name="connsiteY204" fmla="*/ 28862 h 405155"/>
              <a:gd name="connsiteX205" fmla="*/ 444980 w 489307"/>
              <a:gd name="connsiteY205" fmla="*/ 31724 h 405155"/>
              <a:gd name="connsiteX206" fmla="*/ 468036 w 489307"/>
              <a:gd name="connsiteY206" fmla="*/ 47384 h 405155"/>
              <a:gd name="connsiteX207" fmla="*/ 487277 w 489307"/>
              <a:gd name="connsiteY207" fmla="*/ 82451 h 405155"/>
              <a:gd name="connsiteX208" fmla="*/ 488932 w 489307"/>
              <a:gd name="connsiteY208" fmla="*/ 110150 h 405155"/>
              <a:gd name="connsiteX209" fmla="*/ 480444 w 489307"/>
              <a:gd name="connsiteY209" fmla="*/ 147869 h 405155"/>
              <a:gd name="connsiteX210" fmla="*/ 460470 w 489307"/>
              <a:gd name="connsiteY210" fmla="*/ 189123 h 405155"/>
              <a:gd name="connsiteX211" fmla="*/ 438462 w 489307"/>
              <a:gd name="connsiteY211" fmla="*/ 221012 h 405155"/>
              <a:gd name="connsiteX212" fmla="*/ 437561 w 489307"/>
              <a:gd name="connsiteY212" fmla="*/ 222022 h 405155"/>
              <a:gd name="connsiteX213" fmla="*/ 434333 w 489307"/>
              <a:gd name="connsiteY213" fmla="*/ 226232 h 405155"/>
              <a:gd name="connsiteX214" fmla="*/ 433180 w 489307"/>
              <a:gd name="connsiteY214" fmla="*/ 227789 h 405155"/>
              <a:gd name="connsiteX215" fmla="*/ 431692 w 489307"/>
              <a:gd name="connsiteY215" fmla="*/ 229473 h 405155"/>
              <a:gd name="connsiteX216" fmla="*/ 430539 w 489307"/>
              <a:gd name="connsiteY216" fmla="*/ 230799 h 405155"/>
              <a:gd name="connsiteX217" fmla="*/ 431671 w 489307"/>
              <a:gd name="connsiteY217" fmla="*/ 228989 h 405155"/>
              <a:gd name="connsiteX218" fmla="*/ 432803 w 489307"/>
              <a:gd name="connsiteY218" fmla="*/ 227389 h 405155"/>
              <a:gd name="connsiteX219" fmla="*/ 433935 w 489307"/>
              <a:gd name="connsiteY219" fmla="*/ 225789 h 405155"/>
              <a:gd name="connsiteX220" fmla="*/ 437058 w 489307"/>
              <a:gd name="connsiteY220" fmla="*/ 221159 h 405155"/>
              <a:gd name="connsiteX221" fmla="*/ 445945 w 489307"/>
              <a:gd name="connsiteY221" fmla="*/ 207183 h 405155"/>
              <a:gd name="connsiteX222" fmla="*/ 466715 w 489307"/>
              <a:gd name="connsiteY222" fmla="*/ 168496 h 405155"/>
              <a:gd name="connsiteX223" fmla="*/ 477866 w 489307"/>
              <a:gd name="connsiteY223" fmla="*/ 134819 h 405155"/>
              <a:gd name="connsiteX224" fmla="*/ 479962 w 489307"/>
              <a:gd name="connsiteY224" fmla="*/ 109835 h 405155"/>
              <a:gd name="connsiteX225" fmla="*/ 472312 w 489307"/>
              <a:gd name="connsiteY225" fmla="*/ 76852 h 405155"/>
              <a:gd name="connsiteX226" fmla="*/ 448858 w 489307"/>
              <a:gd name="connsiteY226" fmla="*/ 50584 h 405155"/>
              <a:gd name="connsiteX227" fmla="*/ 440831 w 489307"/>
              <a:gd name="connsiteY227" fmla="*/ 45995 h 405155"/>
              <a:gd name="connsiteX228" fmla="*/ 438462 w 489307"/>
              <a:gd name="connsiteY228" fmla="*/ 46732 h 405155"/>
              <a:gd name="connsiteX229" fmla="*/ 419955 w 489307"/>
              <a:gd name="connsiteY229" fmla="*/ 59719 h 405155"/>
              <a:gd name="connsiteX230" fmla="*/ 385057 w 489307"/>
              <a:gd name="connsiteY230" fmla="*/ 37534 h 405155"/>
              <a:gd name="connsiteX231" fmla="*/ 383087 w 489307"/>
              <a:gd name="connsiteY231" fmla="*/ 36039 h 405155"/>
              <a:gd name="connsiteX232" fmla="*/ 358166 w 489307"/>
              <a:gd name="connsiteY232" fmla="*/ 38965 h 405155"/>
              <a:gd name="connsiteX233" fmla="*/ 333707 w 489307"/>
              <a:gd name="connsiteY233" fmla="*/ 43575 h 405155"/>
              <a:gd name="connsiteX234" fmla="*/ 332910 w 489307"/>
              <a:gd name="connsiteY234" fmla="*/ 44038 h 405155"/>
              <a:gd name="connsiteX235" fmla="*/ 334105 w 489307"/>
              <a:gd name="connsiteY235" fmla="*/ 45280 h 405155"/>
              <a:gd name="connsiteX236" fmla="*/ 379210 w 489307"/>
              <a:gd name="connsiteY236" fmla="*/ 103499 h 405155"/>
              <a:gd name="connsiteX237" fmla="*/ 394845 w 489307"/>
              <a:gd name="connsiteY237" fmla="*/ 153383 h 405155"/>
              <a:gd name="connsiteX238" fmla="*/ 396774 w 489307"/>
              <a:gd name="connsiteY238" fmla="*/ 191270 h 405155"/>
              <a:gd name="connsiteX239" fmla="*/ 370344 w 489307"/>
              <a:gd name="connsiteY239" fmla="*/ 275758 h 405155"/>
              <a:gd name="connsiteX240" fmla="*/ 334063 w 489307"/>
              <a:gd name="connsiteY240" fmla="*/ 317686 h 405155"/>
              <a:gd name="connsiteX241" fmla="*/ 319098 w 489307"/>
              <a:gd name="connsiteY241" fmla="*/ 328968 h 405155"/>
              <a:gd name="connsiteX242" fmla="*/ 313670 w 489307"/>
              <a:gd name="connsiteY242" fmla="*/ 332252 h 405155"/>
              <a:gd name="connsiteX243" fmla="*/ 312873 w 489307"/>
              <a:gd name="connsiteY243" fmla="*/ 333304 h 405155"/>
              <a:gd name="connsiteX244" fmla="*/ 307549 w 489307"/>
              <a:gd name="connsiteY244" fmla="*/ 336630 h 405155"/>
              <a:gd name="connsiteX245" fmla="*/ 304846 w 489307"/>
              <a:gd name="connsiteY245" fmla="*/ 338166 h 405155"/>
              <a:gd name="connsiteX246" fmla="*/ 301408 w 489307"/>
              <a:gd name="connsiteY246" fmla="*/ 340145 h 405155"/>
              <a:gd name="connsiteX247" fmla="*/ 297971 w 489307"/>
              <a:gd name="connsiteY247" fmla="*/ 342123 h 405155"/>
              <a:gd name="connsiteX248" fmla="*/ 295749 w 489307"/>
              <a:gd name="connsiteY248" fmla="*/ 343386 h 405155"/>
              <a:gd name="connsiteX249" fmla="*/ 295288 w 489307"/>
              <a:gd name="connsiteY249" fmla="*/ 343681 h 405155"/>
              <a:gd name="connsiteX250" fmla="*/ 294554 w 489307"/>
              <a:gd name="connsiteY250" fmla="*/ 344081 h 405155"/>
              <a:gd name="connsiteX251" fmla="*/ 293800 w 489307"/>
              <a:gd name="connsiteY251" fmla="*/ 344523 h 405155"/>
              <a:gd name="connsiteX252" fmla="*/ 293066 w 489307"/>
              <a:gd name="connsiteY252" fmla="*/ 344944 h 405155"/>
              <a:gd name="connsiteX253" fmla="*/ 292626 w 489307"/>
              <a:gd name="connsiteY253" fmla="*/ 345238 h 405155"/>
              <a:gd name="connsiteX254" fmla="*/ 278395 w 489307"/>
              <a:gd name="connsiteY254" fmla="*/ 353300 h 405155"/>
              <a:gd name="connsiteX255" fmla="*/ 210633 w 489307"/>
              <a:gd name="connsiteY255" fmla="*/ 383946 h 405155"/>
              <a:gd name="connsiteX256" fmla="*/ 156453 w 489307"/>
              <a:gd name="connsiteY256" fmla="*/ 399396 h 405155"/>
              <a:gd name="connsiteX257" fmla="*/ 130358 w 489307"/>
              <a:gd name="connsiteY257" fmla="*/ 403605 h 405155"/>
              <a:gd name="connsiteX258" fmla="*/ 94853 w 489307"/>
              <a:gd name="connsiteY258" fmla="*/ 404973 h 405155"/>
              <a:gd name="connsiteX259" fmla="*/ 52808 w 489307"/>
              <a:gd name="connsiteY259" fmla="*/ 397228 h 405155"/>
              <a:gd name="connsiteX260" fmla="*/ 21914 w 489307"/>
              <a:gd name="connsiteY260" fmla="*/ 378705 h 405155"/>
              <a:gd name="connsiteX261" fmla="*/ 1688 w 489307"/>
              <a:gd name="connsiteY261" fmla="*/ 341155 h 405155"/>
              <a:gd name="connsiteX262" fmla="*/ 724 w 489307"/>
              <a:gd name="connsiteY262" fmla="*/ 311456 h 405155"/>
              <a:gd name="connsiteX263" fmla="*/ 13761 w 489307"/>
              <a:gd name="connsiteY263" fmla="*/ 265150 h 405155"/>
              <a:gd name="connsiteX264" fmla="*/ 41993 w 489307"/>
              <a:gd name="connsiteY264" fmla="*/ 216234 h 405155"/>
              <a:gd name="connsiteX265" fmla="*/ 88104 w 489307"/>
              <a:gd name="connsiteY265" fmla="*/ 162497 h 405155"/>
              <a:gd name="connsiteX266" fmla="*/ 172508 w 489307"/>
              <a:gd name="connsiteY266" fmla="*/ 94890 h 405155"/>
              <a:gd name="connsiteX267" fmla="*/ 243979 w 489307"/>
              <a:gd name="connsiteY267" fmla="*/ 55530 h 405155"/>
              <a:gd name="connsiteX268" fmla="*/ 316583 w 489307"/>
              <a:gd name="connsiteY268" fmla="*/ 29620 h 405155"/>
              <a:gd name="connsiteX269" fmla="*/ 357999 w 489307"/>
              <a:gd name="connsiteY269" fmla="*/ 21874 h 405155"/>
              <a:gd name="connsiteX270" fmla="*/ 382270 w 489307"/>
              <a:gd name="connsiteY270" fmla="*/ 20316 h 405155"/>
              <a:gd name="connsiteX271" fmla="*/ 383024 w 489307"/>
              <a:gd name="connsiteY271" fmla="*/ 20316 h 405155"/>
              <a:gd name="connsiteX272" fmla="*/ 386923 w 489307"/>
              <a:gd name="connsiteY272" fmla="*/ 17622 h 405155"/>
              <a:gd name="connsiteX273" fmla="*/ 416266 w 489307"/>
              <a:gd name="connsiteY273" fmla="*/ 131 h 405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</a:cxnLst>
            <a:rect l="l" t="t" r="r" b="b"/>
            <a:pathLst>
              <a:path w="489307" h="405155">
                <a:moveTo>
                  <a:pt x="278290" y="349616"/>
                </a:moveTo>
                <a:lnTo>
                  <a:pt x="277683" y="349811"/>
                </a:lnTo>
                <a:lnTo>
                  <a:pt x="277976" y="349743"/>
                </a:lnTo>
                <a:close/>
                <a:moveTo>
                  <a:pt x="173116" y="214928"/>
                </a:moveTo>
                <a:cubicBezTo>
                  <a:pt x="186639" y="218079"/>
                  <a:pt x="199843" y="222476"/>
                  <a:pt x="212561" y="228062"/>
                </a:cubicBezTo>
                <a:cubicBezTo>
                  <a:pt x="213178" y="228246"/>
                  <a:pt x="213754" y="228547"/>
                  <a:pt x="214259" y="228947"/>
                </a:cubicBezTo>
                <a:cubicBezTo>
                  <a:pt x="214217" y="229557"/>
                  <a:pt x="213672" y="229599"/>
                  <a:pt x="213316" y="229788"/>
                </a:cubicBezTo>
                <a:cubicBezTo>
                  <a:pt x="202362" y="236025"/>
                  <a:pt x="191918" y="243127"/>
                  <a:pt x="182086" y="251026"/>
                </a:cubicBezTo>
                <a:cubicBezTo>
                  <a:pt x="181512" y="251550"/>
                  <a:pt x="180766" y="251843"/>
                  <a:pt x="179990" y="251847"/>
                </a:cubicBezTo>
                <a:lnTo>
                  <a:pt x="156055" y="251847"/>
                </a:lnTo>
                <a:cubicBezTo>
                  <a:pt x="155735" y="251891"/>
                  <a:pt x="155409" y="251824"/>
                  <a:pt x="155132" y="251658"/>
                </a:cubicBezTo>
                <a:cubicBezTo>
                  <a:pt x="155074" y="251207"/>
                  <a:pt x="155162" y="250748"/>
                  <a:pt x="155384" y="250353"/>
                </a:cubicBezTo>
                <a:cubicBezTo>
                  <a:pt x="159232" y="238513"/>
                  <a:pt x="164239" y="227084"/>
                  <a:pt x="170328" y="216233"/>
                </a:cubicBezTo>
                <a:cubicBezTo>
                  <a:pt x="171292" y="214507"/>
                  <a:pt x="171313" y="214507"/>
                  <a:pt x="173116" y="214928"/>
                </a:cubicBezTo>
                <a:close/>
                <a:moveTo>
                  <a:pt x="277908" y="214851"/>
                </a:moveTo>
                <a:cubicBezTo>
                  <a:pt x="278730" y="214533"/>
                  <a:pt x="279652" y="214946"/>
                  <a:pt x="279966" y="215771"/>
                </a:cubicBezTo>
                <a:cubicBezTo>
                  <a:pt x="286223" y="226906"/>
                  <a:pt x="291362" y="238640"/>
                  <a:pt x="295308" y="250795"/>
                </a:cubicBezTo>
                <a:cubicBezTo>
                  <a:pt x="295455" y="251088"/>
                  <a:pt x="295499" y="251423"/>
                  <a:pt x="295434" y="251743"/>
                </a:cubicBezTo>
                <a:cubicBezTo>
                  <a:pt x="294948" y="251907"/>
                  <a:pt x="294432" y="251957"/>
                  <a:pt x="293925" y="251890"/>
                </a:cubicBezTo>
                <a:cubicBezTo>
                  <a:pt x="286191" y="251890"/>
                  <a:pt x="278520" y="251890"/>
                  <a:pt x="270870" y="251890"/>
                </a:cubicBezTo>
                <a:cubicBezTo>
                  <a:pt x="269914" y="251905"/>
                  <a:pt x="268985" y="251576"/>
                  <a:pt x="268250" y="250964"/>
                </a:cubicBezTo>
                <a:cubicBezTo>
                  <a:pt x="258573" y="243178"/>
                  <a:pt x="248290" y="236182"/>
                  <a:pt x="237502" y="230042"/>
                </a:cubicBezTo>
                <a:cubicBezTo>
                  <a:pt x="237020" y="229859"/>
                  <a:pt x="236588" y="229564"/>
                  <a:pt x="236245" y="229179"/>
                </a:cubicBezTo>
                <a:cubicBezTo>
                  <a:pt x="236350" y="228589"/>
                  <a:pt x="236874" y="228547"/>
                  <a:pt x="237251" y="228400"/>
                </a:cubicBezTo>
                <a:cubicBezTo>
                  <a:pt x="250332" y="222603"/>
                  <a:pt x="263932" y="218072"/>
                  <a:pt x="277870" y="214866"/>
                </a:cubicBezTo>
                <a:cubicBezTo>
                  <a:pt x="277883" y="214862"/>
                  <a:pt x="277895" y="214856"/>
                  <a:pt x="277908" y="214851"/>
                </a:cubicBezTo>
                <a:close/>
                <a:moveTo>
                  <a:pt x="151422" y="211056"/>
                </a:moveTo>
                <a:cubicBezTo>
                  <a:pt x="154692" y="211561"/>
                  <a:pt x="157982" y="212024"/>
                  <a:pt x="161566" y="212550"/>
                </a:cubicBezTo>
                <a:cubicBezTo>
                  <a:pt x="159177" y="217160"/>
                  <a:pt x="156830" y="221622"/>
                  <a:pt x="154797" y="226084"/>
                </a:cubicBezTo>
                <a:cubicBezTo>
                  <a:pt x="152764" y="230546"/>
                  <a:pt x="150982" y="235114"/>
                  <a:pt x="148886" y="239639"/>
                </a:cubicBezTo>
                <a:cubicBezTo>
                  <a:pt x="148760" y="238250"/>
                  <a:pt x="148530" y="236840"/>
                  <a:pt x="148530" y="235429"/>
                </a:cubicBezTo>
                <a:cubicBezTo>
                  <a:pt x="148302" y="227778"/>
                  <a:pt x="148673" y="220121"/>
                  <a:pt x="149641" y="212529"/>
                </a:cubicBezTo>
                <a:cubicBezTo>
                  <a:pt x="149850" y="210908"/>
                  <a:pt x="149913" y="210845"/>
                  <a:pt x="151422" y="211056"/>
                </a:cubicBezTo>
                <a:close/>
                <a:moveTo>
                  <a:pt x="299584" y="210929"/>
                </a:moveTo>
                <a:cubicBezTo>
                  <a:pt x="300465" y="210803"/>
                  <a:pt x="300800" y="211224"/>
                  <a:pt x="300800" y="212003"/>
                </a:cubicBezTo>
                <a:cubicBezTo>
                  <a:pt x="301093" y="214655"/>
                  <a:pt x="301492" y="217328"/>
                  <a:pt x="301680" y="219980"/>
                </a:cubicBezTo>
                <a:cubicBezTo>
                  <a:pt x="302219" y="226164"/>
                  <a:pt x="302227" y="232382"/>
                  <a:pt x="301701" y="238566"/>
                </a:cubicBezTo>
                <a:cubicBezTo>
                  <a:pt x="301825" y="238991"/>
                  <a:pt x="301825" y="239445"/>
                  <a:pt x="301701" y="239871"/>
                </a:cubicBezTo>
                <a:cubicBezTo>
                  <a:pt x="301093" y="239765"/>
                  <a:pt x="301093" y="239344"/>
                  <a:pt x="301093" y="238923"/>
                </a:cubicBezTo>
                <a:cubicBezTo>
                  <a:pt x="297648" y="229900"/>
                  <a:pt x="293609" y="221117"/>
                  <a:pt x="289000" y="212634"/>
                </a:cubicBezTo>
                <a:cubicBezTo>
                  <a:pt x="292647" y="211813"/>
                  <a:pt x="296126" y="211455"/>
                  <a:pt x="299584" y="210929"/>
                </a:cubicBezTo>
                <a:close/>
                <a:moveTo>
                  <a:pt x="112605" y="209436"/>
                </a:moveTo>
                <a:cubicBezTo>
                  <a:pt x="121492" y="209225"/>
                  <a:pt x="130358" y="209162"/>
                  <a:pt x="139224" y="209814"/>
                </a:cubicBezTo>
                <a:cubicBezTo>
                  <a:pt x="140397" y="209899"/>
                  <a:pt x="140544" y="209920"/>
                  <a:pt x="140397" y="211204"/>
                </a:cubicBezTo>
                <a:cubicBezTo>
                  <a:pt x="140041" y="214445"/>
                  <a:pt x="139685" y="217707"/>
                  <a:pt x="139475" y="220970"/>
                </a:cubicBezTo>
                <a:cubicBezTo>
                  <a:pt x="139059" y="227242"/>
                  <a:pt x="139052" y="233536"/>
                  <a:pt x="139454" y="239808"/>
                </a:cubicBezTo>
                <a:cubicBezTo>
                  <a:pt x="139706" y="243786"/>
                  <a:pt x="140167" y="247722"/>
                  <a:pt x="140670" y="251616"/>
                </a:cubicBezTo>
                <a:cubicBezTo>
                  <a:pt x="140179" y="251869"/>
                  <a:pt x="139621" y="251957"/>
                  <a:pt x="139077" y="251869"/>
                </a:cubicBezTo>
                <a:cubicBezTo>
                  <a:pt x="131615" y="251869"/>
                  <a:pt x="124133" y="251869"/>
                  <a:pt x="116671" y="251869"/>
                </a:cubicBezTo>
                <a:cubicBezTo>
                  <a:pt x="115649" y="251976"/>
                  <a:pt x="114660" y="251463"/>
                  <a:pt x="114156" y="250564"/>
                </a:cubicBezTo>
                <a:cubicBezTo>
                  <a:pt x="106186" y="238977"/>
                  <a:pt x="104682" y="224098"/>
                  <a:pt x="110174" y="211140"/>
                </a:cubicBezTo>
                <a:cubicBezTo>
                  <a:pt x="110472" y="210061"/>
                  <a:pt x="111492" y="209345"/>
                  <a:pt x="112605" y="209436"/>
                </a:cubicBezTo>
                <a:close/>
                <a:moveTo>
                  <a:pt x="337584" y="209372"/>
                </a:moveTo>
                <a:cubicBezTo>
                  <a:pt x="338953" y="209237"/>
                  <a:pt x="340213" y="210134"/>
                  <a:pt x="340539" y="211477"/>
                </a:cubicBezTo>
                <a:cubicBezTo>
                  <a:pt x="345851" y="224367"/>
                  <a:pt x="344272" y="239083"/>
                  <a:pt x="336348" y="250542"/>
                </a:cubicBezTo>
                <a:cubicBezTo>
                  <a:pt x="335962" y="251350"/>
                  <a:pt x="335145" y="251860"/>
                  <a:pt x="334252" y="251847"/>
                </a:cubicBezTo>
                <a:cubicBezTo>
                  <a:pt x="326518" y="251847"/>
                  <a:pt x="318805" y="251847"/>
                  <a:pt x="311070" y="251847"/>
                </a:cubicBezTo>
                <a:cubicBezTo>
                  <a:pt x="310666" y="251921"/>
                  <a:pt x="310247" y="251822"/>
                  <a:pt x="309918" y="251574"/>
                </a:cubicBezTo>
                <a:cubicBezTo>
                  <a:pt x="310190" y="249090"/>
                  <a:pt x="310463" y="246564"/>
                  <a:pt x="310735" y="244038"/>
                </a:cubicBezTo>
                <a:cubicBezTo>
                  <a:pt x="311452" y="236806"/>
                  <a:pt x="311592" y="229528"/>
                  <a:pt x="311154" y="222274"/>
                </a:cubicBezTo>
                <a:cubicBezTo>
                  <a:pt x="310945" y="218612"/>
                  <a:pt x="310567" y="214992"/>
                  <a:pt x="310169" y="211350"/>
                </a:cubicBezTo>
                <a:cubicBezTo>
                  <a:pt x="310023" y="209919"/>
                  <a:pt x="310043" y="209814"/>
                  <a:pt x="311343" y="209814"/>
                </a:cubicBezTo>
                <a:cubicBezTo>
                  <a:pt x="320083" y="209161"/>
                  <a:pt x="328823" y="209245"/>
                  <a:pt x="337584" y="209372"/>
                </a:cubicBezTo>
                <a:close/>
                <a:moveTo>
                  <a:pt x="223837" y="156099"/>
                </a:moveTo>
                <a:cubicBezTo>
                  <a:pt x="225577" y="154857"/>
                  <a:pt x="225137" y="154920"/>
                  <a:pt x="226772" y="156099"/>
                </a:cubicBezTo>
                <a:cubicBezTo>
                  <a:pt x="245080" y="169370"/>
                  <a:pt x="260831" y="185874"/>
                  <a:pt x="273260" y="204805"/>
                </a:cubicBezTo>
                <a:lnTo>
                  <a:pt x="273909" y="205920"/>
                </a:lnTo>
                <a:lnTo>
                  <a:pt x="270220" y="206888"/>
                </a:lnTo>
                <a:cubicBezTo>
                  <a:pt x="255205" y="210723"/>
                  <a:pt x="240613" y="216070"/>
                  <a:pt x="226667" y="222843"/>
                </a:cubicBezTo>
                <a:cubicBezTo>
                  <a:pt x="225843" y="223317"/>
                  <a:pt x="224829" y="223317"/>
                  <a:pt x="224005" y="222843"/>
                </a:cubicBezTo>
                <a:cubicBezTo>
                  <a:pt x="209195" y="215638"/>
                  <a:pt x="193660" y="210050"/>
                  <a:pt x="177664" y="206173"/>
                </a:cubicBezTo>
                <a:cubicBezTo>
                  <a:pt x="177441" y="206099"/>
                  <a:pt x="177223" y="206006"/>
                  <a:pt x="177014" y="205899"/>
                </a:cubicBezTo>
                <a:cubicBezTo>
                  <a:pt x="176783" y="205289"/>
                  <a:pt x="177202" y="204994"/>
                  <a:pt x="177433" y="204636"/>
                </a:cubicBezTo>
                <a:cubicBezTo>
                  <a:pt x="189845" y="185766"/>
                  <a:pt x="205569" y="169321"/>
                  <a:pt x="223837" y="156099"/>
                </a:cubicBezTo>
                <a:close/>
                <a:moveTo>
                  <a:pt x="190281" y="135577"/>
                </a:moveTo>
                <a:cubicBezTo>
                  <a:pt x="198967" y="139281"/>
                  <a:pt x="207373" y="143615"/>
                  <a:pt x="215432" y="148542"/>
                </a:cubicBezTo>
                <a:cubicBezTo>
                  <a:pt x="215810" y="148774"/>
                  <a:pt x="216166" y="149048"/>
                  <a:pt x="216732" y="149426"/>
                </a:cubicBezTo>
                <a:cubicBezTo>
                  <a:pt x="214196" y="151426"/>
                  <a:pt x="211806" y="153278"/>
                  <a:pt x="209459" y="155194"/>
                </a:cubicBezTo>
                <a:cubicBezTo>
                  <a:pt x="193209" y="168404"/>
                  <a:pt x="179212" y="184185"/>
                  <a:pt x="168022" y="201921"/>
                </a:cubicBezTo>
                <a:cubicBezTo>
                  <a:pt x="167418" y="203270"/>
                  <a:pt x="165893" y="203935"/>
                  <a:pt x="164501" y="203457"/>
                </a:cubicBezTo>
                <a:cubicBezTo>
                  <a:pt x="160875" y="202721"/>
                  <a:pt x="157186" y="202215"/>
                  <a:pt x="153539" y="201626"/>
                </a:cubicBezTo>
                <a:cubicBezTo>
                  <a:pt x="151653" y="201331"/>
                  <a:pt x="151653" y="201331"/>
                  <a:pt x="152051" y="199521"/>
                </a:cubicBezTo>
                <a:cubicBezTo>
                  <a:pt x="153707" y="192399"/>
                  <a:pt x="155957" y="185427"/>
                  <a:pt x="158779" y="178683"/>
                </a:cubicBezTo>
                <a:cubicBezTo>
                  <a:pt x="165364" y="162853"/>
                  <a:pt x="174937" y="148450"/>
                  <a:pt x="186969" y="136271"/>
                </a:cubicBezTo>
                <a:cubicBezTo>
                  <a:pt x="187741" y="135236"/>
                  <a:pt x="189160" y="134937"/>
                  <a:pt x="190281" y="135577"/>
                </a:cubicBezTo>
                <a:close/>
                <a:moveTo>
                  <a:pt x="260223" y="135514"/>
                </a:moveTo>
                <a:cubicBezTo>
                  <a:pt x="261329" y="134828"/>
                  <a:pt x="262773" y="135102"/>
                  <a:pt x="263555" y="136146"/>
                </a:cubicBezTo>
                <a:cubicBezTo>
                  <a:pt x="279501" y="152309"/>
                  <a:pt x="291048" y="172311"/>
                  <a:pt x="297090" y="194239"/>
                </a:cubicBezTo>
                <a:cubicBezTo>
                  <a:pt x="297614" y="196133"/>
                  <a:pt x="298075" y="198027"/>
                  <a:pt x="298536" y="199943"/>
                </a:cubicBezTo>
                <a:cubicBezTo>
                  <a:pt x="298830" y="201248"/>
                  <a:pt x="298788" y="201269"/>
                  <a:pt x="297384" y="201479"/>
                </a:cubicBezTo>
                <a:cubicBezTo>
                  <a:pt x="293297" y="202237"/>
                  <a:pt x="289189" y="202848"/>
                  <a:pt x="285101" y="203584"/>
                </a:cubicBezTo>
                <a:cubicBezTo>
                  <a:pt x="284261" y="203820"/>
                  <a:pt x="283374" y="203412"/>
                  <a:pt x="283006" y="202616"/>
                </a:cubicBezTo>
                <a:cubicBezTo>
                  <a:pt x="277902" y="194481"/>
                  <a:pt x="272199" y="186741"/>
                  <a:pt x="265945" y="179463"/>
                </a:cubicBezTo>
                <a:cubicBezTo>
                  <a:pt x="257022" y="169004"/>
                  <a:pt x="247027" y="159522"/>
                  <a:pt x="236119" y="151174"/>
                </a:cubicBezTo>
                <a:lnTo>
                  <a:pt x="233793" y="149364"/>
                </a:lnTo>
                <a:cubicBezTo>
                  <a:pt x="235813" y="147960"/>
                  <a:pt x="237911" y="146674"/>
                  <a:pt x="240081" y="145512"/>
                </a:cubicBezTo>
                <a:cubicBezTo>
                  <a:pt x="246591" y="141782"/>
                  <a:pt x="253316" y="138444"/>
                  <a:pt x="260223" y="135514"/>
                </a:cubicBezTo>
                <a:close/>
                <a:moveTo>
                  <a:pt x="322955" y="47469"/>
                </a:moveTo>
                <a:cubicBezTo>
                  <a:pt x="300264" y="54570"/>
                  <a:pt x="278009" y="63003"/>
                  <a:pt x="256303" y="72727"/>
                </a:cubicBezTo>
                <a:cubicBezTo>
                  <a:pt x="245153" y="77799"/>
                  <a:pt x="234128" y="83145"/>
                  <a:pt x="223376" y="89060"/>
                </a:cubicBezTo>
                <a:cubicBezTo>
                  <a:pt x="197303" y="103220"/>
                  <a:pt x="172759" y="120058"/>
                  <a:pt x="150144" y="139302"/>
                </a:cubicBezTo>
                <a:cubicBezTo>
                  <a:pt x="120830" y="164358"/>
                  <a:pt x="95293" y="193554"/>
                  <a:pt x="74334" y="225979"/>
                </a:cubicBezTo>
                <a:cubicBezTo>
                  <a:pt x="65749" y="239223"/>
                  <a:pt x="58928" y="253537"/>
                  <a:pt x="54045" y="268560"/>
                </a:cubicBezTo>
                <a:cubicBezTo>
                  <a:pt x="50376" y="279928"/>
                  <a:pt x="48876" y="291889"/>
                  <a:pt x="49622" y="303815"/>
                </a:cubicBezTo>
                <a:cubicBezTo>
                  <a:pt x="50381" y="318010"/>
                  <a:pt x="55442" y="331635"/>
                  <a:pt x="64126" y="342860"/>
                </a:cubicBezTo>
                <a:cubicBezTo>
                  <a:pt x="69755" y="349890"/>
                  <a:pt x="76705" y="355742"/>
                  <a:pt x="84583" y="360077"/>
                </a:cubicBezTo>
                <a:cubicBezTo>
                  <a:pt x="99400" y="368204"/>
                  <a:pt x="115709" y="373216"/>
                  <a:pt x="132517" y="374811"/>
                </a:cubicBezTo>
                <a:cubicBezTo>
                  <a:pt x="140389" y="375666"/>
                  <a:pt x="148317" y="375870"/>
                  <a:pt x="156222" y="375422"/>
                </a:cubicBezTo>
                <a:cubicBezTo>
                  <a:pt x="168209" y="374761"/>
                  <a:pt x="180147" y="373405"/>
                  <a:pt x="191979" y="371359"/>
                </a:cubicBezTo>
                <a:cubicBezTo>
                  <a:pt x="209438" y="368413"/>
                  <a:pt x="226814" y="365024"/>
                  <a:pt x="244000" y="360604"/>
                </a:cubicBezTo>
                <a:lnTo>
                  <a:pt x="277680" y="349812"/>
                </a:lnTo>
                <a:lnTo>
                  <a:pt x="247375" y="356815"/>
                </a:lnTo>
                <a:cubicBezTo>
                  <a:pt x="237369" y="358185"/>
                  <a:pt x="227256" y="358602"/>
                  <a:pt x="217172" y="358057"/>
                </a:cubicBezTo>
                <a:cubicBezTo>
                  <a:pt x="196093" y="356998"/>
                  <a:pt x="175394" y="352001"/>
                  <a:pt x="156138" y="343323"/>
                </a:cubicBezTo>
                <a:cubicBezTo>
                  <a:pt x="127518" y="330429"/>
                  <a:pt x="102944" y="309934"/>
                  <a:pt x="85065" y="284051"/>
                </a:cubicBezTo>
                <a:cubicBezTo>
                  <a:pt x="84876" y="283777"/>
                  <a:pt x="84667" y="283525"/>
                  <a:pt x="84499" y="283251"/>
                </a:cubicBezTo>
                <a:cubicBezTo>
                  <a:pt x="83388" y="281462"/>
                  <a:pt x="83702" y="280768"/>
                  <a:pt x="85798" y="280768"/>
                </a:cubicBezTo>
                <a:cubicBezTo>
                  <a:pt x="97955" y="280768"/>
                  <a:pt x="110090" y="280768"/>
                  <a:pt x="122226" y="280768"/>
                </a:cubicBezTo>
                <a:cubicBezTo>
                  <a:pt x="123646" y="280875"/>
                  <a:pt x="124955" y="281578"/>
                  <a:pt x="125831" y="282704"/>
                </a:cubicBezTo>
                <a:cubicBezTo>
                  <a:pt x="133821" y="290881"/>
                  <a:pt x="142741" y="298088"/>
                  <a:pt x="152407" y="304173"/>
                </a:cubicBezTo>
                <a:cubicBezTo>
                  <a:pt x="168993" y="314500"/>
                  <a:pt x="187563" y="321191"/>
                  <a:pt x="206902" y="323811"/>
                </a:cubicBezTo>
                <a:cubicBezTo>
                  <a:pt x="203192" y="321138"/>
                  <a:pt x="199902" y="318507"/>
                  <a:pt x="196548" y="316002"/>
                </a:cubicBezTo>
                <a:cubicBezTo>
                  <a:pt x="186802" y="308699"/>
                  <a:pt x="177119" y="301290"/>
                  <a:pt x="167393" y="293965"/>
                </a:cubicBezTo>
                <a:cubicBezTo>
                  <a:pt x="154168" y="283904"/>
                  <a:pt x="140901" y="273780"/>
                  <a:pt x="127571" y="263740"/>
                </a:cubicBezTo>
                <a:cubicBezTo>
                  <a:pt x="126795" y="263150"/>
                  <a:pt x="125433" y="262687"/>
                  <a:pt x="125789" y="261466"/>
                </a:cubicBezTo>
                <a:cubicBezTo>
                  <a:pt x="126145" y="260246"/>
                  <a:pt x="127529" y="260666"/>
                  <a:pt x="128472" y="260666"/>
                </a:cubicBezTo>
                <a:cubicBezTo>
                  <a:pt x="143751" y="260666"/>
                  <a:pt x="159010" y="260666"/>
                  <a:pt x="174289" y="260666"/>
                </a:cubicBezTo>
                <a:cubicBezTo>
                  <a:pt x="176224" y="260587"/>
                  <a:pt x="178058" y="261538"/>
                  <a:pt x="179110" y="263171"/>
                </a:cubicBezTo>
                <a:cubicBezTo>
                  <a:pt x="193928" y="283378"/>
                  <a:pt x="208914" y="303289"/>
                  <a:pt x="223795" y="323369"/>
                </a:cubicBezTo>
                <a:cubicBezTo>
                  <a:pt x="225221" y="325348"/>
                  <a:pt x="225304" y="325327"/>
                  <a:pt x="226772" y="323369"/>
                </a:cubicBezTo>
                <a:cubicBezTo>
                  <a:pt x="241584" y="303557"/>
                  <a:pt x="256310" y="283742"/>
                  <a:pt x="270954" y="263929"/>
                </a:cubicBezTo>
                <a:cubicBezTo>
                  <a:pt x="272283" y="261856"/>
                  <a:pt x="274624" y="260664"/>
                  <a:pt x="277074" y="260814"/>
                </a:cubicBezTo>
                <a:cubicBezTo>
                  <a:pt x="292018" y="260814"/>
                  <a:pt x="306983" y="260814"/>
                  <a:pt x="321928" y="260814"/>
                </a:cubicBezTo>
                <a:cubicBezTo>
                  <a:pt x="322934" y="260814"/>
                  <a:pt x="324568" y="260498"/>
                  <a:pt x="324799" y="261614"/>
                </a:cubicBezTo>
                <a:cubicBezTo>
                  <a:pt x="325030" y="262729"/>
                  <a:pt x="323730" y="263234"/>
                  <a:pt x="322934" y="263824"/>
                </a:cubicBezTo>
                <a:lnTo>
                  <a:pt x="269298" y="304447"/>
                </a:lnTo>
                <a:cubicBezTo>
                  <a:pt x="261082" y="310677"/>
                  <a:pt x="252803" y="316844"/>
                  <a:pt x="244650" y="323159"/>
                </a:cubicBezTo>
                <a:cubicBezTo>
                  <a:pt x="244342" y="323331"/>
                  <a:pt x="244088" y="323586"/>
                  <a:pt x="243916" y="323895"/>
                </a:cubicBezTo>
                <a:cubicBezTo>
                  <a:pt x="268192" y="320507"/>
                  <a:pt x="291142" y="310734"/>
                  <a:pt x="310442" y="295565"/>
                </a:cubicBezTo>
                <a:cubicBezTo>
                  <a:pt x="315749" y="291353"/>
                  <a:pt x="320762" y="286781"/>
                  <a:pt x="325449" y="281883"/>
                </a:cubicBezTo>
                <a:cubicBezTo>
                  <a:pt x="326298" y="281079"/>
                  <a:pt x="327455" y="280694"/>
                  <a:pt x="328614" y="280831"/>
                </a:cubicBezTo>
                <a:cubicBezTo>
                  <a:pt x="337710" y="280831"/>
                  <a:pt x="346785" y="280704"/>
                  <a:pt x="355861" y="280831"/>
                </a:cubicBezTo>
                <a:cubicBezTo>
                  <a:pt x="357919" y="281003"/>
                  <a:pt x="359891" y="279961"/>
                  <a:pt x="360912" y="278158"/>
                </a:cubicBezTo>
                <a:cubicBezTo>
                  <a:pt x="371568" y="262456"/>
                  <a:pt x="379537" y="245076"/>
                  <a:pt x="384491" y="226737"/>
                </a:cubicBezTo>
                <a:cubicBezTo>
                  <a:pt x="387315" y="216183"/>
                  <a:pt x="389153" y="205387"/>
                  <a:pt x="389983" y="194491"/>
                </a:cubicBezTo>
                <a:cubicBezTo>
                  <a:pt x="390318" y="190281"/>
                  <a:pt x="390507" y="186071"/>
                  <a:pt x="390507" y="181862"/>
                </a:cubicBezTo>
                <a:cubicBezTo>
                  <a:pt x="390501" y="172251"/>
                  <a:pt x="389715" y="162655"/>
                  <a:pt x="388159" y="153173"/>
                </a:cubicBezTo>
                <a:cubicBezTo>
                  <a:pt x="385212" y="135768"/>
                  <a:pt x="379650" y="118913"/>
                  <a:pt x="371664" y="103183"/>
                </a:cubicBezTo>
                <a:cubicBezTo>
                  <a:pt x="365936" y="91914"/>
                  <a:pt x="358969" y="81324"/>
                  <a:pt x="350893" y="71611"/>
                </a:cubicBezTo>
                <a:cubicBezTo>
                  <a:pt x="343746" y="63084"/>
                  <a:pt x="335794" y="55274"/>
                  <a:pt x="327146" y="48289"/>
                </a:cubicBezTo>
                <a:cubicBezTo>
                  <a:pt x="326002" y="47268"/>
                  <a:pt x="324397" y="46953"/>
                  <a:pt x="322955" y="47469"/>
                </a:cubicBezTo>
                <a:close/>
                <a:moveTo>
                  <a:pt x="279044" y="15391"/>
                </a:moveTo>
                <a:cubicBezTo>
                  <a:pt x="280107" y="14960"/>
                  <a:pt x="281293" y="14960"/>
                  <a:pt x="282356" y="15391"/>
                </a:cubicBezTo>
                <a:cubicBezTo>
                  <a:pt x="284473" y="16296"/>
                  <a:pt x="286694" y="17075"/>
                  <a:pt x="288790" y="17896"/>
                </a:cubicBezTo>
                <a:cubicBezTo>
                  <a:pt x="288958" y="17959"/>
                  <a:pt x="289126" y="18085"/>
                  <a:pt x="289650" y="18380"/>
                </a:cubicBezTo>
                <a:cubicBezTo>
                  <a:pt x="281266" y="21200"/>
                  <a:pt x="273217" y="23852"/>
                  <a:pt x="265211" y="26947"/>
                </a:cubicBezTo>
                <a:cubicBezTo>
                  <a:pt x="257204" y="30041"/>
                  <a:pt x="249282" y="33282"/>
                  <a:pt x="241422" y="36755"/>
                </a:cubicBezTo>
                <a:cubicBezTo>
                  <a:pt x="233562" y="40228"/>
                  <a:pt x="225807" y="43911"/>
                  <a:pt x="218115" y="47742"/>
                </a:cubicBezTo>
                <a:cubicBezTo>
                  <a:pt x="210429" y="51601"/>
                  <a:pt x="202835" y="55635"/>
                  <a:pt x="195332" y="59845"/>
                </a:cubicBezTo>
                <a:cubicBezTo>
                  <a:pt x="187814" y="64069"/>
                  <a:pt x="180403" y="68454"/>
                  <a:pt x="173094" y="73000"/>
                </a:cubicBezTo>
                <a:cubicBezTo>
                  <a:pt x="165785" y="77547"/>
                  <a:pt x="158569" y="82254"/>
                  <a:pt x="151443" y="87124"/>
                </a:cubicBezTo>
                <a:cubicBezTo>
                  <a:pt x="144373" y="92007"/>
                  <a:pt x="137386" y="97044"/>
                  <a:pt x="130483" y="102236"/>
                </a:cubicBezTo>
                <a:cubicBezTo>
                  <a:pt x="123581" y="107428"/>
                  <a:pt x="116804" y="112781"/>
                  <a:pt x="110153" y="118296"/>
                </a:cubicBezTo>
                <a:cubicBezTo>
                  <a:pt x="103516" y="123796"/>
                  <a:pt x="96990" y="129466"/>
                  <a:pt x="90577" y="135303"/>
                </a:cubicBezTo>
                <a:cubicBezTo>
                  <a:pt x="84163" y="141140"/>
                  <a:pt x="77910" y="147132"/>
                  <a:pt x="71818" y="153278"/>
                </a:cubicBezTo>
                <a:cubicBezTo>
                  <a:pt x="65740" y="159424"/>
                  <a:pt x="59850" y="165739"/>
                  <a:pt x="53814" y="172474"/>
                </a:cubicBezTo>
                <a:cubicBezTo>
                  <a:pt x="53793" y="170496"/>
                  <a:pt x="53940" y="169043"/>
                  <a:pt x="53940" y="167612"/>
                </a:cubicBezTo>
                <a:cubicBezTo>
                  <a:pt x="53730" y="163739"/>
                  <a:pt x="55616" y="161129"/>
                  <a:pt x="58131" y="158456"/>
                </a:cubicBezTo>
                <a:cubicBezTo>
                  <a:pt x="80821" y="134501"/>
                  <a:pt x="105627" y="112661"/>
                  <a:pt x="132244" y="93206"/>
                </a:cubicBezTo>
                <a:cubicBezTo>
                  <a:pt x="156774" y="75183"/>
                  <a:pt x="182675" y="59123"/>
                  <a:pt x="209710" y="45174"/>
                </a:cubicBezTo>
                <a:cubicBezTo>
                  <a:pt x="232078" y="33585"/>
                  <a:pt x="255249" y="23631"/>
                  <a:pt x="279044" y="15391"/>
                </a:cubicBezTo>
                <a:close/>
                <a:moveTo>
                  <a:pt x="261648" y="9456"/>
                </a:moveTo>
                <a:cubicBezTo>
                  <a:pt x="264037" y="10193"/>
                  <a:pt x="266469" y="10698"/>
                  <a:pt x="268900" y="11287"/>
                </a:cubicBezTo>
                <a:cubicBezTo>
                  <a:pt x="269067" y="11351"/>
                  <a:pt x="269227" y="11429"/>
                  <a:pt x="269382" y="11519"/>
                </a:cubicBezTo>
                <a:cubicBezTo>
                  <a:pt x="269005" y="12087"/>
                  <a:pt x="268376" y="12108"/>
                  <a:pt x="267852" y="12298"/>
                </a:cubicBezTo>
                <a:cubicBezTo>
                  <a:pt x="242275" y="21696"/>
                  <a:pt x="217451" y="33038"/>
                  <a:pt x="193593" y="46227"/>
                </a:cubicBezTo>
                <a:cubicBezTo>
                  <a:pt x="177984" y="54843"/>
                  <a:pt x="162747" y="64161"/>
                  <a:pt x="147880" y="74180"/>
                </a:cubicBezTo>
                <a:cubicBezTo>
                  <a:pt x="131120" y="85503"/>
                  <a:pt x="114947" y="97678"/>
                  <a:pt x="99422" y="110656"/>
                </a:cubicBezTo>
                <a:cubicBezTo>
                  <a:pt x="90437" y="118219"/>
                  <a:pt x="81690" y="126057"/>
                  <a:pt x="73180" y="134167"/>
                </a:cubicBezTo>
                <a:cubicBezTo>
                  <a:pt x="67605" y="139471"/>
                  <a:pt x="62261" y="145007"/>
                  <a:pt x="56853" y="150479"/>
                </a:cubicBezTo>
                <a:cubicBezTo>
                  <a:pt x="56769" y="150732"/>
                  <a:pt x="56602" y="150985"/>
                  <a:pt x="56371" y="150985"/>
                </a:cubicBezTo>
                <a:cubicBezTo>
                  <a:pt x="56015" y="151027"/>
                  <a:pt x="56036" y="150690"/>
                  <a:pt x="56057" y="150458"/>
                </a:cubicBezTo>
                <a:cubicBezTo>
                  <a:pt x="56043" y="150016"/>
                  <a:pt x="56167" y="149583"/>
                  <a:pt x="56413" y="149217"/>
                </a:cubicBezTo>
                <a:cubicBezTo>
                  <a:pt x="56806" y="146377"/>
                  <a:pt x="57380" y="143563"/>
                  <a:pt x="58132" y="140797"/>
                </a:cubicBezTo>
                <a:cubicBezTo>
                  <a:pt x="58380" y="140120"/>
                  <a:pt x="58808" y="139524"/>
                  <a:pt x="59368" y="139071"/>
                </a:cubicBezTo>
                <a:cubicBezTo>
                  <a:pt x="66760" y="131690"/>
                  <a:pt x="74354" y="124491"/>
                  <a:pt x="82151" y="117476"/>
                </a:cubicBezTo>
                <a:cubicBezTo>
                  <a:pt x="101750" y="100000"/>
                  <a:pt x="122497" y="83868"/>
                  <a:pt x="144254" y="69191"/>
                </a:cubicBezTo>
                <a:cubicBezTo>
                  <a:pt x="163134" y="56408"/>
                  <a:pt x="182729" y="44722"/>
                  <a:pt x="202940" y="34188"/>
                </a:cubicBezTo>
                <a:cubicBezTo>
                  <a:pt x="220404" y="25119"/>
                  <a:pt x="238335" y="16989"/>
                  <a:pt x="256660" y="9835"/>
                </a:cubicBezTo>
                <a:cubicBezTo>
                  <a:pt x="258227" y="9124"/>
                  <a:pt x="259992" y="8990"/>
                  <a:pt x="261648" y="9456"/>
                </a:cubicBezTo>
                <a:close/>
                <a:moveTo>
                  <a:pt x="245404" y="6677"/>
                </a:moveTo>
                <a:cubicBezTo>
                  <a:pt x="245634" y="6614"/>
                  <a:pt x="246158" y="6256"/>
                  <a:pt x="246033" y="6825"/>
                </a:cubicBezTo>
                <a:cubicBezTo>
                  <a:pt x="245907" y="7393"/>
                  <a:pt x="245488" y="7393"/>
                  <a:pt x="245027" y="7393"/>
                </a:cubicBezTo>
                <a:cubicBezTo>
                  <a:pt x="236643" y="10887"/>
                  <a:pt x="228301" y="14528"/>
                  <a:pt x="220064" y="18401"/>
                </a:cubicBezTo>
                <a:cubicBezTo>
                  <a:pt x="203994" y="25993"/>
                  <a:pt x="188275" y="34293"/>
                  <a:pt x="172905" y="43301"/>
                </a:cubicBezTo>
                <a:cubicBezTo>
                  <a:pt x="147433" y="58287"/>
                  <a:pt x="123089" y="75129"/>
                  <a:pt x="100071" y="93691"/>
                </a:cubicBezTo>
                <a:cubicBezTo>
                  <a:pt x="88166" y="103268"/>
                  <a:pt x="76638" y="113308"/>
                  <a:pt x="65572" y="123916"/>
                </a:cubicBezTo>
                <a:lnTo>
                  <a:pt x="62407" y="126842"/>
                </a:lnTo>
                <a:cubicBezTo>
                  <a:pt x="62176" y="122148"/>
                  <a:pt x="74501" y="95754"/>
                  <a:pt x="82507" y="83546"/>
                </a:cubicBezTo>
                <a:cubicBezTo>
                  <a:pt x="91237" y="70196"/>
                  <a:pt x="101729" y="58095"/>
                  <a:pt x="113695" y="47574"/>
                </a:cubicBezTo>
                <a:cubicBezTo>
                  <a:pt x="125704" y="37085"/>
                  <a:pt x="139107" y="28323"/>
                  <a:pt x="153518" y="21538"/>
                </a:cubicBezTo>
                <a:cubicBezTo>
                  <a:pt x="167768" y="14781"/>
                  <a:pt x="182897" y="10076"/>
                  <a:pt x="198455" y="7561"/>
                </a:cubicBezTo>
                <a:cubicBezTo>
                  <a:pt x="213981" y="5016"/>
                  <a:pt x="229793" y="4718"/>
                  <a:pt x="245404" y="6677"/>
                </a:cubicBezTo>
                <a:close/>
                <a:moveTo>
                  <a:pt x="416266" y="131"/>
                </a:moveTo>
                <a:cubicBezTo>
                  <a:pt x="431122" y="1575"/>
                  <a:pt x="442595" y="13881"/>
                  <a:pt x="443052" y="28862"/>
                </a:cubicBezTo>
                <a:cubicBezTo>
                  <a:pt x="442977" y="30144"/>
                  <a:pt x="443767" y="31318"/>
                  <a:pt x="444980" y="31724"/>
                </a:cubicBezTo>
                <a:cubicBezTo>
                  <a:pt x="453519" y="35548"/>
                  <a:pt x="461323" y="40849"/>
                  <a:pt x="468036" y="47384"/>
                </a:cubicBezTo>
                <a:cubicBezTo>
                  <a:pt x="477738" y="56923"/>
                  <a:pt x="484430" y="69119"/>
                  <a:pt x="487277" y="82451"/>
                </a:cubicBezTo>
                <a:cubicBezTo>
                  <a:pt x="489207" y="91549"/>
                  <a:pt x="489767" y="100886"/>
                  <a:pt x="488932" y="110150"/>
                </a:cubicBezTo>
                <a:cubicBezTo>
                  <a:pt x="487807" y="123049"/>
                  <a:pt x="484952" y="135737"/>
                  <a:pt x="480444" y="147869"/>
                </a:cubicBezTo>
                <a:cubicBezTo>
                  <a:pt x="475168" y="162253"/>
                  <a:pt x="468476" y="176074"/>
                  <a:pt x="460470" y="189123"/>
                </a:cubicBezTo>
                <a:cubicBezTo>
                  <a:pt x="453762" y="200176"/>
                  <a:pt x="446414" y="210824"/>
                  <a:pt x="438462" y="221012"/>
                </a:cubicBezTo>
                <a:cubicBezTo>
                  <a:pt x="438190" y="221369"/>
                  <a:pt x="437854" y="221685"/>
                  <a:pt x="437561" y="222022"/>
                </a:cubicBezTo>
                <a:cubicBezTo>
                  <a:pt x="436599" y="223510"/>
                  <a:pt x="435519" y="224918"/>
                  <a:pt x="434333" y="226232"/>
                </a:cubicBezTo>
                <a:cubicBezTo>
                  <a:pt x="434023" y="226802"/>
                  <a:pt x="433635" y="227326"/>
                  <a:pt x="433180" y="227789"/>
                </a:cubicBezTo>
                <a:cubicBezTo>
                  <a:pt x="432837" y="228469"/>
                  <a:pt x="432323" y="229050"/>
                  <a:pt x="431692" y="229473"/>
                </a:cubicBezTo>
                <a:cubicBezTo>
                  <a:pt x="431650" y="230083"/>
                  <a:pt x="431315" y="230483"/>
                  <a:pt x="430539" y="230799"/>
                </a:cubicBezTo>
                <a:cubicBezTo>
                  <a:pt x="430770" y="230115"/>
                  <a:pt x="431158" y="229494"/>
                  <a:pt x="431671" y="228989"/>
                </a:cubicBezTo>
                <a:lnTo>
                  <a:pt x="432803" y="227389"/>
                </a:lnTo>
                <a:cubicBezTo>
                  <a:pt x="433067" y="226783"/>
                  <a:pt x="433453" y="226240"/>
                  <a:pt x="433935" y="225789"/>
                </a:cubicBezTo>
                <a:cubicBezTo>
                  <a:pt x="434851" y="224165"/>
                  <a:pt x="435897" y="222615"/>
                  <a:pt x="437058" y="221159"/>
                </a:cubicBezTo>
                <a:cubicBezTo>
                  <a:pt x="439929" y="216423"/>
                  <a:pt x="443136" y="211940"/>
                  <a:pt x="445945" y="207183"/>
                </a:cubicBezTo>
                <a:cubicBezTo>
                  <a:pt x="453589" y="194691"/>
                  <a:pt x="460524" y="181775"/>
                  <a:pt x="466715" y="168496"/>
                </a:cubicBezTo>
                <a:cubicBezTo>
                  <a:pt x="471721" y="157743"/>
                  <a:pt x="475462" y="146442"/>
                  <a:pt x="477866" y="134819"/>
                </a:cubicBezTo>
                <a:cubicBezTo>
                  <a:pt x="479557" y="126606"/>
                  <a:pt x="480261" y="118216"/>
                  <a:pt x="479962" y="109835"/>
                </a:cubicBezTo>
                <a:cubicBezTo>
                  <a:pt x="479685" y="98430"/>
                  <a:pt x="477082" y="87205"/>
                  <a:pt x="472312" y="76852"/>
                </a:cubicBezTo>
                <a:cubicBezTo>
                  <a:pt x="467095" y="66064"/>
                  <a:pt x="458969" y="56963"/>
                  <a:pt x="448858" y="50584"/>
                </a:cubicBezTo>
                <a:cubicBezTo>
                  <a:pt x="446272" y="48900"/>
                  <a:pt x="443593" y="47368"/>
                  <a:pt x="440831" y="45995"/>
                </a:cubicBezTo>
                <a:cubicBezTo>
                  <a:pt x="439384" y="45280"/>
                  <a:pt x="439384" y="45301"/>
                  <a:pt x="438462" y="46732"/>
                </a:cubicBezTo>
                <a:cubicBezTo>
                  <a:pt x="434377" y="53474"/>
                  <a:pt x="427664" y="58185"/>
                  <a:pt x="419955" y="59719"/>
                </a:cubicBezTo>
                <a:cubicBezTo>
                  <a:pt x="404254" y="63069"/>
                  <a:pt x="388759" y="53219"/>
                  <a:pt x="385057" y="37534"/>
                </a:cubicBezTo>
                <a:cubicBezTo>
                  <a:pt x="384659" y="36039"/>
                  <a:pt x="384659" y="36039"/>
                  <a:pt x="383087" y="36039"/>
                </a:cubicBezTo>
                <a:cubicBezTo>
                  <a:pt x="374729" y="36508"/>
                  <a:pt x="366408" y="37485"/>
                  <a:pt x="358166" y="38965"/>
                </a:cubicBezTo>
                <a:cubicBezTo>
                  <a:pt x="349971" y="40270"/>
                  <a:pt x="341839" y="41912"/>
                  <a:pt x="333707" y="43575"/>
                </a:cubicBezTo>
                <a:cubicBezTo>
                  <a:pt x="333378" y="43576"/>
                  <a:pt x="333074" y="43752"/>
                  <a:pt x="332910" y="44038"/>
                </a:cubicBezTo>
                <a:cubicBezTo>
                  <a:pt x="333015" y="44627"/>
                  <a:pt x="333665" y="44901"/>
                  <a:pt x="334105" y="45280"/>
                </a:cubicBezTo>
                <a:cubicBezTo>
                  <a:pt x="353098" y="61237"/>
                  <a:pt x="368476" y="81087"/>
                  <a:pt x="379210" y="103499"/>
                </a:cubicBezTo>
                <a:cubicBezTo>
                  <a:pt x="386818" y="119273"/>
                  <a:pt x="392085" y="136078"/>
                  <a:pt x="394845" y="153383"/>
                </a:cubicBezTo>
                <a:cubicBezTo>
                  <a:pt x="396864" y="165903"/>
                  <a:pt x="397509" y="178608"/>
                  <a:pt x="396774" y="191270"/>
                </a:cubicBezTo>
                <a:cubicBezTo>
                  <a:pt x="395223" y="221224"/>
                  <a:pt x="386128" y="250294"/>
                  <a:pt x="370344" y="275758"/>
                </a:cubicBezTo>
                <a:cubicBezTo>
                  <a:pt x="360587" y="291612"/>
                  <a:pt x="348334" y="305773"/>
                  <a:pt x="334063" y="317686"/>
                </a:cubicBezTo>
                <a:cubicBezTo>
                  <a:pt x="329242" y="321706"/>
                  <a:pt x="324233" y="325432"/>
                  <a:pt x="319098" y="328968"/>
                </a:cubicBezTo>
                <a:cubicBezTo>
                  <a:pt x="317337" y="330147"/>
                  <a:pt x="315325" y="330884"/>
                  <a:pt x="313670" y="332252"/>
                </a:cubicBezTo>
                <a:cubicBezTo>
                  <a:pt x="313552" y="332694"/>
                  <a:pt x="313265" y="333073"/>
                  <a:pt x="312873" y="333304"/>
                </a:cubicBezTo>
                <a:lnTo>
                  <a:pt x="307549" y="336630"/>
                </a:lnTo>
                <a:lnTo>
                  <a:pt x="304846" y="338166"/>
                </a:lnTo>
                <a:lnTo>
                  <a:pt x="301408" y="340145"/>
                </a:lnTo>
                <a:cubicBezTo>
                  <a:pt x="300323" y="340905"/>
                  <a:pt x="299172" y="341568"/>
                  <a:pt x="297971" y="342123"/>
                </a:cubicBezTo>
                <a:cubicBezTo>
                  <a:pt x="297321" y="342687"/>
                  <a:pt x="296567" y="343117"/>
                  <a:pt x="295749" y="343386"/>
                </a:cubicBezTo>
                <a:cubicBezTo>
                  <a:pt x="295676" y="343576"/>
                  <a:pt x="295489" y="343696"/>
                  <a:pt x="295288" y="343681"/>
                </a:cubicBezTo>
                <a:cubicBezTo>
                  <a:pt x="295141" y="343946"/>
                  <a:pt x="294856" y="344102"/>
                  <a:pt x="294554" y="344081"/>
                </a:cubicBezTo>
                <a:cubicBezTo>
                  <a:pt x="294399" y="344352"/>
                  <a:pt x="294112" y="344521"/>
                  <a:pt x="293800" y="344523"/>
                </a:cubicBezTo>
                <a:cubicBezTo>
                  <a:pt x="293655" y="344792"/>
                  <a:pt x="293370" y="344956"/>
                  <a:pt x="293066" y="344944"/>
                </a:cubicBezTo>
                <a:cubicBezTo>
                  <a:pt x="292995" y="345125"/>
                  <a:pt x="292819" y="345243"/>
                  <a:pt x="292626" y="345238"/>
                </a:cubicBezTo>
                <a:cubicBezTo>
                  <a:pt x="287994" y="348122"/>
                  <a:pt x="283174" y="350711"/>
                  <a:pt x="278395" y="353300"/>
                </a:cubicBezTo>
                <a:cubicBezTo>
                  <a:pt x="256599" y="365194"/>
                  <a:pt x="233948" y="375438"/>
                  <a:pt x="210633" y="383946"/>
                </a:cubicBezTo>
                <a:cubicBezTo>
                  <a:pt x="192968" y="390402"/>
                  <a:pt x="174859" y="395565"/>
                  <a:pt x="156453" y="399396"/>
                </a:cubicBezTo>
                <a:cubicBezTo>
                  <a:pt x="147817" y="401220"/>
                  <a:pt x="139119" y="402622"/>
                  <a:pt x="130358" y="403605"/>
                </a:cubicBezTo>
                <a:cubicBezTo>
                  <a:pt x="118577" y="404992"/>
                  <a:pt x="106705" y="405449"/>
                  <a:pt x="94853" y="404973"/>
                </a:cubicBezTo>
                <a:cubicBezTo>
                  <a:pt x="80530" y="404529"/>
                  <a:pt x="66356" y="401917"/>
                  <a:pt x="52808" y="397228"/>
                </a:cubicBezTo>
                <a:cubicBezTo>
                  <a:pt x="41327" y="393306"/>
                  <a:pt x="30799" y="386994"/>
                  <a:pt x="21914" y="378705"/>
                </a:cubicBezTo>
                <a:cubicBezTo>
                  <a:pt x="11426" y="368621"/>
                  <a:pt x="4352" y="355489"/>
                  <a:pt x="1688" y="341155"/>
                </a:cubicBezTo>
                <a:cubicBezTo>
                  <a:pt x="-172" y="331366"/>
                  <a:pt x="-498" y="321347"/>
                  <a:pt x="724" y="311456"/>
                </a:cubicBezTo>
                <a:cubicBezTo>
                  <a:pt x="2699" y="295445"/>
                  <a:pt x="7095" y="279829"/>
                  <a:pt x="13761" y="265150"/>
                </a:cubicBezTo>
                <a:cubicBezTo>
                  <a:pt x="21442" y="247897"/>
                  <a:pt x="30904" y="231502"/>
                  <a:pt x="41993" y="216234"/>
                </a:cubicBezTo>
                <a:cubicBezTo>
                  <a:pt x="55802" y="197029"/>
                  <a:pt x="71229" y="179050"/>
                  <a:pt x="88104" y="162497"/>
                </a:cubicBezTo>
                <a:cubicBezTo>
                  <a:pt x="113892" y="137157"/>
                  <a:pt x="142171" y="114505"/>
                  <a:pt x="172508" y="94890"/>
                </a:cubicBezTo>
                <a:cubicBezTo>
                  <a:pt x="195316" y="79990"/>
                  <a:pt x="219207" y="66833"/>
                  <a:pt x="243979" y="55530"/>
                </a:cubicBezTo>
                <a:cubicBezTo>
                  <a:pt x="267374" y="44765"/>
                  <a:pt x="291670" y="36095"/>
                  <a:pt x="316583" y="29620"/>
                </a:cubicBezTo>
                <a:cubicBezTo>
                  <a:pt x="330194" y="26085"/>
                  <a:pt x="344033" y="23497"/>
                  <a:pt x="357999" y="21874"/>
                </a:cubicBezTo>
                <a:cubicBezTo>
                  <a:pt x="366053" y="20902"/>
                  <a:pt x="374156" y="20382"/>
                  <a:pt x="382270" y="20316"/>
                </a:cubicBezTo>
                <a:cubicBezTo>
                  <a:pt x="382521" y="20316"/>
                  <a:pt x="382773" y="20316"/>
                  <a:pt x="383024" y="20316"/>
                </a:cubicBezTo>
                <a:cubicBezTo>
                  <a:pt x="385015" y="20443"/>
                  <a:pt x="386043" y="19622"/>
                  <a:pt x="386923" y="17622"/>
                </a:cubicBezTo>
                <a:cubicBezTo>
                  <a:pt x="391878" y="6006"/>
                  <a:pt x="403739" y="-1064"/>
                  <a:pt x="416266" y="131"/>
                </a:cubicBezTo>
                <a:close/>
              </a:path>
            </a:pathLst>
          </a:custGeom>
          <a:solidFill>
            <a:srgbClr val="376DB5"/>
          </a:solidFill>
          <a:ln w="2090" cap="flat">
            <a:noFill/>
            <a:prstDash val="solid"/>
            <a:miter/>
          </a:ln>
        </p:spPr>
        <p:txBody>
          <a:bodyPr rtlCol="0" anchor="ctr"/>
          <a:lstStyle/>
          <a:p>
            <a:endParaRPr lang="en-V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52054BC-1463-3EF3-7931-D0745EFC8FB2}"/>
              </a:ext>
            </a:extLst>
          </p:cNvPr>
          <p:cNvSpPr/>
          <p:nvPr userDrawn="1"/>
        </p:nvSpPr>
        <p:spPr>
          <a:xfrm>
            <a:off x="92963" y="6542941"/>
            <a:ext cx="280476" cy="2804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647E7-265A-EC77-C304-8D4B5EFE7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380" y="6508358"/>
            <a:ext cx="349642" cy="349642"/>
          </a:xfrm>
        </p:spPr>
        <p:txBody>
          <a:bodyPr/>
          <a:lstStyle>
            <a:lvl1pPr algn="ctr">
              <a:defRPr lang="en-VN" sz="7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D8B0B3AC-44A8-D142-AAF6-9A453466E1A4}" type="slidenum">
              <a:rPr lang="en-VN" smtClean="0"/>
              <a:pPr/>
              <a:t>‹#›</a:t>
            </a:fld>
            <a:endParaRPr lang="en-VN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3059818-F2F3-5F00-003B-4650C290CEFC}"/>
              </a:ext>
            </a:extLst>
          </p:cNvPr>
          <p:cNvGrpSpPr/>
          <p:nvPr userDrawn="1"/>
        </p:nvGrpSpPr>
        <p:grpSpPr>
          <a:xfrm flipH="1" flipV="1">
            <a:off x="9265363" y="5246044"/>
            <a:ext cx="2869771" cy="1563379"/>
            <a:chOff x="44879" y="27296"/>
            <a:chExt cx="2869771" cy="1563379"/>
          </a:xfrm>
          <a:solidFill>
            <a:srgbClr val="0072FF"/>
          </a:solidFill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C135FD3-225C-A927-B168-37E0DE28D2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55F90AC-58AB-1346-F7A3-D261F78FE4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D9DD7A6-464F-211A-A59E-C702305F6D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936547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Straight Connector 13"/>
          <p:cNvCxnSpPr/>
          <p:nvPr userDrawn="1"/>
        </p:nvCxnSpPr>
        <p:spPr>
          <a:xfrm>
            <a:off x="774145" y="1116106"/>
            <a:ext cx="11304699" cy="0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4650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 sanh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21">
            <a:extLst>
              <a:ext uri="{FF2B5EF4-FFF2-40B4-BE49-F238E27FC236}">
                <a16:creationId xmlns:a16="http://schemas.microsoft.com/office/drawing/2014/main" id="{D6D55076-2521-0210-0FB5-E329AB53FF7F}"/>
              </a:ext>
            </a:extLst>
          </p:cNvPr>
          <p:cNvSpPr/>
          <p:nvPr userDrawn="1"/>
        </p:nvSpPr>
        <p:spPr>
          <a:xfrm rot="10800000">
            <a:off x="-2" y="0"/>
            <a:ext cx="12192000" cy="6858000"/>
          </a:xfrm>
          <a:custGeom>
            <a:avLst/>
            <a:gdLst>
              <a:gd name="connsiteX0" fmla="*/ 0 w 12192000"/>
              <a:gd name="connsiteY0" fmla="*/ 616911 h 6858000"/>
              <a:gd name="connsiteX1" fmla="*/ 0 w 12192000"/>
              <a:gd name="connsiteY1" fmla="*/ 0 h 6858000"/>
              <a:gd name="connsiteX2" fmla="*/ 715617 w 12192000"/>
              <a:gd name="connsiteY2" fmla="*/ 0 h 6858000"/>
              <a:gd name="connsiteX3" fmla="*/ 12192000 w 12192000"/>
              <a:gd name="connsiteY3" fmla="*/ 6858000 h 6858000"/>
              <a:gd name="connsiteX4" fmla="*/ 11476383 w 12192000"/>
              <a:gd name="connsiteY4" fmla="*/ 6858000 h 6858000"/>
              <a:gd name="connsiteX5" fmla="*/ 12192000 w 12192000"/>
              <a:gd name="connsiteY5" fmla="*/ 624108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6858000">
                <a:moveTo>
                  <a:pt x="0" y="616911"/>
                </a:moveTo>
                <a:lnTo>
                  <a:pt x="0" y="0"/>
                </a:lnTo>
                <a:lnTo>
                  <a:pt x="715617" y="0"/>
                </a:lnTo>
                <a:close/>
                <a:moveTo>
                  <a:pt x="12192000" y="6858000"/>
                </a:moveTo>
                <a:lnTo>
                  <a:pt x="11476383" y="6858000"/>
                </a:lnTo>
                <a:lnTo>
                  <a:pt x="12192000" y="6241089"/>
                </a:lnTo>
                <a:close/>
              </a:path>
            </a:pathLst>
          </a:cu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Isosceles Triangle 12">
            <a:extLst>
              <a:ext uri="{FF2B5EF4-FFF2-40B4-BE49-F238E27FC236}">
                <a16:creationId xmlns:a16="http://schemas.microsoft.com/office/drawing/2014/main" id="{C8EDB823-A30A-47C8-25D2-A9B8E2AED349}"/>
              </a:ext>
            </a:extLst>
          </p:cNvPr>
          <p:cNvSpPr/>
          <p:nvPr userDrawn="1"/>
        </p:nvSpPr>
        <p:spPr>
          <a:xfrm rot="10800000">
            <a:off x="0" y="0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E509037-4CE1-ED5D-C6FC-8CA081A0A39F}"/>
              </a:ext>
            </a:extLst>
          </p:cNvPr>
          <p:cNvGrpSpPr/>
          <p:nvPr userDrawn="1"/>
        </p:nvGrpSpPr>
        <p:grpSpPr>
          <a:xfrm>
            <a:off x="58527" y="54292"/>
            <a:ext cx="2869771" cy="1563379"/>
            <a:chOff x="44879" y="27296"/>
            <a:chExt cx="2869771" cy="1563379"/>
          </a:xfrm>
          <a:solidFill>
            <a:srgbClr val="0072FF"/>
          </a:solidFill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0B4ADA5-DE61-CAE3-8EC7-FC27E8BC1D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E7213C0-7CE0-59BB-B719-DC871B564E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4AE7820-5FA4-F879-12FF-D34B0A957E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936547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Isosceles Triangle 12">
            <a:extLst>
              <a:ext uri="{FF2B5EF4-FFF2-40B4-BE49-F238E27FC236}">
                <a16:creationId xmlns:a16="http://schemas.microsoft.com/office/drawing/2014/main" id="{17B543D4-758D-BD1C-FCD1-D6196FEF3479}"/>
              </a:ext>
            </a:extLst>
          </p:cNvPr>
          <p:cNvSpPr/>
          <p:nvPr userDrawn="1"/>
        </p:nvSpPr>
        <p:spPr>
          <a:xfrm rot="10800000" flipH="1" flipV="1">
            <a:off x="11476383" y="6241089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3943F-B5CB-101B-ED28-FD0D9E84E1C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74144" y="1233825"/>
            <a:ext cx="5202000" cy="4943139"/>
          </a:xfrm>
        </p:spPr>
        <p:txBody>
          <a:bodyPr/>
          <a:lstStyle>
            <a:lvl1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cột</a:t>
            </a:r>
            <a:r>
              <a:rPr lang="en-US" dirty="0"/>
              <a:t> 1</a:t>
            </a:r>
            <a:endParaRPr lang="en-V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9E902-5084-53A0-D082-6066977D8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74146" y="6475620"/>
            <a:ext cx="4311788" cy="263110"/>
          </a:xfrm>
        </p:spPr>
        <p:txBody>
          <a:bodyPr/>
          <a:lstStyle>
            <a:lvl1pPr marL="0" algn="l" defTabSz="914400" rtl="0" eaLnBrk="1" latinLnBrk="0" hangingPunct="1">
              <a:defRPr lang="en-VN" sz="1100" kern="1200" dirty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vi-VN" dirty="0"/>
              <a:t>Thực hiện bởi Trường Đại học Công nghệ Thông tin, ĐHQG-HCM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86288E-7104-5D70-BEE0-35C308EBDA64}"/>
              </a:ext>
            </a:extLst>
          </p:cNvPr>
          <p:cNvGrpSpPr/>
          <p:nvPr userDrawn="1"/>
        </p:nvGrpSpPr>
        <p:grpSpPr>
          <a:xfrm>
            <a:off x="16026" y="4629289"/>
            <a:ext cx="434350" cy="2228711"/>
            <a:chOff x="16026" y="4629289"/>
            <a:chExt cx="434350" cy="2228711"/>
          </a:xfrm>
          <a:gradFill flip="none" rotWithShape="1">
            <a:gsLst>
              <a:gs pos="0">
                <a:srgbClr val="0072FF"/>
              </a:gs>
              <a:gs pos="100000">
                <a:srgbClr val="00C6FF">
                  <a:alpha val="0"/>
                </a:srgbClr>
              </a:gs>
            </a:gsLst>
            <a:lin ang="16200000" scaled="1"/>
            <a:tileRect/>
          </a:gradFill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13CBF57-2F7D-2F8B-E033-48DD98A5DC35}"/>
                </a:ext>
              </a:extLst>
            </p:cNvPr>
            <p:cNvSpPr/>
            <p:nvPr userDrawn="1"/>
          </p:nvSpPr>
          <p:spPr>
            <a:xfrm>
              <a:off x="16026" y="4629289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CD65719-8246-A233-C1B4-DB819BF7BDF6}"/>
                </a:ext>
              </a:extLst>
            </p:cNvPr>
            <p:cNvSpPr/>
            <p:nvPr userDrawn="1"/>
          </p:nvSpPr>
          <p:spPr>
            <a:xfrm>
              <a:off x="16026" y="5005641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1304AFD-95A6-09D5-127B-FE511B7DAAFF}"/>
                </a:ext>
              </a:extLst>
            </p:cNvPr>
            <p:cNvSpPr/>
            <p:nvPr userDrawn="1"/>
          </p:nvSpPr>
          <p:spPr>
            <a:xfrm>
              <a:off x="16026" y="5381993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90A148C-3EA2-CE72-6D2A-813DD2AE8F6A}"/>
                </a:ext>
              </a:extLst>
            </p:cNvPr>
            <p:cNvSpPr/>
            <p:nvPr userDrawn="1"/>
          </p:nvSpPr>
          <p:spPr>
            <a:xfrm>
              <a:off x="16026" y="5758345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F847E55-C751-3276-D97D-327FE6F09B70}"/>
                </a:ext>
              </a:extLst>
            </p:cNvPr>
            <p:cNvSpPr/>
            <p:nvPr userDrawn="1"/>
          </p:nvSpPr>
          <p:spPr>
            <a:xfrm>
              <a:off x="16026" y="6134697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4BC8C50-583B-E3C0-3421-61D6D2869653}"/>
                </a:ext>
              </a:extLst>
            </p:cNvPr>
            <p:cNvSpPr/>
            <p:nvPr userDrawn="1"/>
          </p:nvSpPr>
          <p:spPr>
            <a:xfrm>
              <a:off x="16026" y="6511050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52F19-40DF-B11E-2E00-94556129CFC5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6447446" y="6475620"/>
            <a:ext cx="2090098" cy="263110"/>
          </a:xfrm>
        </p:spPr>
        <p:txBody>
          <a:bodyPr/>
          <a:lstStyle>
            <a:lvl1pPr marL="0" algn="ctr" defTabSz="914400" rtl="0" eaLnBrk="1" latinLnBrk="0" hangingPunct="1">
              <a:defRPr lang="en-US" sz="1100" kern="12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F4D93A6E-F168-0148-8F41-B425C952C482}" type="datetime4">
              <a:rPr lang="en-US" smtClean="0"/>
              <a:t>April 7, 2024</a:t>
            </a:fld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1ABD6798-E834-079A-9087-6CCE6DC47A1C}"/>
              </a:ext>
            </a:extLst>
          </p:cNvPr>
          <p:cNvSpPr/>
          <p:nvPr userDrawn="1"/>
        </p:nvSpPr>
        <p:spPr>
          <a:xfrm>
            <a:off x="11589537" y="105878"/>
            <a:ext cx="489307" cy="405155"/>
          </a:xfrm>
          <a:custGeom>
            <a:avLst/>
            <a:gdLst>
              <a:gd name="connsiteX0" fmla="*/ 278290 w 489307"/>
              <a:gd name="connsiteY0" fmla="*/ 349616 h 405155"/>
              <a:gd name="connsiteX1" fmla="*/ 277683 w 489307"/>
              <a:gd name="connsiteY1" fmla="*/ 349811 h 405155"/>
              <a:gd name="connsiteX2" fmla="*/ 277976 w 489307"/>
              <a:gd name="connsiteY2" fmla="*/ 349743 h 405155"/>
              <a:gd name="connsiteX3" fmla="*/ 173116 w 489307"/>
              <a:gd name="connsiteY3" fmla="*/ 214928 h 405155"/>
              <a:gd name="connsiteX4" fmla="*/ 212561 w 489307"/>
              <a:gd name="connsiteY4" fmla="*/ 228062 h 405155"/>
              <a:gd name="connsiteX5" fmla="*/ 214259 w 489307"/>
              <a:gd name="connsiteY5" fmla="*/ 228947 h 405155"/>
              <a:gd name="connsiteX6" fmla="*/ 213316 w 489307"/>
              <a:gd name="connsiteY6" fmla="*/ 229788 h 405155"/>
              <a:gd name="connsiteX7" fmla="*/ 182086 w 489307"/>
              <a:gd name="connsiteY7" fmla="*/ 251026 h 405155"/>
              <a:gd name="connsiteX8" fmla="*/ 179990 w 489307"/>
              <a:gd name="connsiteY8" fmla="*/ 251847 h 405155"/>
              <a:gd name="connsiteX9" fmla="*/ 156055 w 489307"/>
              <a:gd name="connsiteY9" fmla="*/ 251847 h 405155"/>
              <a:gd name="connsiteX10" fmla="*/ 155132 w 489307"/>
              <a:gd name="connsiteY10" fmla="*/ 251658 h 405155"/>
              <a:gd name="connsiteX11" fmla="*/ 155384 w 489307"/>
              <a:gd name="connsiteY11" fmla="*/ 250353 h 405155"/>
              <a:gd name="connsiteX12" fmla="*/ 170328 w 489307"/>
              <a:gd name="connsiteY12" fmla="*/ 216233 h 405155"/>
              <a:gd name="connsiteX13" fmla="*/ 173116 w 489307"/>
              <a:gd name="connsiteY13" fmla="*/ 214928 h 405155"/>
              <a:gd name="connsiteX14" fmla="*/ 277908 w 489307"/>
              <a:gd name="connsiteY14" fmla="*/ 214851 h 405155"/>
              <a:gd name="connsiteX15" fmla="*/ 279966 w 489307"/>
              <a:gd name="connsiteY15" fmla="*/ 215771 h 405155"/>
              <a:gd name="connsiteX16" fmla="*/ 295308 w 489307"/>
              <a:gd name="connsiteY16" fmla="*/ 250795 h 405155"/>
              <a:gd name="connsiteX17" fmla="*/ 295434 w 489307"/>
              <a:gd name="connsiteY17" fmla="*/ 251743 h 405155"/>
              <a:gd name="connsiteX18" fmla="*/ 293925 w 489307"/>
              <a:gd name="connsiteY18" fmla="*/ 251890 h 405155"/>
              <a:gd name="connsiteX19" fmla="*/ 270870 w 489307"/>
              <a:gd name="connsiteY19" fmla="*/ 251890 h 405155"/>
              <a:gd name="connsiteX20" fmla="*/ 268250 w 489307"/>
              <a:gd name="connsiteY20" fmla="*/ 250964 h 405155"/>
              <a:gd name="connsiteX21" fmla="*/ 237502 w 489307"/>
              <a:gd name="connsiteY21" fmla="*/ 230042 h 405155"/>
              <a:gd name="connsiteX22" fmla="*/ 236245 w 489307"/>
              <a:gd name="connsiteY22" fmla="*/ 229179 h 405155"/>
              <a:gd name="connsiteX23" fmla="*/ 237251 w 489307"/>
              <a:gd name="connsiteY23" fmla="*/ 228400 h 405155"/>
              <a:gd name="connsiteX24" fmla="*/ 277870 w 489307"/>
              <a:gd name="connsiteY24" fmla="*/ 214866 h 405155"/>
              <a:gd name="connsiteX25" fmla="*/ 277908 w 489307"/>
              <a:gd name="connsiteY25" fmla="*/ 214851 h 405155"/>
              <a:gd name="connsiteX26" fmla="*/ 151422 w 489307"/>
              <a:gd name="connsiteY26" fmla="*/ 211056 h 405155"/>
              <a:gd name="connsiteX27" fmla="*/ 161566 w 489307"/>
              <a:gd name="connsiteY27" fmla="*/ 212550 h 405155"/>
              <a:gd name="connsiteX28" fmla="*/ 154797 w 489307"/>
              <a:gd name="connsiteY28" fmla="*/ 226084 h 405155"/>
              <a:gd name="connsiteX29" fmla="*/ 148886 w 489307"/>
              <a:gd name="connsiteY29" fmla="*/ 239639 h 405155"/>
              <a:gd name="connsiteX30" fmla="*/ 148530 w 489307"/>
              <a:gd name="connsiteY30" fmla="*/ 235429 h 405155"/>
              <a:gd name="connsiteX31" fmla="*/ 149641 w 489307"/>
              <a:gd name="connsiteY31" fmla="*/ 212529 h 405155"/>
              <a:gd name="connsiteX32" fmla="*/ 151422 w 489307"/>
              <a:gd name="connsiteY32" fmla="*/ 211056 h 405155"/>
              <a:gd name="connsiteX33" fmla="*/ 299584 w 489307"/>
              <a:gd name="connsiteY33" fmla="*/ 210929 h 405155"/>
              <a:gd name="connsiteX34" fmla="*/ 300800 w 489307"/>
              <a:gd name="connsiteY34" fmla="*/ 212003 h 405155"/>
              <a:gd name="connsiteX35" fmla="*/ 301680 w 489307"/>
              <a:gd name="connsiteY35" fmla="*/ 219980 h 405155"/>
              <a:gd name="connsiteX36" fmla="*/ 301701 w 489307"/>
              <a:gd name="connsiteY36" fmla="*/ 238566 h 405155"/>
              <a:gd name="connsiteX37" fmla="*/ 301701 w 489307"/>
              <a:gd name="connsiteY37" fmla="*/ 239871 h 405155"/>
              <a:gd name="connsiteX38" fmla="*/ 301093 w 489307"/>
              <a:gd name="connsiteY38" fmla="*/ 238923 h 405155"/>
              <a:gd name="connsiteX39" fmla="*/ 289000 w 489307"/>
              <a:gd name="connsiteY39" fmla="*/ 212634 h 405155"/>
              <a:gd name="connsiteX40" fmla="*/ 299584 w 489307"/>
              <a:gd name="connsiteY40" fmla="*/ 210929 h 405155"/>
              <a:gd name="connsiteX41" fmla="*/ 112605 w 489307"/>
              <a:gd name="connsiteY41" fmla="*/ 209436 h 405155"/>
              <a:gd name="connsiteX42" fmla="*/ 139224 w 489307"/>
              <a:gd name="connsiteY42" fmla="*/ 209814 h 405155"/>
              <a:gd name="connsiteX43" fmla="*/ 140397 w 489307"/>
              <a:gd name="connsiteY43" fmla="*/ 211204 h 405155"/>
              <a:gd name="connsiteX44" fmla="*/ 139475 w 489307"/>
              <a:gd name="connsiteY44" fmla="*/ 220970 h 405155"/>
              <a:gd name="connsiteX45" fmla="*/ 139454 w 489307"/>
              <a:gd name="connsiteY45" fmla="*/ 239808 h 405155"/>
              <a:gd name="connsiteX46" fmla="*/ 140670 w 489307"/>
              <a:gd name="connsiteY46" fmla="*/ 251616 h 405155"/>
              <a:gd name="connsiteX47" fmla="*/ 139077 w 489307"/>
              <a:gd name="connsiteY47" fmla="*/ 251869 h 405155"/>
              <a:gd name="connsiteX48" fmla="*/ 116671 w 489307"/>
              <a:gd name="connsiteY48" fmla="*/ 251869 h 405155"/>
              <a:gd name="connsiteX49" fmla="*/ 114156 w 489307"/>
              <a:gd name="connsiteY49" fmla="*/ 250564 h 405155"/>
              <a:gd name="connsiteX50" fmla="*/ 110174 w 489307"/>
              <a:gd name="connsiteY50" fmla="*/ 211140 h 405155"/>
              <a:gd name="connsiteX51" fmla="*/ 112605 w 489307"/>
              <a:gd name="connsiteY51" fmla="*/ 209436 h 405155"/>
              <a:gd name="connsiteX52" fmla="*/ 337584 w 489307"/>
              <a:gd name="connsiteY52" fmla="*/ 209372 h 405155"/>
              <a:gd name="connsiteX53" fmla="*/ 340539 w 489307"/>
              <a:gd name="connsiteY53" fmla="*/ 211477 h 405155"/>
              <a:gd name="connsiteX54" fmla="*/ 336348 w 489307"/>
              <a:gd name="connsiteY54" fmla="*/ 250542 h 405155"/>
              <a:gd name="connsiteX55" fmla="*/ 334252 w 489307"/>
              <a:gd name="connsiteY55" fmla="*/ 251847 h 405155"/>
              <a:gd name="connsiteX56" fmla="*/ 311070 w 489307"/>
              <a:gd name="connsiteY56" fmla="*/ 251847 h 405155"/>
              <a:gd name="connsiteX57" fmla="*/ 309918 w 489307"/>
              <a:gd name="connsiteY57" fmla="*/ 251574 h 405155"/>
              <a:gd name="connsiteX58" fmla="*/ 310735 w 489307"/>
              <a:gd name="connsiteY58" fmla="*/ 244038 h 405155"/>
              <a:gd name="connsiteX59" fmla="*/ 311154 w 489307"/>
              <a:gd name="connsiteY59" fmla="*/ 222274 h 405155"/>
              <a:gd name="connsiteX60" fmla="*/ 310169 w 489307"/>
              <a:gd name="connsiteY60" fmla="*/ 211350 h 405155"/>
              <a:gd name="connsiteX61" fmla="*/ 311343 w 489307"/>
              <a:gd name="connsiteY61" fmla="*/ 209814 h 405155"/>
              <a:gd name="connsiteX62" fmla="*/ 337584 w 489307"/>
              <a:gd name="connsiteY62" fmla="*/ 209372 h 405155"/>
              <a:gd name="connsiteX63" fmla="*/ 223837 w 489307"/>
              <a:gd name="connsiteY63" fmla="*/ 156099 h 405155"/>
              <a:gd name="connsiteX64" fmla="*/ 226772 w 489307"/>
              <a:gd name="connsiteY64" fmla="*/ 156099 h 405155"/>
              <a:gd name="connsiteX65" fmla="*/ 273260 w 489307"/>
              <a:gd name="connsiteY65" fmla="*/ 204805 h 405155"/>
              <a:gd name="connsiteX66" fmla="*/ 273909 w 489307"/>
              <a:gd name="connsiteY66" fmla="*/ 205920 h 405155"/>
              <a:gd name="connsiteX67" fmla="*/ 270220 w 489307"/>
              <a:gd name="connsiteY67" fmla="*/ 206888 h 405155"/>
              <a:gd name="connsiteX68" fmla="*/ 226667 w 489307"/>
              <a:gd name="connsiteY68" fmla="*/ 222843 h 405155"/>
              <a:gd name="connsiteX69" fmla="*/ 224005 w 489307"/>
              <a:gd name="connsiteY69" fmla="*/ 222843 h 405155"/>
              <a:gd name="connsiteX70" fmla="*/ 177664 w 489307"/>
              <a:gd name="connsiteY70" fmla="*/ 206173 h 405155"/>
              <a:gd name="connsiteX71" fmla="*/ 177014 w 489307"/>
              <a:gd name="connsiteY71" fmla="*/ 205899 h 405155"/>
              <a:gd name="connsiteX72" fmla="*/ 177433 w 489307"/>
              <a:gd name="connsiteY72" fmla="*/ 204636 h 405155"/>
              <a:gd name="connsiteX73" fmla="*/ 223837 w 489307"/>
              <a:gd name="connsiteY73" fmla="*/ 156099 h 405155"/>
              <a:gd name="connsiteX74" fmla="*/ 190281 w 489307"/>
              <a:gd name="connsiteY74" fmla="*/ 135577 h 405155"/>
              <a:gd name="connsiteX75" fmla="*/ 215432 w 489307"/>
              <a:gd name="connsiteY75" fmla="*/ 148542 h 405155"/>
              <a:gd name="connsiteX76" fmla="*/ 216732 w 489307"/>
              <a:gd name="connsiteY76" fmla="*/ 149426 h 405155"/>
              <a:gd name="connsiteX77" fmla="*/ 209459 w 489307"/>
              <a:gd name="connsiteY77" fmla="*/ 155194 h 405155"/>
              <a:gd name="connsiteX78" fmla="*/ 168022 w 489307"/>
              <a:gd name="connsiteY78" fmla="*/ 201921 h 405155"/>
              <a:gd name="connsiteX79" fmla="*/ 164501 w 489307"/>
              <a:gd name="connsiteY79" fmla="*/ 203457 h 405155"/>
              <a:gd name="connsiteX80" fmla="*/ 153539 w 489307"/>
              <a:gd name="connsiteY80" fmla="*/ 201626 h 405155"/>
              <a:gd name="connsiteX81" fmla="*/ 152051 w 489307"/>
              <a:gd name="connsiteY81" fmla="*/ 199521 h 405155"/>
              <a:gd name="connsiteX82" fmla="*/ 158779 w 489307"/>
              <a:gd name="connsiteY82" fmla="*/ 178683 h 405155"/>
              <a:gd name="connsiteX83" fmla="*/ 186969 w 489307"/>
              <a:gd name="connsiteY83" fmla="*/ 136271 h 405155"/>
              <a:gd name="connsiteX84" fmla="*/ 190281 w 489307"/>
              <a:gd name="connsiteY84" fmla="*/ 135577 h 405155"/>
              <a:gd name="connsiteX85" fmla="*/ 260223 w 489307"/>
              <a:gd name="connsiteY85" fmla="*/ 135514 h 405155"/>
              <a:gd name="connsiteX86" fmla="*/ 263555 w 489307"/>
              <a:gd name="connsiteY86" fmla="*/ 136146 h 405155"/>
              <a:gd name="connsiteX87" fmla="*/ 297090 w 489307"/>
              <a:gd name="connsiteY87" fmla="*/ 194239 h 405155"/>
              <a:gd name="connsiteX88" fmla="*/ 298536 w 489307"/>
              <a:gd name="connsiteY88" fmla="*/ 199943 h 405155"/>
              <a:gd name="connsiteX89" fmla="*/ 297384 w 489307"/>
              <a:gd name="connsiteY89" fmla="*/ 201479 h 405155"/>
              <a:gd name="connsiteX90" fmla="*/ 285101 w 489307"/>
              <a:gd name="connsiteY90" fmla="*/ 203584 h 405155"/>
              <a:gd name="connsiteX91" fmla="*/ 283006 w 489307"/>
              <a:gd name="connsiteY91" fmla="*/ 202616 h 405155"/>
              <a:gd name="connsiteX92" fmla="*/ 265945 w 489307"/>
              <a:gd name="connsiteY92" fmla="*/ 179463 h 405155"/>
              <a:gd name="connsiteX93" fmla="*/ 236119 w 489307"/>
              <a:gd name="connsiteY93" fmla="*/ 151174 h 405155"/>
              <a:gd name="connsiteX94" fmla="*/ 233793 w 489307"/>
              <a:gd name="connsiteY94" fmla="*/ 149364 h 405155"/>
              <a:gd name="connsiteX95" fmla="*/ 240081 w 489307"/>
              <a:gd name="connsiteY95" fmla="*/ 145512 h 405155"/>
              <a:gd name="connsiteX96" fmla="*/ 260223 w 489307"/>
              <a:gd name="connsiteY96" fmla="*/ 135514 h 405155"/>
              <a:gd name="connsiteX97" fmla="*/ 322955 w 489307"/>
              <a:gd name="connsiteY97" fmla="*/ 47469 h 405155"/>
              <a:gd name="connsiteX98" fmla="*/ 256303 w 489307"/>
              <a:gd name="connsiteY98" fmla="*/ 72727 h 405155"/>
              <a:gd name="connsiteX99" fmla="*/ 223376 w 489307"/>
              <a:gd name="connsiteY99" fmla="*/ 89060 h 405155"/>
              <a:gd name="connsiteX100" fmla="*/ 150144 w 489307"/>
              <a:gd name="connsiteY100" fmla="*/ 139302 h 405155"/>
              <a:gd name="connsiteX101" fmla="*/ 74334 w 489307"/>
              <a:gd name="connsiteY101" fmla="*/ 225979 h 405155"/>
              <a:gd name="connsiteX102" fmla="*/ 54045 w 489307"/>
              <a:gd name="connsiteY102" fmla="*/ 268560 h 405155"/>
              <a:gd name="connsiteX103" fmla="*/ 49622 w 489307"/>
              <a:gd name="connsiteY103" fmla="*/ 303815 h 405155"/>
              <a:gd name="connsiteX104" fmla="*/ 64126 w 489307"/>
              <a:gd name="connsiteY104" fmla="*/ 342860 h 405155"/>
              <a:gd name="connsiteX105" fmla="*/ 84583 w 489307"/>
              <a:gd name="connsiteY105" fmla="*/ 360077 h 405155"/>
              <a:gd name="connsiteX106" fmla="*/ 132517 w 489307"/>
              <a:gd name="connsiteY106" fmla="*/ 374811 h 405155"/>
              <a:gd name="connsiteX107" fmla="*/ 156222 w 489307"/>
              <a:gd name="connsiteY107" fmla="*/ 375422 h 405155"/>
              <a:gd name="connsiteX108" fmla="*/ 191979 w 489307"/>
              <a:gd name="connsiteY108" fmla="*/ 371359 h 405155"/>
              <a:gd name="connsiteX109" fmla="*/ 244000 w 489307"/>
              <a:gd name="connsiteY109" fmla="*/ 360604 h 405155"/>
              <a:gd name="connsiteX110" fmla="*/ 277680 w 489307"/>
              <a:gd name="connsiteY110" fmla="*/ 349812 h 405155"/>
              <a:gd name="connsiteX111" fmla="*/ 247375 w 489307"/>
              <a:gd name="connsiteY111" fmla="*/ 356815 h 405155"/>
              <a:gd name="connsiteX112" fmla="*/ 217172 w 489307"/>
              <a:gd name="connsiteY112" fmla="*/ 358057 h 405155"/>
              <a:gd name="connsiteX113" fmla="*/ 156138 w 489307"/>
              <a:gd name="connsiteY113" fmla="*/ 343323 h 405155"/>
              <a:gd name="connsiteX114" fmla="*/ 85065 w 489307"/>
              <a:gd name="connsiteY114" fmla="*/ 284051 h 405155"/>
              <a:gd name="connsiteX115" fmla="*/ 84499 w 489307"/>
              <a:gd name="connsiteY115" fmla="*/ 283251 h 405155"/>
              <a:gd name="connsiteX116" fmla="*/ 85798 w 489307"/>
              <a:gd name="connsiteY116" fmla="*/ 280768 h 405155"/>
              <a:gd name="connsiteX117" fmla="*/ 122226 w 489307"/>
              <a:gd name="connsiteY117" fmla="*/ 280768 h 405155"/>
              <a:gd name="connsiteX118" fmla="*/ 125831 w 489307"/>
              <a:gd name="connsiteY118" fmla="*/ 282704 h 405155"/>
              <a:gd name="connsiteX119" fmla="*/ 152407 w 489307"/>
              <a:gd name="connsiteY119" fmla="*/ 304173 h 405155"/>
              <a:gd name="connsiteX120" fmla="*/ 206902 w 489307"/>
              <a:gd name="connsiteY120" fmla="*/ 323811 h 405155"/>
              <a:gd name="connsiteX121" fmla="*/ 196548 w 489307"/>
              <a:gd name="connsiteY121" fmla="*/ 316002 h 405155"/>
              <a:gd name="connsiteX122" fmla="*/ 167393 w 489307"/>
              <a:gd name="connsiteY122" fmla="*/ 293965 h 405155"/>
              <a:gd name="connsiteX123" fmla="*/ 127571 w 489307"/>
              <a:gd name="connsiteY123" fmla="*/ 263740 h 405155"/>
              <a:gd name="connsiteX124" fmla="*/ 125789 w 489307"/>
              <a:gd name="connsiteY124" fmla="*/ 261466 h 405155"/>
              <a:gd name="connsiteX125" fmla="*/ 128472 w 489307"/>
              <a:gd name="connsiteY125" fmla="*/ 260666 h 405155"/>
              <a:gd name="connsiteX126" fmla="*/ 174289 w 489307"/>
              <a:gd name="connsiteY126" fmla="*/ 260666 h 405155"/>
              <a:gd name="connsiteX127" fmla="*/ 179110 w 489307"/>
              <a:gd name="connsiteY127" fmla="*/ 263171 h 405155"/>
              <a:gd name="connsiteX128" fmla="*/ 223795 w 489307"/>
              <a:gd name="connsiteY128" fmla="*/ 323369 h 405155"/>
              <a:gd name="connsiteX129" fmla="*/ 226772 w 489307"/>
              <a:gd name="connsiteY129" fmla="*/ 323369 h 405155"/>
              <a:gd name="connsiteX130" fmla="*/ 270954 w 489307"/>
              <a:gd name="connsiteY130" fmla="*/ 263929 h 405155"/>
              <a:gd name="connsiteX131" fmla="*/ 277074 w 489307"/>
              <a:gd name="connsiteY131" fmla="*/ 260814 h 405155"/>
              <a:gd name="connsiteX132" fmla="*/ 321928 w 489307"/>
              <a:gd name="connsiteY132" fmla="*/ 260814 h 405155"/>
              <a:gd name="connsiteX133" fmla="*/ 324799 w 489307"/>
              <a:gd name="connsiteY133" fmla="*/ 261614 h 405155"/>
              <a:gd name="connsiteX134" fmla="*/ 322934 w 489307"/>
              <a:gd name="connsiteY134" fmla="*/ 263824 h 405155"/>
              <a:gd name="connsiteX135" fmla="*/ 269298 w 489307"/>
              <a:gd name="connsiteY135" fmla="*/ 304447 h 405155"/>
              <a:gd name="connsiteX136" fmla="*/ 244650 w 489307"/>
              <a:gd name="connsiteY136" fmla="*/ 323159 h 405155"/>
              <a:gd name="connsiteX137" fmla="*/ 243916 w 489307"/>
              <a:gd name="connsiteY137" fmla="*/ 323895 h 405155"/>
              <a:gd name="connsiteX138" fmla="*/ 310442 w 489307"/>
              <a:gd name="connsiteY138" fmla="*/ 295565 h 405155"/>
              <a:gd name="connsiteX139" fmla="*/ 325449 w 489307"/>
              <a:gd name="connsiteY139" fmla="*/ 281883 h 405155"/>
              <a:gd name="connsiteX140" fmla="*/ 328614 w 489307"/>
              <a:gd name="connsiteY140" fmla="*/ 280831 h 405155"/>
              <a:gd name="connsiteX141" fmla="*/ 355861 w 489307"/>
              <a:gd name="connsiteY141" fmla="*/ 280831 h 405155"/>
              <a:gd name="connsiteX142" fmla="*/ 360912 w 489307"/>
              <a:gd name="connsiteY142" fmla="*/ 278158 h 405155"/>
              <a:gd name="connsiteX143" fmla="*/ 384491 w 489307"/>
              <a:gd name="connsiteY143" fmla="*/ 226737 h 405155"/>
              <a:gd name="connsiteX144" fmla="*/ 389983 w 489307"/>
              <a:gd name="connsiteY144" fmla="*/ 194491 h 405155"/>
              <a:gd name="connsiteX145" fmla="*/ 390507 w 489307"/>
              <a:gd name="connsiteY145" fmla="*/ 181862 h 405155"/>
              <a:gd name="connsiteX146" fmla="*/ 388159 w 489307"/>
              <a:gd name="connsiteY146" fmla="*/ 153173 h 405155"/>
              <a:gd name="connsiteX147" fmla="*/ 371664 w 489307"/>
              <a:gd name="connsiteY147" fmla="*/ 103183 h 405155"/>
              <a:gd name="connsiteX148" fmla="*/ 350893 w 489307"/>
              <a:gd name="connsiteY148" fmla="*/ 71611 h 405155"/>
              <a:gd name="connsiteX149" fmla="*/ 327146 w 489307"/>
              <a:gd name="connsiteY149" fmla="*/ 48289 h 405155"/>
              <a:gd name="connsiteX150" fmla="*/ 322955 w 489307"/>
              <a:gd name="connsiteY150" fmla="*/ 47469 h 405155"/>
              <a:gd name="connsiteX151" fmla="*/ 279044 w 489307"/>
              <a:gd name="connsiteY151" fmla="*/ 15391 h 405155"/>
              <a:gd name="connsiteX152" fmla="*/ 282356 w 489307"/>
              <a:gd name="connsiteY152" fmla="*/ 15391 h 405155"/>
              <a:gd name="connsiteX153" fmla="*/ 288790 w 489307"/>
              <a:gd name="connsiteY153" fmla="*/ 17896 h 405155"/>
              <a:gd name="connsiteX154" fmla="*/ 289650 w 489307"/>
              <a:gd name="connsiteY154" fmla="*/ 18380 h 405155"/>
              <a:gd name="connsiteX155" fmla="*/ 265211 w 489307"/>
              <a:gd name="connsiteY155" fmla="*/ 26947 h 405155"/>
              <a:gd name="connsiteX156" fmla="*/ 241422 w 489307"/>
              <a:gd name="connsiteY156" fmla="*/ 36755 h 405155"/>
              <a:gd name="connsiteX157" fmla="*/ 218115 w 489307"/>
              <a:gd name="connsiteY157" fmla="*/ 47742 h 405155"/>
              <a:gd name="connsiteX158" fmla="*/ 195332 w 489307"/>
              <a:gd name="connsiteY158" fmla="*/ 59845 h 405155"/>
              <a:gd name="connsiteX159" fmla="*/ 173094 w 489307"/>
              <a:gd name="connsiteY159" fmla="*/ 73000 h 405155"/>
              <a:gd name="connsiteX160" fmla="*/ 151443 w 489307"/>
              <a:gd name="connsiteY160" fmla="*/ 87124 h 405155"/>
              <a:gd name="connsiteX161" fmla="*/ 130483 w 489307"/>
              <a:gd name="connsiteY161" fmla="*/ 102236 h 405155"/>
              <a:gd name="connsiteX162" fmla="*/ 110153 w 489307"/>
              <a:gd name="connsiteY162" fmla="*/ 118296 h 405155"/>
              <a:gd name="connsiteX163" fmla="*/ 90577 w 489307"/>
              <a:gd name="connsiteY163" fmla="*/ 135303 h 405155"/>
              <a:gd name="connsiteX164" fmla="*/ 71818 w 489307"/>
              <a:gd name="connsiteY164" fmla="*/ 153278 h 405155"/>
              <a:gd name="connsiteX165" fmla="*/ 53814 w 489307"/>
              <a:gd name="connsiteY165" fmla="*/ 172474 h 405155"/>
              <a:gd name="connsiteX166" fmla="*/ 53940 w 489307"/>
              <a:gd name="connsiteY166" fmla="*/ 167612 h 405155"/>
              <a:gd name="connsiteX167" fmla="*/ 58131 w 489307"/>
              <a:gd name="connsiteY167" fmla="*/ 158456 h 405155"/>
              <a:gd name="connsiteX168" fmla="*/ 132244 w 489307"/>
              <a:gd name="connsiteY168" fmla="*/ 93206 h 405155"/>
              <a:gd name="connsiteX169" fmla="*/ 209710 w 489307"/>
              <a:gd name="connsiteY169" fmla="*/ 45174 h 405155"/>
              <a:gd name="connsiteX170" fmla="*/ 279044 w 489307"/>
              <a:gd name="connsiteY170" fmla="*/ 15391 h 405155"/>
              <a:gd name="connsiteX171" fmla="*/ 261648 w 489307"/>
              <a:gd name="connsiteY171" fmla="*/ 9456 h 405155"/>
              <a:gd name="connsiteX172" fmla="*/ 268900 w 489307"/>
              <a:gd name="connsiteY172" fmla="*/ 11287 h 405155"/>
              <a:gd name="connsiteX173" fmla="*/ 269382 w 489307"/>
              <a:gd name="connsiteY173" fmla="*/ 11519 h 405155"/>
              <a:gd name="connsiteX174" fmla="*/ 267852 w 489307"/>
              <a:gd name="connsiteY174" fmla="*/ 12298 h 405155"/>
              <a:gd name="connsiteX175" fmla="*/ 193593 w 489307"/>
              <a:gd name="connsiteY175" fmla="*/ 46227 h 405155"/>
              <a:gd name="connsiteX176" fmla="*/ 147880 w 489307"/>
              <a:gd name="connsiteY176" fmla="*/ 74180 h 405155"/>
              <a:gd name="connsiteX177" fmla="*/ 99422 w 489307"/>
              <a:gd name="connsiteY177" fmla="*/ 110656 h 405155"/>
              <a:gd name="connsiteX178" fmla="*/ 73180 w 489307"/>
              <a:gd name="connsiteY178" fmla="*/ 134167 h 405155"/>
              <a:gd name="connsiteX179" fmla="*/ 56853 w 489307"/>
              <a:gd name="connsiteY179" fmla="*/ 150479 h 405155"/>
              <a:gd name="connsiteX180" fmla="*/ 56371 w 489307"/>
              <a:gd name="connsiteY180" fmla="*/ 150985 h 405155"/>
              <a:gd name="connsiteX181" fmla="*/ 56057 w 489307"/>
              <a:gd name="connsiteY181" fmla="*/ 150458 h 405155"/>
              <a:gd name="connsiteX182" fmla="*/ 56413 w 489307"/>
              <a:gd name="connsiteY182" fmla="*/ 149217 h 405155"/>
              <a:gd name="connsiteX183" fmla="*/ 58132 w 489307"/>
              <a:gd name="connsiteY183" fmla="*/ 140797 h 405155"/>
              <a:gd name="connsiteX184" fmla="*/ 59368 w 489307"/>
              <a:gd name="connsiteY184" fmla="*/ 139071 h 405155"/>
              <a:gd name="connsiteX185" fmla="*/ 82151 w 489307"/>
              <a:gd name="connsiteY185" fmla="*/ 117476 h 405155"/>
              <a:gd name="connsiteX186" fmla="*/ 144254 w 489307"/>
              <a:gd name="connsiteY186" fmla="*/ 69191 h 405155"/>
              <a:gd name="connsiteX187" fmla="*/ 202940 w 489307"/>
              <a:gd name="connsiteY187" fmla="*/ 34188 h 405155"/>
              <a:gd name="connsiteX188" fmla="*/ 256660 w 489307"/>
              <a:gd name="connsiteY188" fmla="*/ 9835 h 405155"/>
              <a:gd name="connsiteX189" fmla="*/ 261648 w 489307"/>
              <a:gd name="connsiteY189" fmla="*/ 9456 h 405155"/>
              <a:gd name="connsiteX190" fmla="*/ 245404 w 489307"/>
              <a:gd name="connsiteY190" fmla="*/ 6677 h 405155"/>
              <a:gd name="connsiteX191" fmla="*/ 246033 w 489307"/>
              <a:gd name="connsiteY191" fmla="*/ 6825 h 405155"/>
              <a:gd name="connsiteX192" fmla="*/ 245027 w 489307"/>
              <a:gd name="connsiteY192" fmla="*/ 7393 h 405155"/>
              <a:gd name="connsiteX193" fmla="*/ 220064 w 489307"/>
              <a:gd name="connsiteY193" fmla="*/ 18401 h 405155"/>
              <a:gd name="connsiteX194" fmla="*/ 172905 w 489307"/>
              <a:gd name="connsiteY194" fmla="*/ 43301 h 405155"/>
              <a:gd name="connsiteX195" fmla="*/ 100071 w 489307"/>
              <a:gd name="connsiteY195" fmla="*/ 93691 h 405155"/>
              <a:gd name="connsiteX196" fmla="*/ 65572 w 489307"/>
              <a:gd name="connsiteY196" fmla="*/ 123916 h 405155"/>
              <a:gd name="connsiteX197" fmla="*/ 62407 w 489307"/>
              <a:gd name="connsiteY197" fmla="*/ 126842 h 405155"/>
              <a:gd name="connsiteX198" fmla="*/ 82507 w 489307"/>
              <a:gd name="connsiteY198" fmla="*/ 83546 h 405155"/>
              <a:gd name="connsiteX199" fmla="*/ 113695 w 489307"/>
              <a:gd name="connsiteY199" fmla="*/ 47574 h 405155"/>
              <a:gd name="connsiteX200" fmla="*/ 153518 w 489307"/>
              <a:gd name="connsiteY200" fmla="*/ 21538 h 405155"/>
              <a:gd name="connsiteX201" fmla="*/ 198455 w 489307"/>
              <a:gd name="connsiteY201" fmla="*/ 7561 h 405155"/>
              <a:gd name="connsiteX202" fmla="*/ 245404 w 489307"/>
              <a:gd name="connsiteY202" fmla="*/ 6677 h 405155"/>
              <a:gd name="connsiteX203" fmla="*/ 416266 w 489307"/>
              <a:gd name="connsiteY203" fmla="*/ 131 h 405155"/>
              <a:gd name="connsiteX204" fmla="*/ 443052 w 489307"/>
              <a:gd name="connsiteY204" fmla="*/ 28862 h 405155"/>
              <a:gd name="connsiteX205" fmla="*/ 444980 w 489307"/>
              <a:gd name="connsiteY205" fmla="*/ 31724 h 405155"/>
              <a:gd name="connsiteX206" fmla="*/ 468036 w 489307"/>
              <a:gd name="connsiteY206" fmla="*/ 47384 h 405155"/>
              <a:gd name="connsiteX207" fmla="*/ 487277 w 489307"/>
              <a:gd name="connsiteY207" fmla="*/ 82451 h 405155"/>
              <a:gd name="connsiteX208" fmla="*/ 488932 w 489307"/>
              <a:gd name="connsiteY208" fmla="*/ 110150 h 405155"/>
              <a:gd name="connsiteX209" fmla="*/ 480444 w 489307"/>
              <a:gd name="connsiteY209" fmla="*/ 147869 h 405155"/>
              <a:gd name="connsiteX210" fmla="*/ 460470 w 489307"/>
              <a:gd name="connsiteY210" fmla="*/ 189123 h 405155"/>
              <a:gd name="connsiteX211" fmla="*/ 438462 w 489307"/>
              <a:gd name="connsiteY211" fmla="*/ 221012 h 405155"/>
              <a:gd name="connsiteX212" fmla="*/ 437561 w 489307"/>
              <a:gd name="connsiteY212" fmla="*/ 222022 h 405155"/>
              <a:gd name="connsiteX213" fmla="*/ 434333 w 489307"/>
              <a:gd name="connsiteY213" fmla="*/ 226232 h 405155"/>
              <a:gd name="connsiteX214" fmla="*/ 433180 w 489307"/>
              <a:gd name="connsiteY214" fmla="*/ 227789 h 405155"/>
              <a:gd name="connsiteX215" fmla="*/ 431692 w 489307"/>
              <a:gd name="connsiteY215" fmla="*/ 229473 h 405155"/>
              <a:gd name="connsiteX216" fmla="*/ 430539 w 489307"/>
              <a:gd name="connsiteY216" fmla="*/ 230799 h 405155"/>
              <a:gd name="connsiteX217" fmla="*/ 431671 w 489307"/>
              <a:gd name="connsiteY217" fmla="*/ 228989 h 405155"/>
              <a:gd name="connsiteX218" fmla="*/ 432803 w 489307"/>
              <a:gd name="connsiteY218" fmla="*/ 227389 h 405155"/>
              <a:gd name="connsiteX219" fmla="*/ 433935 w 489307"/>
              <a:gd name="connsiteY219" fmla="*/ 225789 h 405155"/>
              <a:gd name="connsiteX220" fmla="*/ 437058 w 489307"/>
              <a:gd name="connsiteY220" fmla="*/ 221159 h 405155"/>
              <a:gd name="connsiteX221" fmla="*/ 445945 w 489307"/>
              <a:gd name="connsiteY221" fmla="*/ 207183 h 405155"/>
              <a:gd name="connsiteX222" fmla="*/ 466715 w 489307"/>
              <a:gd name="connsiteY222" fmla="*/ 168496 h 405155"/>
              <a:gd name="connsiteX223" fmla="*/ 477866 w 489307"/>
              <a:gd name="connsiteY223" fmla="*/ 134819 h 405155"/>
              <a:gd name="connsiteX224" fmla="*/ 479962 w 489307"/>
              <a:gd name="connsiteY224" fmla="*/ 109835 h 405155"/>
              <a:gd name="connsiteX225" fmla="*/ 472312 w 489307"/>
              <a:gd name="connsiteY225" fmla="*/ 76852 h 405155"/>
              <a:gd name="connsiteX226" fmla="*/ 448858 w 489307"/>
              <a:gd name="connsiteY226" fmla="*/ 50584 h 405155"/>
              <a:gd name="connsiteX227" fmla="*/ 440831 w 489307"/>
              <a:gd name="connsiteY227" fmla="*/ 45995 h 405155"/>
              <a:gd name="connsiteX228" fmla="*/ 438462 w 489307"/>
              <a:gd name="connsiteY228" fmla="*/ 46732 h 405155"/>
              <a:gd name="connsiteX229" fmla="*/ 419955 w 489307"/>
              <a:gd name="connsiteY229" fmla="*/ 59719 h 405155"/>
              <a:gd name="connsiteX230" fmla="*/ 385057 w 489307"/>
              <a:gd name="connsiteY230" fmla="*/ 37534 h 405155"/>
              <a:gd name="connsiteX231" fmla="*/ 383087 w 489307"/>
              <a:gd name="connsiteY231" fmla="*/ 36039 h 405155"/>
              <a:gd name="connsiteX232" fmla="*/ 358166 w 489307"/>
              <a:gd name="connsiteY232" fmla="*/ 38965 h 405155"/>
              <a:gd name="connsiteX233" fmla="*/ 333707 w 489307"/>
              <a:gd name="connsiteY233" fmla="*/ 43575 h 405155"/>
              <a:gd name="connsiteX234" fmla="*/ 332910 w 489307"/>
              <a:gd name="connsiteY234" fmla="*/ 44038 h 405155"/>
              <a:gd name="connsiteX235" fmla="*/ 334105 w 489307"/>
              <a:gd name="connsiteY235" fmla="*/ 45280 h 405155"/>
              <a:gd name="connsiteX236" fmla="*/ 379210 w 489307"/>
              <a:gd name="connsiteY236" fmla="*/ 103499 h 405155"/>
              <a:gd name="connsiteX237" fmla="*/ 394845 w 489307"/>
              <a:gd name="connsiteY237" fmla="*/ 153383 h 405155"/>
              <a:gd name="connsiteX238" fmla="*/ 396774 w 489307"/>
              <a:gd name="connsiteY238" fmla="*/ 191270 h 405155"/>
              <a:gd name="connsiteX239" fmla="*/ 370344 w 489307"/>
              <a:gd name="connsiteY239" fmla="*/ 275758 h 405155"/>
              <a:gd name="connsiteX240" fmla="*/ 334063 w 489307"/>
              <a:gd name="connsiteY240" fmla="*/ 317686 h 405155"/>
              <a:gd name="connsiteX241" fmla="*/ 319098 w 489307"/>
              <a:gd name="connsiteY241" fmla="*/ 328968 h 405155"/>
              <a:gd name="connsiteX242" fmla="*/ 313670 w 489307"/>
              <a:gd name="connsiteY242" fmla="*/ 332252 h 405155"/>
              <a:gd name="connsiteX243" fmla="*/ 312873 w 489307"/>
              <a:gd name="connsiteY243" fmla="*/ 333304 h 405155"/>
              <a:gd name="connsiteX244" fmla="*/ 307549 w 489307"/>
              <a:gd name="connsiteY244" fmla="*/ 336630 h 405155"/>
              <a:gd name="connsiteX245" fmla="*/ 304846 w 489307"/>
              <a:gd name="connsiteY245" fmla="*/ 338166 h 405155"/>
              <a:gd name="connsiteX246" fmla="*/ 301408 w 489307"/>
              <a:gd name="connsiteY246" fmla="*/ 340145 h 405155"/>
              <a:gd name="connsiteX247" fmla="*/ 297971 w 489307"/>
              <a:gd name="connsiteY247" fmla="*/ 342123 h 405155"/>
              <a:gd name="connsiteX248" fmla="*/ 295749 w 489307"/>
              <a:gd name="connsiteY248" fmla="*/ 343386 h 405155"/>
              <a:gd name="connsiteX249" fmla="*/ 295288 w 489307"/>
              <a:gd name="connsiteY249" fmla="*/ 343681 h 405155"/>
              <a:gd name="connsiteX250" fmla="*/ 294554 w 489307"/>
              <a:gd name="connsiteY250" fmla="*/ 344081 h 405155"/>
              <a:gd name="connsiteX251" fmla="*/ 293800 w 489307"/>
              <a:gd name="connsiteY251" fmla="*/ 344523 h 405155"/>
              <a:gd name="connsiteX252" fmla="*/ 293066 w 489307"/>
              <a:gd name="connsiteY252" fmla="*/ 344944 h 405155"/>
              <a:gd name="connsiteX253" fmla="*/ 292626 w 489307"/>
              <a:gd name="connsiteY253" fmla="*/ 345238 h 405155"/>
              <a:gd name="connsiteX254" fmla="*/ 278395 w 489307"/>
              <a:gd name="connsiteY254" fmla="*/ 353300 h 405155"/>
              <a:gd name="connsiteX255" fmla="*/ 210633 w 489307"/>
              <a:gd name="connsiteY255" fmla="*/ 383946 h 405155"/>
              <a:gd name="connsiteX256" fmla="*/ 156453 w 489307"/>
              <a:gd name="connsiteY256" fmla="*/ 399396 h 405155"/>
              <a:gd name="connsiteX257" fmla="*/ 130358 w 489307"/>
              <a:gd name="connsiteY257" fmla="*/ 403605 h 405155"/>
              <a:gd name="connsiteX258" fmla="*/ 94853 w 489307"/>
              <a:gd name="connsiteY258" fmla="*/ 404973 h 405155"/>
              <a:gd name="connsiteX259" fmla="*/ 52808 w 489307"/>
              <a:gd name="connsiteY259" fmla="*/ 397228 h 405155"/>
              <a:gd name="connsiteX260" fmla="*/ 21914 w 489307"/>
              <a:gd name="connsiteY260" fmla="*/ 378705 h 405155"/>
              <a:gd name="connsiteX261" fmla="*/ 1688 w 489307"/>
              <a:gd name="connsiteY261" fmla="*/ 341155 h 405155"/>
              <a:gd name="connsiteX262" fmla="*/ 724 w 489307"/>
              <a:gd name="connsiteY262" fmla="*/ 311456 h 405155"/>
              <a:gd name="connsiteX263" fmla="*/ 13761 w 489307"/>
              <a:gd name="connsiteY263" fmla="*/ 265150 h 405155"/>
              <a:gd name="connsiteX264" fmla="*/ 41993 w 489307"/>
              <a:gd name="connsiteY264" fmla="*/ 216234 h 405155"/>
              <a:gd name="connsiteX265" fmla="*/ 88104 w 489307"/>
              <a:gd name="connsiteY265" fmla="*/ 162497 h 405155"/>
              <a:gd name="connsiteX266" fmla="*/ 172508 w 489307"/>
              <a:gd name="connsiteY266" fmla="*/ 94890 h 405155"/>
              <a:gd name="connsiteX267" fmla="*/ 243979 w 489307"/>
              <a:gd name="connsiteY267" fmla="*/ 55530 h 405155"/>
              <a:gd name="connsiteX268" fmla="*/ 316583 w 489307"/>
              <a:gd name="connsiteY268" fmla="*/ 29620 h 405155"/>
              <a:gd name="connsiteX269" fmla="*/ 357999 w 489307"/>
              <a:gd name="connsiteY269" fmla="*/ 21874 h 405155"/>
              <a:gd name="connsiteX270" fmla="*/ 382270 w 489307"/>
              <a:gd name="connsiteY270" fmla="*/ 20316 h 405155"/>
              <a:gd name="connsiteX271" fmla="*/ 383024 w 489307"/>
              <a:gd name="connsiteY271" fmla="*/ 20316 h 405155"/>
              <a:gd name="connsiteX272" fmla="*/ 386923 w 489307"/>
              <a:gd name="connsiteY272" fmla="*/ 17622 h 405155"/>
              <a:gd name="connsiteX273" fmla="*/ 416266 w 489307"/>
              <a:gd name="connsiteY273" fmla="*/ 131 h 405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</a:cxnLst>
            <a:rect l="l" t="t" r="r" b="b"/>
            <a:pathLst>
              <a:path w="489307" h="405155">
                <a:moveTo>
                  <a:pt x="278290" y="349616"/>
                </a:moveTo>
                <a:lnTo>
                  <a:pt x="277683" y="349811"/>
                </a:lnTo>
                <a:lnTo>
                  <a:pt x="277976" y="349743"/>
                </a:lnTo>
                <a:close/>
                <a:moveTo>
                  <a:pt x="173116" y="214928"/>
                </a:moveTo>
                <a:cubicBezTo>
                  <a:pt x="186639" y="218079"/>
                  <a:pt x="199843" y="222476"/>
                  <a:pt x="212561" y="228062"/>
                </a:cubicBezTo>
                <a:cubicBezTo>
                  <a:pt x="213178" y="228246"/>
                  <a:pt x="213754" y="228547"/>
                  <a:pt x="214259" y="228947"/>
                </a:cubicBezTo>
                <a:cubicBezTo>
                  <a:pt x="214217" y="229557"/>
                  <a:pt x="213672" y="229599"/>
                  <a:pt x="213316" y="229788"/>
                </a:cubicBezTo>
                <a:cubicBezTo>
                  <a:pt x="202362" y="236025"/>
                  <a:pt x="191918" y="243127"/>
                  <a:pt x="182086" y="251026"/>
                </a:cubicBezTo>
                <a:cubicBezTo>
                  <a:pt x="181512" y="251550"/>
                  <a:pt x="180766" y="251843"/>
                  <a:pt x="179990" y="251847"/>
                </a:cubicBezTo>
                <a:lnTo>
                  <a:pt x="156055" y="251847"/>
                </a:lnTo>
                <a:cubicBezTo>
                  <a:pt x="155735" y="251891"/>
                  <a:pt x="155409" y="251824"/>
                  <a:pt x="155132" y="251658"/>
                </a:cubicBezTo>
                <a:cubicBezTo>
                  <a:pt x="155074" y="251207"/>
                  <a:pt x="155162" y="250748"/>
                  <a:pt x="155384" y="250353"/>
                </a:cubicBezTo>
                <a:cubicBezTo>
                  <a:pt x="159232" y="238513"/>
                  <a:pt x="164239" y="227084"/>
                  <a:pt x="170328" y="216233"/>
                </a:cubicBezTo>
                <a:cubicBezTo>
                  <a:pt x="171292" y="214507"/>
                  <a:pt x="171313" y="214507"/>
                  <a:pt x="173116" y="214928"/>
                </a:cubicBezTo>
                <a:close/>
                <a:moveTo>
                  <a:pt x="277908" y="214851"/>
                </a:moveTo>
                <a:cubicBezTo>
                  <a:pt x="278730" y="214533"/>
                  <a:pt x="279652" y="214946"/>
                  <a:pt x="279966" y="215771"/>
                </a:cubicBezTo>
                <a:cubicBezTo>
                  <a:pt x="286223" y="226906"/>
                  <a:pt x="291362" y="238640"/>
                  <a:pt x="295308" y="250795"/>
                </a:cubicBezTo>
                <a:cubicBezTo>
                  <a:pt x="295455" y="251088"/>
                  <a:pt x="295499" y="251423"/>
                  <a:pt x="295434" y="251743"/>
                </a:cubicBezTo>
                <a:cubicBezTo>
                  <a:pt x="294948" y="251907"/>
                  <a:pt x="294432" y="251957"/>
                  <a:pt x="293925" y="251890"/>
                </a:cubicBezTo>
                <a:cubicBezTo>
                  <a:pt x="286191" y="251890"/>
                  <a:pt x="278520" y="251890"/>
                  <a:pt x="270870" y="251890"/>
                </a:cubicBezTo>
                <a:cubicBezTo>
                  <a:pt x="269914" y="251905"/>
                  <a:pt x="268985" y="251576"/>
                  <a:pt x="268250" y="250964"/>
                </a:cubicBezTo>
                <a:cubicBezTo>
                  <a:pt x="258573" y="243178"/>
                  <a:pt x="248290" y="236182"/>
                  <a:pt x="237502" y="230042"/>
                </a:cubicBezTo>
                <a:cubicBezTo>
                  <a:pt x="237020" y="229859"/>
                  <a:pt x="236588" y="229564"/>
                  <a:pt x="236245" y="229179"/>
                </a:cubicBezTo>
                <a:cubicBezTo>
                  <a:pt x="236350" y="228589"/>
                  <a:pt x="236874" y="228547"/>
                  <a:pt x="237251" y="228400"/>
                </a:cubicBezTo>
                <a:cubicBezTo>
                  <a:pt x="250332" y="222603"/>
                  <a:pt x="263932" y="218072"/>
                  <a:pt x="277870" y="214866"/>
                </a:cubicBezTo>
                <a:cubicBezTo>
                  <a:pt x="277883" y="214862"/>
                  <a:pt x="277895" y="214856"/>
                  <a:pt x="277908" y="214851"/>
                </a:cubicBezTo>
                <a:close/>
                <a:moveTo>
                  <a:pt x="151422" y="211056"/>
                </a:moveTo>
                <a:cubicBezTo>
                  <a:pt x="154692" y="211561"/>
                  <a:pt x="157982" y="212024"/>
                  <a:pt x="161566" y="212550"/>
                </a:cubicBezTo>
                <a:cubicBezTo>
                  <a:pt x="159177" y="217160"/>
                  <a:pt x="156830" y="221622"/>
                  <a:pt x="154797" y="226084"/>
                </a:cubicBezTo>
                <a:cubicBezTo>
                  <a:pt x="152764" y="230546"/>
                  <a:pt x="150982" y="235114"/>
                  <a:pt x="148886" y="239639"/>
                </a:cubicBezTo>
                <a:cubicBezTo>
                  <a:pt x="148760" y="238250"/>
                  <a:pt x="148530" y="236840"/>
                  <a:pt x="148530" y="235429"/>
                </a:cubicBezTo>
                <a:cubicBezTo>
                  <a:pt x="148302" y="227778"/>
                  <a:pt x="148673" y="220121"/>
                  <a:pt x="149641" y="212529"/>
                </a:cubicBezTo>
                <a:cubicBezTo>
                  <a:pt x="149850" y="210908"/>
                  <a:pt x="149913" y="210845"/>
                  <a:pt x="151422" y="211056"/>
                </a:cubicBezTo>
                <a:close/>
                <a:moveTo>
                  <a:pt x="299584" y="210929"/>
                </a:moveTo>
                <a:cubicBezTo>
                  <a:pt x="300465" y="210803"/>
                  <a:pt x="300800" y="211224"/>
                  <a:pt x="300800" y="212003"/>
                </a:cubicBezTo>
                <a:cubicBezTo>
                  <a:pt x="301093" y="214655"/>
                  <a:pt x="301492" y="217328"/>
                  <a:pt x="301680" y="219980"/>
                </a:cubicBezTo>
                <a:cubicBezTo>
                  <a:pt x="302219" y="226164"/>
                  <a:pt x="302227" y="232382"/>
                  <a:pt x="301701" y="238566"/>
                </a:cubicBezTo>
                <a:cubicBezTo>
                  <a:pt x="301825" y="238991"/>
                  <a:pt x="301825" y="239445"/>
                  <a:pt x="301701" y="239871"/>
                </a:cubicBezTo>
                <a:cubicBezTo>
                  <a:pt x="301093" y="239765"/>
                  <a:pt x="301093" y="239344"/>
                  <a:pt x="301093" y="238923"/>
                </a:cubicBezTo>
                <a:cubicBezTo>
                  <a:pt x="297648" y="229900"/>
                  <a:pt x="293609" y="221117"/>
                  <a:pt x="289000" y="212634"/>
                </a:cubicBezTo>
                <a:cubicBezTo>
                  <a:pt x="292647" y="211813"/>
                  <a:pt x="296126" y="211455"/>
                  <a:pt x="299584" y="210929"/>
                </a:cubicBezTo>
                <a:close/>
                <a:moveTo>
                  <a:pt x="112605" y="209436"/>
                </a:moveTo>
                <a:cubicBezTo>
                  <a:pt x="121492" y="209225"/>
                  <a:pt x="130358" y="209162"/>
                  <a:pt x="139224" y="209814"/>
                </a:cubicBezTo>
                <a:cubicBezTo>
                  <a:pt x="140397" y="209899"/>
                  <a:pt x="140544" y="209920"/>
                  <a:pt x="140397" y="211204"/>
                </a:cubicBezTo>
                <a:cubicBezTo>
                  <a:pt x="140041" y="214445"/>
                  <a:pt x="139685" y="217707"/>
                  <a:pt x="139475" y="220970"/>
                </a:cubicBezTo>
                <a:cubicBezTo>
                  <a:pt x="139059" y="227242"/>
                  <a:pt x="139052" y="233536"/>
                  <a:pt x="139454" y="239808"/>
                </a:cubicBezTo>
                <a:cubicBezTo>
                  <a:pt x="139706" y="243786"/>
                  <a:pt x="140167" y="247722"/>
                  <a:pt x="140670" y="251616"/>
                </a:cubicBezTo>
                <a:cubicBezTo>
                  <a:pt x="140179" y="251869"/>
                  <a:pt x="139621" y="251957"/>
                  <a:pt x="139077" y="251869"/>
                </a:cubicBezTo>
                <a:cubicBezTo>
                  <a:pt x="131615" y="251869"/>
                  <a:pt x="124133" y="251869"/>
                  <a:pt x="116671" y="251869"/>
                </a:cubicBezTo>
                <a:cubicBezTo>
                  <a:pt x="115649" y="251976"/>
                  <a:pt x="114660" y="251463"/>
                  <a:pt x="114156" y="250564"/>
                </a:cubicBezTo>
                <a:cubicBezTo>
                  <a:pt x="106186" y="238977"/>
                  <a:pt x="104682" y="224098"/>
                  <a:pt x="110174" y="211140"/>
                </a:cubicBezTo>
                <a:cubicBezTo>
                  <a:pt x="110472" y="210061"/>
                  <a:pt x="111492" y="209345"/>
                  <a:pt x="112605" y="209436"/>
                </a:cubicBezTo>
                <a:close/>
                <a:moveTo>
                  <a:pt x="337584" y="209372"/>
                </a:moveTo>
                <a:cubicBezTo>
                  <a:pt x="338953" y="209237"/>
                  <a:pt x="340213" y="210134"/>
                  <a:pt x="340539" y="211477"/>
                </a:cubicBezTo>
                <a:cubicBezTo>
                  <a:pt x="345851" y="224367"/>
                  <a:pt x="344272" y="239083"/>
                  <a:pt x="336348" y="250542"/>
                </a:cubicBezTo>
                <a:cubicBezTo>
                  <a:pt x="335962" y="251350"/>
                  <a:pt x="335145" y="251860"/>
                  <a:pt x="334252" y="251847"/>
                </a:cubicBezTo>
                <a:cubicBezTo>
                  <a:pt x="326518" y="251847"/>
                  <a:pt x="318805" y="251847"/>
                  <a:pt x="311070" y="251847"/>
                </a:cubicBezTo>
                <a:cubicBezTo>
                  <a:pt x="310666" y="251921"/>
                  <a:pt x="310247" y="251822"/>
                  <a:pt x="309918" y="251574"/>
                </a:cubicBezTo>
                <a:cubicBezTo>
                  <a:pt x="310190" y="249090"/>
                  <a:pt x="310463" y="246564"/>
                  <a:pt x="310735" y="244038"/>
                </a:cubicBezTo>
                <a:cubicBezTo>
                  <a:pt x="311452" y="236806"/>
                  <a:pt x="311592" y="229528"/>
                  <a:pt x="311154" y="222274"/>
                </a:cubicBezTo>
                <a:cubicBezTo>
                  <a:pt x="310945" y="218612"/>
                  <a:pt x="310567" y="214992"/>
                  <a:pt x="310169" y="211350"/>
                </a:cubicBezTo>
                <a:cubicBezTo>
                  <a:pt x="310023" y="209919"/>
                  <a:pt x="310043" y="209814"/>
                  <a:pt x="311343" y="209814"/>
                </a:cubicBezTo>
                <a:cubicBezTo>
                  <a:pt x="320083" y="209161"/>
                  <a:pt x="328823" y="209245"/>
                  <a:pt x="337584" y="209372"/>
                </a:cubicBezTo>
                <a:close/>
                <a:moveTo>
                  <a:pt x="223837" y="156099"/>
                </a:moveTo>
                <a:cubicBezTo>
                  <a:pt x="225577" y="154857"/>
                  <a:pt x="225137" y="154920"/>
                  <a:pt x="226772" y="156099"/>
                </a:cubicBezTo>
                <a:cubicBezTo>
                  <a:pt x="245080" y="169370"/>
                  <a:pt x="260831" y="185874"/>
                  <a:pt x="273260" y="204805"/>
                </a:cubicBezTo>
                <a:lnTo>
                  <a:pt x="273909" y="205920"/>
                </a:lnTo>
                <a:lnTo>
                  <a:pt x="270220" y="206888"/>
                </a:lnTo>
                <a:cubicBezTo>
                  <a:pt x="255205" y="210723"/>
                  <a:pt x="240613" y="216070"/>
                  <a:pt x="226667" y="222843"/>
                </a:cubicBezTo>
                <a:cubicBezTo>
                  <a:pt x="225843" y="223317"/>
                  <a:pt x="224829" y="223317"/>
                  <a:pt x="224005" y="222843"/>
                </a:cubicBezTo>
                <a:cubicBezTo>
                  <a:pt x="209195" y="215638"/>
                  <a:pt x="193660" y="210050"/>
                  <a:pt x="177664" y="206173"/>
                </a:cubicBezTo>
                <a:cubicBezTo>
                  <a:pt x="177441" y="206099"/>
                  <a:pt x="177223" y="206006"/>
                  <a:pt x="177014" y="205899"/>
                </a:cubicBezTo>
                <a:cubicBezTo>
                  <a:pt x="176783" y="205289"/>
                  <a:pt x="177202" y="204994"/>
                  <a:pt x="177433" y="204636"/>
                </a:cubicBezTo>
                <a:cubicBezTo>
                  <a:pt x="189845" y="185766"/>
                  <a:pt x="205569" y="169321"/>
                  <a:pt x="223837" y="156099"/>
                </a:cubicBezTo>
                <a:close/>
                <a:moveTo>
                  <a:pt x="190281" y="135577"/>
                </a:moveTo>
                <a:cubicBezTo>
                  <a:pt x="198967" y="139281"/>
                  <a:pt x="207373" y="143615"/>
                  <a:pt x="215432" y="148542"/>
                </a:cubicBezTo>
                <a:cubicBezTo>
                  <a:pt x="215810" y="148774"/>
                  <a:pt x="216166" y="149048"/>
                  <a:pt x="216732" y="149426"/>
                </a:cubicBezTo>
                <a:cubicBezTo>
                  <a:pt x="214196" y="151426"/>
                  <a:pt x="211806" y="153278"/>
                  <a:pt x="209459" y="155194"/>
                </a:cubicBezTo>
                <a:cubicBezTo>
                  <a:pt x="193209" y="168404"/>
                  <a:pt x="179212" y="184185"/>
                  <a:pt x="168022" y="201921"/>
                </a:cubicBezTo>
                <a:cubicBezTo>
                  <a:pt x="167418" y="203270"/>
                  <a:pt x="165893" y="203935"/>
                  <a:pt x="164501" y="203457"/>
                </a:cubicBezTo>
                <a:cubicBezTo>
                  <a:pt x="160875" y="202721"/>
                  <a:pt x="157186" y="202215"/>
                  <a:pt x="153539" y="201626"/>
                </a:cubicBezTo>
                <a:cubicBezTo>
                  <a:pt x="151653" y="201331"/>
                  <a:pt x="151653" y="201331"/>
                  <a:pt x="152051" y="199521"/>
                </a:cubicBezTo>
                <a:cubicBezTo>
                  <a:pt x="153707" y="192399"/>
                  <a:pt x="155957" y="185427"/>
                  <a:pt x="158779" y="178683"/>
                </a:cubicBezTo>
                <a:cubicBezTo>
                  <a:pt x="165364" y="162853"/>
                  <a:pt x="174937" y="148450"/>
                  <a:pt x="186969" y="136271"/>
                </a:cubicBezTo>
                <a:cubicBezTo>
                  <a:pt x="187741" y="135236"/>
                  <a:pt x="189160" y="134937"/>
                  <a:pt x="190281" y="135577"/>
                </a:cubicBezTo>
                <a:close/>
                <a:moveTo>
                  <a:pt x="260223" y="135514"/>
                </a:moveTo>
                <a:cubicBezTo>
                  <a:pt x="261329" y="134828"/>
                  <a:pt x="262773" y="135102"/>
                  <a:pt x="263555" y="136146"/>
                </a:cubicBezTo>
                <a:cubicBezTo>
                  <a:pt x="279501" y="152309"/>
                  <a:pt x="291048" y="172311"/>
                  <a:pt x="297090" y="194239"/>
                </a:cubicBezTo>
                <a:cubicBezTo>
                  <a:pt x="297614" y="196133"/>
                  <a:pt x="298075" y="198027"/>
                  <a:pt x="298536" y="199943"/>
                </a:cubicBezTo>
                <a:cubicBezTo>
                  <a:pt x="298830" y="201248"/>
                  <a:pt x="298788" y="201269"/>
                  <a:pt x="297384" y="201479"/>
                </a:cubicBezTo>
                <a:cubicBezTo>
                  <a:pt x="293297" y="202237"/>
                  <a:pt x="289189" y="202848"/>
                  <a:pt x="285101" y="203584"/>
                </a:cubicBezTo>
                <a:cubicBezTo>
                  <a:pt x="284261" y="203820"/>
                  <a:pt x="283374" y="203412"/>
                  <a:pt x="283006" y="202616"/>
                </a:cubicBezTo>
                <a:cubicBezTo>
                  <a:pt x="277902" y="194481"/>
                  <a:pt x="272199" y="186741"/>
                  <a:pt x="265945" y="179463"/>
                </a:cubicBezTo>
                <a:cubicBezTo>
                  <a:pt x="257022" y="169004"/>
                  <a:pt x="247027" y="159522"/>
                  <a:pt x="236119" y="151174"/>
                </a:cubicBezTo>
                <a:lnTo>
                  <a:pt x="233793" y="149364"/>
                </a:lnTo>
                <a:cubicBezTo>
                  <a:pt x="235813" y="147960"/>
                  <a:pt x="237911" y="146674"/>
                  <a:pt x="240081" y="145512"/>
                </a:cubicBezTo>
                <a:cubicBezTo>
                  <a:pt x="246591" y="141782"/>
                  <a:pt x="253316" y="138444"/>
                  <a:pt x="260223" y="135514"/>
                </a:cubicBezTo>
                <a:close/>
                <a:moveTo>
                  <a:pt x="322955" y="47469"/>
                </a:moveTo>
                <a:cubicBezTo>
                  <a:pt x="300264" y="54570"/>
                  <a:pt x="278009" y="63003"/>
                  <a:pt x="256303" y="72727"/>
                </a:cubicBezTo>
                <a:cubicBezTo>
                  <a:pt x="245153" y="77799"/>
                  <a:pt x="234128" y="83145"/>
                  <a:pt x="223376" y="89060"/>
                </a:cubicBezTo>
                <a:cubicBezTo>
                  <a:pt x="197303" y="103220"/>
                  <a:pt x="172759" y="120058"/>
                  <a:pt x="150144" y="139302"/>
                </a:cubicBezTo>
                <a:cubicBezTo>
                  <a:pt x="120830" y="164358"/>
                  <a:pt x="95293" y="193554"/>
                  <a:pt x="74334" y="225979"/>
                </a:cubicBezTo>
                <a:cubicBezTo>
                  <a:pt x="65749" y="239223"/>
                  <a:pt x="58928" y="253537"/>
                  <a:pt x="54045" y="268560"/>
                </a:cubicBezTo>
                <a:cubicBezTo>
                  <a:pt x="50376" y="279928"/>
                  <a:pt x="48876" y="291889"/>
                  <a:pt x="49622" y="303815"/>
                </a:cubicBezTo>
                <a:cubicBezTo>
                  <a:pt x="50381" y="318010"/>
                  <a:pt x="55442" y="331635"/>
                  <a:pt x="64126" y="342860"/>
                </a:cubicBezTo>
                <a:cubicBezTo>
                  <a:pt x="69755" y="349890"/>
                  <a:pt x="76705" y="355742"/>
                  <a:pt x="84583" y="360077"/>
                </a:cubicBezTo>
                <a:cubicBezTo>
                  <a:pt x="99400" y="368204"/>
                  <a:pt x="115709" y="373216"/>
                  <a:pt x="132517" y="374811"/>
                </a:cubicBezTo>
                <a:cubicBezTo>
                  <a:pt x="140389" y="375666"/>
                  <a:pt x="148317" y="375870"/>
                  <a:pt x="156222" y="375422"/>
                </a:cubicBezTo>
                <a:cubicBezTo>
                  <a:pt x="168209" y="374761"/>
                  <a:pt x="180147" y="373405"/>
                  <a:pt x="191979" y="371359"/>
                </a:cubicBezTo>
                <a:cubicBezTo>
                  <a:pt x="209438" y="368413"/>
                  <a:pt x="226814" y="365024"/>
                  <a:pt x="244000" y="360604"/>
                </a:cubicBezTo>
                <a:lnTo>
                  <a:pt x="277680" y="349812"/>
                </a:lnTo>
                <a:lnTo>
                  <a:pt x="247375" y="356815"/>
                </a:lnTo>
                <a:cubicBezTo>
                  <a:pt x="237369" y="358185"/>
                  <a:pt x="227256" y="358602"/>
                  <a:pt x="217172" y="358057"/>
                </a:cubicBezTo>
                <a:cubicBezTo>
                  <a:pt x="196093" y="356998"/>
                  <a:pt x="175394" y="352001"/>
                  <a:pt x="156138" y="343323"/>
                </a:cubicBezTo>
                <a:cubicBezTo>
                  <a:pt x="127518" y="330429"/>
                  <a:pt x="102944" y="309934"/>
                  <a:pt x="85065" y="284051"/>
                </a:cubicBezTo>
                <a:cubicBezTo>
                  <a:pt x="84876" y="283777"/>
                  <a:pt x="84667" y="283525"/>
                  <a:pt x="84499" y="283251"/>
                </a:cubicBezTo>
                <a:cubicBezTo>
                  <a:pt x="83388" y="281462"/>
                  <a:pt x="83702" y="280768"/>
                  <a:pt x="85798" y="280768"/>
                </a:cubicBezTo>
                <a:cubicBezTo>
                  <a:pt x="97955" y="280768"/>
                  <a:pt x="110090" y="280768"/>
                  <a:pt x="122226" y="280768"/>
                </a:cubicBezTo>
                <a:cubicBezTo>
                  <a:pt x="123646" y="280875"/>
                  <a:pt x="124955" y="281578"/>
                  <a:pt x="125831" y="282704"/>
                </a:cubicBezTo>
                <a:cubicBezTo>
                  <a:pt x="133821" y="290881"/>
                  <a:pt x="142741" y="298088"/>
                  <a:pt x="152407" y="304173"/>
                </a:cubicBezTo>
                <a:cubicBezTo>
                  <a:pt x="168993" y="314500"/>
                  <a:pt x="187563" y="321191"/>
                  <a:pt x="206902" y="323811"/>
                </a:cubicBezTo>
                <a:cubicBezTo>
                  <a:pt x="203192" y="321138"/>
                  <a:pt x="199902" y="318507"/>
                  <a:pt x="196548" y="316002"/>
                </a:cubicBezTo>
                <a:cubicBezTo>
                  <a:pt x="186802" y="308699"/>
                  <a:pt x="177119" y="301290"/>
                  <a:pt x="167393" y="293965"/>
                </a:cubicBezTo>
                <a:cubicBezTo>
                  <a:pt x="154168" y="283904"/>
                  <a:pt x="140901" y="273780"/>
                  <a:pt x="127571" y="263740"/>
                </a:cubicBezTo>
                <a:cubicBezTo>
                  <a:pt x="126795" y="263150"/>
                  <a:pt x="125433" y="262687"/>
                  <a:pt x="125789" y="261466"/>
                </a:cubicBezTo>
                <a:cubicBezTo>
                  <a:pt x="126145" y="260246"/>
                  <a:pt x="127529" y="260666"/>
                  <a:pt x="128472" y="260666"/>
                </a:cubicBezTo>
                <a:cubicBezTo>
                  <a:pt x="143751" y="260666"/>
                  <a:pt x="159010" y="260666"/>
                  <a:pt x="174289" y="260666"/>
                </a:cubicBezTo>
                <a:cubicBezTo>
                  <a:pt x="176224" y="260587"/>
                  <a:pt x="178058" y="261538"/>
                  <a:pt x="179110" y="263171"/>
                </a:cubicBezTo>
                <a:cubicBezTo>
                  <a:pt x="193928" y="283378"/>
                  <a:pt x="208914" y="303289"/>
                  <a:pt x="223795" y="323369"/>
                </a:cubicBezTo>
                <a:cubicBezTo>
                  <a:pt x="225221" y="325348"/>
                  <a:pt x="225304" y="325327"/>
                  <a:pt x="226772" y="323369"/>
                </a:cubicBezTo>
                <a:cubicBezTo>
                  <a:pt x="241584" y="303557"/>
                  <a:pt x="256310" y="283742"/>
                  <a:pt x="270954" y="263929"/>
                </a:cubicBezTo>
                <a:cubicBezTo>
                  <a:pt x="272283" y="261856"/>
                  <a:pt x="274624" y="260664"/>
                  <a:pt x="277074" y="260814"/>
                </a:cubicBezTo>
                <a:cubicBezTo>
                  <a:pt x="292018" y="260814"/>
                  <a:pt x="306983" y="260814"/>
                  <a:pt x="321928" y="260814"/>
                </a:cubicBezTo>
                <a:cubicBezTo>
                  <a:pt x="322934" y="260814"/>
                  <a:pt x="324568" y="260498"/>
                  <a:pt x="324799" y="261614"/>
                </a:cubicBezTo>
                <a:cubicBezTo>
                  <a:pt x="325030" y="262729"/>
                  <a:pt x="323730" y="263234"/>
                  <a:pt x="322934" y="263824"/>
                </a:cubicBezTo>
                <a:lnTo>
                  <a:pt x="269298" y="304447"/>
                </a:lnTo>
                <a:cubicBezTo>
                  <a:pt x="261082" y="310677"/>
                  <a:pt x="252803" y="316844"/>
                  <a:pt x="244650" y="323159"/>
                </a:cubicBezTo>
                <a:cubicBezTo>
                  <a:pt x="244342" y="323331"/>
                  <a:pt x="244088" y="323586"/>
                  <a:pt x="243916" y="323895"/>
                </a:cubicBezTo>
                <a:cubicBezTo>
                  <a:pt x="268192" y="320507"/>
                  <a:pt x="291142" y="310734"/>
                  <a:pt x="310442" y="295565"/>
                </a:cubicBezTo>
                <a:cubicBezTo>
                  <a:pt x="315749" y="291353"/>
                  <a:pt x="320762" y="286781"/>
                  <a:pt x="325449" y="281883"/>
                </a:cubicBezTo>
                <a:cubicBezTo>
                  <a:pt x="326298" y="281079"/>
                  <a:pt x="327455" y="280694"/>
                  <a:pt x="328614" y="280831"/>
                </a:cubicBezTo>
                <a:cubicBezTo>
                  <a:pt x="337710" y="280831"/>
                  <a:pt x="346785" y="280704"/>
                  <a:pt x="355861" y="280831"/>
                </a:cubicBezTo>
                <a:cubicBezTo>
                  <a:pt x="357919" y="281003"/>
                  <a:pt x="359891" y="279961"/>
                  <a:pt x="360912" y="278158"/>
                </a:cubicBezTo>
                <a:cubicBezTo>
                  <a:pt x="371568" y="262456"/>
                  <a:pt x="379537" y="245076"/>
                  <a:pt x="384491" y="226737"/>
                </a:cubicBezTo>
                <a:cubicBezTo>
                  <a:pt x="387315" y="216183"/>
                  <a:pt x="389153" y="205387"/>
                  <a:pt x="389983" y="194491"/>
                </a:cubicBezTo>
                <a:cubicBezTo>
                  <a:pt x="390318" y="190281"/>
                  <a:pt x="390507" y="186071"/>
                  <a:pt x="390507" y="181862"/>
                </a:cubicBezTo>
                <a:cubicBezTo>
                  <a:pt x="390501" y="172251"/>
                  <a:pt x="389715" y="162655"/>
                  <a:pt x="388159" y="153173"/>
                </a:cubicBezTo>
                <a:cubicBezTo>
                  <a:pt x="385212" y="135768"/>
                  <a:pt x="379650" y="118913"/>
                  <a:pt x="371664" y="103183"/>
                </a:cubicBezTo>
                <a:cubicBezTo>
                  <a:pt x="365936" y="91914"/>
                  <a:pt x="358969" y="81324"/>
                  <a:pt x="350893" y="71611"/>
                </a:cubicBezTo>
                <a:cubicBezTo>
                  <a:pt x="343746" y="63084"/>
                  <a:pt x="335794" y="55274"/>
                  <a:pt x="327146" y="48289"/>
                </a:cubicBezTo>
                <a:cubicBezTo>
                  <a:pt x="326002" y="47268"/>
                  <a:pt x="324397" y="46953"/>
                  <a:pt x="322955" y="47469"/>
                </a:cubicBezTo>
                <a:close/>
                <a:moveTo>
                  <a:pt x="279044" y="15391"/>
                </a:moveTo>
                <a:cubicBezTo>
                  <a:pt x="280107" y="14960"/>
                  <a:pt x="281293" y="14960"/>
                  <a:pt x="282356" y="15391"/>
                </a:cubicBezTo>
                <a:cubicBezTo>
                  <a:pt x="284473" y="16296"/>
                  <a:pt x="286694" y="17075"/>
                  <a:pt x="288790" y="17896"/>
                </a:cubicBezTo>
                <a:cubicBezTo>
                  <a:pt x="288958" y="17959"/>
                  <a:pt x="289126" y="18085"/>
                  <a:pt x="289650" y="18380"/>
                </a:cubicBezTo>
                <a:cubicBezTo>
                  <a:pt x="281266" y="21200"/>
                  <a:pt x="273217" y="23852"/>
                  <a:pt x="265211" y="26947"/>
                </a:cubicBezTo>
                <a:cubicBezTo>
                  <a:pt x="257204" y="30041"/>
                  <a:pt x="249282" y="33282"/>
                  <a:pt x="241422" y="36755"/>
                </a:cubicBezTo>
                <a:cubicBezTo>
                  <a:pt x="233562" y="40228"/>
                  <a:pt x="225807" y="43911"/>
                  <a:pt x="218115" y="47742"/>
                </a:cubicBezTo>
                <a:cubicBezTo>
                  <a:pt x="210429" y="51601"/>
                  <a:pt x="202835" y="55635"/>
                  <a:pt x="195332" y="59845"/>
                </a:cubicBezTo>
                <a:cubicBezTo>
                  <a:pt x="187814" y="64069"/>
                  <a:pt x="180403" y="68454"/>
                  <a:pt x="173094" y="73000"/>
                </a:cubicBezTo>
                <a:cubicBezTo>
                  <a:pt x="165785" y="77547"/>
                  <a:pt x="158569" y="82254"/>
                  <a:pt x="151443" y="87124"/>
                </a:cubicBezTo>
                <a:cubicBezTo>
                  <a:pt x="144373" y="92007"/>
                  <a:pt x="137386" y="97044"/>
                  <a:pt x="130483" y="102236"/>
                </a:cubicBezTo>
                <a:cubicBezTo>
                  <a:pt x="123581" y="107428"/>
                  <a:pt x="116804" y="112781"/>
                  <a:pt x="110153" y="118296"/>
                </a:cubicBezTo>
                <a:cubicBezTo>
                  <a:pt x="103516" y="123796"/>
                  <a:pt x="96990" y="129466"/>
                  <a:pt x="90577" y="135303"/>
                </a:cubicBezTo>
                <a:cubicBezTo>
                  <a:pt x="84163" y="141140"/>
                  <a:pt x="77910" y="147132"/>
                  <a:pt x="71818" y="153278"/>
                </a:cubicBezTo>
                <a:cubicBezTo>
                  <a:pt x="65740" y="159424"/>
                  <a:pt x="59850" y="165739"/>
                  <a:pt x="53814" y="172474"/>
                </a:cubicBezTo>
                <a:cubicBezTo>
                  <a:pt x="53793" y="170496"/>
                  <a:pt x="53940" y="169043"/>
                  <a:pt x="53940" y="167612"/>
                </a:cubicBezTo>
                <a:cubicBezTo>
                  <a:pt x="53730" y="163739"/>
                  <a:pt x="55616" y="161129"/>
                  <a:pt x="58131" y="158456"/>
                </a:cubicBezTo>
                <a:cubicBezTo>
                  <a:pt x="80821" y="134501"/>
                  <a:pt x="105627" y="112661"/>
                  <a:pt x="132244" y="93206"/>
                </a:cubicBezTo>
                <a:cubicBezTo>
                  <a:pt x="156774" y="75183"/>
                  <a:pt x="182675" y="59123"/>
                  <a:pt x="209710" y="45174"/>
                </a:cubicBezTo>
                <a:cubicBezTo>
                  <a:pt x="232078" y="33585"/>
                  <a:pt x="255249" y="23631"/>
                  <a:pt x="279044" y="15391"/>
                </a:cubicBezTo>
                <a:close/>
                <a:moveTo>
                  <a:pt x="261648" y="9456"/>
                </a:moveTo>
                <a:cubicBezTo>
                  <a:pt x="264037" y="10193"/>
                  <a:pt x="266469" y="10698"/>
                  <a:pt x="268900" y="11287"/>
                </a:cubicBezTo>
                <a:cubicBezTo>
                  <a:pt x="269067" y="11351"/>
                  <a:pt x="269227" y="11429"/>
                  <a:pt x="269382" y="11519"/>
                </a:cubicBezTo>
                <a:cubicBezTo>
                  <a:pt x="269005" y="12087"/>
                  <a:pt x="268376" y="12108"/>
                  <a:pt x="267852" y="12298"/>
                </a:cubicBezTo>
                <a:cubicBezTo>
                  <a:pt x="242275" y="21696"/>
                  <a:pt x="217451" y="33038"/>
                  <a:pt x="193593" y="46227"/>
                </a:cubicBezTo>
                <a:cubicBezTo>
                  <a:pt x="177984" y="54843"/>
                  <a:pt x="162747" y="64161"/>
                  <a:pt x="147880" y="74180"/>
                </a:cubicBezTo>
                <a:cubicBezTo>
                  <a:pt x="131120" y="85503"/>
                  <a:pt x="114947" y="97678"/>
                  <a:pt x="99422" y="110656"/>
                </a:cubicBezTo>
                <a:cubicBezTo>
                  <a:pt x="90437" y="118219"/>
                  <a:pt x="81690" y="126057"/>
                  <a:pt x="73180" y="134167"/>
                </a:cubicBezTo>
                <a:cubicBezTo>
                  <a:pt x="67605" y="139471"/>
                  <a:pt x="62261" y="145007"/>
                  <a:pt x="56853" y="150479"/>
                </a:cubicBezTo>
                <a:cubicBezTo>
                  <a:pt x="56769" y="150732"/>
                  <a:pt x="56602" y="150985"/>
                  <a:pt x="56371" y="150985"/>
                </a:cubicBezTo>
                <a:cubicBezTo>
                  <a:pt x="56015" y="151027"/>
                  <a:pt x="56036" y="150690"/>
                  <a:pt x="56057" y="150458"/>
                </a:cubicBezTo>
                <a:cubicBezTo>
                  <a:pt x="56043" y="150016"/>
                  <a:pt x="56167" y="149583"/>
                  <a:pt x="56413" y="149217"/>
                </a:cubicBezTo>
                <a:cubicBezTo>
                  <a:pt x="56806" y="146377"/>
                  <a:pt x="57380" y="143563"/>
                  <a:pt x="58132" y="140797"/>
                </a:cubicBezTo>
                <a:cubicBezTo>
                  <a:pt x="58380" y="140120"/>
                  <a:pt x="58808" y="139524"/>
                  <a:pt x="59368" y="139071"/>
                </a:cubicBezTo>
                <a:cubicBezTo>
                  <a:pt x="66760" y="131690"/>
                  <a:pt x="74354" y="124491"/>
                  <a:pt x="82151" y="117476"/>
                </a:cubicBezTo>
                <a:cubicBezTo>
                  <a:pt x="101750" y="100000"/>
                  <a:pt x="122497" y="83868"/>
                  <a:pt x="144254" y="69191"/>
                </a:cubicBezTo>
                <a:cubicBezTo>
                  <a:pt x="163134" y="56408"/>
                  <a:pt x="182729" y="44722"/>
                  <a:pt x="202940" y="34188"/>
                </a:cubicBezTo>
                <a:cubicBezTo>
                  <a:pt x="220404" y="25119"/>
                  <a:pt x="238335" y="16989"/>
                  <a:pt x="256660" y="9835"/>
                </a:cubicBezTo>
                <a:cubicBezTo>
                  <a:pt x="258227" y="9124"/>
                  <a:pt x="259992" y="8990"/>
                  <a:pt x="261648" y="9456"/>
                </a:cubicBezTo>
                <a:close/>
                <a:moveTo>
                  <a:pt x="245404" y="6677"/>
                </a:moveTo>
                <a:cubicBezTo>
                  <a:pt x="245634" y="6614"/>
                  <a:pt x="246158" y="6256"/>
                  <a:pt x="246033" y="6825"/>
                </a:cubicBezTo>
                <a:cubicBezTo>
                  <a:pt x="245907" y="7393"/>
                  <a:pt x="245488" y="7393"/>
                  <a:pt x="245027" y="7393"/>
                </a:cubicBezTo>
                <a:cubicBezTo>
                  <a:pt x="236643" y="10887"/>
                  <a:pt x="228301" y="14528"/>
                  <a:pt x="220064" y="18401"/>
                </a:cubicBezTo>
                <a:cubicBezTo>
                  <a:pt x="203994" y="25993"/>
                  <a:pt x="188275" y="34293"/>
                  <a:pt x="172905" y="43301"/>
                </a:cubicBezTo>
                <a:cubicBezTo>
                  <a:pt x="147433" y="58287"/>
                  <a:pt x="123089" y="75129"/>
                  <a:pt x="100071" y="93691"/>
                </a:cubicBezTo>
                <a:cubicBezTo>
                  <a:pt x="88166" y="103268"/>
                  <a:pt x="76638" y="113308"/>
                  <a:pt x="65572" y="123916"/>
                </a:cubicBezTo>
                <a:lnTo>
                  <a:pt x="62407" y="126842"/>
                </a:lnTo>
                <a:cubicBezTo>
                  <a:pt x="62176" y="122148"/>
                  <a:pt x="74501" y="95754"/>
                  <a:pt x="82507" y="83546"/>
                </a:cubicBezTo>
                <a:cubicBezTo>
                  <a:pt x="91237" y="70196"/>
                  <a:pt x="101729" y="58095"/>
                  <a:pt x="113695" y="47574"/>
                </a:cubicBezTo>
                <a:cubicBezTo>
                  <a:pt x="125704" y="37085"/>
                  <a:pt x="139107" y="28323"/>
                  <a:pt x="153518" y="21538"/>
                </a:cubicBezTo>
                <a:cubicBezTo>
                  <a:pt x="167768" y="14781"/>
                  <a:pt x="182897" y="10076"/>
                  <a:pt x="198455" y="7561"/>
                </a:cubicBezTo>
                <a:cubicBezTo>
                  <a:pt x="213981" y="5016"/>
                  <a:pt x="229793" y="4718"/>
                  <a:pt x="245404" y="6677"/>
                </a:cubicBezTo>
                <a:close/>
                <a:moveTo>
                  <a:pt x="416266" y="131"/>
                </a:moveTo>
                <a:cubicBezTo>
                  <a:pt x="431122" y="1575"/>
                  <a:pt x="442595" y="13881"/>
                  <a:pt x="443052" y="28862"/>
                </a:cubicBezTo>
                <a:cubicBezTo>
                  <a:pt x="442977" y="30144"/>
                  <a:pt x="443767" y="31318"/>
                  <a:pt x="444980" y="31724"/>
                </a:cubicBezTo>
                <a:cubicBezTo>
                  <a:pt x="453519" y="35548"/>
                  <a:pt x="461323" y="40849"/>
                  <a:pt x="468036" y="47384"/>
                </a:cubicBezTo>
                <a:cubicBezTo>
                  <a:pt x="477738" y="56923"/>
                  <a:pt x="484430" y="69119"/>
                  <a:pt x="487277" y="82451"/>
                </a:cubicBezTo>
                <a:cubicBezTo>
                  <a:pt x="489207" y="91549"/>
                  <a:pt x="489767" y="100886"/>
                  <a:pt x="488932" y="110150"/>
                </a:cubicBezTo>
                <a:cubicBezTo>
                  <a:pt x="487807" y="123049"/>
                  <a:pt x="484952" y="135737"/>
                  <a:pt x="480444" y="147869"/>
                </a:cubicBezTo>
                <a:cubicBezTo>
                  <a:pt x="475168" y="162253"/>
                  <a:pt x="468476" y="176074"/>
                  <a:pt x="460470" y="189123"/>
                </a:cubicBezTo>
                <a:cubicBezTo>
                  <a:pt x="453762" y="200176"/>
                  <a:pt x="446414" y="210824"/>
                  <a:pt x="438462" y="221012"/>
                </a:cubicBezTo>
                <a:cubicBezTo>
                  <a:pt x="438190" y="221369"/>
                  <a:pt x="437854" y="221685"/>
                  <a:pt x="437561" y="222022"/>
                </a:cubicBezTo>
                <a:cubicBezTo>
                  <a:pt x="436599" y="223510"/>
                  <a:pt x="435519" y="224918"/>
                  <a:pt x="434333" y="226232"/>
                </a:cubicBezTo>
                <a:cubicBezTo>
                  <a:pt x="434023" y="226802"/>
                  <a:pt x="433635" y="227326"/>
                  <a:pt x="433180" y="227789"/>
                </a:cubicBezTo>
                <a:cubicBezTo>
                  <a:pt x="432837" y="228469"/>
                  <a:pt x="432323" y="229050"/>
                  <a:pt x="431692" y="229473"/>
                </a:cubicBezTo>
                <a:cubicBezTo>
                  <a:pt x="431650" y="230083"/>
                  <a:pt x="431315" y="230483"/>
                  <a:pt x="430539" y="230799"/>
                </a:cubicBezTo>
                <a:cubicBezTo>
                  <a:pt x="430770" y="230115"/>
                  <a:pt x="431158" y="229494"/>
                  <a:pt x="431671" y="228989"/>
                </a:cubicBezTo>
                <a:lnTo>
                  <a:pt x="432803" y="227389"/>
                </a:lnTo>
                <a:cubicBezTo>
                  <a:pt x="433067" y="226783"/>
                  <a:pt x="433453" y="226240"/>
                  <a:pt x="433935" y="225789"/>
                </a:cubicBezTo>
                <a:cubicBezTo>
                  <a:pt x="434851" y="224165"/>
                  <a:pt x="435897" y="222615"/>
                  <a:pt x="437058" y="221159"/>
                </a:cubicBezTo>
                <a:cubicBezTo>
                  <a:pt x="439929" y="216423"/>
                  <a:pt x="443136" y="211940"/>
                  <a:pt x="445945" y="207183"/>
                </a:cubicBezTo>
                <a:cubicBezTo>
                  <a:pt x="453589" y="194691"/>
                  <a:pt x="460524" y="181775"/>
                  <a:pt x="466715" y="168496"/>
                </a:cubicBezTo>
                <a:cubicBezTo>
                  <a:pt x="471721" y="157743"/>
                  <a:pt x="475462" y="146442"/>
                  <a:pt x="477866" y="134819"/>
                </a:cubicBezTo>
                <a:cubicBezTo>
                  <a:pt x="479557" y="126606"/>
                  <a:pt x="480261" y="118216"/>
                  <a:pt x="479962" y="109835"/>
                </a:cubicBezTo>
                <a:cubicBezTo>
                  <a:pt x="479685" y="98430"/>
                  <a:pt x="477082" y="87205"/>
                  <a:pt x="472312" y="76852"/>
                </a:cubicBezTo>
                <a:cubicBezTo>
                  <a:pt x="467095" y="66064"/>
                  <a:pt x="458969" y="56963"/>
                  <a:pt x="448858" y="50584"/>
                </a:cubicBezTo>
                <a:cubicBezTo>
                  <a:pt x="446272" y="48900"/>
                  <a:pt x="443593" y="47368"/>
                  <a:pt x="440831" y="45995"/>
                </a:cubicBezTo>
                <a:cubicBezTo>
                  <a:pt x="439384" y="45280"/>
                  <a:pt x="439384" y="45301"/>
                  <a:pt x="438462" y="46732"/>
                </a:cubicBezTo>
                <a:cubicBezTo>
                  <a:pt x="434377" y="53474"/>
                  <a:pt x="427664" y="58185"/>
                  <a:pt x="419955" y="59719"/>
                </a:cubicBezTo>
                <a:cubicBezTo>
                  <a:pt x="404254" y="63069"/>
                  <a:pt x="388759" y="53219"/>
                  <a:pt x="385057" y="37534"/>
                </a:cubicBezTo>
                <a:cubicBezTo>
                  <a:pt x="384659" y="36039"/>
                  <a:pt x="384659" y="36039"/>
                  <a:pt x="383087" y="36039"/>
                </a:cubicBezTo>
                <a:cubicBezTo>
                  <a:pt x="374729" y="36508"/>
                  <a:pt x="366408" y="37485"/>
                  <a:pt x="358166" y="38965"/>
                </a:cubicBezTo>
                <a:cubicBezTo>
                  <a:pt x="349971" y="40270"/>
                  <a:pt x="341839" y="41912"/>
                  <a:pt x="333707" y="43575"/>
                </a:cubicBezTo>
                <a:cubicBezTo>
                  <a:pt x="333378" y="43576"/>
                  <a:pt x="333074" y="43752"/>
                  <a:pt x="332910" y="44038"/>
                </a:cubicBezTo>
                <a:cubicBezTo>
                  <a:pt x="333015" y="44627"/>
                  <a:pt x="333665" y="44901"/>
                  <a:pt x="334105" y="45280"/>
                </a:cubicBezTo>
                <a:cubicBezTo>
                  <a:pt x="353098" y="61237"/>
                  <a:pt x="368476" y="81087"/>
                  <a:pt x="379210" y="103499"/>
                </a:cubicBezTo>
                <a:cubicBezTo>
                  <a:pt x="386818" y="119273"/>
                  <a:pt x="392085" y="136078"/>
                  <a:pt x="394845" y="153383"/>
                </a:cubicBezTo>
                <a:cubicBezTo>
                  <a:pt x="396864" y="165903"/>
                  <a:pt x="397509" y="178608"/>
                  <a:pt x="396774" y="191270"/>
                </a:cubicBezTo>
                <a:cubicBezTo>
                  <a:pt x="395223" y="221224"/>
                  <a:pt x="386128" y="250294"/>
                  <a:pt x="370344" y="275758"/>
                </a:cubicBezTo>
                <a:cubicBezTo>
                  <a:pt x="360587" y="291612"/>
                  <a:pt x="348334" y="305773"/>
                  <a:pt x="334063" y="317686"/>
                </a:cubicBezTo>
                <a:cubicBezTo>
                  <a:pt x="329242" y="321706"/>
                  <a:pt x="324233" y="325432"/>
                  <a:pt x="319098" y="328968"/>
                </a:cubicBezTo>
                <a:cubicBezTo>
                  <a:pt x="317337" y="330147"/>
                  <a:pt x="315325" y="330884"/>
                  <a:pt x="313670" y="332252"/>
                </a:cubicBezTo>
                <a:cubicBezTo>
                  <a:pt x="313552" y="332694"/>
                  <a:pt x="313265" y="333073"/>
                  <a:pt x="312873" y="333304"/>
                </a:cubicBezTo>
                <a:lnTo>
                  <a:pt x="307549" y="336630"/>
                </a:lnTo>
                <a:lnTo>
                  <a:pt x="304846" y="338166"/>
                </a:lnTo>
                <a:lnTo>
                  <a:pt x="301408" y="340145"/>
                </a:lnTo>
                <a:cubicBezTo>
                  <a:pt x="300323" y="340905"/>
                  <a:pt x="299172" y="341568"/>
                  <a:pt x="297971" y="342123"/>
                </a:cubicBezTo>
                <a:cubicBezTo>
                  <a:pt x="297321" y="342687"/>
                  <a:pt x="296567" y="343117"/>
                  <a:pt x="295749" y="343386"/>
                </a:cubicBezTo>
                <a:cubicBezTo>
                  <a:pt x="295676" y="343576"/>
                  <a:pt x="295489" y="343696"/>
                  <a:pt x="295288" y="343681"/>
                </a:cubicBezTo>
                <a:cubicBezTo>
                  <a:pt x="295141" y="343946"/>
                  <a:pt x="294856" y="344102"/>
                  <a:pt x="294554" y="344081"/>
                </a:cubicBezTo>
                <a:cubicBezTo>
                  <a:pt x="294399" y="344352"/>
                  <a:pt x="294112" y="344521"/>
                  <a:pt x="293800" y="344523"/>
                </a:cubicBezTo>
                <a:cubicBezTo>
                  <a:pt x="293655" y="344792"/>
                  <a:pt x="293370" y="344956"/>
                  <a:pt x="293066" y="344944"/>
                </a:cubicBezTo>
                <a:cubicBezTo>
                  <a:pt x="292995" y="345125"/>
                  <a:pt x="292819" y="345243"/>
                  <a:pt x="292626" y="345238"/>
                </a:cubicBezTo>
                <a:cubicBezTo>
                  <a:pt x="287994" y="348122"/>
                  <a:pt x="283174" y="350711"/>
                  <a:pt x="278395" y="353300"/>
                </a:cubicBezTo>
                <a:cubicBezTo>
                  <a:pt x="256599" y="365194"/>
                  <a:pt x="233948" y="375438"/>
                  <a:pt x="210633" y="383946"/>
                </a:cubicBezTo>
                <a:cubicBezTo>
                  <a:pt x="192968" y="390402"/>
                  <a:pt x="174859" y="395565"/>
                  <a:pt x="156453" y="399396"/>
                </a:cubicBezTo>
                <a:cubicBezTo>
                  <a:pt x="147817" y="401220"/>
                  <a:pt x="139119" y="402622"/>
                  <a:pt x="130358" y="403605"/>
                </a:cubicBezTo>
                <a:cubicBezTo>
                  <a:pt x="118577" y="404992"/>
                  <a:pt x="106705" y="405449"/>
                  <a:pt x="94853" y="404973"/>
                </a:cubicBezTo>
                <a:cubicBezTo>
                  <a:pt x="80530" y="404529"/>
                  <a:pt x="66356" y="401917"/>
                  <a:pt x="52808" y="397228"/>
                </a:cubicBezTo>
                <a:cubicBezTo>
                  <a:pt x="41327" y="393306"/>
                  <a:pt x="30799" y="386994"/>
                  <a:pt x="21914" y="378705"/>
                </a:cubicBezTo>
                <a:cubicBezTo>
                  <a:pt x="11426" y="368621"/>
                  <a:pt x="4352" y="355489"/>
                  <a:pt x="1688" y="341155"/>
                </a:cubicBezTo>
                <a:cubicBezTo>
                  <a:pt x="-172" y="331366"/>
                  <a:pt x="-498" y="321347"/>
                  <a:pt x="724" y="311456"/>
                </a:cubicBezTo>
                <a:cubicBezTo>
                  <a:pt x="2699" y="295445"/>
                  <a:pt x="7095" y="279829"/>
                  <a:pt x="13761" y="265150"/>
                </a:cubicBezTo>
                <a:cubicBezTo>
                  <a:pt x="21442" y="247897"/>
                  <a:pt x="30904" y="231502"/>
                  <a:pt x="41993" y="216234"/>
                </a:cubicBezTo>
                <a:cubicBezTo>
                  <a:pt x="55802" y="197029"/>
                  <a:pt x="71229" y="179050"/>
                  <a:pt x="88104" y="162497"/>
                </a:cubicBezTo>
                <a:cubicBezTo>
                  <a:pt x="113892" y="137157"/>
                  <a:pt x="142171" y="114505"/>
                  <a:pt x="172508" y="94890"/>
                </a:cubicBezTo>
                <a:cubicBezTo>
                  <a:pt x="195316" y="79990"/>
                  <a:pt x="219207" y="66833"/>
                  <a:pt x="243979" y="55530"/>
                </a:cubicBezTo>
                <a:cubicBezTo>
                  <a:pt x="267374" y="44765"/>
                  <a:pt x="291670" y="36095"/>
                  <a:pt x="316583" y="29620"/>
                </a:cubicBezTo>
                <a:cubicBezTo>
                  <a:pt x="330194" y="26085"/>
                  <a:pt x="344033" y="23497"/>
                  <a:pt x="357999" y="21874"/>
                </a:cubicBezTo>
                <a:cubicBezTo>
                  <a:pt x="366053" y="20902"/>
                  <a:pt x="374156" y="20382"/>
                  <a:pt x="382270" y="20316"/>
                </a:cubicBezTo>
                <a:cubicBezTo>
                  <a:pt x="382521" y="20316"/>
                  <a:pt x="382773" y="20316"/>
                  <a:pt x="383024" y="20316"/>
                </a:cubicBezTo>
                <a:cubicBezTo>
                  <a:pt x="385015" y="20443"/>
                  <a:pt x="386043" y="19622"/>
                  <a:pt x="386923" y="17622"/>
                </a:cubicBezTo>
                <a:cubicBezTo>
                  <a:pt x="391878" y="6006"/>
                  <a:pt x="403739" y="-1064"/>
                  <a:pt x="416266" y="131"/>
                </a:cubicBezTo>
                <a:close/>
              </a:path>
            </a:pathLst>
          </a:custGeom>
          <a:solidFill>
            <a:srgbClr val="376DB5"/>
          </a:solidFill>
          <a:ln w="2090" cap="flat">
            <a:noFill/>
            <a:prstDash val="solid"/>
            <a:miter/>
          </a:ln>
        </p:spPr>
        <p:txBody>
          <a:bodyPr rtlCol="0" anchor="ctr"/>
          <a:lstStyle/>
          <a:p>
            <a:endParaRPr lang="en-V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52054BC-1463-3EF3-7931-D0745EFC8FB2}"/>
              </a:ext>
            </a:extLst>
          </p:cNvPr>
          <p:cNvSpPr/>
          <p:nvPr userDrawn="1"/>
        </p:nvSpPr>
        <p:spPr>
          <a:xfrm>
            <a:off x="92963" y="6542941"/>
            <a:ext cx="280476" cy="2804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647E7-265A-EC77-C304-8D4B5EFE7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380" y="6508358"/>
            <a:ext cx="349642" cy="349642"/>
          </a:xfrm>
        </p:spPr>
        <p:txBody>
          <a:bodyPr/>
          <a:lstStyle>
            <a:lvl1pPr algn="ctr">
              <a:defRPr lang="en-VN" sz="7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D8B0B3AC-44A8-D142-AAF6-9A453466E1A4}" type="slidenum">
              <a:rPr lang="en-VN" smtClean="0"/>
              <a:pPr/>
              <a:t>‹#›</a:t>
            </a:fld>
            <a:endParaRPr lang="en-VN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3059818-F2F3-5F00-003B-4650C290CEFC}"/>
              </a:ext>
            </a:extLst>
          </p:cNvPr>
          <p:cNvGrpSpPr/>
          <p:nvPr userDrawn="1"/>
        </p:nvGrpSpPr>
        <p:grpSpPr>
          <a:xfrm flipH="1" flipV="1">
            <a:off x="9265363" y="5246044"/>
            <a:ext cx="2869771" cy="1563379"/>
            <a:chOff x="44879" y="27296"/>
            <a:chExt cx="2869771" cy="1563379"/>
          </a:xfrm>
          <a:solidFill>
            <a:srgbClr val="0072FF"/>
          </a:solidFill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C135FD3-225C-A927-B168-37E0DE28D2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55F90AC-58AB-1346-F7A3-D261F78FE4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D9DD7A6-464F-211A-A59E-C702305F6D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936547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016DD3F-9640-933C-3B2A-D75E0803D5F1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6151800" y="1228490"/>
            <a:ext cx="5202000" cy="4943139"/>
          </a:xfrm>
        </p:spPr>
        <p:txBody>
          <a:bodyPr/>
          <a:lstStyle>
            <a:lvl1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cột</a:t>
            </a:r>
            <a:r>
              <a:rPr lang="en-US" dirty="0"/>
              <a:t> 2</a:t>
            </a:r>
            <a:endParaRPr lang="en-VN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87D36B1-517A-D556-9184-ED466900A8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145" y="223964"/>
            <a:ext cx="10579655" cy="785896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defRPr sz="4400"/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3020804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 sanh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21">
            <a:extLst>
              <a:ext uri="{FF2B5EF4-FFF2-40B4-BE49-F238E27FC236}">
                <a16:creationId xmlns:a16="http://schemas.microsoft.com/office/drawing/2014/main" id="{D6D55076-2521-0210-0FB5-E329AB53FF7F}"/>
              </a:ext>
            </a:extLst>
          </p:cNvPr>
          <p:cNvSpPr/>
          <p:nvPr userDrawn="1"/>
        </p:nvSpPr>
        <p:spPr>
          <a:xfrm rot="10800000">
            <a:off x="-2" y="0"/>
            <a:ext cx="12192000" cy="6858000"/>
          </a:xfrm>
          <a:custGeom>
            <a:avLst/>
            <a:gdLst>
              <a:gd name="connsiteX0" fmla="*/ 0 w 12192000"/>
              <a:gd name="connsiteY0" fmla="*/ 616911 h 6858000"/>
              <a:gd name="connsiteX1" fmla="*/ 0 w 12192000"/>
              <a:gd name="connsiteY1" fmla="*/ 0 h 6858000"/>
              <a:gd name="connsiteX2" fmla="*/ 715617 w 12192000"/>
              <a:gd name="connsiteY2" fmla="*/ 0 h 6858000"/>
              <a:gd name="connsiteX3" fmla="*/ 12192000 w 12192000"/>
              <a:gd name="connsiteY3" fmla="*/ 6858000 h 6858000"/>
              <a:gd name="connsiteX4" fmla="*/ 11476383 w 12192000"/>
              <a:gd name="connsiteY4" fmla="*/ 6858000 h 6858000"/>
              <a:gd name="connsiteX5" fmla="*/ 12192000 w 12192000"/>
              <a:gd name="connsiteY5" fmla="*/ 624108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6858000">
                <a:moveTo>
                  <a:pt x="0" y="616911"/>
                </a:moveTo>
                <a:lnTo>
                  <a:pt x="0" y="0"/>
                </a:lnTo>
                <a:lnTo>
                  <a:pt x="715617" y="0"/>
                </a:lnTo>
                <a:close/>
                <a:moveTo>
                  <a:pt x="12192000" y="6858000"/>
                </a:moveTo>
                <a:lnTo>
                  <a:pt x="11476383" y="6858000"/>
                </a:lnTo>
                <a:lnTo>
                  <a:pt x="12192000" y="6241089"/>
                </a:lnTo>
                <a:close/>
              </a:path>
            </a:pathLst>
          </a:cu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Isosceles Triangle 12">
            <a:extLst>
              <a:ext uri="{FF2B5EF4-FFF2-40B4-BE49-F238E27FC236}">
                <a16:creationId xmlns:a16="http://schemas.microsoft.com/office/drawing/2014/main" id="{C8EDB823-A30A-47C8-25D2-A9B8E2AED349}"/>
              </a:ext>
            </a:extLst>
          </p:cNvPr>
          <p:cNvSpPr/>
          <p:nvPr userDrawn="1"/>
        </p:nvSpPr>
        <p:spPr>
          <a:xfrm rot="10800000">
            <a:off x="0" y="0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E509037-4CE1-ED5D-C6FC-8CA081A0A39F}"/>
              </a:ext>
            </a:extLst>
          </p:cNvPr>
          <p:cNvGrpSpPr/>
          <p:nvPr userDrawn="1"/>
        </p:nvGrpSpPr>
        <p:grpSpPr>
          <a:xfrm>
            <a:off x="58527" y="54292"/>
            <a:ext cx="2869771" cy="1563379"/>
            <a:chOff x="44879" y="27296"/>
            <a:chExt cx="2869771" cy="1563379"/>
          </a:xfrm>
          <a:solidFill>
            <a:srgbClr val="0072FF"/>
          </a:solidFill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0B4ADA5-DE61-CAE3-8EC7-FC27E8BC1D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E7213C0-7CE0-59BB-B719-DC871B564E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4AE7820-5FA4-F879-12FF-D34B0A957E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936547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Isosceles Triangle 12">
            <a:extLst>
              <a:ext uri="{FF2B5EF4-FFF2-40B4-BE49-F238E27FC236}">
                <a16:creationId xmlns:a16="http://schemas.microsoft.com/office/drawing/2014/main" id="{17B543D4-758D-BD1C-FCD1-D6196FEF3479}"/>
              </a:ext>
            </a:extLst>
          </p:cNvPr>
          <p:cNvSpPr/>
          <p:nvPr userDrawn="1"/>
        </p:nvSpPr>
        <p:spPr>
          <a:xfrm rot="10800000" flipH="1" flipV="1">
            <a:off x="11476383" y="6241089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3943F-B5CB-101B-ED28-FD0D9E84E1C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74144" y="1962615"/>
            <a:ext cx="5202000" cy="4214349"/>
          </a:xfrm>
        </p:spPr>
        <p:txBody>
          <a:bodyPr/>
          <a:lstStyle>
            <a:lvl1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cột</a:t>
            </a:r>
            <a:r>
              <a:rPr lang="en-US" dirty="0"/>
              <a:t> 1</a:t>
            </a:r>
            <a:endParaRPr lang="en-V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9E902-5084-53A0-D082-6066977D8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74146" y="6475620"/>
            <a:ext cx="4311788" cy="263110"/>
          </a:xfrm>
        </p:spPr>
        <p:txBody>
          <a:bodyPr/>
          <a:lstStyle>
            <a:lvl1pPr marL="0" algn="l" defTabSz="914400" rtl="0" eaLnBrk="1" latinLnBrk="0" hangingPunct="1">
              <a:defRPr lang="en-VN" sz="1100" kern="1200" dirty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vi-VN" dirty="0"/>
              <a:t>Thực hiện bởi Trường Đại học Công nghệ Thông tin, ĐHQG-HCM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86288E-7104-5D70-BEE0-35C308EBDA64}"/>
              </a:ext>
            </a:extLst>
          </p:cNvPr>
          <p:cNvGrpSpPr/>
          <p:nvPr userDrawn="1"/>
        </p:nvGrpSpPr>
        <p:grpSpPr>
          <a:xfrm>
            <a:off x="16026" y="4629289"/>
            <a:ext cx="434350" cy="2228711"/>
            <a:chOff x="16026" y="4629289"/>
            <a:chExt cx="434350" cy="2228711"/>
          </a:xfrm>
          <a:gradFill flip="none" rotWithShape="1">
            <a:gsLst>
              <a:gs pos="0">
                <a:srgbClr val="0072FF"/>
              </a:gs>
              <a:gs pos="100000">
                <a:srgbClr val="00C6FF">
                  <a:alpha val="0"/>
                </a:srgbClr>
              </a:gs>
            </a:gsLst>
            <a:lin ang="16200000" scaled="1"/>
            <a:tileRect/>
          </a:gradFill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13CBF57-2F7D-2F8B-E033-48DD98A5DC35}"/>
                </a:ext>
              </a:extLst>
            </p:cNvPr>
            <p:cNvSpPr/>
            <p:nvPr userDrawn="1"/>
          </p:nvSpPr>
          <p:spPr>
            <a:xfrm>
              <a:off x="16026" y="4629289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CD65719-8246-A233-C1B4-DB819BF7BDF6}"/>
                </a:ext>
              </a:extLst>
            </p:cNvPr>
            <p:cNvSpPr/>
            <p:nvPr userDrawn="1"/>
          </p:nvSpPr>
          <p:spPr>
            <a:xfrm>
              <a:off x="16026" y="5005641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1304AFD-95A6-09D5-127B-FE511B7DAAFF}"/>
                </a:ext>
              </a:extLst>
            </p:cNvPr>
            <p:cNvSpPr/>
            <p:nvPr userDrawn="1"/>
          </p:nvSpPr>
          <p:spPr>
            <a:xfrm>
              <a:off x="16026" y="5381993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90A148C-3EA2-CE72-6D2A-813DD2AE8F6A}"/>
                </a:ext>
              </a:extLst>
            </p:cNvPr>
            <p:cNvSpPr/>
            <p:nvPr userDrawn="1"/>
          </p:nvSpPr>
          <p:spPr>
            <a:xfrm>
              <a:off x="16026" y="5758345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F847E55-C751-3276-D97D-327FE6F09B70}"/>
                </a:ext>
              </a:extLst>
            </p:cNvPr>
            <p:cNvSpPr/>
            <p:nvPr userDrawn="1"/>
          </p:nvSpPr>
          <p:spPr>
            <a:xfrm>
              <a:off x="16026" y="6134697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4BC8C50-583B-E3C0-3421-61D6D2869653}"/>
                </a:ext>
              </a:extLst>
            </p:cNvPr>
            <p:cNvSpPr/>
            <p:nvPr userDrawn="1"/>
          </p:nvSpPr>
          <p:spPr>
            <a:xfrm>
              <a:off x="16026" y="6511050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52F19-40DF-B11E-2E00-94556129CFC5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6447446" y="6475620"/>
            <a:ext cx="2090098" cy="263110"/>
          </a:xfrm>
        </p:spPr>
        <p:txBody>
          <a:bodyPr/>
          <a:lstStyle>
            <a:lvl1pPr marL="0" algn="ctr" defTabSz="914400" rtl="0" eaLnBrk="1" latinLnBrk="0" hangingPunct="1">
              <a:defRPr lang="en-US" sz="1100" kern="12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F4D93A6E-F168-0148-8F41-B425C952C482}" type="datetime4">
              <a:rPr lang="en-US" smtClean="0"/>
              <a:t>April 7, 2024</a:t>
            </a:fld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1ABD6798-E834-079A-9087-6CCE6DC47A1C}"/>
              </a:ext>
            </a:extLst>
          </p:cNvPr>
          <p:cNvSpPr/>
          <p:nvPr userDrawn="1"/>
        </p:nvSpPr>
        <p:spPr>
          <a:xfrm>
            <a:off x="11589537" y="105878"/>
            <a:ext cx="489307" cy="405155"/>
          </a:xfrm>
          <a:custGeom>
            <a:avLst/>
            <a:gdLst>
              <a:gd name="connsiteX0" fmla="*/ 278290 w 489307"/>
              <a:gd name="connsiteY0" fmla="*/ 349616 h 405155"/>
              <a:gd name="connsiteX1" fmla="*/ 277683 w 489307"/>
              <a:gd name="connsiteY1" fmla="*/ 349811 h 405155"/>
              <a:gd name="connsiteX2" fmla="*/ 277976 w 489307"/>
              <a:gd name="connsiteY2" fmla="*/ 349743 h 405155"/>
              <a:gd name="connsiteX3" fmla="*/ 173116 w 489307"/>
              <a:gd name="connsiteY3" fmla="*/ 214928 h 405155"/>
              <a:gd name="connsiteX4" fmla="*/ 212561 w 489307"/>
              <a:gd name="connsiteY4" fmla="*/ 228062 h 405155"/>
              <a:gd name="connsiteX5" fmla="*/ 214259 w 489307"/>
              <a:gd name="connsiteY5" fmla="*/ 228947 h 405155"/>
              <a:gd name="connsiteX6" fmla="*/ 213316 w 489307"/>
              <a:gd name="connsiteY6" fmla="*/ 229788 h 405155"/>
              <a:gd name="connsiteX7" fmla="*/ 182086 w 489307"/>
              <a:gd name="connsiteY7" fmla="*/ 251026 h 405155"/>
              <a:gd name="connsiteX8" fmla="*/ 179990 w 489307"/>
              <a:gd name="connsiteY8" fmla="*/ 251847 h 405155"/>
              <a:gd name="connsiteX9" fmla="*/ 156055 w 489307"/>
              <a:gd name="connsiteY9" fmla="*/ 251847 h 405155"/>
              <a:gd name="connsiteX10" fmla="*/ 155132 w 489307"/>
              <a:gd name="connsiteY10" fmla="*/ 251658 h 405155"/>
              <a:gd name="connsiteX11" fmla="*/ 155384 w 489307"/>
              <a:gd name="connsiteY11" fmla="*/ 250353 h 405155"/>
              <a:gd name="connsiteX12" fmla="*/ 170328 w 489307"/>
              <a:gd name="connsiteY12" fmla="*/ 216233 h 405155"/>
              <a:gd name="connsiteX13" fmla="*/ 173116 w 489307"/>
              <a:gd name="connsiteY13" fmla="*/ 214928 h 405155"/>
              <a:gd name="connsiteX14" fmla="*/ 277908 w 489307"/>
              <a:gd name="connsiteY14" fmla="*/ 214851 h 405155"/>
              <a:gd name="connsiteX15" fmla="*/ 279966 w 489307"/>
              <a:gd name="connsiteY15" fmla="*/ 215771 h 405155"/>
              <a:gd name="connsiteX16" fmla="*/ 295308 w 489307"/>
              <a:gd name="connsiteY16" fmla="*/ 250795 h 405155"/>
              <a:gd name="connsiteX17" fmla="*/ 295434 w 489307"/>
              <a:gd name="connsiteY17" fmla="*/ 251743 h 405155"/>
              <a:gd name="connsiteX18" fmla="*/ 293925 w 489307"/>
              <a:gd name="connsiteY18" fmla="*/ 251890 h 405155"/>
              <a:gd name="connsiteX19" fmla="*/ 270870 w 489307"/>
              <a:gd name="connsiteY19" fmla="*/ 251890 h 405155"/>
              <a:gd name="connsiteX20" fmla="*/ 268250 w 489307"/>
              <a:gd name="connsiteY20" fmla="*/ 250964 h 405155"/>
              <a:gd name="connsiteX21" fmla="*/ 237502 w 489307"/>
              <a:gd name="connsiteY21" fmla="*/ 230042 h 405155"/>
              <a:gd name="connsiteX22" fmla="*/ 236245 w 489307"/>
              <a:gd name="connsiteY22" fmla="*/ 229179 h 405155"/>
              <a:gd name="connsiteX23" fmla="*/ 237251 w 489307"/>
              <a:gd name="connsiteY23" fmla="*/ 228400 h 405155"/>
              <a:gd name="connsiteX24" fmla="*/ 277870 w 489307"/>
              <a:gd name="connsiteY24" fmla="*/ 214866 h 405155"/>
              <a:gd name="connsiteX25" fmla="*/ 277908 w 489307"/>
              <a:gd name="connsiteY25" fmla="*/ 214851 h 405155"/>
              <a:gd name="connsiteX26" fmla="*/ 151422 w 489307"/>
              <a:gd name="connsiteY26" fmla="*/ 211056 h 405155"/>
              <a:gd name="connsiteX27" fmla="*/ 161566 w 489307"/>
              <a:gd name="connsiteY27" fmla="*/ 212550 h 405155"/>
              <a:gd name="connsiteX28" fmla="*/ 154797 w 489307"/>
              <a:gd name="connsiteY28" fmla="*/ 226084 h 405155"/>
              <a:gd name="connsiteX29" fmla="*/ 148886 w 489307"/>
              <a:gd name="connsiteY29" fmla="*/ 239639 h 405155"/>
              <a:gd name="connsiteX30" fmla="*/ 148530 w 489307"/>
              <a:gd name="connsiteY30" fmla="*/ 235429 h 405155"/>
              <a:gd name="connsiteX31" fmla="*/ 149641 w 489307"/>
              <a:gd name="connsiteY31" fmla="*/ 212529 h 405155"/>
              <a:gd name="connsiteX32" fmla="*/ 151422 w 489307"/>
              <a:gd name="connsiteY32" fmla="*/ 211056 h 405155"/>
              <a:gd name="connsiteX33" fmla="*/ 299584 w 489307"/>
              <a:gd name="connsiteY33" fmla="*/ 210929 h 405155"/>
              <a:gd name="connsiteX34" fmla="*/ 300800 w 489307"/>
              <a:gd name="connsiteY34" fmla="*/ 212003 h 405155"/>
              <a:gd name="connsiteX35" fmla="*/ 301680 w 489307"/>
              <a:gd name="connsiteY35" fmla="*/ 219980 h 405155"/>
              <a:gd name="connsiteX36" fmla="*/ 301701 w 489307"/>
              <a:gd name="connsiteY36" fmla="*/ 238566 h 405155"/>
              <a:gd name="connsiteX37" fmla="*/ 301701 w 489307"/>
              <a:gd name="connsiteY37" fmla="*/ 239871 h 405155"/>
              <a:gd name="connsiteX38" fmla="*/ 301093 w 489307"/>
              <a:gd name="connsiteY38" fmla="*/ 238923 h 405155"/>
              <a:gd name="connsiteX39" fmla="*/ 289000 w 489307"/>
              <a:gd name="connsiteY39" fmla="*/ 212634 h 405155"/>
              <a:gd name="connsiteX40" fmla="*/ 299584 w 489307"/>
              <a:gd name="connsiteY40" fmla="*/ 210929 h 405155"/>
              <a:gd name="connsiteX41" fmla="*/ 112605 w 489307"/>
              <a:gd name="connsiteY41" fmla="*/ 209436 h 405155"/>
              <a:gd name="connsiteX42" fmla="*/ 139224 w 489307"/>
              <a:gd name="connsiteY42" fmla="*/ 209814 h 405155"/>
              <a:gd name="connsiteX43" fmla="*/ 140397 w 489307"/>
              <a:gd name="connsiteY43" fmla="*/ 211204 h 405155"/>
              <a:gd name="connsiteX44" fmla="*/ 139475 w 489307"/>
              <a:gd name="connsiteY44" fmla="*/ 220970 h 405155"/>
              <a:gd name="connsiteX45" fmla="*/ 139454 w 489307"/>
              <a:gd name="connsiteY45" fmla="*/ 239808 h 405155"/>
              <a:gd name="connsiteX46" fmla="*/ 140670 w 489307"/>
              <a:gd name="connsiteY46" fmla="*/ 251616 h 405155"/>
              <a:gd name="connsiteX47" fmla="*/ 139077 w 489307"/>
              <a:gd name="connsiteY47" fmla="*/ 251869 h 405155"/>
              <a:gd name="connsiteX48" fmla="*/ 116671 w 489307"/>
              <a:gd name="connsiteY48" fmla="*/ 251869 h 405155"/>
              <a:gd name="connsiteX49" fmla="*/ 114156 w 489307"/>
              <a:gd name="connsiteY49" fmla="*/ 250564 h 405155"/>
              <a:gd name="connsiteX50" fmla="*/ 110174 w 489307"/>
              <a:gd name="connsiteY50" fmla="*/ 211140 h 405155"/>
              <a:gd name="connsiteX51" fmla="*/ 112605 w 489307"/>
              <a:gd name="connsiteY51" fmla="*/ 209436 h 405155"/>
              <a:gd name="connsiteX52" fmla="*/ 337584 w 489307"/>
              <a:gd name="connsiteY52" fmla="*/ 209372 h 405155"/>
              <a:gd name="connsiteX53" fmla="*/ 340539 w 489307"/>
              <a:gd name="connsiteY53" fmla="*/ 211477 h 405155"/>
              <a:gd name="connsiteX54" fmla="*/ 336348 w 489307"/>
              <a:gd name="connsiteY54" fmla="*/ 250542 h 405155"/>
              <a:gd name="connsiteX55" fmla="*/ 334252 w 489307"/>
              <a:gd name="connsiteY55" fmla="*/ 251847 h 405155"/>
              <a:gd name="connsiteX56" fmla="*/ 311070 w 489307"/>
              <a:gd name="connsiteY56" fmla="*/ 251847 h 405155"/>
              <a:gd name="connsiteX57" fmla="*/ 309918 w 489307"/>
              <a:gd name="connsiteY57" fmla="*/ 251574 h 405155"/>
              <a:gd name="connsiteX58" fmla="*/ 310735 w 489307"/>
              <a:gd name="connsiteY58" fmla="*/ 244038 h 405155"/>
              <a:gd name="connsiteX59" fmla="*/ 311154 w 489307"/>
              <a:gd name="connsiteY59" fmla="*/ 222274 h 405155"/>
              <a:gd name="connsiteX60" fmla="*/ 310169 w 489307"/>
              <a:gd name="connsiteY60" fmla="*/ 211350 h 405155"/>
              <a:gd name="connsiteX61" fmla="*/ 311343 w 489307"/>
              <a:gd name="connsiteY61" fmla="*/ 209814 h 405155"/>
              <a:gd name="connsiteX62" fmla="*/ 337584 w 489307"/>
              <a:gd name="connsiteY62" fmla="*/ 209372 h 405155"/>
              <a:gd name="connsiteX63" fmla="*/ 223837 w 489307"/>
              <a:gd name="connsiteY63" fmla="*/ 156099 h 405155"/>
              <a:gd name="connsiteX64" fmla="*/ 226772 w 489307"/>
              <a:gd name="connsiteY64" fmla="*/ 156099 h 405155"/>
              <a:gd name="connsiteX65" fmla="*/ 273260 w 489307"/>
              <a:gd name="connsiteY65" fmla="*/ 204805 h 405155"/>
              <a:gd name="connsiteX66" fmla="*/ 273909 w 489307"/>
              <a:gd name="connsiteY66" fmla="*/ 205920 h 405155"/>
              <a:gd name="connsiteX67" fmla="*/ 270220 w 489307"/>
              <a:gd name="connsiteY67" fmla="*/ 206888 h 405155"/>
              <a:gd name="connsiteX68" fmla="*/ 226667 w 489307"/>
              <a:gd name="connsiteY68" fmla="*/ 222843 h 405155"/>
              <a:gd name="connsiteX69" fmla="*/ 224005 w 489307"/>
              <a:gd name="connsiteY69" fmla="*/ 222843 h 405155"/>
              <a:gd name="connsiteX70" fmla="*/ 177664 w 489307"/>
              <a:gd name="connsiteY70" fmla="*/ 206173 h 405155"/>
              <a:gd name="connsiteX71" fmla="*/ 177014 w 489307"/>
              <a:gd name="connsiteY71" fmla="*/ 205899 h 405155"/>
              <a:gd name="connsiteX72" fmla="*/ 177433 w 489307"/>
              <a:gd name="connsiteY72" fmla="*/ 204636 h 405155"/>
              <a:gd name="connsiteX73" fmla="*/ 223837 w 489307"/>
              <a:gd name="connsiteY73" fmla="*/ 156099 h 405155"/>
              <a:gd name="connsiteX74" fmla="*/ 190281 w 489307"/>
              <a:gd name="connsiteY74" fmla="*/ 135577 h 405155"/>
              <a:gd name="connsiteX75" fmla="*/ 215432 w 489307"/>
              <a:gd name="connsiteY75" fmla="*/ 148542 h 405155"/>
              <a:gd name="connsiteX76" fmla="*/ 216732 w 489307"/>
              <a:gd name="connsiteY76" fmla="*/ 149426 h 405155"/>
              <a:gd name="connsiteX77" fmla="*/ 209459 w 489307"/>
              <a:gd name="connsiteY77" fmla="*/ 155194 h 405155"/>
              <a:gd name="connsiteX78" fmla="*/ 168022 w 489307"/>
              <a:gd name="connsiteY78" fmla="*/ 201921 h 405155"/>
              <a:gd name="connsiteX79" fmla="*/ 164501 w 489307"/>
              <a:gd name="connsiteY79" fmla="*/ 203457 h 405155"/>
              <a:gd name="connsiteX80" fmla="*/ 153539 w 489307"/>
              <a:gd name="connsiteY80" fmla="*/ 201626 h 405155"/>
              <a:gd name="connsiteX81" fmla="*/ 152051 w 489307"/>
              <a:gd name="connsiteY81" fmla="*/ 199521 h 405155"/>
              <a:gd name="connsiteX82" fmla="*/ 158779 w 489307"/>
              <a:gd name="connsiteY82" fmla="*/ 178683 h 405155"/>
              <a:gd name="connsiteX83" fmla="*/ 186969 w 489307"/>
              <a:gd name="connsiteY83" fmla="*/ 136271 h 405155"/>
              <a:gd name="connsiteX84" fmla="*/ 190281 w 489307"/>
              <a:gd name="connsiteY84" fmla="*/ 135577 h 405155"/>
              <a:gd name="connsiteX85" fmla="*/ 260223 w 489307"/>
              <a:gd name="connsiteY85" fmla="*/ 135514 h 405155"/>
              <a:gd name="connsiteX86" fmla="*/ 263555 w 489307"/>
              <a:gd name="connsiteY86" fmla="*/ 136146 h 405155"/>
              <a:gd name="connsiteX87" fmla="*/ 297090 w 489307"/>
              <a:gd name="connsiteY87" fmla="*/ 194239 h 405155"/>
              <a:gd name="connsiteX88" fmla="*/ 298536 w 489307"/>
              <a:gd name="connsiteY88" fmla="*/ 199943 h 405155"/>
              <a:gd name="connsiteX89" fmla="*/ 297384 w 489307"/>
              <a:gd name="connsiteY89" fmla="*/ 201479 h 405155"/>
              <a:gd name="connsiteX90" fmla="*/ 285101 w 489307"/>
              <a:gd name="connsiteY90" fmla="*/ 203584 h 405155"/>
              <a:gd name="connsiteX91" fmla="*/ 283006 w 489307"/>
              <a:gd name="connsiteY91" fmla="*/ 202616 h 405155"/>
              <a:gd name="connsiteX92" fmla="*/ 265945 w 489307"/>
              <a:gd name="connsiteY92" fmla="*/ 179463 h 405155"/>
              <a:gd name="connsiteX93" fmla="*/ 236119 w 489307"/>
              <a:gd name="connsiteY93" fmla="*/ 151174 h 405155"/>
              <a:gd name="connsiteX94" fmla="*/ 233793 w 489307"/>
              <a:gd name="connsiteY94" fmla="*/ 149364 h 405155"/>
              <a:gd name="connsiteX95" fmla="*/ 240081 w 489307"/>
              <a:gd name="connsiteY95" fmla="*/ 145512 h 405155"/>
              <a:gd name="connsiteX96" fmla="*/ 260223 w 489307"/>
              <a:gd name="connsiteY96" fmla="*/ 135514 h 405155"/>
              <a:gd name="connsiteX97" fmla="*/ 322955 w 489307"/>
              <a:gd name="connsiteY97" fmla="*/ 47469 h 405155"/>
              <a:gd name="connsiteX98" fmla="*/ 256303 w 489307"/>
              <a:gd name="connsiteY98" fmla="*/ 72727 h 405155"/>
              <a:gd name="connsiteX99" fmla="*/ 223376 w 489307"/>
              <a:gd name="connsiteY99" fmla="*/ 89060 h 405155"/>
              <a:gd name="connsiteX100" fmla="*/ 150144 w 489307"/>
              <a:gd name="connsiteY100" fmla="*/ 139302 h 405155"/>
              <a:gd name="connsiteX101" fmla="*/ 74334 w 489307"/>
              <a:gd name="connsiteY101" fmla="*/ 225979 h 405155"/>
              <a:gd name="connsiteX102" fmla="*/ 54045 w 489307"/>
              <a:gd name="connsiteY102" fmla="*/ 268560 h 405155"/>
              <a:gd name="connsiteX103" fmla="*/ 49622 w 489307"/>
              <a:gd name="connsiteY103" fmla="*/ 303815 h 405155"/>
              <a:gd name="connsiteX104" fmla="*/ 64126 w 489307"/>
              <a:gd name="connsiteY104" fmla="*/ 342860 h 405155"/>
              <a:gd name="connsiteX105" fmla="*/ 84583 w 489307"/>
              <a:gd name="connsiteY105" fmla="*/ 360077 h 405155"/>
              <a:gd name="connsiteX106" fmla="*/ 132517 w 489307"/>
              <a:gd name="connsiteY106" fmla="*/ 374811 h 405155"/>
              <a:gd name="connsiteX107" fmla="*/ 156222 w 489307"/>
              <a:gd name="connsiteY107" fmla="*/ 375422 h 405155"/>
              <a:gd name="connsiteX108" fmla="*/ 191979 w 489307"/>
              <a:gd name="connsiteY108" fmla="*/ 371359 h 405155"/>
              <a:gd name="connsiteX109" fmla="*/ 244000 w 489307"/>
              <a:gd name="connsiteY109" fmla="*/ 360604 h 405155"/>
              <a:gd name="connsiteX110" fmla="*/ 277680 w 489307"/>
              <a:gd name="connsiteY110" fmla="*/ 349812 h 405155"/>
              <a:gd name="connsiteX111" fmla="*/ 247375 w 489307"/>
              <a:gd name="connsiteY111" fmla="*/ 356815 h 405155"/>
              <a:gd name="connsiteX112" fmla="*/ 217172 w 489307"/>
              <a:gd name="connsiteY112" fmla="*/ 358057 h 405155"/>
              <a:gd name="connsiteX113" fmla="*/ 156138 w 489307"/>
              <a:gd name="connsiteY113" fmla="*/ 343323 h 405155"/>
              <a:gd name="connsiteX114" fmla="*/ 85065 w 489307"/>
              <a:gd name="connsiteY114" fmla="*/ 284051 h 405155"/>
              <a:gd name="connsiteX115" fmla="*/ 84499 w 489307"/>
              <a:gd name="connsiteY115" fmla="*/ 283251 h 405155"/>
              <a:gd name="connsiteX116" fmla="*/ 85798 w 489307"/>
              <a:gd name="connsiteY116" fmla="*/ 280768 h 405155"/>
              <a:gd name="connsiteX117" fmla="*/ 122226 w 489307"/>
              <a:gd name="connsiteY117" fmla="*/ 280768 h 405155"/>
              <a:gd name="connsiteX118" fmla="*/ 125831 w 489307"/>
              <a:gd name="connsiteY118" fmla="*/ 282704 h 405155"/>
              <a:gd name="connsiteX119" fmla="*/ 152407 w 489307"/>
              <a:gd name="connsiteY119" fmla="*/ 304173 h 405155"/>
              <a:gd name="connsiteX120" fmla="*/ 206902 w 489307"/>
              <a:gd name="connsiteY120" fmla="*/ 323811 h 405155"/>
              <a:gd name="connsiteX121" fmla="*/ 196548 w 489307"/>
              <a:gd name="connsiteY121" fmla="*/ 316002 h 405155"/>
              <a:gd name="connsiteX122" fmla="*/ 167393 w 489307"/>
              <a:gd name="connsiteY122" fmla="*/ 293965 h 405155"/>
              <a:gd name="connsiteX123" fmla="*/ 127571 w 489307"/>
              <a:gd name="connsiteY123" fmla="*/ 263740 h 405155"/>
              <a:gd name="connsiteX124" fmla="*/ 125789 w 489307"/>
              <a:gd name="connsiteY124" fmla="*/ 261466 h 405155"/>
              <a:gd name="connsiteX125" fmla="*/ 128472 w 489307"/>
              <a:gd name="connsiteY125" fmla="*/ 260666 h 405155"/>
              <a:gd name="connsiteX126" fmla="*/ 174289 w 489307"/>
              <a:gd name="connsiteY126" fmla="*/ 260666 h 405155"/>
              <a:gd name="connsiteX127" fmla="*/ 179110 w 489307"/>
              <a:gd name="connsiteY127" fmla="*/ 263171 h 405155"/>
              <a:gd name="connsiteX128" fmla="*/ 223795 w 489307"/>
              <a:gd name="connsiteY128" fmla="*/ 323369 h 405155"/>
              <a:gd name="connsiteX129" fmla="*/ 226772 w 489307"/>
              <a:gd name="connsiteY129" fmla="*/ 323369 h 405155"/>
              <a:gd name="connsiteX130" fmla="*/ 270954 w 489307"/>
              <a:gd name="connsiteY130" fmla="*/ 263929 h 405155"/>
              <a:gd name="connsiteX131" fmla="*/ 277074 w 489307"/>
              <a:gd name="connsiteY131" fmla="*/ 260814 h 405155"/>
              <a:gd name="connsiteX132" fmla="*/ 321928 w 489307"/>
              <a:gd name="connsiteY132" fmla="*/ 260814 h 405155"/>
              <a:gd name="connsiteX133" fmla="*/ 324799 w 489307"/>
              <a:gd name="connsiteY133" fmla="*/ 261614 h 405155"/>
              <a:gd name="connsiteX134" fmla="*/ 322934 w 489307"/>
              <a:gd name="connsiteY134" fmla="*/ 263824 h 405155"/>
              <a:gd name="connsiteX135" fmla="*/ 269298 w 489307"/>
              <a:gd name="connsiteY135" fmla="*/ 304447 h 405155"/>
              <a:gd name="connsiteX136" fmla="*/ 244650 w 489307"/>
              <a:gd name="connsiteY136" fmla="*/ 323159 h 405155"/>
              <a:gd name="connsiteX137" fmla="*/ 243916 w 489307"/>
              <a:gd name="connsiteY137" fmla="*/ 323895 h 405155"/>
              <a:gd name="connsiteX138" fmla="*/ 310442 w 489307"/>
              <a:gd name="connsiteY138" fmla="*/ 295565 h 405155"/>
              <a:gd name="connsiteX139" fmla="*/ 325449 w 489307"/>
              <a:gd name="connsiteY139" fmla="*/ 281883 h 405155"/>
              <a:gd name="connsiteX140" fmla="*/ 328614 w 489307"/>
              <a:gd name="connsiteY140" fmla="*/ 280831 h 405155"/>
              <a:gd name="connsiteX141" fmla="*/ 355861 w 489307"/>
              <a:gd name="connsiteY141" fmla="*/ 280831 h 405155"/>
              <a:gd name="connsiteX142" fmla="*/ 360912 w 489307"/>
              <a:gd name="connsiteY142" fmla="*/ 278158 h 405155"/>
              <a:gd name="connsiteX143" fmla="*/ 384491 w 489307"/>
              <a:gd name="connsiteY143" fmla="*/ 226737 h 405155"/>
              <a:gd name="connsiteX144" fmla="*/ 389983 w 489307"/>
              <a:gd name="connsiteY144" fmla="*/ 194491 h 405155"/>
              <a:gd name="connsiteX145" fmla="*/ 390507 w 489307"/>
              <a:gd name="connsiteY145" fmla="*/ 181862 h 405155"/>
              <a:gd name="connsiteX146" fmla="*/ 388159 w 489307"/>
              <a:gd name="connsiteY146" fmla="*/ 153173 h 405155"/>
              <a:gd name="connsiteX147" fmla="*/ 371664 w 489307"/>
              <a:gd name="connsiteY147" fmla="*/ 103183 h 405155"/>
              <a:gd name="connsiteX148" fmla="*/ 350893 w 489307"/>
              <a:gd name="connsiteY148" fmla="*/ 71611 h 405155"/>
              <a:gd name="connsiteX149" fmla="*/ 327146 w 489307"/>
              <a:gd name="connsiteY149" fmla="*/ 48289 h 405155"/>
              <a:gd name="connsiteX150" fmla="*/ 322955 w 489307"/>
              <a:gd name="connsiteY150" fmla="*/ 47469 h 405155"/>
              <a:gd name="connsiteX151" fmla="*/ 279044 w 489307"/>
              <a:gd name="connsiteY151" fmla="*/ 15391 h 405155"/>
              <a:gd name="connsiteX152" fmla="*/ 282356 w 489307"/>
              <a:gd name="connsiteY152" fmla="*/ 15391 h 405155"/>
              <a:gd name="connsiteX153" fmla="*/ 288790 w 489307"/>
              <a:gd name="connsiteY153" fmla="*/ 17896 h 405155"/>
              <a:gd name="connsiteX154" fmla="*/ 289650 w 489307"/>
              <a:gd name="connsiteY154" fmla="*/ 18380 h 405155"/>
              <a:gd name="connsiteX155" fmla="*/ 265211 w 489307"/>
              <a:gd name="connsiteY155" fmla="*/ 26947 h 405155"/>
              <a:gd name="connsiteX156" fmla="*/ 241422 w 489307"/>
              <a:gd name="connsiteY156" fmla="*/ 36755 h 405155"/>
              <a:gd name="connsiteX157" fmla="*/ 218115 w 489307"/>
              <a:gd name="connsiteY157" fmla="*/ 47742 h 405155"/>
              <a:gd name="connsiteX158" fmla="*/ 195332 w 489307"/>
              <a:gd name="connsiteY158" fmla="*/ 59845 h 405155"/>
              <a:gd name="connsiteX159" fmla="*/ 173094 w 489307"/>
              <a:gd name="connsiteY159" fmla="*/ 73000 h 405155"/>
              <a:gd name="connsiteX160" fmla="*/ 151443 w 489307"/>
              <a:gd name="connsiteY160" fmla="*/ 87124 h 405155"/>
              <a:gd name="connsiteX161" fmla="*/ 130483 w 489307"/>
              <a:gd name="connsiteY161" fmla="*/ 102236 h 405155"/>
              <a:gd name="connsiteX162" fmla="*/ 110153 w 489307"/>
              <a:gd name="connsiteY162" fmla="*/ 118296 h 405155"/>
              <a:gd name="connsiteX163" fmla="*/ 90577 w 489307"/>
              <a:gd name="connsiteY163" fmla="*/ 135303 h 405155"/>
              <a:gd name="connsiteX164" fmla="*/ 71818 w 489307"/>
              <a:gd name="connsiteY164" fmla="*/ 153278 h 405155"/>
              <a:gd name="connsiteX165" fmla="*/ 53814 w 489307"/>
              <a:gd name="connsiteY165" fmla="*/ 172474 h 405155"/>
              <a:gd name="connsiteX166" fmla="*/ 53940 w 489307"/>
              <a:gd name="connsiteY166" fmla="*/ 167612 h 405155"/>
              <a:gd name="connsiteX167" fmla="*/ 58131 w 489307"/>
              <a:gd name="connsiteY167" fmla="*/ 158456 h 405155"/>
              <a:gd name="connsiteX168" fmla="*/ 132244 w 489307"/>
              <a:gd name="connsiteY168" fmla="*/ 93206 h 405155"/>
              <a:gd name="connsiteX169" fmla="*/ 209710 w 489307"/>
              <a:gd name="connsiteY169" fmla="*/ 45174 h 405155"/>
              <a:gd name="connsiteX170" fmla="*/ 279044 w 489307"/>
              <a:gd name="connsiteY170" fmla="*/ 15391 h 405155"/>
              <a:gd name="connsiteX171" fmla="*/ 261648 w 489307"/>
              <a:gd name="connsiteY171" fmla="*/ 9456 h 405155"/>
              <a:gd name="connsiteX172" fmla="*/ 268900 w 489307"/>
              <a:gd name="connsiteY172" fmla="*/ 11287 h 405155"/>
              <a:gd name="connsiteX173" fmla="*/ 269382 w 489307"/>
              <a:gd name="connsiteY173" fmla="*/ 11519 h 405155"/>
              <a:gd name="connsiteX174" fmla="*/ 267852 w 489307"/>
              <a:gd name="connsiteY174" fmla="*/ 12298 h 405155"/>
              <a:gd name="connsiteX175" fmla="*/ 193593 w 489307"/>
              <a:gd name="connsiteY175" fmla="*/ 46227 h 405155"/>
              <a:gd name="connsiteX176" fmla="*/ 147880 w 489307"/>
              <a:gd name="connsiteY176" fmla="*/ 74180 h 405155"/>
              <a:gd name="connsiteX177" fmla="*/ 99422 w 489307"/>
              <a:gd name="connsiteY177" fmla="*/ 110656 h 405155"/>
              <a:gd name="connsiteX178" fmla="*/ 73180 w 489307"/>
              <a:gd name="connsiteY178" fmla="*/ 134167 h 405155"/>
              <a:gd name="connsiteX179" fmla="*/ 56853 w 489307"/>
              <a:gd name="connsiteY179" fmla="*/ 150479 h 405155"/>
              <a:gd name="connsiteX180" fmla="*/ 56371 w 489307"/>
              <a:gd name="connsiteY180" fmla="*/ 150985 h 405155"/>
              <a:gd name="connsiteX181" fmla="*/ 56057 w 489307"/>
              <a:gd name="connsiteY181" fmla="*/ 150458 h 405155"/>
              <a:gd name="connsiteX182" fmla="*/ 56413 w 489307"/>
              <a:gd name="connsiteY182" fmla="*/ 149217 h 405155"/>
              <a:gd name="connsiteX183" fmla="*/ 58132 w 489307"/>
              <a:gd name="connsiteY183" fmla="*/ 140797 h 405155"/>
              <a:gd name="connsiteX184" fmla="*/ 59368 w 489307"/>
              <a:gd name="connsiteY184" fmla="*/ 139071 h 405155"/>
              <a:gd name="connsiteX185" fmla="*/ 82151 w 489307"/>
              <a:gd name="connsiteY185" fmla="*/ 117476 h 405155"/>
              <a:gd name="connsiteX186" fmla="*/ 144254 w 489307"/>
              <a:gd name="connsiteY186" fmla="*/ 69191 h 405155"/>
              <a:gd name="connsiteX187" fmla="*/ 202940 w 489307"/>
              <a:gd name="connsiteY187" fmla="*/ 34188 h 405155"/>
              <a:gd name="connsiteX188" fmla="*/ 256660 w 489307"/>
              <a:gd name="connsiteY188" fmla="*/ 9835 h 405155"/>
              <a:gd name="connsiteX189" fmla="*/ 261648 w 489307"/>
              <a:gd name="connsiteY189" fmla="*/ 9456 h 405155"/>
              <a:gd name="connsiteX190" fmla="*/ 245404 w 489307"/>
              <a:gd name="connsiteY190" fmla="*/ 6677 h 405155"/>
              <a:gd name="connsiteX191" fmla="*/ 246033 w 489307"/>
              <a:gd name="connsiteY191" fmla="*/ 6825 h 405155"/>
              <a:gd name="connsiteX192" fmla="*/ 245027 w 489307"/>
              <a:gd name="connsiteY192" fmla="*/ 7393 h 405155"/>
              <a:gd name="connsiteX193" fmla="*/ 220064 w 489307"/>
              <a:gd name="connsiteY193" fmla="*/ 18401 h 405155"/>
              <a:gd name="connsiteX194" fmla="*/ 172905 w 489307"/>
              <a:gd name="connsiteY194" fmla="*/ 43301 h 405155"/>
              <a:gd name="connsiteX195" fmla="*/ 100071 w 489307"/>
              <a:gd name="connsiteY195" fmla="*/ 93691 h 405155"/>
              <a:gd name="connsiteX196" fmla="*/ 65572 w 489307"/>
              <a:gd name="connsiteY196" fmla="*/ 123916 h 405155"/>
              <a:gd name="connsiteX197" fmla="*/ 62407 w 489307"/>
              <a:gd name="connsiteY197" fmla="*/ 126842 h 405155"/>
              <a:gd name="connsiteX198" fmla="*/ 82507 w 489307"/>
              <a:gd name="connsiteY198" fmla="*/ 83546 h 405155"/>
              <a:gd name="connsiteX199" fmla="*/ 113695 w 489307"/>
              <a:gd name="connsiteY199" fmla="*/ 47574 h 405155"/>
              <a:gd name="connsiteX200" fmla="*/ 153518 w 489307"/>
              <a:gd name="connsiteY200" fmla="*/ 21538 h 405155"/>
              <a:gd name="connsiteX201" fmla="*/ 198455 w 489307"/>
              <a:gd name="connsiteY201" fmla="*/ 7561 h 405155"/>
              <a:gd name="connsiteX202" fmla="*/ 245404 w 489307"/>
              <a:gd name="connsiteY202" fmla="*/ 6677 h 405155"/>
              <a:gd name="connsiteX203" fmla="*/ 416266 w 489307"/>
              <a:gd name="connsiteY203" fmla="*/ 131 h 405155"/>
              <a:gd name="connsiteX204" fmla="*/ 443052 w 489307"/>
              <a:gd name="connsiteY204" fmla="*/ 28862 h 405155"/>
              <a:gd name="connsiteX205" fmla="*/ 444980 w 489307"/>
              <a:gd name="connsiteY205" fmla="*/ 31724 h 405155"/>
              <a:gd name="connsiteX206" fmla="*/ 468036 w 489307"/>
              <a:gd name="connsiteY206" fmla="*/ 47384 h 405155"/>
              <a:gd name="connsiteX207" fmla="*/ 487277 w 489307"/>
              <a:gd name="connsiteY207" fmla="*/ 82451 h 405155"/>
              <a:gd name="connsiteX208" fmla="*/ 488932 w 489307"/>
              <a:gd name="connsiteY208" fmla="*/ 110150 h 405155"/>
              <a:gd name="connsiteX209" fmla="*/ 480444 w 489307"/>
              <a:gd name="connsiteY209" fmla="*/ 147869 h 405155"/>
              <a:gd name="connsiteX210" fmla="*/ 460470 w 489307"/>
              <a:gd name="connsiteY210" fmla="*/ 189123 h 405155"/>
              <a:gd name="connsiteX211" fmla="*/ 438462 w 489307"/>
              <a:gd name="connsiteY211" fmla="*/ 221012 h 405155"/>
              <a:gd name="connsiteX212" fmla="*/ 437561 w 489307"/>
              <a:gd name="connsiteY212" fmla="*/ 222022 h 405155"/>
              <a:gd name="connsiteX213" fmla="*/ 434333 w 489307"/>
              <a:gd name="connsiteY213" fmla="*/ 226232 h 405155"/>
              <a:gd name="connsiteX214" fmla="*/ 433180 w 489307"/>
              <a:gd name="connsiteY214" fmla="*/ 227789 h 405155"/>
              <a:gd name="connsiteX215" fmla="*/ 431692 w 489307"/>
              <a:gd name="connsiteY215" fmla="*/ 229473 h 405155"/>
              <a:gd name="connsiteX216" fmla="*/ 430539 w 489307"/>
              <a:gd name="connsiteY216" fmla="*/ 230799 h 405155"/>
              <a:gd name="connsiteX217" fmla="*/ 431671 w 489307"/>
              <a:gd name="connsiteY217" fmla="*/ 228989 h 405155"/>
              <a:gd name="connsiteX218" fmla="*/ 432803 w 489307"/>
              <a:gd name="connsiteY218" fmla="*/ 227389 h 405155"/>
              <a:gd name="connsiteX219" fmla="*/ 433935 w 489307"/>
              <a:gd name="connsiteY219" fmla="*/ 225789 h 405155"/>
              <a:gd name="connsiteX220" fmla="*/ 437058 w 489307"/>
              <a:gd name="connsiteY220" fmla="*/ 221159 h 405155"/>
              <a:gd name="connsiteX221" fmla="*/ 445945 w 489307"/>
              <a:gd name="connsiteY221" fmla="*/ 207183 h 405155"/>
              <a:gd name="connsiteX222" fmla="*/ 466715 w 489307"/>
              <a:gd name="connsiteY222" fmla="*/ 168496 h 405155"/>
              <a:gd name="connsiteX223" fmla="*/ 477866 w 489307"/>
              <a:gd name="connsiteY223" fmla="*/ 134819 h 405155"/>
              <a:gd name="connsiteX224" fmla="*/ 479962 w 489307"/>
              <a:gd name="connsiteY224" fmla="*/ 109835 h 405155"/>
              <a:gd name="connsiteX225" fmla="*/ 472312 w 489307"/>
              <a:gd name="connsiteY225" fmla="*/ 76852 h 405155"/>
              <a:gd name="connsiteX226" fmla="*/ 448858 w 489307"/>
              <a:gd name="connsiteY226" fmla="*/ 50584 h 405155"/>
              <a:gd name="connsiteX227" fmla="*/ 440831 w 489307"/>
              <a:gd name="connsiteY227" fmla="*/ 45995 h 405155"/>
              <a:gd name="connsiteX228" fmla="*/ 438462 w 489307"/>
              <a:gd name="connsiteY228" fmla="*/ 46732 h 405155"/>
              <a:gd name="connsiteX229" fmla="*/ 419955 w 489307"/>
              <a:gd name="connsiteY229" fmla="*/ 59719 h 405155"/>
              <a:gd name="connsiteX230" fmla="*/ 385057 w 489307"/>
              <a:gd name="connsiteY230" fmla="*/ 37534 h 405155"/>
              <a:gd name="connsiteX231" fmla="*/ 383087 w 489307"/>
              <a:gd name="connsiteY231" fmla="*/ 36039 h 405155"/>
              <a:gd name="connsiteX232" fmla="*/ 358166 w 489307"/>
              <a:gd name="connsiteY232" fmla="*/ 38965 h 405155"/>
              <a:gd name="connsiteX233" fmla="*/ 333707 w 489307"/>
              <a:gd name="connsiteY233" fmla="*/ 43575 h 405155"/>
              <a:gd name="connsiteX234" fmla="*/ 332910 w 489307"/>
              <a:gd name="connsiteY234" fmla="*/ 44038 h 405155"/>
              <a:gd name="connsiteX235" fmla="*/ 334105 w 489307"/>
              <a:gd name="connsiteY235" fmla="*/ 45280 h 405155"/>
              <a:gd name="connsiteX236" fmla="*/ 379210 w 489307"/>
              <a:gd name="connsiteY236" fmla="*/ 103499 h 405155"/>
              <a:gd name="connsiteX237" fmla="*/ 394845 w 489307"/>
              <a:gd name="connsiteY237" fmla="*/ 153383 h 405155"/>
              <a:gd name="connsiteX238" fmla="*/ 396774 w 489307"/>
              <a:gd name="connsiteY238" fmla="*/ 191270 h 405155"/>
              <a:gd name="connsiteX239" fmla="*/ 370344 w 489307"/>
              <a:gd name="connsiteY239" fmla="*/ 275758 h 405155"/>
              <a:gd name="connsiteX240" fmla="*/ 334063 w 489307"/>
              <a:gd name="connsiteY240" fmla="*/ 317686 h 405155"/>
              <a:gd name="connsiteX241" fmla="*/ 319098 w 489307"/>
              <a:gd name="connsiteY241" fmla="*/ 328968 h 405155"/>
              <a:gd name="connsiteX242" fmla="*/ 313670 w 489307"/>
              <a:gd name="connsiteY242" fmla="*/ 332252 h 405155"/>
              <a:gd name="connsiteX243" fmla="*/ 312873 w 489307"/>
              <a:gd name="connsiteY243" fmla="*/ 333304 h 405155"/>
              <a:gd name="connsiteX244" fmla="*/ 307549 w 489307"/>
              <a:gd name="connsiteY244" fmla="*/ 336630 h 405155"/>
              <a:gd name="connsiteX245" fmla="*/ 304846 w 489307"/>
              <a:gd name="connsiteY245" fmla="*/ 338166 h 405155"/>
              <a:gd name="connsiteX246" fmla="*/ 301408 w 489307"/>
              <a:gd name="connsiteY246" fmla="*/ 340145 h 405155"/>
              <a:gd name="connsiteX247" fmla="*/ 297971 w 489307"/>
              <a:gd name="connsiteY247" fmla="*/ 342123 h 405155"/>
              <a:gd name="connsiteX248" fmla="*/ 295749 w 489307"/>
              <a:gd name="connsiteY248" fmla="*/ 343386 h 405155"/>
              <a:gd name="connsiteX249" fmla="*/ 295288 w 489307"/>
              <a:gd name="connsiteY249" fmla="*/ 343681 h 405155"/>
              <a:gd name="connsiteX250" fmla="*/ 294554 w 489307"/>
              <a:gd name="connsiteY250" fmla="*/ 344081 h 405155"/>
              <a:gd name="connsiteX251" fmla="*/ 293800 w 489307"/>
              <a:gd name="connsiteY251" fmla="*/ 344523 h 405155"/>
              <a:gd name="connsiteX252" fmla="*/ 293066 w 489307"/>
              <a:gd name="connsiteY252" fmla="*/ 344944 h 405155"/>
              <a:gd name="connsiteX253" fmla="*/ 292626 w 489307"/>
              <a:gd name="connsiteY253" fmla="*/ 345238 h 405155"/>
              <a:gd name="connsiteX254" fmla="*/ 278395 w 489307"/>
              <a:gd name="connsiteY254" fmla="*/ 353300 h 405155"/>
              <a:gd name="connsiteX255" fmla="*/ 210633 w 489307"/>
              <a:gd name="connsiteY255" fmla="*/ 383946 h 405155"/>
              <a:gd name="connsiteX256" fmla="*/ 156453 w 489307"/>
              <a:gd name="connsiteY256" fmla="*/ 399396 h 405155"/>
              <a:gd name="connsiteX257" fmla="*/ 130358 w 489307"/>
              <a:gd name="connsiteY257" fmla="*/ 403605 h 405155"/>
              <a:gd name="connsiteX258" fmla="*/ 94853 w 489307"/>
              <a:gd name="connsiteY258" fmla="*/ 404973 h 405155"/>
              <a:gd name="connsiteX259" fmla="*/ 52808 w 489307"/>
              <a:gd name="connsiteY259" fmla="*/ 397228 h 405155"/>
              <a:gd name="connsiteX260" fmla="*/ 21914 w 489307"/>
              <a:gd name="connsiteY260" fmla="*/ 378705 h 405155"/>
              <a:gd name="connsiteX261" fmla="*/ 1688 w 489307"/>
              <a:gd name="connsiteY261" fmla="*/ 341155 h 405155"/>
              <a:gd name="connsiteX262" fmla="*/ 724 w 489307"/>
              <a:gd name="connsiteY262" fmla="*/ 311456 h 405155"/>
              <a:gd name="connsiteX263" fmla="*/ 13761 w 489307"/>
              <a:gd name="connsiteY263" fmla="*/ 265150 h 405155"/>
              <a:gd name="connsiteX264" fmla="*/ 41993 w 489307"/>
              <a:gd name="connsiteY264" fmla="*/ 216234 h 405155"/>
              <a:gd name="connsiteX265" fmla="*/ 88104 w 489307"/>
              <a:gd name="connsiteY265" fmla="*/ 162497 h 405155"/>
              <a:gd name="connsiteX266" fmla="*/ 172508 w 489307"/>
              <a:gd name="connsiteY266" fmla="*/ 94890 h 405155"/>
              <a:gd name="connsiteX267" fmla="*/ 243979 w 489307"/>
              <a:gd name="connsiteY267" fmla="*/ 55530 h 405155"/>
              <a:gd name="connsiteX268" fmla="*/ 316583 w 489307"/>
              <a:gd name="connsiteY268" fmla="*/ 29620 h 405155"/>
              <a:gd name="connsiteX269" fmla="*/ 357999 w 489307"/>
              <a:gd name="connsiteY269" fmla="*/ 21874 h 405155"/>
              <a:gd name="connsiteX270" fmla="*/ 382270 w 489307"/>
              <a:gd name="connsiteY270" fmla="*/ 20316 h 405155"/>
              <a:gd name="connsiteX271" fmla="*/ 383024 w 489307"/>
              <a:gd name="connsiteY271" fmla="*/ 20316 h 405155"/>
              <a:gd name="connsiteX272" fmla="*/ 386923 w 489307"/>
              <a:gd name="connsiteY272" fmla="*/ 17622 h 405155"/>
              <a:gd name="connsiteX273" fmla="*/ 416266 w 489307"/>
              <a:gd name="connsiteY273" fmla="*/ 131 h 405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</a:cxnLst>
            <a:rect l="l" t="t" r="r" b="b"/>
            <a:pathLst>
              <a:path w="489307" h="405155">
                <a:moveTo>
                  <a:pt x="278290" y="349616"/>
                </a:moveTo>
                <a:lnTo>
                  <a:pt x="277683" y="349811"/>
                </a:lnTo>
                <a:lnTo>
                  <a:pt x="277976" y="349743"/>
                </a:lnTo>
                <a:close/>
                <a:moveTo>
                  <a:pt x="173116" y="214928"/>
                </a:moveTo>
                <a:cubicBezTo>
                  <a:pt x="186639" y="218079"/>
                  <a:pt x="199843" y="222476"/>
                  <a:pt x="212561" y="228062"/>
                </a:cubicBezTo>
                <a:cubicBezTo>
                  <a:pt x="213178" y="228246"/>
                  <a:pt x="213754" y="228547"/>
                  <a:pt x="214259" y="228947"/>
                </a:cubicBezTo>
                <a:cubicBezTo>
                  <a:pt x="214217" y="229557"/>
                  <a:pt x="213672" y="229599"/>
                  <a:pt x="213316" y="229788"/>
                </a:cubicBezTo>
                <a:cubicBezTo>
                  <a:pt x="202362" y="236025"/>
                  <a:pt x="191918" y="243127"/>
                  <a:pt x="182086" y="251026"/>
                </a:cubicBezTo>
                <a:cubicBezTo>
                  <a:pt x="181512" y="251550"/>
                  <a:pt x="180766" y="251843"/>
                  <a:pt x="179990" y="251847"/>
                </a:cubicBezTo>
                <a:lnTo>
                  <a:pt x="156055" y="251847"/>
                </a:lnTo>
                <a:cubicBezTo>
                  <a:pt x="155735" y="251891"/>
                  <a:pt x="155409" y="251824"/>
                  <a:pt x="155132" y="251658"/>
                </a:cubicBezTo>
                <a:cubicBezTo>
                  <a:pt x="155074" y="251207"/>
                  <a:pt x="155162" y="250748"/>
                  <a:pt x="155384" y="250353"/>
                </a:cubicBezTo>
                <a:cubicBezTo>
                  <a:pt x="159232" y="238513"/>
                  <a:pt x="164239" y="227084"/>
                  <a:pt x="170328" y="216233"/>
                </a:cubicBezTo>
                <a:cubicBezTo>
                  <a:pt x="171292" y="214507"/>
                  <a:pt x="171313" y="214507"/>
                  <a:pt x="173116" y="214928"/>
                </a:cubicBezTo>
                <a:close/>
                <a:moveTo>
                  <a:pt x="277908" y="214851"/>
                </a:moveTo>
                <a:cubicBezTo>
                  <a:pt x="278730" y="214533"/>
                  <a:pt x="279652" y="214946"/>
                  <a:pt x="279966" y="215771"/>
                </a:cubicBezTo>
                <a:cubicBezTo>
                  <a:pt x="286223" y="226906"/>
                  <a:pt x="291362" y="238640"/>
                  <a:pt x="295308" y="250795"/>
                </a:cubicBezTo>
                <a:cubicBezTo>
                  <a:pt x="295455" y="251088"/>
                  <a:pt x="295499" y="251423"/>
                  <a:pt x="295434" y="251743"/>
                </a:cubicBezTo>
                <a:cubicBezTo>
                  <a:pt x="294948" y="251907"/>
                  <a:pt x="294432" y="251957"/>
                  <a:pt x="293925" y="251890"/>
                </a:cubicBezTo>
                <a:cubicBezTo>
                  <a:pt x="286191" y="251890"/>
                  <a:pt x="278520" y="251890"/>
                  <a:pt x="270870" y="251890"/>
                </a:cubicBezTo>
                <a:cubicBezTo>
                  <a:pt x="269914" y="251905"/>
                  <a:pt x="268985" y="251576"/>
                  <a:pt x="268250" y="250964"/>
                </a:cubicBezTo>
                <a:cubicBezTo>
                  <a:pt x="258573" y="243178"/>
                  <a:pt x="248290" y="236182"/>
                  <a:pt x="237502" y="230042"/>
                </a:cubicBezTo>
                <a:cubicBezTo>
                  <a:pt x="237020" y="229859"/>
                  <a:pt x="236588" y="229564"/>
                  <a:pt x="236245" y="229179"/>
                </a:cubicBezTo>
                <a:cubicBezTo>
                  <a:pt x="236350" y="228589"/>
                  <a:pt x="236874" y="228547"/>
                  <a:pt x="237251" y="228400"/>
                </a:cubicBezTo>
                <a:cubicBezTo>
                  <a:pt x="250332" y="222603"/>
                  <a:pt x="263932" y="218072"/>
                  <a:pt x="277870" y="214866"/>
                </a:cubicBezTo>
                <a:cubicBezTo>
                  <a:pt x="277883" y="214862"/>
                  <a:pt x="277895" y="214856"/>
                  <a:pt x="277908" y="214851"/>
                </a:cubicBezTo>
                <a:close/>
                <a:moveTo>
                  <a:pt x="151422" y="211056"/>
                </a:moveTo>
                <a:cubicBezTo>
                  <a:pt x="154692" y="211561"/>
                  <a:pt x="157982" y="212024"/>
                  <a:pt x="161566" y="212550"/>
                </a:cubicBezTo>
                <a:cubicBezTo>
                  <a:pt x="159177" y="217160"/>
                  <a:pt x="156830" y="221622"/>
                  <a:pt x="154797" y="226084"/>
                </a:cubicBezTo>
                <a:cubicBezTo>
                  <a:pt x="152764" y="230546"/>
                  <a:pt x="150982" y="235114"/>
                  <a:pt x="148886" y="239639"/>
                </a:cubicBezTo>
                <a:cubicBezTo>
                  <a:pt x="148760" y="238250"/>
                  <a:pt x="148530" y="236840"/>
                  <a:pt x="148530" y="235429"/>
                </a:cubicBezTo>
                <a:cubicBezTo>
                  <a:pt x="148302" y="227778"/>
                  <a:pt x="148673" y="220121"/>
                  <a:pt x="149641" y="212529"/>
                </a:cubicBezTo>
                <a:cubicBezTo>
                  <a:pt x="149850" y="210908"/>
                  <a:pt x="149913" y="210845"/>
                  <a:pt x="151422" y="211056"/>
                </a:cubicBezTo>
                <a:close/>
                <a:moveTo>
                  <a:pt x="299584" y="210929"/>
                </a:moveTo>
                <a:cubicBezTo>
                  <a:pt x="300465" y="210803"/>
                  <a:pt x="300800" y="211224"/>
                  <a:pt x="300800" y="212003"/>
                </a:cubicBezTo>
                <a:cubicBezTo>
                  <a:pt x="301093" y="214655"/>
                  <a:pt x="301492" y="217328"/>
                  <a:pt x="301680" y="219980"/>
                </a:cubicBezTo>
                <a:cubicBezTo>
                  <a:pt x="302219" y="226164"/>
                  <a:pt x="302227" y="232382"/>
                  <a:pt x="301701" y="238566"/>
                </a:cubicBezTo>
                <a:cubicBezTo>
                  <a:pt x="301825" y="238991"/>
                  <a:pt x="301825" y="239445"/>
                  <a:pt x="301701" y="239871"/>
                </a:cubicBezTo>
                <a:cubicBezTo>
                  <a:pt x="301093" y="239765"/>
                  <a:pt x="301093" y="239344"/>
                  <a:pt x="301093" y="238923"/>
                </a:cubicBezTo>
                <a:cubicBezTo>
                  <a:pt x="297648" y="229900"/>
                  <a:pt x="293609" y="221117"/>
                  <a:pt x="289000" y="212634"/>
                </a:cubicBezTo>
                <a:cubicBezTo>
                  <a:pt x="292647" y="211813"/>
                  <a:pt x="296126" y="211455"/>
                  <a:pt x="299584" y="210929"/>
                </a:cubicBezTo>
                <a:close/>
                <a:moveTo>
                  <a:pt x="112605" y="209436"/>
                </a:moveTo>
                <a:cubicBezTo>
                  <a:pt x="121492" y="209225"/>
                  <a:pt x="130358" y="209162"/>
                  <a:pt x="139224" y="209814"/>
                </a:cubicBezTo>
                <a:cubicBezTo>
                  <a:pt x="140397" y="209899"/>
                  <a:pt x="140544" y="209920"/>
                  <a:pt x="140397" y="211204"/>
                </a:cubicBezTo>
                <a:cubicBezTo>
                  <a:pt x="140041" y="214445"/>
                  <a:pt x="139685" y="217707"/>
                  <a:pt x="139475" y="220970"/>
                </a:cubicBezTo>
                <a:cubicBezTo>
                  <a:pt x="139059" y="227242"/>
                  <a:pt x="139052" y="233536"/>
                  <a:pt x="139454" y="239808"/>
                </a:cubicBezTo>
                <a:cubicBezTo>
                  <a:pt x="139706" y="243786"/>
                  <a:pt x="140167" y="247722"/>
                  <a:pt x="140670" y="251616"/>
                </a:cubicBezTo>
                <a:cubicBezTo>
                  <a:pt x="140179" y="251869"/>
                  <a:pt x="139621" y="251957"/>
                  <a:pt x="139077" y="251869"/>
                </a:cubicBezTo>
                <a:cubicBezTo>
                  <a:pt x="131615" y="251869"/>
                  <a:pt x="124133" y="251869"/>
                  <a:pt x="116671" y="251869"/>
                </a:cubicBezTo>
                <a:cubicBezTo>
                  <a:pt x="115649" y="251976"/>
                  <a:pt x="114660" y="251463"/>
                  <a:pt x="114156" y="250564"/>
                </a:cubicBezTo>
                <a:cubicBezTo>
                  <a:pt x="106186" y="238977"/>
                  <a:pt x="104682" y="224098"/>
                  <a:pt x="110174" y="211140"/>
                </a:cubicBezTo>
                <a:cubicBezTo>
                  <a:pt x="110472" y="210061"/>
                  <a:pt x="111492" y="209345"/>
                  <a:pt x="112605" y="209436"/>
                </a:cubicBezTo>
                <a:close/>
                <a:moveTo>
                  <a:pt x="337584" y="209372"/>
                </a:moveTo>
                <a:cubicBezTo>
                  <a:pt x="338953" y="209237"/>
                  <a:pt x="340213" y="210134"/>
                  <a:pt x="340539" y="211477"/>
                </a:cubicBezTo>
                <a:cubicBezTo>
                  <a:pt x="345851" y="224367"/>
                  <a:pt x="344272" y="239083"/>
                  <a:pt x="336348" y="250542"/>
                </a:cubicBezTo>
                <a:cubicBezTo>
                  <a:pt x="335962" y="251350"/>
                  <a:pt x="335145" y="251860"/>
                  <a:pt x="334252" y="251847"/>
                </a:cubicBezTo>
                <a:cubicBezTo>
                  <a:pt x="326518" y="251847"/>
                  <a:pt x="318805" y="251847"/>
                  <a:pt x="311070" y="251847"/>
                </a:cubicBezTo>
                <a:cubicBezTo>
                  <a:pt x="310666" y="251921"/>
                  <a:pt x="310247" y="251822"/>
                  <a:pt x="309918" y="251574"/>
                </a:cubicBezTo>
                <a:cubicBezTo>
                  <a:pt x="310190" y="249090"/>
                  <a:pt x="310463" y="246564"/>
                  <a:pt x="310735" y="244038"/>
                </a:cubicBezTo>
                <a:cubicBezTo>
                  <a:pt x="311452" y="236806"/>
                  <a:pt x="311592" y="229528"/>
                  <a:pt x="311154" y="222274"/>
                </a:cubicBezTo>
                <a:cubicBezTo>
                  <a:pt x="310945" y="218612"/>
                  <a:pt x="310567" y="214992"/>
                  <a:pt x="310169" y="211350"/>
                </a:cubicBezTo>
                <a:cubicBezTo>
                  <a:pt x="310023" y="209919"/>
                  <a:pt x="310043" y="209814"/>
                  <a:pt x="311343" y="209814"/>
                </a:cubicBezTo>
                <a:cubicBezTo>
                  <a:pt x="320083" y="209161"/>
                  <a:pt x="328823" y="209245"/>
                  <a:pt x="337584" y="209372"/>
                </a:cubicBezTo>
                <a:close/>
                <a:moveTo>
                  <a:pt x="223837" y="156099"/>
                </a:moveTo>
                <a:cubicBezTo>
                  <a:pt x="225577" y="154857"/>
                  <a:pt x="225137" y="154920"/>
                  <a:pt x="226772" y="156099"/>
                </a:cubicBezTo>
                <a:cubicBezTo>
                  <a:pt x="245080" y="169370"/>
                  <a:pt x="260831" y="185874"/>
                  <a:pt x="273260" y="204805"/>
                </a:cubicBezTo>
                <a:lnTo>
                  <a:pt x="273909" y="205920"/>
                </a:lnTo>
                <a:lnTo>
                  <a:pt x="270220" y="206888"/>
                </a:lnTo>
                <a:cubicBezTo>
                  <a:pt x="255205" y="210723"/>
                  <a:pt x="240613" y="216070"/>
                  <a:pt x="226667" y="222843"/>
                </a:cubicBezTo>
                <a:cubicBezTo>
                  <a:pt x="225843" y="223317"/>
                  <a:pt x="224829" y="223317"/>
                  <a:pt x="224005" y="222843"/>
                </a:cubicBezTo>
                <a:cubicBezTo>
                  <a:pt x="209195" y="215638"/>
                  <a:pt x="193660" y="210050"/>
                  <a:pt x="177664" y="206173"/>
                </a:cubicBezTo>
                <a:cubicBezTo>
                  <a:pt x="177441" y="206099"/>
                  <a:pt x="177223" y="206006"/>
                  <a:pt x="177014" y="205899"/>
                </a:cubicBezTo>
                <a:cubicBezTo>
                  <a:pt x="176783" y="205289"/>
                  <a:pt x="177202" y="204994"/>
                  <a:pt x="177433" y="204636"/>
                </a:cubicBezTo>
                <a:cubicBezTo>
                  <a:pt x="189845" y="185766"/>
                  <a:pt x="205569" y="169321"/>
                  <a:pt x="223837" y="156099"/>
                </a:cubicBezTo>
                <a:close/>
                <a:moveTo>
                  <a:pt x="190281" y="135577"/>
                </a:moveTo>
                <a:cubicBezTo>
                  <a:pt x="198967" y="139281"/>
                  <a:pt x="207373" y="143615"/>
                  <a:pt x="215432" y="148542"/>
                </a:cubicBezTo>
                <a:cubicBezTo>
                  <a:pt x="215810" y="148774"/>
                  <a:pt x="216166" y="149048"/>
                  <a:pt x="216732" y="149426"/>
                </a:cubicBezTo>
                <a:cubicBezTo>
                  <a:pt x="214196" y="151426"/>
                  <a:pt x="211806" y="153278"/>
                  <a:pt x="209459" y="155194"/>
                </a:cubicBezTo>
                <a:cubicBezTo>
                  <a:pt x="193209" y="168404"/>
                  <a:pt x="179212" y="184185"/>
                  <a:pt x="168022" y="201921"/>
                </a:cubicBezTo>
                <a:cubicBezTo>
                  <a:pt x="167418" y="203270"/>
                  <a:pt x="165893" y="203935"/>
                  <a:pt x="164501" y="203457"/>
                </a:cubicBezTo>
                <a:cubicBezTo>
                  <a:pt x="160875" y="202721"/>
                  <a:pt x="157186" y="202215"/>
                  <a:pt x="153539" y="201626"/>
                </a:cubicBezTo>
                <a:cubicBezTo>
                  <a:pt x="151653" y="201331"/>
                  <a:pt x="151653" y="201331"/>
                  <a:pt x="152051" y="199521"/>
                </a:cubicBezTo>
                <a:cubicBezTo>
                  <a:pt x="153707" y="192399"/>
                  <a:pt x="155957" y="185427"/>
                  <a:pt x="158779" y="178683"/>
                </a:cubicBezTo>
                <a:cubicBezTo>
                  <a:pt x="165364" y="162853"/>
                  <a:pt x="174937" y="148450"/>
                  <a:pt x="186969" y="136271"/>
                </a:cubicBezTo>
                <a:cubicBezTo>
                  <a:pt x="187741" y="135236"/>
                  <a:pt x="189160" y="134937"/>
                  <a:pt x="190281" y="135577"/>
                </a:cubicBezTo>
                <a:close/>
                <a:moveTo>
                  <a:pt x="260223" y="135514"/>
                </a:moveTo>
                <a:cubicBezTo>
                  <a:pt x="261329" y="134828"/>
                  <a:pt x="262773" y="135102"/>
                  <a:pt x="263555" y="136146"/>
                </a:cubicBezTo>
                <a:cubicBezTo>
                  <a:pt x="279501" y="152309"/>
                  <a:pt x="291048" y="172311"/>
                  <a:pt x="297090" y="194239"/>
                </a:cubicBezTo>
                <a:cubicBezTo>
                  <a:pt x="297614" y="196133"/>
                  <a:pt x="298075" y="198027"/>
                  <a:pt x="298536" y="199943"/>
                </a:cubicBezTo>
                <a:cubicBezTo>
                  <a:pt x="298830" y="201248"/>
                  <a:pt x="298788" y="201269"/>
                  <a:pt x="297384" y="201479"/>
                </a:cubicBezTo>
                <a:cubicBezTo>
                  <a:pt x="293297" y="202237"/>
                  <a:pt x="289189" y="202848"/>
                  <a:pt x="285101" y="203584"/>
                </a:cubicBezTo>
                <a:cubicBezTo>
                  <a:pt x="284261" y="203820"/>
                  <a:pt x="283374" y="203412"/>
                  <a:pt x="283006" y="202616"/>
                </a:cubicBezTo>
                <a:cubicBezTo>
                  <a:pt x="277902" y="194481"/>
                  <a:pt x="272199" y="186741"/>
                  <a:pt x="265945" y="179463"/>
                </a:cubicBezTo>
                <a:cubicBezTo>
                  <a:pt x="257022" y="169004"/>
                  <a:pt x="247027" y="159522"/>
                  <a:pt x="236119" y="151174"/>
                </a:cubicBezTo>
                <a:lnTo>
                  <a:pt x="233793" y="149364"/>
                </a:lnTo>
                <a:cubicBezTo>
                  <a:pt x="235813" y="147960"/>
                  <a:pt x="237911" y="146674"/>
                  <a:pt x="240081" y="145512"/>
                </a:cubicBezTo>
                <a:cubicBezTo>
                  <a:pt x="246591" y="141782"/>
                  <a:pt x="253316" y="138444"/>
                  <a:pt x="260223" y="135514"/>
                </a:cubicBezTo>
                <a:close/>
                <a:moveTo>
                  <a:pt x="322955" y="47469"/>
                </a:moveTo>
                <a:cubicBezTo>
                  <a:pt x="300264" y="54570"/>
                  <a:pt x="278009" y="63003"/>
                  <a:pt x="256303" y="72727"/>
                </a:cubicBezTo>
                <a:cubicBezTo>
                  <a:pt x="245153" y="77799"/>
                  <a:pt x="234128" y="83145"/>
                  <a:pt x="223376" y="89060"/>
                </a:cubicBezTo>
                <a:cubicBezTo>
                  <a:pt x="197303" y="103220"/>
                  <a:pt x="172759" y="120058"/>
                  <a:pt x="150144" y="139302"/>
                </a:cubicBezTo>
                <a:cubicBezTo>
                  <a:pt x="120830" y="164358"/>
                  <a:pt x="95293" y="193554"/>
                  <a:pt x="74334" y="225979"/>
                </a:cubicBezTo>
                <a:cubicBezTo>
                  <a:pt x="65749" y="239223"/>
                  <a:pt x="58928" y="253537"/>
                  <a:pt x="54045" y="268560"/>
                </a:cubicBezTo>
                <a:cubicBezTo>
                  <a:pt x="50376" y="279928"/>
                  <a:pt x="48876" y="291889"/>
                  <a:pt x="49622" y="303815"/>
                </a:cubicBezTo>
                <a:cubicBezTo>
                  <a:pt x="50381" y="318010"/>
                  <a:pt x="55442" y="331635"/>
                  <a:pt x="64126" y="342860"/>
                </a:cubicBezTo>
                <a:cubicBezTo>
                  <a:pt x="69755" y="349890"/>
                  <a:pt x="76705" y="355742"/>
                  <a:pt x="84583" y="360077"/>
                </a:cubicBezTo>
                <a:cubicBezTo>
                  <a:pt x="99400" y="368204"/>
                  <a:pt x="115709" y="373216"/>
                  <a:pt x="132517" y="374811"/>
                </a:cubicBezTo>
                <a:cubicBezTo>
                  <a:pt x="140389" y="375666"/>
                  <a:pt x="148317" y="375870"/>
                  <a:pt x="156222" y="375422"/>
                </a:cubicBezTo>
                <a:cubicBezTo>
                  <a:pt x="168209" y="374761"/>
                  <a:pt x="180147" y="373405"/>
                  <a:pt x="191979" y="371359"/>
                </a:cubicBezTo>
                <a:cubicBezTo>
                  <a:pt x="209438" y="368413"/>
                  <a:pt x="226814" y="365024"/>
                  <a:pt x="244000" y="360604"/>
                </a:cubicBezTo>
                <a:lnTo>
                  <a:pt x="277680" y="349812"/>
                </a:lnTo>
                <a:lnTo>
                  <a:pt x="247375" y="356815"/>
                </a:lnTo>
                <a:cubicBezTo>
                  <a:pt x="237369" y="358185"/>
                  <a:pt x="227256" y="358602"/>
                  <a:pt x="217172" y="358057"/>
                </a:cubicBezTo>
                <a:cubicBezTo>
                  <a:pt x="196093" y="356998"/>
                  <a:pt x="175394" y="352001"/>
                  <a:pt x="156138" y="343323"/>
                </a:cubicBezTo>
                <a:cubicBezTo>
                  <a:pt x="127518" y="330429"/>
                  <a:pt x="102944" y="309934"/>
                  <a:pt x="85065" y="284051"/>
                </a:cubicBezTo>
                <a:cubicBezTo>
                  <a:pt x="84876" y="283777"/>
                  <a:pt x="84667" y="283525"/>
                  <a:pt x="84499" y="283251"/>
                </a:cubicBezTo>
                <a:cubicBezTo>
                  <a:pt x="83388" y="281462"/>
                  <a:pt x="83702" y="280768"/>
                  <a:pt x="85798" y="280768"/>
                </a:cubicBezTo>
                <a:cubicBezTo>
                  <a:pt x="97955" y="280768"/>
                  <a:pt x="110090" y="280768"/>
                  <a:pt x="122226" y="280768"/>
                </a:cubicBezTo>
                <a:cubicBezTo>
                  <a:pt x="123646" y="280875"/>
                  <a:pt x="124955" y="281578"/>
                  <a:pt x="125831" y="282704"/>
                </a:cubicBezTo>
                <a:cubicBezTo>
                  <a:pt x="133821" y="290881"/>
                  <a:pt x="142741" y="298088"/>
                  <a:pt x="152407" y="304173"/>
                </a:cubicBezTo>
                <a:cubicBezTo>
                  <a:pt x="168993" y="314500"/>
                  <a:pt x="187563" y="321191"/>
                  <a:pt x="206902" y="323811"/>
                </a:cubicBezTo>
                <a:cubicBezTo>
                  <a:pt x="203192" y="321138"/>
                  <a:pt x="199902" y="318507"/>
                  <a:pt x="196548" y="316002"/>
                </a:cubicBezTo>
                <a:cubicBezTo>
                  <a:pt x="186802" y="308699"/>
                  <a:pt x="177119" y="301290"/>
                  <a:pt x="167393" y="293965"/>
                </a:cubicBezTo>
                <a:cubicBezTo>
                  <a:pt x="154168" y="283904"/>
                  <a:pt x="140901" y="273780"/>
                  <a:pt x="127571" y="263740"/>
                </a:cubicBezTo>
                <a:cubicBezTo>
                  <a:pt x="126795" y="263150"/>
                  <a:pt x="125433" y="262687"/>
                  <a:pt x="125789" y="261466"/>
                </a:cubicBezTo>
                <a:cubicBezTo>
                  <a:pt x="126145" y="260246"/>
                  <a:pt x="127529" y="260666"/>
                  <a:pt x="128472" y="260666"/>
                </a:cubicBezTo>
                <a:cubicBezTo>
                  <a:pt x="143751" y="260666"/>
                  <a:pt x="159010" y="260666"/>
                  <a:pt x="174289" y="260666"/>
                </a:cubicBezTo>
                <a:cubicBezTo>
                  <a:pt x="176224" y="260587"/>
                  <a:pt x="178058" y="261538"/>
                  <a:pt x="179110" y="263171"/>
                </a:cubicBezTo>
                <a:cubicBezTo>
                  <a:pt x="193928" y="283378"/>
                  <a:pt x="208914" y="303289"/>
                  <a:pt x="223795" y="323369"/>
                </a:cubicBezTo>
                <a:cubicBezTo>
                  <a:pt x="225221" y="325348"/>
                  <a:pt x="225304" y="325327"/>
                  <a:pt x="226772" y="323369"/>
                </a:cubicBezTo>
                <a:cubicBezTo>
                  <a:pt x="241584" y="303557"/>
                  <a:pt x="256310" y="283742"/>
                  <a:pt x="270954" y="263929"/>
                </a:cubicBezTo>
                <a:cubicBezTo>
                  <a:pt x="272283" y="261856"/>
                  <a:pt x="274624" y="260664"/>
                  <a:pt x="277074" y="260814"/>
                </a:cubicBezTo>
                <a:cubicBezTo>
                  <a:pt x="292018" y="260814"/>
                  <a:pt x="306983" y="260814"/>
                  <a:pt x="321928" y="260814"/>
                </a:cubicBezTo>
                <a:cubicBezTo>
                  <a:pt x="322934" y="260814"/>
                  <a:pt x="324568" y="260498"/>
                  <a:pt x="324799" y="261614"/>
                </a:cubicBezTo>
                <a:cubicBezTo>
                  <a:pt x="325030" y="262729"/>
                  <a:pt x="323730" y="263234"/>
                  <a:pt x="322934" y="263824"/>
                </a:cubicBezTo>
                <a:lnTo>
                  <a:pt x="269298" y="304447"/>
                </a:lnTo>
                <a:cubicBezTo>
                  <a:pt x="261082" y="310677"/>
                  <a:pt x="252803" y="316844"/>
                  <a:pt x="244650" y="323159"/>
                </a:cubicBezTo>
                <a:cubicBezTo>
                  <a:pt x="244342" y="323331"/>
                  <a:pt x="244088" y="323586"/>
                  <a:pt x="243916" y="323895"/>
                </a:cubicBezTo>
                <a:cubicBezTo>
                  <a:pt x="268192" y="320507"/>
                  <a:pt x="291142" y="310734"/>
                  <a:pt x="310442" y="295565"/>
                </a:cubicBezTo>
                <a:cubicBezTo>
                  <a:pt x="315749" y="291353"/>
                  <a:pt x="320762" y="286781"/>
                  <a:pt x="325449" y="281883"/>
                </a:cubicBezTo>
                <a:cubicBezTo>
                  <a:pt x="326298" y="281079"/>
                  <a:pt x="327455" y="280694"/>
                  <a:pt x="328614" y="280831"/>
                </a:cubicBezTo>
                <a:cubicBezTo>
                  <a:pt x="337710" y="280831"/>
                  <a:pt x="346785" y="280704"/>
                  <a:pt x="355861" y="280831"/>
                </a:cubicBezTo>
                <a:cubicBezTo>
                  <a:pt x="357919" y="281003"/>
                  <a:pt x="359891" y="279961"/>
                  <a:pt x="360912" y="278158"/>
                </a:cubicBezTo>
                <a:cubicBezTo>
                  <a:pt x="371568" y="262456"/>
                  <a:pt x="379537" y="245076"/>
                  <a:pt x="384491" y="226737"/>
                </a:cubicBezTo>
                <a:cubicBezTo>
                  <a:pt x="387315" y="216183"/>
                  <a:pt x="389153" y="205387"/>
                  <a:pt x="389983" y="194491"/>
                </a:cubicBezTo>
                <a:cubicBezTo>
                  <a:pt x="390318" y="190281"/>
                  <a:pt x="390507" y="186071"/>
                  <a:pt x="390507" y="181862"/>
                </a:cubicBezTo>
                <a:cubicBezTo>
                  <a:pt x="390501" y="172251"/>
                  <a:pt x="389715" y="162655"/>
                  <a:pt x="388159" y="153173"/>
                </a:cubicBezTo>
                <a:cubicBezTo>
                  <a:pt x="385212" y="135768"/>
                  <a:pt x="379650" y="118913"/>
                  <a:pt x="371664" y="103183"/>
                </a:cubicBezTo>
                <a:cubicBezTo>
                  <a:pt x="365936" y="91914"/>
                  <a:pt x="358969" y="81324"/>
                  <a:pt x="350893" y="71611"/>
                </a:cubicBezTo>
                <a:cubicBezTo>
                  <a:pt x="343746" y="63084"/>
                  <a:pt x="335794" y="55274"/>
                  <a:pt x="327146" y="48289"/>
                </a:cubicBezTo>
                <a:cubicBezTo>
                  <a:pt x="326002" y="47268"/>
                  <a:pt x="324397" y="46953"/>
                  <a:pt x="322955" y="47469"/>
                </a:cubicBezTo>
                <a:close/>
                <a:moveTo>
                  <a:pt x="279044" y="15391"/>
                </a:moveTo>
                <a:cubicBezTo>
                  <a:pt x="280107" y="14960"/>
                  <a:pt x="281293" y="14960"/>
                  <a:pt x="282356" y="15391"/>
                </a:cubicBezTo>
                <a:cubicBezTo>
                  <a:pt x="284473" y="16296"/>
                  <a:pt x="286694" y="17075"/>
                  <a:pt x="288790" y="17896"/>
                </a:cubicBezTo>
                <a:cubicBezTo>
                  <a:pt x="288958" y="17959"/>
                  <a:pt x="289126" y="18085"/>
                  <a:pt x="289650" y="18380"/>
                </a:cubicBezTo>
                <a:cubicBezTo>
                  <a:pt x="281266" y="21200"/>
                  <a:pt x="273217" y="23852"/>
                  <a:pt x="265211" y="26947"/>
                </a:cubicBezTo>
                <a:cubicBezTo>
                  <a:pt x="257204" y="30041"/>
                  <a:pt x="249282" y="33282"/>
                  <a:pt x="241422" y="36755"/>
                </a:cubicBezTo>
                <a:cubicBezTo>
                  <a:pt x="233562" y="40228"/>
                  <a:pt x="225807" y="43911"/>
                  <a:pt x="218115" y="47742"/>
                </a:cubicBezTo>
                <a:cubicBezTo>
                  <a:pt x="210429" y="51601"/>
                  <a:pt x="202835" y="55635"/>
                  <a:pt x="195332" y="59845"/>
                </a:cubicBezTo>
                <a:cubicBezTo>
                  <a:pt x="187814" y="64069"/>
                  <a:pt x="180403" y="68454"/>
                  <a:pt x="173094" y="73000"/>
                </a:cubicBezTo>
                <a:cubicBezTo>
                  <a:pt x="165785" y="77547"/>
                  <a:pt x="158569" y="82254"/>
                  <a:pt x="151443" y="87124"/>
                </a:cubicBezTo>
                <a:cubicBezTo>
                  <a:pt x="144373" y="92007"/>
                  <a:pt x="137386" y="97044"/>
                  <a:pt x="130483" y="102236"/>
                </a:cubicBezTo>
                <a:cubicBezTo>
                  <a:pt x="123581" y="107428"/>
                  <a:pt x="116804" y="112781"/>
                  <a:pt x="110153" y="118296"/>
                </a:cubicBezTo>
                <a:cubicBezTo>
                  <a:pt x="103516" y="123796"/>
                  <a:pt x="96990" y="129466"/>
                  <a:pt x="90577" y="135303"/>
                </a:cubicBezTo>
                <a:cubicBezTo>
                  <a:pt x="84163" y="141140"/>
                  <a:pt x="77910" y="147132"/>
                  <a:pt x="71818" y="153278"/>
                </a:cubicBezTo>
                <a:cubicBezTo>
                  <a:pt x="65740" y="159424"/>
                  <a:pt x="59850" y="165739"/>
                  <a:pt x="53814" y="172474"/>
                </a:cubicBezTo>
                <a:cubicBezTo>
                  <a:pt x="53793" y="170496"/>
                  <a:pt x="53940" y="169043"/>
                  <a:pt x="53940" y="167612"/>
                </a:cubicBezTo>
                <a:cubicBezTo>
                  <a:pt x="53730" y="163739"/>
                  <a:pt x="55616" y="161129"/>
                  <a:pt x="58131" y="158456"/>
                </a:cubicBezTo>
                <a:cubicBezTo>
                  <a:pt x="80821" y="134501"/>
                  <a:pt x="105627" y="112661"/>
                  <a:pt x="132244" y="93206"/>
                </a:cubicBezTo>
                <a:cubicBezTo>
                  <a:pt x="156774" y="75183"/>
                  <a:pt x="182675" y="59123"/>
                  <a:pt x="209710" y="45174"/>
                </a:cubicBezTo>
                <a:cubicBezTo>
                  <a:pt x="232078" y="33585"/>
                  <a:pt x="255249" y="23631"/>
                  <a:pt x="279044" y="15391"/>
                </a:cubicBezTo>
                <a:close/>
                <a:moveTo>
                  <a:pt x="261648" y="9456"/>
                </a:moveTo>
                <a:cubicBezTo>
                  <a:pt x="264037" y="10193"/>
                  <a:pt x="266469" y="10698"/>
                  <a:pt x="268900" y="11287"/>
                </a:cubicBezTo>
                <a:cubicBezTo>
                  <a:pt x="269067" y="11351"/>
                  <a:pt x="269227" y="11429"/>
                  <a:pt x="269382" y="11519"/>
                </a:cubicBezTo>
                <a:cubicBezTo>
                  <a:pt x="269005" y="12087"/>
                  <a:pt x="268376" y="12108"/>
                  <a:pt x="267852" y="12298"/>
                </a:cubicBezTo>
                <a:cubicBezTo>
                  <a:pt x="242275" y="21696"/>
                  <a:pt x="217451" y="33038"/>
                  <a:pt x="193593" y="46227"/>
                </a:cubicBezTo>
                <a:cubicBezTo>
                  <a:pt x="177984" y="54843"/>
                  <a:pt x="162747" y="64161"/>
                  <a:pt x="147880" y="74180"/>
                </a:cubicBezTo>
                <a:cubicBezTo>
                  <a:pt x="131120" y="85503"/>
                  <a:pt x="114947" y="97678"/>
                  <a:pt x="99422" y="110656"/>
                </a:cubicBezTo>
                <a:cubicBezTo>
                  <a:pt x="90437" y="118219"/>
                  <a:pt x="81690" y="126057"/>
                  <a:pt x="73180" y="134167"/>
                </a:cubicBezTo>
                <a:cubicBezTo>
                  <a:pt x="67605" y="139471"/>
                  <a:pt x="62261" y="145007"/>
                  <a:pt x="56853" y="150479"/>
                </a:cubicBezTo>
                <a:cubicBezTo>
                  <a:pt x="56769" y="150732"/>
                  <a:pt x="56602" y="150985"/>
                  <a:pt x="56371" y="150985"/>
                </a:cubicBezTo>
                <a:cubicBezTo>
                  <a:pt x="56015" y="151027"/>
                  <a:pt x="56036" y="150690"/>
                  <a:pt x="56057" y="150458"/>
                </a:cubicBezTo>
                <a:cubicBezTo>
                  <a:pt x="56043" y="150016"/>
                  <a:pt x="56167" y="149583"/>
                  <a:pt x="56413" y="149217"/>
                </a:cubicBezTo>
                <a:cubicBezTo>
                  <a:pt x="56806" y="146377"/>
                  <a:pt x="57380" y="143563"/>
                  <a:pt x="58132" y="140797"/>
                </a:cubicBezTo>
                <a:cubicBezTo>
                  <a:pt x="58380" y="140120"/>
                  <a:pt x="58808" y="139524"/>
                  <a:pt x="59368" y="139071"/>
                </a:cubicBezTo>
                <a:cubicBezTo>
                  <a:pt x="66760" y="131690"/>
                  <a:pt x="74354" y="124491"/>
                  <a:pt x="82151" y="117476"/>
                </a:cubicBezTo>
                <a:cubicBezTo>
                  <a:pt x="101750" y="100000"/>
                  <a:pt x="122497" y="83868"/>
                  <a:pt x="144254" y="69191"/>
                </a:cubicBezTo>
                <a:cubicBezTo>
                  <a:pt x="163134" y="56408"/>
                  <a:pt x="182729" y="44722"/>
                  <a:pt x="202940" y="34188"/>
                </a:cubicBezTo>
                <a:cubicBezTo>
                  <a:pt x="220404" y="25119"/>
                  <a:pt x="238335" y="16989"/>
                  <a:pt x="256660" y="9835"/>
                </a:cubicBezTo>
                <a:cubicBezTo>
                  <a:pt x="258227" y="9124"/>
                  <a:pt x="259992" y="8990"/>
                  <a:pt x="261648" y="9456"/>
                </a:cubicBezTo>
                <a:close/>
                <a:moveTo>
                  <a:pt x="245404" y="6677"/>
                </a:moveTo>
                <a:cubicBezTo>
                  <a:pt x="245634" y="6614"/>
                  <a:pt x="246158" y="6256"/>
                  <a:pt x="246033" y="6825"/>
                </a:cubicBezTo>
                <a:cubicBezTo>
                  <a:pt x="245907" y="7393"/>
                  <a:pt x="245488" y="7393"/>
                  <a:pt x="245027" y="7393"/>
                </a:cubicBezTo>
                <a:cubicBezTo>
                  <a:pt x="236643" y="10887"/>
                  <a:pt x="228301" y="14528"/>
                  <a:pt x="220064" y="18401"/>
                </a:cubicBezTo>
                <a:cubicBezTo>
                  <a:pt x="203994" y="25993"/>
                  <a:pt x="188275" y="34293"/>
                  <a:pt x="172905" y="43301"/>
                </a:cubicBezTo>
                <a:cubicBezTo>
                  <a:pt x="147433" y="58287"/>
                  <a:pt x="123089" y="75129"/>
                  <a:pt x="100071" y="93691"/>
                </a:cubicBezTo>
                <a:cubicBezTo>
                  <a:pt x="88166" y="103268"/>
                  <a:pt x="76638" y="113308"/>
                  <a:pt x="65572" y="123916"/>
                </a:cubicBezTo>
                <a:lnTo>
                  <a:pt x="62407" y="126842"/>
                </a:lnTo>
                <a:cubicBezTo>
                  <a:pt x="62176" y="122148"/>
                  <a:pt x="74501" y="95754"/>
                  <a:pt x="82507" y="83546"/>
                </a:cubicBezTo>
                <a:cubicBezTo>
                  <a:pt x="91237" y="70196"/>
                  <a:pt x="101729" y="58095"/>
                  <a:pt x="113695" y="47574"/>
                </a:cubicBezTo>
                <a:cubicBezTo>
                  <a:pt x="125704" y="37085"/>
                  <a:pt x="139107" y="28323"/>
                  <a:pt x="153518" y="21538"/>
                </a:cubicBezTo>
                <a:cubicBezTo>
                  <a:pt x="167768" y="14781"/>
                  <a:pt x="182897" y="10076"/>
                  <a:pt x="198455" y="7561"/>
                </a:cubicBezTo>
                <a:cubicBezTo>
                  <a:pt x="213981" y="5016"/>
                  <a:pt x="229793" y="4718"/>
                  <a:pt x="245404" y="6677"/>
                </a:cubicBezTo>
                <a:close/>
                <a:moveTo>
                  <a:pt x="416266" y="131"/>
                </a:moveTo>
                <a:cubicBezTo>
                  <a:pt x="431122" y="1575"/>
                  <a:pt x="442595" y="13881"/>
                  <a:pt x="443052" y="28862"/>
                </a:cubicBezTo>
                <a:cubicBezTo>
                  <a:pt x="442977" y="30144"/>
                  <a:pt x="443767" y="31318"/>
                  <a:pt x="444980" y="31724"/>
                </a:cubicBezTo>
                <a:cubicBezTo>
                  <a:pt x="453519" y="35548"/>
                  <a:pt x="461323" y="40849"/>
                  <a:pt x="468036" y="47384"/>
                </a:cubicBezTo>
                <a:cubicBezTo>
                  <a:pt x="477738" y="56923"/>
                  <a:pt x="484430" y="69119"/>
                  <a:pt x="487277" y="82451"/>
                </a:cubicBezTo>
                <a:cubicBezTo>
                  <a:pt x="489207" y="91549"/>
                  <a:pt x="489767" y="100886"/>
                  <a:pt x="488932" y="110150"/>
                </a:cubicBezTo>
                <a:cubicBezTo>
                  <a:pt x="487807" y="123049"/>
                  <a:pt x="484952" y="135737"/>
                  <a:pt x="480444" y="147869"/>
                </a:cubicBezTo>
                <a:cubicBezTo>
                  <a:pt x="475168" y="162253"/>
                  <a:pt x="468476" y="176074"/>
                  <a:pt x="460470" y="189123"/>
                </a:cubicBezTo>
                <a:cubicBezTo>
                  <a:pt x="453762" y="200176"/>
                  <a:pt x="446414" y="210824"/>
                  <a:pt x="438462" y="221012"/>
                </a:cubicBezTo>
                <a:cubicBezTo>
                  <a:pt x="438190" y="221369"/>
                  <a:pt x="437854" y="221685"/>
                  <a:pt x="437561" y="222022"/>
                </a:cubicBezTo>
                <a:cubicBezTo>
                  <a:pt x="436599" y="223510"/>
                  <a:pt x="435519" y="224918"/>
                  <a:pt x="434333" y="226232"/>
                </a:cubicBezTo>
                <a:cubicBezTo>
                  <a:pt x="434023" y="226802"/>
                  <a:pt x="433635" y="227326"/>
                  <a:pt x="433180" y="227789"/>
                </a:cubicBezTo>
                <a:cubicBezTo>
                  <a:pt x="432837" y="228469"/>
                  <a:pt x="432323" y="229050"/>
                  <a:pt x="431692" y="229473"/>
                </a:cubicBezTo>
                <a:cubicBezTo>
                  <a:pt x="431650" y="230083"/>
                  <a:pt x="431315" y="230483"/>
                  <a:pt x="430539" y="230799"/>
                </a:cubicBezTo>
                <a:cubicBezTo>
                  <a:pt x="430770" y="230115"/>
                  <a:pt x="431158" y="229494"/>
                  <a:pt x="431671" y="228989"/>
                </a:cubicBezTo>
                <a:lnTo>
                  <a:pt x="432803" y="227389"/>
                </a:lnTo>
                <a:cubicBezTo>
                  <a:pt x="433067" y="226783"/>
                  <a:pt x="433453" y="226240"/>
                  <a:pt x="433935" y="225789"/>
                </a:cubicBezTo>
                <a:cubicBezTo>
                  <a:pt x="434851" y="224165"/>
                  <a:pt x="435897" y="222615"/>
                  <a:pt x="437058" y="221159"/>
                </a:cubicBezTo>
                <a:cubicBezTo>
                  <a:pt x="439929" y="216423"/>
                  <a:pt x="443136" y="211940"/>
                  <a:pt x="445945" y="207183"/>
                </a:cubicBezTo>
                <a:cubicBezTo>
                  <a:pt x="453589" y="194691"/>
                  <a:pt x="460524" y="181775"/>
                  <a:pt x="466715" y="168496"/>
                </a:cubicBezTo>
                <a:cubicBezTo>
                  <a:pt x="471721" y="157743"/>
                  <a:pt x="475462" y="146442"/>
                  <a:pt x="477866" y="134819"/>
                </a:cubicBezTo>
                <a:cubicBezTo>
                  <a:pt x="479557" y="126606"/>
                  <a:pt x="480261" y="118216"/>
                  <a:pt x="479962" y="109835"/>
                </a:cubicBezTo>
                <a:cubicBezTo>
                  <a:pt x="479685" y="98430"/>
                  <a:pt x="477082" y="87205"/>
                  <a:pt x="472312" y="76852"/>
                </a:cubicBezTo>
                <a:cubicBezTo>
                  <a:pt x="467095" y="66064"/>
                  <a:pt x="458969" y="56963"/>
                  <a:pt x="448858" y="50584"/>
                </a:cubicBezTo>
                <a:cubicBezTo>
                  <a:pt x="446272" y="48900"/>
                  <a:pt x="443593" y="47368"/>
                  <a:pt x="440831" y="45995"/>
                </a:cubicBezTo>
                <a:cubicBezTo>
                  <a:pt x="439384" y="45280"/>
                  <a:pt x="439384" y="45301"/>
                  <a:pt x="438462" y="46732"/>
                </a:cubicBezTo>
                <a:cubicBezTo>
                  <a:pt x="434377" y="53474"/>
                  <a:pt x="427664" y="58185"/>
                  <a:pt x="419955" y="59719"/>
                </a:cubicBezTo>
                <a:cubicBezTo>
                  <a:pt x="404254" y="63069"/>
                  <a:pt x="388759" y="53219"/>
                  <a:pt x="385057" y="37534"/>
                </a:cubicBezTo>
                <a:cubicBezTo>
                  <a:pt x="384659" y="36039"/>
                  <a:pt x="384659" y="36039"/>
                  <a:pt x="383087" y="36039"/>
                </a:cubicBezTo>
                <a:cubicBezTo>
                  <a:pt x="374729" y="36508"/>
                  <a:pt x="366408" y="37485"/>
                  <a:pt x="358166" y="38965"/>
                </a:cubicBezTo>
                <a:cubicBezTo>
                  <a:pt x="349971" y="40270"/>
                  <a:pt x="341839" y="41912"/>
                  <a:pt x="333707" y="43575"/>
                </a:cubicBezTo>
                <a:cubicBezTo>
                  <a:pt x="333378" y="43576"/>
                  <a:pt x="333074" y="43752"/>
                  <a:pt x="332910" y="44038"/>
                </a:cubicBezTo>
                <a:cubicBezTo>
                  <a:pt x="333015" y="44627"/>
                  <a:pt x="333665" y="44901"/>
                  <a:pt x="334105" y="45280"/>
                </a:cubicBezTo>
                <a:cubicBezTo>
                  <a:pt x="353098" y="61237"/>
                  <a:pt x="368476" y="81087"/>
                  <a:pt x="379210" y="103499"/>
                </a:cubicBezTo>
                <a:cubicBezTo>
                  <a:pt x="386818" y="119273"/>
                  <a:pt x="392085" y="136078"/>
                  <a:pt x="394845" y="153383"/>
                </a:cubicBezTo>
                <a:cubicBezTo>
                  <a:pt x="396864" y="165903"/>
                  <a:pt x="397509" y="178608"/>
                  <a:pt x="396774" y="191270"/>
                </a:cubicBezTo>
                <a:cubicBezTo>
                  <a:pt x="395223" y="221224"/>
                  <a:pt x="386128" y="250294"/>
                  <a:pt x="370344" y="275758"/>
                </a:cubicBezTo>
                <a:cubicBezTo>
                  <a:pt x="360587" y="291612"/>
                  <a:pt x="348334" y="305773"/>
                  <a:pt x="334063" y="317686"/>
                </a:cubicBezTo>
                <a:cubicBezTo>
                  <a:pt x="329242" y="321706"/>
                  <a:pt x="324233" y="325432"/>
                  <a:pt x="319098" y="328968"/>
                </a:cubicBezTo>
                <a:cubicBezTo>
                  <a:pt x="317337" y="330147"/>
                  <a:pt x="315325" y="330884"/>
                  <a:pt x="313670" y="332252"/>
                </a:cubicBezTo>
                <a:cubicBezTo>
                  <a:pt x="313552" y="332694"/>
                  <a:pt x="313265" y="333073"/>
                  <a:pt x="312873" y="333304"/>
                </a:cubicBezTo>
                <a:lnTo>
                  <a:pt x="307549" y="336630"/>
                </a:lnTo>
                <a:lnTo>
                  <a:pt x="304846" y="338166"/>
                </a:lnTo>
                <a:lnTo>
                  <a:pt x="301408" y="340145"/>
                </a:lnTo>
                <a:cubicBezTo>
                  <a:pt x="300323" y="340905"/>
                  <a:pt x="299172" y="341568"/>
                  <a:pt x="297971" y="342123"/>
                </a:cubicBezTo>
                <a:cubicBezTo>
                  <a:pt x="297321" y="342687"/>
                  <a:pt x="296567" y="343117"/>
                  <a:pt x="295749" y="343386"/>
                </a:cubicBezTo>
                <a:cubicBezTo>
                  <a:pt x="295676" y="343576"/>
                  <a:pt x="295489" y="343696"/>
                  <a:pt x="295288" y="343681"/>
                </a:cubicBezTo>
                <a:cubicBezTo>
                  <a:pt x="295141" y="343946"/>
                  <a:pt x="294856" y="344102"/>
                  <a:pt x="294554" y="344081"/>
                </a:cubicBezTo>
                <a:cubicBezTo>
                  <a:pt x="294399" y="344352"/>
                  <a:pt x="294112" y="344521"/>
                  <a:pt x="293800" y="344523"/>
                </a:cubicBezTo>
                <a:cubicBezTo>
                  <a:pt x="293655" y="344792"/>
                  <a:pt x="293370" y="344956"/>
                  <a:pt x="293066" y="344944"/>
                </a:cubicBezTo>
                <a:cubicBezTo>
                  <a:pt x="292995" y="345125"/>
                  <a:pt x="292819" y="345243"/>
                  <a:pt x="292626" y="345238"/>
                </a:cubicBezTo>
                <a:cubicBezTo>
                  <a:pt x="287994" y="348122"/>
                  <a:pt x="283174" y="350711"/>
                  <a:pt x="278395" y="353300"/>
                </a:cubicBezTo>
                <a:cubicBezTo>
                  <a:pt x="256599" y="365194"/>
                  <a:pt x="233948" y="375438"/>
                  <a:pt x="210633" y="383946"/>
                </a:cubicBezTo>
                <a:cubicBezTo>
                  <a:pt x="192968" y="390402"/>
                  <a:pt x="174859" y="395565"/>
                  <a:pt x="156453" y="399396"/>
                </a:cubicBezTo>
                <a:cubicBezTo>
                  <a:pt x="147817" y="401220"/>
                  <a:pt x="139119" y="402622"/>
                  <a:pt x="130358" y="403605"/>
                </a:cubicBezTo>
                <a:cubicBezTo>
                  <a:pt x="118577" y="404992"/>
                  <a:pt x="106705" y="405449"/>
                  <a:pt x="94853" y="404973"/>
                </a:cubicBezTo>
                <a:cubicBezTo>
                  <a:pt x="80530" y="404529"/>
                  <a:pt x="66356" y="401917"/>
                  <a:pt x="52808" y="397228"/>
                </a:cubicBezTo>
                <a:cubicBezTo>
                  <a:pt x="41327" y="393306"/>
                  <a:pt x="30799" y="386994"/>
                  <a:pt x="21914" y="378705"/>
                </a:cubicBezTo>
                <a:cubicBezTo>
                  <a:pt x="11426" y="368621"/>
                  <a:pt x="4352" y="355489"/>
                  <a:pt x="1688" y="341155"/>
                </a:cubicBezTo>
                <a:cubicBezTo>
                  <a:pt x="-172" y="331366"/>
                  <a:pt x="-498" y="321347"/>
                  <a:pt x="724" y="311456"/>
                </a:cubicBezTo>
                <a:cubicBezTo>
                  <a:pt x="2699" y="295445"/>
                  <a:pt x="7095" y="279829"/>
                  <a:pt x="13761" y="265150"/>
                </a:cubicBezTo>
                <a:cubicBezTo>
                  <a:pt x="21442" y="247897"/>
                  <a:pt x="30904" y="231502"/>
                  <a:pt x="41993" y="216234"/>
                </a:cubicBezTo>
                <a:cubicBezTo>
                  <a:pt x="55802" y="197029"/>
                  <a:pt x="71229" y="179050"/>
                  <a:pt x="88104" y="162497"/>
                </a:cubicBezTo>
                <a:cubicBezTo>
                  <a:pt x="113892" y="137157"/>
                  <a:pt x="142171" y="114505"/>
                  <a:pt x="172508" y="94890"/>
                </a:cubicBezTo>
                <a:cubicBezTo>
                  <a:pt x="195316" y="79990"/>
                  <a:pt x="219207" y="66833"/>
                  <a:pt x="243979" y="55530"/>
                </a:cubicBezTo>
                <a:cubicBezTo>
                  <a:pt x="267374" y="44765"/>
                  <a:pt x="291670" y="36095"/>
                  <a:pt x="316583" y="29620"/>
                </a:cubicBezTo>
                <a:cubicBezTo>
                  <a:pt x="330194" y="26085"/>
                  <a:pt x="344033" y="23497"/>
                  <a:pt x="357999" y="21874"/>
                </a:cubicBezTo>
                <a:cubicBezTo>
                  <a:pt x="366053" y="20902"/>
                  <a:pt x="374156" y="20382"/>
                  <a:pt x="382270" y="20316"/>
                </a:cubicBezTo>
                <a:cubicBezTo>
                  <a:pt x="382521" y="20316"/>
                  <a:pt x="382773" y="20316"/>
                  <a:pt x="383024" y="20316"/>
                </a:cubicBezTo>
                <a:cubicBezTo>
                  <a:pt x="385015" y="20443"/>
                  <a:pt x="386043" y="19622"/>
                  <a:pt x="386923" y="17622"/>
                </a:cubicBezTo>
                <a:cubicBezTo>
                  <a:pt x="391878" y="6006"/>
                  <a:pt x="403739" y="-1064"/>
                  <a:pt x="416266" y="131"/>
                </a:cubicBezTo>
                <a:close/>
              </a:path>
            </a:pathLst>
          </a:custGeom>
          <a:solidFill>
            <a:srgbClr val="376DB5"/>
          </a:solidFill>
          <a:ln w="2090" cap="flat">
            <a:noFill/>
            <a:prstDash val="solid"/>
            <a:miter/>
          </a:ln>
        </p:spPr>
        <p:txBody>
          <a:bodyPr rtlCol="0" anchor="ctr"/>
          <a:lstStyle/>
          <a:p>
            <a:endParaRPr lang="en-V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52054BC-1463-3EF3-7931-D0745EFC8FB2}"/>
              </a:ext>
            </a:extLst>
          </p:cNvPr>
          <p:cNvSpPr/>
          <p:nvPr userDrawn="1"/>
        </p:nvSpPr>
        <p:spPr>
          <a:xfrm>
            <a:off x="92963" y="6542941"/>
            <a:ext cx="280476" cy="2804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647E7-265A-EC77-C304-8D4B5EFE7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380" y="6508358"/>
            <a:ext cx="349642" cy="349642"/>
          </a:xfrm>
        </p:spPr>
        <p:txBody>
          <a:bodyPr/>
          <a:lstStyle>
            <a:lvl1pPr algn="ctr">
              <a:defRPr lang="en-VN" sz="7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D8B0B3AC-44A8-D142-AAF6-9A453466E1A4}" type="slidenum">
              <a:rPr lang="en-VN" smtClean="0"/>
              <a:pPr/>
              <a:t>‹#›</a:t>
            </a:fld>
            <a:endParaRPr lang="en-VN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3059818-F2F3-5F00-003B-4650C290CEFC}"/>
              </a:ext>
            </a:extLst>
          </p:cNvPr>
          <p:cNvGrpSpPr/>
          <p:nvPr userDrawn="1"/>
        </p:nvGrpSpPr>
        <p:grpSpPr>
          <a:xfrm flipH="1" flipV="1">
            <a:off x="9265363" y="5246044"/>
            <a:ext cx="2869771" cy="1563379"/>
            <a:chOff x="44879" y="27296"/>
            <a:chExt cx="2869771" cy="1563379"/>
          </a:xfrm>
          <a:solidFill>
            <a:srgbClr val="0072FF"/>
          </a:solidFill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C135FD3-225C-A927-B168-37E0DE28D2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55F90AC-58AB-1346-F7A3-D261F78FE4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D9DD7A6-464F-211A-A59E-C702305F6D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936547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016DD3F-9640-933C-3B2A-D75E0803D5F1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6151800" y="1957280"/>
            <a:ext cx="5202000" cy="4214349"/>
          </a:xfrm>
        </p:spPr>
        <p:txBody>
          <a:bodyPr/>
          <a:lstStyle>
            <a:lvl1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cột</a:t>
            </a:r>
            <a:r>
              <a:rPr lang="en-US" dirty="0"/>
              <a:t> 2</a:t>
            </a:r>
            <a:endParaRPr lang="en-VN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EDF1C539-8AC9-C464-0C2F-4D728615840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74144" y="1233825"/>
            <a:ext cx="5202794" cy="504825"/>
          </a:xfrm>
          <a:gradFill flip="none" rotWithShape="1">
            <a:gsLst>
              <a:gs pos="0">
                <a:srgbClr val="0072FF"/>
              </a:gs>
              <a:gs pos="99000">
                <a:srgbClr val="00C6FF"/>
              </a:gs>
            </a:gsLst>
            <a:lin ang="2700000" scaled="1"/>
            <a:tileRect/>
          </a:gradFill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sz="24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VN" dirty="0"/>
              <a:t>Tiêu đề cột 1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F0714139-C59C-330B-707A-90AA2C2D1C7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51006" y="1233825"/>
            <a:ext cx="5202794" cy="504825"/>
          </a:xfrm>
          <a:gradFill flip="none" rotWithShape="1">
            <a:gsLst>
              <a:gs pos="0">
                <a:srgbClr val="0072FF"/>
              </a:gs>
              <a:gs pos="99000">
                <a:srgbClr val="00C6FF"/>
              </a:gs>
            </a:gsLst>
            <a:lin ang="2700000" scaled="1"/>
            <a:tileRect/>
          </a:gradFill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sz="24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VN" dirty="0"/>
              <a:t>Tiêu đề cột 2</a:t>
            </a: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6AE4A723-09B9-08FA-D05B-D53CF4EB2C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145" y="223964"/>
            <a:ext cx="10579655" cy="785896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defRPr sz="4400"/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445309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i dung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21">
            <a:extLst>
              <a:ext uri="{FF2B5EF4-FFF2-40B4-BE49-F238E27FC236}">
                <a16:creationId xmlns:a16="http://schemas.microsoft.com/office/drawing/2014/main" id="{D6D55076-2521-0210-0FB5-E329AB53FF7F}"/>
              </a:ext>
            </a:extLst>
          </p:cNvPr>
          <p:cNvSpPr/>
          <p:nvPr userDrawn="1"/>
        </p:nvSpPr>
        <p:spPr>
          <a:xfrm rot="10800000">
            <a:off x="-2" y="0"/>
            <a:ext cx="12192000" cy="6858000"/>
          </a:xfrm>
          <a:custGeom>
            <a:avLst/>
            <a:gdLst>
              <a:gd name="connsiteX0" fmla="*/ 0 w 12192000"/>
              <a:gd name="connsiteY0" fmla="*/ 616911 h 6858000"/>
              <a:gd name="connsiteX1" fmla="*/ 0 w 12192000"/>
              <a:gd name="connsiteY1" fmla="*/ 0 h 6858000"/>
              <a:gd name="connsiteX2" fmla="*/ 715617 w 12192000"/>
              <a:gd name="connsiteY2" fmla="*/ 0 h 6858000"/>
              <a:gd name="connsiteX3" fmla="*/ 12192000 w 12192000"/>
              <a:gd name="connsiteY3" fmla="*/ 6858000 h 6858000"/>
              <a:gd name="connsiteX4" fmla="*/ 11476383 w 12192000"/>
              <a:gd name="connsiteY4" fmla="*/ 6858000 h 6858000"/>
              <a:gd name="connsiteX5" fmla="*/ 12192000 w 12192000"/>
              <a:gd name="connsiteY5" fmla="*/ 624108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6858000">
                <a:moveTo>
                  <a:pt x="0" y="616911"/>
                </a:moveTo>
                <a:lnTo>
                  <a:pt x="0" y="0"/>
                </a:lnTo>
                <a:lnTo>
                  <a:pt x="715617" y="0"/>
                </a:lnTo>
                <a:close/>
                <a:moveTo>
                  <a:pt x="12192000" y="6858000"/>
                </a:moveTo>
                <a:lnTo>
                  <a:pt x="11476383" y="6858000"/>
                </a:lnTo>
                <a:lnTo>
                  <a:pt x="12192000" y="6241089"/>
                </a:lnTo>
                <a:close/>
              </a:path>
            </a:pathLst>
          </a:cu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Isosceles Triangle 12">
            <a:extLst>
              <a:ext uri="{FF2B5EF4-FFF2-40B4-BE49-F238E27FC236}">
                <a16:creationId xmlns:a16="http://schemas.microsoft.com/office/drawing/2014/main" id="{C8EDB823-A30A-47C8-25D2-A9B8E2AED349}"/>
              </a:ext>
            </a:extLst>
          </p:cNvPr>
          <p:cNvSpPr/>
          <p:nvPr userDrawn="1"/>
        </p:nvSpPr>
        <p:spPr>
          <a:xfrm rot="10800000">
            <a:off x="0" y="0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E509037-4CE1-ED5D-C6FC-8CA081A0A39F}"/>
              </a:ext>
            </a:extLst>
          </p:cNvPr>
          <p:cNvGrpSpPr/>
          <p:nvPr userDrawn="1"/>
        </p:nvGrpSpPr>
        <p:grpSpPr>
          <a:xfrm>
            <a:off x="58527" y="54292"/>
            <a:ext cx="2869771" cy="1563379"/>
            <a:chOff x="44879" y="27296"/>
            <a:chExt cx="2869771" cy="1563379"/>
          </a:xfrm>
          <a:solidFill>
            <a:srgbClr val="0072FF"/>
          </a:solidFill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0B4ADA5-DE61-CAE3-8EC7-FC27E8BC1D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E7213C0-7CE0-59BB-B719-DC871B564E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4AE7820-5FA4-F879-12FF-D34B0A957E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936547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Isosceles Triangle 12">
            <a:extLst>
              <a:ext uri="{FF2B5EF4-FFF2-40B4-BE49-F238E27FC236}">
                <a16:creationId xmlns:a16="http://schemas.microsoft.com/office/drawing/2014/main" id="{17B543D4-758D-BD1C-FCD1-D6196FEF3479}"/>
              </a:ext>
            </a:extLst>
          </p:cNvPr>
          <p:cNvSpPr/>
          <p:nvPr userDrawn="1"/>
        </p:nvSpPr>
        <p:spPr>
          <a:xfrm rot="10800000" flipH="1" flipV="1">
            <a:off x="11476383" y="6241089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7BE735-40A7-63BD-ABCF-0C393CEC868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146" y="202009"/>
            <a:ext cx="3932227" cy="1698043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defRPr sz="4000"/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endParaRPr lang="en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3943F-B5CB-101B-ED28-FD0D9E84E1C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74144" y="2113808"/>
            <a:ext cx="3932227" cy="4063156"/>
          </a:xfrm>
        </p:spPr>
        <p:txBody>
          <a:bodyPr/>
          <a:lstStyle>
            <a:lvl1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</a:t>
            </a:r>
            <a:endParaRPr lang="en-V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9E902-5084-53A0-D082-6066977D8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74146" y="6475620"/>
            <a:ext cx="4311788" cy="263110"/>
          </a:xfrm>
        </p:spPr>
        <p:txBody>
          <a:bodyPr/>
          <a:lstStyle>
            <a:lvl1pPr marL="0" algn="l" defTabSz="914400" rtl="0" eaLnBrk="1" latinLnBrk="0" hangingPunct="1">
              <a:defRPr lang="en-VN" sz="1100" kern="1200" dirty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vi-VN" dirty="0"/>
              <a:t>Thực hiện bởi Trường Đại học Công nghệ Thông tin, ĐHQG-HCM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86288E-7104-5D70-BEE0-35C308EBDA64}"/>
              </a:ext>
            </a:extLst>
          </p:cNvPr>
          <p:cNvGrpSpPr/>
          <p:nvPr userDrawn="1"/>
        </p:nvGrpSpPr>
        <p:grpSpPr>
          <a:xfrm>
            <a:off x="16026" y="4629289"/>
            <a:ext cx="434350" cy="2228711"/>
            <a:chOff x="16026" y="4629289"/>
            <a:chExt cx="434350" cy="2228711"/>
          </a:xfrm>
          <a:gradFill flip="none" rotWithShape="1">
            <a:gsLst>
              <a:gs pos="0">
                <a:srgbClr val="0072FF"/>
              </a:gs>
              <a:gs pos="100000">
                <a:srgbClr val="00C6FF">
                  <a:alpha val="0"/>
                </a:srgbClr>
              </a:gs>
            </a:gsLst>
            <a:lin ang="16200000" scaled="1"/>
            <a:tileRect/>
          </a:gradFill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13CBF57-2F7D-2F8B-E033-48DD98A5DC35}"/>
                </a:ext>
              </a:extLst>
            </p:cNvPr>
            <p:cNvSpPr/>
            <p:nvPr userDrawn="1"/>
          </p:nvSpPr>
          <p:spPr>
            <a:xfrm>
              <a:off x="16026" y="4629289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CD65719-8246-A233-C1B4-DB819BF7BDF6}"/>
                </a:ext>
              </a:extLst>
            </p:cNvPr>
            <p:cNvSpPr/>
            <p:nvPr userDrawn="1"/>
          </p:nvSpPr>
          <p:spPr>
            <a:xfrm>
              <a:off x="16026" y="5005641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1304AFD-95A6-09D5-127B-FE511B7DAAFF}"/>
                </a:ext>
              </a:extLst>
            </p:cNvPr>
            <p:cNvSpPr/>
            <p:nvPr userDrawn="1"/>
          </p:nvSpPr>
          <p:spPr>
            <a:xfrm>
              <a:off x="16026" y="5381993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90A148C-3EA2-CE72-6D2A-813DD2AE8F6A}"/>
                </a:ext>
              </a:extLst>
            </p:cNvPr>
            <p:cNvSpPr/>
            <p:nvPr userDrawn="1"/>
          </p:nvSpPr>
          <p:spPr>
            <a:xfrm>
              <a:off x="16026" y="5758345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F847E55-C751-3276-D97D-327FE6F09B70}"/>
                </a:ext>
              </a:extLst>
            </p:cNvPr>
            <p:cNvSpPr/>
            <p:nvPr userDrawn="1"/>
          </p:nvSpPr>
          <p:spPr>
            <a:xfrm>
              <a:off x="16026" y="6134697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4BC8C50-583B-E3C0-3421-61D6D2869653}"/>
                </a:ext>
              </a:extLst>
            </p:cNvPr>
            <p:cNvSpPr/>
            <p:nvPr userDrawn="1"/>
          </p:nvSpPr>
          <p:spPr>
            <a:xfrm>
              <a:off x="16026" y="6511050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52F19-40DF-B11E-2E00-94556129CFC5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6447446" y="6475620"/>
            <a:ext cx="2090098" cy="263110"/>
          </a:xfrm>
        </p:spPr>
        <p:txBody>
          <a:bodyPr/>
          <a:lstStyle>
            <a:lvl1pPr marL="0" algn="ctr" defTabSz="914400" rtl="0" eaLnBrk="1" latinLnBrk="0" hangingPunct="1">
              <a:defRPr lang="en-US" sz="1100" kern="12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F4D93A6E-F168-0148-8F41-B425C952C482}" type="datetime4">
              <a:rPr lang="en-US" smtClean="0"/>
              <a:t>April 7, 2024</a:t>
            </a:fld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1ABD6798-E834-079A-9087-6CCE6DC47A1C}"/>
              </a:ext>
            </a:extLst>
          </p:cNvPr>
          <p:cNvSpPr/>
          <p:nvPr userDrawn="1"/>
        </p:nvSpPr>
        <p:spPr>
          <a:xfrm>
            <a:off x="11589537" y="105878"/>
            <a:ext cx="489307" cy="405155"/>
          </a:xfrm>
          <a:custGeom>
            <a:avLst/>
            <a:gdLst>
              <a:gd name="connsiteX0" fmla="*/ 278290 w 489307"/>
              <a:gd name="connsiteY0" fmla="*/ 349616 h 405155"/>
              <a:gd name="connsiteX1" fmla="*/ 277683 w 489307"/>
              <a:gd name="connsiteY1" fmla="*/ 349811 h 405155"/>
              <a:gd name="connsiteX2" fmla="*/ 277976 w 489307"/>
              <a:gd name="connsiteY2" fmla="*/ 349743 h 405155"/>
              <a:gd name="connsiteX3" fmla="*/ 173116 w 489307"/>
              <a:gd name="connsiteY3" fmla="*/ 214928 h 405155"/>
              <a:gd name="connsiteX4" fmla="*/ 212561 w 489307"/>
              <a:gd name="connsiteY4" fmla="*/ 228062 h 405155"/>
              <a:gd name="connsiteX5" fmla="*/ 214259 w 489307"/>
              <a:gd name="connsiteY5" fmla="*/ 228947 h 405155"/>
              <a:gd name="connsiteX6" fmla="*/ 213316 w 489307"/>
              <a:gd name="connsiteY6" fmla="*/ 229788 h 405155"/>
              <a:gd name="connsiteX7" fmla="*/ 182086 w 489307"/>
              <a:gd name="connsiteY7" fmla="*/ 251026 h 405155"/>
              <a:gd name="connsiteX8" fmla="*/ 179990 w 489307"/>
              <a:gd name="connsiteY8" fmla="*/ 251847 h 405155"/>
              <a:gd name="connsiteX9" fmla="*/ 156055 w 489307"/>
              <a:gd name="connsiteY9" fmla="*/ 251847 h 405155"/>
              <a:gd name="connsiteX10" fmla="*/ 155132 w 489307"/>
              <a:gd name="connsiteY10" fmla="*/ 251658 h 405155"/>
              <a:gd name="connsiteX11" fmla="*/ 155384 w 489307"/>
              <a:gd name="connsiteY11" fmla="*/ 250353 h 405155"/>
              <a:gd name="connsiteX12" fmla="*/ 170328 w 489307"/>
              <a:gd name="connsiteY12" fmla="*/ 216233 h 405155"/>
              <a:gd name="connsiteX13" fmla="*/ 173116 w 489307"/>
              <a:gd name="connsiteY13" fmla="*/ 214928 h 405155"/>
              <a:gd name="connsiteX14" fmla="*/ 277908 w 489307"/>
              <a:gd name="connsiteY14" fmla="*/ 214851 h 405155"/>
              <a:gd name="connsiteX15" fmla="*/ 279966 w 489307"/>
              <a:gd name="connsiteY15" fmla="*/ 215771 h 405155"/>
              <a:gd name="connsiteX16" fmla="*/ 295308 w 489307"/>
              <a:gd name="connsiteY16" fmla="*/ 250795 h 405155"/>
              <a:gd name="connsiteX17" fmla="*/ 295434 w 489307"/>
              <a:gd name="connsiteY17" fmla="*/ 251743 h 405155"/>
              <a:gd name="connsiteX18" fmla="*/ 293925 w 489307"/>
              <a:gd name="connsiteY18" fmla="*/ 251890 h 405155"/>
              <a:gd name="connsiteX19" fmla="*/ 270870 w 489307"/>
              <a:gd name="connsiteY19" fmla="*/ 251890 h 405155"/>
              <a:gd name="connsiteX20" fmla="*/ 268250 w 489307"/>
              <a:gd name="connsiteY20" fmla="*/ 250964 h 405155"/>
              <a:gd name="connsiteX21" fmla="*/ 237502 w 489307"/>
              <a:gd name="connsiteY21" fmla="*/ 230042 h 405155"/>
              <a:gd name="connsiteX22" fmla="*/ 236245 w 489307"/>
              <a:gd name="connsiteY22" fmla="*/ 229179 h 405155"/>
              <a:gd name="connsiteX23" fmla="*/ 237251 w 489307"/>
              <a:gd name="connsiteY23" fmla="*/ 228400 h 405155"/>
              <a:gd name="connsiteX24" fmla="*/ 277870 w 489307"/>
              <a:gd name="connsiteY24" fmla="*/ 214866 h 405155"/>
              <a:gd name="connsiteX25" fmla="*/ 277908 w 489307"/>
              <a:gd name="connsiteY25" fmla="*/ 214851 h 405155"/>
              <a:gd name="connsiteX26" fmla="*/ 151422 w 489307"/>
              <a:gd name="connsiteY26" fmla="*/ 211056 h 405155"/>
              <a:gd name="connsiteX27" fmla="*/ 161566 w 489307"/>
              <a:gd name="connsiteY27" fmla="*/ 212550 h 405155"/>
              <a:gd name="connsiteX28" fmla="*/ 154797 w 489307"/>
              <a:gd name="connsiteY28" fmla="*/ 226084 h 405155"/>
              <a:gd name="connsiteX29" fmla="*/ 148886 w 489307"/>
              <a:gd name="connsiteY29" fmla="*/ 239639 h 405155"/>
              <a:gd name="connsiteX30" fmla="*/ 148530 w 489307"/>
              <a:gd name="connsiteY30" fmla="*/ 235429 h 405155"/>
              <a:gd name="connsiteX31" fmla="*/ 149641 w 489307"/>
              <a:gd name="connsiteY31" fmla="*/ 212529 h 405155"/>
              <a:gd name="connsiteX32" fmla="*/ 151422 w 489307"/>
              <a:gd name="connsiteY32" fmla="*/ 211056 h 405155"/>
              <a:gd name="connsiteX33" fmla="*/ 299584 w 489307"/>
              <a:gd name="connsiteY33" fmla="*/ 210929 h 405155"/>
              <a:gd name="connsiteX34" fmla="*/ 300800 w 489307"/>
              <a:gd name="connsiteY34" fmla="*/ 212003 h 405155"/>
              <a:gd name="connsiteX35" fmla="*/ 301680 w 489307"/>
              <a:gd name="connsiteY35" fmla="*/ 219980 h 405155"/>
              <a:gd name="connsiteX36" fmla="*/ 301701 w 489307"/>
              <a:gd name="connsiteY36" fmla="*/ 238566 h 405155"/>
              <a:gd name="connsiteX37" fmla="*/ 301701 w 489307"/>
              <a:gd name="connsiteY37" fmla="*/ 239871 h 405155"/>
              <a:gd name="connsiteX38" fmla="*/ 301093 w 489307"/>
              <a:gd name="connsiteY38" fmla="*/ 238923 h 405155"/>
              <a:gd name="connsiteX39" fmla="*/ 289000 w 489307"/>
              <a:gd name="connsiteY39" fmla="*/ 212634 h 405155"/>
              <a:gd name="connsiteX40" fmla="*/ 299584 w 489307"/>
              <a:gd name="connsiteY40" fmla="*/ 210929 h 405155"/>
              <a:gd name="connsiteX41" fmla="*/ 112605 w 489307"/>
              <a:gd name="connsiteY41" fmla="*/ 209436 h 405155"/>
              <a:gd name="connsiteX42" fmla="*/ 139224 w 489307"/>
              <a:gd name="connsiteY42" fmla="*/ 209814 h 405155"/>
              <a:gd name="connsiteX43" fmla="*/ 140397 w 489307"/>
              <a:gd name="connsiteY43" fmla="*/ 211204 h 405155"/>
              <a:gd name="connsiteX44" fmla="*/ 139475 w 489307"/>
              <a:gd name="connsiteY44" fmla="*/ 220970 h 405155"/>
              <a:gd name="connsiteX45" fmla="*/ 139454 w 489307"/>
              <a:gd name="connsiteY45" fmla="*/ 239808 h 405155"/>
              <a:gd name="connsiteX46" fmla="*/ 140670 w 489307"/>
              <a:gd name="connsiteY46" fmla="*/ 251616 h 405155"/>
              <a:gd name="connsiteX47" fmla="*/ 139077 w 489307"/>
              <a:gd name="connsiteY47" fmla="*/ 251869 h 405155"/>
              <a:gd name="connsiteX48" fmla="*/ 116671 w 489307"/>
              <a:gd name="connsiteY48" fmla="*/ 251869 h 405155"/>
              <a:gd name="connsiteX49" fmla="*/ 114156 w 489307"/>
              <a:gd name="connsiteY49" fmla="*/ 250564 h 405155"/>
              <a:gd name="connsiteX50" fmla="*/ 110174 w 489307"/>
              <a:gd name="connsiteY50" fmla="*/ 211140 h 405155"/>
              <a:gd name="connsiteX51" fmla="*/ 112605 w 489307"/>
              <a:gd name="connsiteY51" fmla="*/ 209436 h 405155"/>
              <a:gd name="connsiteX52" fmla="*/ 337584 w 489307"/>
              <a:gd name="connsiteY52" fmla="*/ 209372 h 405155"/>
              <a:gd name="connsiteX53" fmla="*/ 340539 w 489307"/>
              <a:gd name="connsiteY53" fmla="*/ 211477 h 405155"/>
              <a:gd name="connsiteX54" fmla="*/ 336348 w 489307"/>
              <a:gd name="connsiteY54" fmla="*/ 250542 h 405155"/>
              <a:gd name="connsiteX55" fmla="*/ 334252 w 489307"/>
              <a:gd name="connsiteY55" fmla="*/ 251847 h 405155"/>
              <a:gd name="connsiteX56" fmla="*/ 311070 w 489307"/>
              <a:gd name="connsiteY56" fmla="*/ 251847 h 405155"/>
              <a:gd name="connsiteX57" fmla="*/ 309918 w 489307"/>
              <a:gd name="connsiteY57" fmla="*/ 251574 h 405155"/>
              <a:gd name="connsiteX58" fmla="*/ 310735 w 489307"/>
              <a:gd name="connsiteY58" fmla="*/ 244038 h 405155"/>
              <a:gd name="connsiteX59" fmla="*/ 311154 w 489307"/>
              <a:gd name="connsiteY59" fmla="*/ 222274 h 405155"/>
              <a:gd name="connsiteX60" fmla="*/ 310169 w 489307"/>
              <a:gd name="connsiteY60" fmla="*/ 211350 h 405155"/>
              <a:gd name="connsiteX61" fmla="*/ 311343 w 489307"/>
              <a:gd name="connsiteY61" fmla="*/ 209814 h 405155"/>
              <a:gd name="connsiteX62" fmla="*/ 337584 w 489307"/>
              <a:gd name="connsiteY62" fmla="*/ 209372 h 405155"/>
              <a:gd name="connsiteX63" fmla="*/ 223837 w 489307"/>
              <a:gd name="connsiteY63" fmla="*/ 156099 h 405155"/>
              <a:gd name="connsiteX64" fmla="*/ 226772 w 489307"/>
              <a:gd name="connsiteY64" fmla="*/ 156099 h 405155"/>
              <a:gd name="connsiteX65" fmla="*/ 273260 w 489307"/>
              <a:gd name="connsiteY65" fmla="*/ 204805 h 405155"/>
              <a:gd name="connsiteX66" fmla="*/ 273909 w 489307"/>
              <a:gd name="connsiteY66" fmla="*/ 205920 h 405155"/>
              <a:gd name="connsiteX67" fmla="*/ 270220 w 489307"/>
              <a:gd name="connsiteY67" fmla="*/ 206888 h 405155"/>
              <a:gd name="connsiteX68" fmla="*/ 226667 w 489307"/>
              <a:gd name="connsiteY68" fmla="*/ 222843 h 405155"/>
              <a:gd name="connsiteX69" fmla="*/ 224005 w 489307"/>
              <a:gd name="connsiteY69" fmla="*/ 222843 h 405155"/>
              <a:gd name="connsiteX70" fmla="*/ 177664 w 489307"/>
              <a:gd name="connsiteY70" fmla="*/ 206173 h 405155"/>
              <a:gd name="connsiteX71" fmla="*/ 177014 w 489307"/>
              <a:gd name="connsiteY71" fmla="*/ 205899 h 405155"/>
              <a:gd name="connsiteX72" fmla="*/ 177433 w 489307"/>
              <a:gd name="connsiteY72" fmla="*/ 204636 h 405155"/>
              <a:gd name="connsiteX73" fmla="*/ 223837 w 489307"/>
              <a:gd name="connsiteY73" fmla="*/ 156099 h 405155"/>
              <a:gd name="connsiteX74" fmla="*/ 190281 w 489307"/>
              <a:gd name="connsiteY74" fmla="*/ 135577 h 405155"/>
              <a:gd name="connsiteX75" fmla="*/ 215432 w 489307"/>
              <a:gd name="connsiteY75" fmla="*/ 148542 h 405155"/>
              <a:gd name="connsiteX76" fmla="*/ 216732 w 489307"/>
              <a:gd name="connsiteY76" fmla="*/ 149426 h 405155"/>
              <a:gd name="connsiteX77" fmla="*/ 209459 w 489307"/>
              <a:gd name="connsiteY77" fmla="*/ 155194 h 405155"/>
              <a:gd name="connsiteX78" fmla="*/ 168022 w 489307"/>
              <a:gd name="connsiteY78" fmla="*/ 201921 h 405155"/>
              <a:gd name="connsiteX79" fmla="*/ 164501 w 489307"/>
              <a:gd name="connsiteY79" fmla="*/ 203457 h 405155"/>
              <a:gd name="connsiteX80" fmla="*/ 153539 w 489307"/>
              <a:gd name="connsiteY80" fmla="*/ 201626 h 405155"/>
              <a:gd name="connsiteX81" fmla="*/ 152051 w 489307"/>
              <a:gd name="connsiteY81" fmla="*/ 199521 h 405155"/>
              <a:gd name="connsiteX82" fmla="*/ 158779 w 489307"/>
              <a:gd name="connsiteY82" fmla="*/ 178683 h 405155"/>
              <a:gd name="connsiteX83" fmla="*/ 186969 w 489307"/>
              <a:gd name="connsiteY83" fmla="*/ 136271 h 405155"/>
              <a:gd name="connsiteX84" fmla="*/ 190281 w 489307"/>
              <a:gd name="connsiteY84" fmla="*/ 135577 h 405155"/>
              <a:gd name="connsiteX85" fmla="*/ 260223 w 489307"/>
              <a:gd name="connsiteY85" fmla="*/ 135514 h 405155"/>
              <a:gd name="connsiteX86" fmla="*/ 263555 w 489307"/>
              <a:gd name="connsiteY86" fmla="*/ 136146 h 405155"/>
              <a:gd name="connsiteX87" fmla="*/ 297090 w 489307"/>
              <a:gd name="connsiteY87" fmla="*/ 194239 h 405155"/>
              <a:gd name="connsiteX88" fmla="*/ 298536 w 489307"/>
              <a:gd name="connsiteY88" fmla="*/ 199943 h 405155"/>
              <a:gd name="connsiteX89" fmla="*/ 297384 w 489307"/>
              <a:gd name="connsiteY89" fmla="*/ 201479 h 405155"/>
              <a:gd name="connsiteX90" fmla="*/ 285101 w 489307"/>
              <a:gd name="connsiteY90" fmla="*/ 203584 h 405155"/>
              <a:gd name="connsiteX91" fmla="*/ 283006 w 489307"/>
              <a:gd name="connsiteY91" fmla="*/ 202616 h 405155"/>
              <a:gd name="connsiteX92" fmla="*/ 265945 w 489307"/>
              <a:gd name="connsiteY92" fmla="*/ 179463 h 405155"/>
              <a:gd name="connsiteX93" fmla="*/ 236119 w 489307"/>
              <a:gd name="connsiteY93" fmla="*/ 151174 h 405155"/>
              <a:gd name="connsiteX94" fmla="*/ 233793 w 489307"/>
              <a:gd name="connsiteY94" fmla="*/ 149364 h 405155"/>
              <a:gd name="connsiteX95" fmla="*/ 240081 w 489307"/>
              <a:gd name="connsiteY95" fmla="*/ 145512 h 405155"/>
              <a:gd name="connsiteX96" fmla="*/ 260223 w 489307"/>
              <a:gd name="connsiteY96" fmla="*/ 135514 h 405155"/>
              <a:gd name="connsiteX97" fmla="*/ 322955 w 489307"/>
              <a:gd name="connsiteY97" fmla="*/ 47469 h 405155"/>
              <a:gd name="connsiteX98" fmla="*/ 256303 w 489307"/>
              <a:gd name="connsiteY98" fmla="*/ 72727 h 405155"/>
              <a:gd name="connsiteX99" fmla="*/ 223376 w 489307"/>
              <a:gd name="connsiteY99" fmla="*/ 89060 h 405155"/>
              <a:gd name="connsiteX100" fmla="*/ 150144 w 489307"/>
              <a:gd name="connsiteY100" fmla="*/ 139302 h 405155"/>
              <a:gd name="connsiteX101" fmla="*/ 74334 w 489307"/>
              <a:gd name="connsiteY101" fmla="*/ 225979 h 405155"/>
              <a:gd name="connsiteX102" fmla="*/ 54045 w 489307"/>
              <a:gd name="connsiteY102" fmla="*/ 268560 h 405155"/>
              <a:gd name="connsiteX103" fmla="*/ 49622 w 489307"/>
              <a:gd name="connsiteY103" fmla="*/ 303815 h 405155"/>
              <a:gd name="connsiteX104" fmla="*/ 64126 w 489307"/>
              <a:gd name="connsiteY104" fmla="*/ 342860 h 405155"/>
              <a:gd name="connsiteX105" fmla="*/ 84583 w 489307"/>
              <a:gd name="connsiteY105" fmla="*/ 360077 h 405155"/>
              <a:gd name="connsiteX106" fmla="*/ 132517 w 489307"/>
              <a:gd name="connsiteY106" fmla="*/ 374811 h 405155"/>
              <a:gd name="connsiteX107" fmla="*/ 156222 w 489307"/>
              <a:gd name="connsiteY107" fmla="*/ 375422 h 405155"/>
              <a:gd name="connsiteX108" fmla="*/ 191979 w 489307"/>
              <a:gd name="connsiteY108" fmla="*/ 371359 h 405155"/>
              <a:gd name="connsiteX109" fmla="*/ 244000 w 489307"/>
              <a:gd name="connsiteY109" fmla="*/ 360604 h 405155"/>
              <a:gd name="connsiteX110" fmla="*/ 277680 w 489307"/>
              <a:gd name="connsiteY110" fmla="*/ 349812 h 405155"/>
              <a:gd name="connsiteX111" fmla="*/ 247375 w 489307"/>
              <a:gd name="connsiteY111" fmla="*/ 356815 h 405155"/>
              <a:gd name="connsiteX112" fmla="*/ 217172 w 489307"/>
              <a:gd name="connsiteY112" fmla="*/ 358057 h 405155"/>
              <a:gd name="connsiteX113" fmla="*/ 156138 w 489307"/>
              <a:gd name="connsiteY113" fmla="*/ 343323 h 405155"/>
              <a:gd name="connsiteX114" fmla="*/ 85065 w 489307"/>
              <a:gd name="connsiteY114" fmla="*/ 284051 h 405155"/>
              <a:gd name="connsiteX115" fmla="*/ 84499 w 489307"/>
              <a:gd name="connsiteY115" fmla="*/ 283251 h 405155"/>
              <a:gd name="connsiteX116" fmla="*/ 85798 w 489307"/>
              <a:gd name="connsiteY116" fmla="*/ 280768 h 405155"/>
              <a:gd name="connsiteX117" fmla="*/ 122226 w 489307"/>
              <a:gd name="connsiteY117" fmla="*/ 280768 h 405155"/>
              <a:gd name="connsiteX118" fmla="*/ 125831 w 489307"/>
              <a:gd name="connsiteY118" fmla="*/ 282704 h 405155"/>
              <a:gd name="connsiteX119" fmla="*/ 152407 w 489307"/>
              <a:gd name="connsiteY119" fmla="*/ 304173 h 405155"/>
              <a:gd name="connsiteX120" fmla="*/ 206902 w 489307"/>
              <a:gd name="connsiteY120" fmla="*/ 323811 h 405155"/>
              <a:gd name="connsiteX121" fmla="*/ 196548 w 489307"/>
              <a:gd name="connsiteY121" fmla="*/ 316002 h 405155"/>
              <a:gd name="connsiteX122" fmla="*/ 167393 w 489307"/>
              <a:gd name="connsiteY122" fmla="*/ 293965 h 405155"/>
              <a:gd name="connsiteX123" fmla="*/ 127571 w 489307"/>
              <a:gd name="connsiteY123" fmla="*/ 263740 h 405155"/>
              <a:gd name="connsiteX124" fmla="*/ 125789 w 489307"/>
              <a:gd name="connsiteY124" fmla="*/ 261466 h 405155"/>
              <a:gd name="connsiteX125" fmla="*/ 128472 w 489307"/>
              <a:gd name="connsiteY125" fmla="*/ 260666 h 405155"/>
              <a:gd name="connsiteX126" fmla="*/ 174289 w 489307"/>
              <a:gd name="connsiteY126" fmla="*/ 260666 h 405155"/>
              <a:gd name="connsiteX127" fmla="*/ 179110 w 489307"/>
              <a:gd name="connsiteY127" fmla="*/ 263171 h 405155"/>
              <a:gd name="connsiteX128" fmla="*/ 223795 w 489307"/>
              <a:gd name="connsiteY128" fmla="*/ 323369 h 405155"/>
              <a:gd name="connsiteX129" fmla="*/ 226772 w 489307"/>
              <a:gd name="connsiteY129" fmla="*/ 323369 h 405155"/>
              <a:gd name="connsiteX130" fmla="*/ 270954 w 489307"/>
              <a:gd name="connsiteY130" fmla="*/ 263929 h 405155"/>
              <a:gd name="connsiteX131" fmla="*/ 277074 w 489307"/>
              <a:gd name="connsiteY131" fmla="*/ 260814 h 405155"/>
              <a:gd name="connsiteX132" fmla="*/ 321928 w 489307"/>
              <a:gd name="connsiteY132" fmla="*/ 260814 h 405155"/>
              <a:gd name="connsiteX133" fmla="*/ 324799 w 489307"/>
              <a:gd name="connsiteY133" fmla="*/ 261614 h 405155"/>
              <a:gd name="connsiteX134" fmla="*/ 322934 w 489307"/>
              <a:gd name="connsiteY134" fmla="*/ 263824 h 405155"/>
              <a:gd name="connsiteX135" fmla="*/ 269298 w 489307"/>
              <a:gd name="connsiteY135" fmla="*/ 304447 h 405155"/>
              <a:gd name="connsiteX136" fmla="*/ 244650 w 489307"/>
              <a:gd name="connsiteY136" fmla="*/ 323159 h 405155"/>
              <a:gd name="connsiteX137" fmla="*/ 243916 w 489307"/>
              <a:gd name="connsiteY137" fmla="*/ 323895 h 405155"/>
              <a:gd name="connsiteX138" fmla="*/ 310442 w 489307"/>
              <a:gd name="connsiteY138" fmla="*/ 295565 h 405155"/>
              <a:gd name="connsiteX139" fmla="*/ 325449 w 489307"/>
              <a:gd name="connsiteY139" fmla="*/ 281883 h 405155"/>
              <a:gd name="connsiteX140" fmla="*/ 328614 w 489307"/>
              <a:gd name="connsiteY140" fmla="*/ 280831 h 405155"/>
              <a:gd name="connsiteX141" fmla="*/ 355861 w 489307"/>
              <a:gd name="connsiteY141" fmla="*/ 280831 h 405155"/>
              <a:gd name="connsiteX142" fmla="*/ 360912 w 489307"/>
              <a:gd name="connsiteY142" fmla="*/ 278158 h 405155"/>
              <a:gd name="connsiteX143" fmla="*/ 384491 w 489307"/>
              <a:gd name="connsiteY143" fmla="*/ 226737 h 405155"/>
              <a:gd name="connsiteX144" fmla="*/ 389983 w 489307"/>
              <a:gd name="connsiteY144" fmla="*/ 194491 h 405155"/>
              <a:gd name="connsiteX145" fmla="*/ 390507 w 489307"/>
              <a:gd name="connsiteY145" fmla="*/ 181862 h 405155"/>
              <a:gd name="connsiteX146" fmla="*/ 388159 w 489307"/>
              <a:gd name="connsiteY146" fmla="*/ 153173 h 405155"/>
              <a:gd name="connsiteX147" fmla="*/ 371664 w 489307"/>
              <a:gd name="connsiteY147" fmla="*/ 103183 h 405155"/>
              <a:gd name="connsiteX148" fmla="*/ 350893 w 489307"/>
              <a:gd name="connsiteY148" fmla="*/ 71611 h 405155"/>
              <a:gd name="connsiteX149" fmla="*/ 327146 w 489307"/>
              <a:gd name="connsiteY149" fmla="*/ 48289 h 405155"/>
              <a:gd name="connsiteX150" fmla="*/ 322955 w 489307"/>
              <a:gd name="connsiteY150" fmla="*/ 47469 h 405155"/>
              <a:gd name="connsiteX151" fmla="*/ 279044 w 489307"/>
              <a:gd name="connsiteY151" fmla="*/ 15391 h 405155"/>
              <a:gd name="connsiteX152" fmla="*/ 282356 w 489307"/>
              <a:gd name="connsiteY152" fmla="*/ 15391 h 405155"/>
              <a:gd name="connsiteX153" fmla="*/ 288790 w 489307"/>
              <a:gd name="connsiteY153" fmla="*/ 17896 h 405155"/>
              <a:gd name="connsiteX154" fmla="*/ 289650 w 489307"/>
              <a:gd name="connsiteY154" fmla="*/ 18380 h 405155"/>
              <a:gd name="connsiteX155" fmla="*/ 265211 w 489307"/>
              <a:gd name="connsiteY155" fmla="*/ 26947 h 405155"/>
              <a:gd name="connsiteX156" fmla="*/ 241422 w 489307"/>
              <a:gd name="connsiteY156" fmla="*/ 36755 h 405155"/>
              <a:gd name="connsiteX157" fmla="*/ 218115 w 489307"/>
              <a:gd name="connsiteY157" fmla="*/ 47742 h 405155"/>
              <a:gd name="connsiteX158" fmla="*/ 195332 w 489307"/>
              <a:gd name="connsiteY158" fmla="*/ 59845 h 405155"/>
              <a:gd name="connsiteX159" fmla="*/ 173094 w 489307"/>
              <a:gd name="connsiteY159" fmla="*/ 73000 h 405155"/>
              <a:gd name="connsiteX160" fmla="*/ 151443 w 489307"/>
              <a:gd name="connsiteY160" fmla="*/ 87124 h 405155"/>
              <a:gd name="connsiteX161" fmla="*/ 130483 w 489307"/>
              <a:gd name="connsiteY161" fmla="*/ 102236 h 405155"/>
              <a:gd name="connsiteX162" fmla="*/ 110153 w 489307"/>
              <a:gd name="connsiteY162" fmla="*/ 118296 h 405155"/>
              <a:gd name="connsiteX163" fmla="*/ 90577 w 489307"/>
              <a:gd name="connsiteY163" fmla="*/ 135303 h 405155"/>
              <a:gd name="connsiteX164" fmla="*/ 71818 w 489307"/>
              <a:gd name="connsiteY164" fmla="*/ 153278 h 405155"/>
              <a:gd name="connsiteX165" fmla="*/ 53814 w 489307"/>
              <a:gd name="connsiteY165" fmla="*/ 172474 h 405155"/>
              <a:gd name="connsiteX166" fmla="*/ 53940 w 489307"/>
              <a:gd name="connsiteY166" fmla="*/ 167612 h 405155"/>
              <a:gd name="connsiteX167" fmla="*/ 58131 w 489307"/>
              <a:gd name="connsiteY167" fmla="*/ 158456 h 405155"/>
              <a:gd name="connsiteX168" fmla="*/ 132244 w 489307"/>
              <a:gd name="connsiteY168" fmla="*/ 93206 h 405155"/>
              <a:gd name="connsiteX169" fmla="*/ 209710 w 489307"/>
              <a:gd name="connsiteY169" fmla="*/ 45174 h 405155"/>
              <a:gd name="connsiteX170" fmla="*/ 279044 w 489307"/>
              <a:gd name="connsiteY170" fmla="*/ 15391 h 405155"/>
              <a:gd name="connsiteX171" fmla="*/ 261648 w 489307"/>
              <a:gd name="connsiteY171" fmla="*/ 9456 h 405155"/>
              <a:gd name="connsiteX172" fmla="*/ 268900 w 489307"/>
              <a:gd name="connsiteY172" fmla="*/ 11287 h 405155"/>
              <a:gd name="connsiteX173" fmla="*/ 269382 w 489307"/>
              <a:gd name="connsiteY173" fmla="*/ 11519 h 405155"/>
              <a:gd name="connsiteX174" fmla="*/ 267852 w 489307"/>
              <a:gd name="connsiteY174" fmla="*/ 12298 h 405155"/>
              <a:gd name="connsiteX175" fmla="*/ 193593 w 489307"/>
              <a:gd name="connsiteY175" fmla="*/ 46227 h 405155"/>
              <a:gd name="connsiteX176" fmla="*/ 147880 w 489307"/>
              <a:gd name="connsiteY176" fmla="*/ 74180 h 405155"/>
              <a:gd name="connsiteX177" fmla="*/ 99422 w 489307"/>
              <a:gd name="connsiteY177" fmla="*/ 110656 h 405155"/>
              <a:gd name="connsiteX178" fmla="*/ 73180 w 489307"/>
              <a:gd name="connsiteY178" fmla="*/ 134167 h 405155"/>
              <a:gd name="connsiteX179" fmla="*/ 56853 w 489307"/>
              <a:gd name="connsiteY179" fmla="*/ 150479 h 405155"/>
              <a:gd name="connsiteX180" fmla="*/ 56371 w 489307"/>
              <a:gd name="connsiteY180" fmla="*/ 150985 h 405155"/>
              <a:gd name="connsiteX181" fmla="*/ 56057 w 489307"/>
              <a:gd name="connsiteY181" fmla="*/ 150458 h 405155"/>
              <a:gd name="connsiteX182" fmla="*/ 56413 w 489307"/>
              <a:gd name="connsiteY182" fmla="*/ 149217 h 405155"/>
              <a:gd name="connsiteX183" fmla="*/ 58132 w 489307"/>
              <a:gd name="connsiteY183" fmla="*/ 140797 h 405155"/>
              <a:gd name="connsiteX184" fmla="*/ 59368 w 489307"/>
              <a:gd name="connsiteY184" fmla="*/ 139071 h 405155"/>
              <a:gd name="connsiteX185" fmla="*/ 82151 w 489307"/>
              <a:gd name="connsiteY185" fmla="*/ 117476 h 405155"/>
              <a:gd name="connsiteX186" fmla="*/ 144254 w 489307"/>
              <a:gd name="connsiteY186" fmla="*/ 69191 h 405155"/>
              <a:gd name="connsiteX187" fmla="*/ 202940 w 489307"/>
              <a:gd name="connsiteY187" fmla="*/ 34188 h 405155"/>
              <a:gd name="connsiteX188" fmla="*/ 256660 w 489307"/>
              <a:gd name="connsiteY188" fmla="*/ 9835 h 405155"/>
              <a:gd name="connsiteX189" fmla="*/ 261648 w 489307"/>
              <a:gd name="connsiteY189" fmla="*/ 9456 h 405155"/>
              <a:gd name="connsiteX190" fmla="*/ 245404 w 489307"/>
              <a:gd name="connsiteY190" fmla="*/ 6677 h 405155"/>
              <a:gd name="connsiteX191" fmla="*/ 246033 w 489307"/>
              <a:gd name="connsiteY191" fmla="*/ 6825 h 405155"/>
              <a:gd name="connsiteX192" fmla="*/ 245027 w 489307"/>
              <a:gd name="connsiteY192" fmla="*/ 7393 h 405155"/>
              <a:gd name="connsiteX193" fmla="*/ 220064 w 489307"/>
              <a:gd name="connsiteY193" fmla="*/ 18401 h 405155"/>
              <a:gd name="connsiteX194" fmla="*/ 172905 w 489307"/>
              <a:gd name="connsiteY194" fmla="*/ 43301 h 405155"/>
              <a:gd name="connsiteX195" fmla="*/ 100071 w 489307"/>
              <a:gd name="connsiteY195" fmla="*/ 93691 h 405155"/>
              <a:gd name="connsiteX196" fmla="*/ 65572 w 489307"/>
              <a:gd name="connsiteY196" fmla="*/ 123916 h 405155"/>
              <a:gd name="connsiteX197" fmla="*/ 62407 w 489307"/>
              <a:gd name="connsiteY197" fmla="*/ 126842 h 405155"/>
              <a:gd name="connsiteX198" fmla="*/ 82507 w 489307"/>
              <a:gd name="connsiteY198" fmla="*/ 83546 h 405155"/>
              <a:gd name="connsiteX199" fmla="*/ 113695 w 489307"/>
              <a:gd name="connsiteY199" fmla="*/ 47574 h 405155"/>
              <a:gd name="connsiteX200" fmla="*/ 153518 w 489307"/>
              <a:gd name="connsiteY200" fmla="*/ 21538 h 405155"/>
              <a:gd name="connsiteX201" fmla="*/ 198455 w 489307"/>
              <a:gd name="connsiteY201" fmla="*/ 7561 h 405155"/>
              <a:gd name="connsiteX202" fmla="*/ 245404 w 489307"/>
              <a:gd name="connsiteY202" fmla="*/ 6677 h 405155"/>
              <a:gd name="connsiteX203" fmla="*/ 416266 w 489307"/>
              <a:gd name="connsiteY203" fmla="*/ 131 h 405155"/>
              <a:gd name="connsiteX204" fmla="*/ 443052 w 489307"/>
              <a:gd name="connsiteY204" fmla="*/ 28862 h 405155"/>
              <a:gd name="connsiteX205" fmla="*/ 444980 w 489307"/>
              <a:gd name="connsiteY205" fmla="*/ 31724 h 405155"/>
              <a:gd name="connsiteX206" fmla="*/ 468036 w 489307"/>
              <a:gd name="connsiteY206" fmla="*/ 47384 h 405155"/>
              <a:gd name="connsiteX207" fmla="*/ 487277 w 489307"/>
              <a:gd name="connsiteY207" fmla="*/ 82451 h 405155"/>
              <a:gd name="connsiteX208" fmla="*/ 488932 w 489307"/>
              <a:gd name="connsiteY208" fmla="*/ 110150 h 405155"/>
              <a:gd name="connsiteX209" fmla="*/ 480444 w 489307"/>
              <a:gd name="connsiteY209" fmla="*/ 147869 h 405155"/>
              <a:gd name="connsiteX210" fmla="*/ 460470 w 489307"/>
              <a:gd name="connsiteY210" fmla="*/ 189123 h 405155"/>
              <a:gd name="connsiteX211" fmla="*/ 438462 w 489307"/>
              <a:gd name="connsiteY211" fmla="*/ 221012 h 405155"/>
              <a:gd name="connsiteX212" fmla="*/ 437561 w 489307"/>
              <a:gd name="connsiteY212" fmla="*/ 222022 h 405155"/>
              <a:gd name="connsiteX213" fmla="*/ 434333 w 489307"/>
              <a:gd name="connsiteY213" fmla="*/ 226232 h 405155"/>
              <a:gd name="connsiteX214" fmla="*/ 433180 w 489307"/>
              <a:gd name="connsiteY214" fmla="*/ 227789 h 405155"/>
              <a:gd name="connsiteX215" fmla="*/ 431692 w 489307"/>
              <a:gd name="connsiteY215" fmla="*/ 229473 h 405155"/>
              <a:gd name="connsiteX216" fmla="*/ 430539 w 489307"/>
              <a:gd name="connsiteY216" fmla="*/ 230799 h 405155"/>
              <a:gd name="connsiteX217" fmla="*/ 431671 w 489307"/>
              <a:gd name="connsiteY217" fmla="*/ 228989 h 405155"/>
              <a:gd name="connsiteX218" fmla="*/ 432803 w 489307"/>
              <a:gd name="connsiteY218" fmla="*/ 227389 h 405155"/>
              <a:gd name="connsiteX219" fmla="*/ 433935 w 489307"/>
              <a:gd name="connsiteY219" fmla="*/ 225789 h 405155"/>
              <a:gd name="connsiteX220" fmla="*/ 437058 w 489307"/>
              <a:gd name="connsiteY220" fmla="*/ 221159 h 405155"/>
              <a:gd name="connsiteX221" fmla="*/ 445945 w 489307"/>
              <a:gd name="connsiteY221" fmla="*/ 207183 h 405155"/>
              <a:gd name="connsiteX222" fmla="*/ 466715 w 489307"/>
              <a:gd name="connsiteY222" fmla="*/ 168496 h 405155"/>
              <a:gd name="connsiteX223" fmla="*/ 477866 w 489307"/>
              <a:gd name="connsiteY223" fmla="*/ 134819 h 405155"/>
              <a:gd name="connsiteX224" fmla="*/ 479962 w 489307"/>
              <a:gd name="connsiteY224" fmla="*/ 109835 h 405155"/>
              <a:gd name="connsiteX225" fmla="*/ 472312 w 489307"/>
              <a:gd name="connsiteY225" fmla="*/ 76852 h 405155"/>
              <a:gd name="connsiteX226" fmla="*/ 448858 w 489307"/>
              <a:gd name="connsiteY226" fmla="*/ 50584 h 405155"/>
              <a:gd name="connsiteX227" fmla="*/ 440831 w 489307"/>
              <a:gd name="connsiteY227" fmla="*/ 45995 h 405155"/>
              <a:gd name="connsiteX228" fmla="*/ 438462 w 489307"/>
              <a:gd name="connsiteY228" fmla="*/ 46732 h 405155"/>
              <a:gd name="connsiteX229" fmla="*/ 419955 w 489307"/>
              <a:gd name="connsiteY229" fmla="*/ 59719 h 405155"/>
              <a:gd name="connsiteX230" fmla="*/ 385057 w 489307"/>
              <a:gd name="connsiteY230" fmla="*/ 37534 h 405155"/>
              <a:gd name="connsiteX231" fmla="*/ 383087 w 489307"/>
              <a:gd name="connsiteY231" fmla="*/ 36039 h 405155"/>
              <a:gd name="connsiteX232" fmla="*/ 358166 w 489307"/>
              <a:gd name="connsiteY232" fmla="*/ 38965 h 405155"/>
              <a:gd name="connsiteX233" fmla="*/ 333707 w 489307"/>
              <a:gd name="connsiteY233" fmla="*/ 43575 h 405155"/>
              <a:gd name="connsiteX234" fmla="*/ 332910 w 489307"/>
              <a:gd name="connsiteY234" fmla="*/ 44038 h 405155"/>
              <a:gd name="connsiteX235" fmla="*/ 334105 w 489307"/>
              <a:gd name="connsiteY235" fmla="*/ 45280 h 405155"/>
              <a:gd name="connsiteX236" fmla="*/ 379210 w 489307"/>
              <a:gd name="connsiteY236" fmla="*/ 103499 h 405155"/>
              <a:gd name="connsiteX237" fmla="*/ 394845 w 489307"/>
              <a:gd name="connsiteY237" fmla="*/ 153383 h 405155"/>
              <a:gd name="connsiteX238" fmla="*/ 396774 w 489307"/>
              <a:gd name="connsiteY238" fmla="*/ 191270 h 405155"/>
              <a:gd name="connsiteX239" fmla="*/ 370344 w 489307"/>
              <a:gd name="connsiteY239" fmla="*/ 275758 h 405155"/>
              <a:gd name="connsiteX240" fmla="*/ 334063 w 489307"/>
              <a:gd name="connsiteY240" fmla="*/ 317686 h 405155"/>
              <a:gd name="connsiteX241" fmla="*/ 319098 w 489307"/>
              <a:gd name="connsiteY241" fmla="*/ 328968 h 405155"/>
              <a:gd name="connsiteX242" fmla="*/ 313670 w 489307"/>
              <a:gd name="connsiteY242" fmla="*/ 332252 h 405155"/>
              <a:gd name="connsiteX243" fmla="*/ 312873 w 489307"/>
              <a:gd name="connsiteY243" fmla="*/ 333304 h 405155"/>
              <a:gd name="connsiteX244" fmla="*/ 307549 w 489307"/>
              <a:gd name="connsiteY244" fmla="*/ 336630 h 405155"/>
              <a:gd name="connsiteX245" fmla="*/ 304846 w 489307"/>
              <a:gd name="connsiteY245" fmla="*/ 338166 h 405155"/>
              <a:gd name="connsiteX246" fmla="*/ 301408 w 489307"/>
              <a:gd name="connsiteY246" fmla="*/ 340145 h 405155"/>
              <a:gd name="connsiteX247" fmla="*/ 297971 w 489307"/>
              <a:gd name="connsiteY247" fmla="*/ 342123 h 405155"/>
              <a:gd name="connsiteX248" fmla="*/ 295749 w 489307"/>
              <a:gd name="connsiteY248" fmla="*/ 343386 h 405155"/>
              <a:gd name="connsiteX249" fmla="*/ 295288 w 489307"/>
              <a:gd name="connsiteY249" fmla="*/ 343681 h 405155"/>
              <a:gd name="connsiteX250" fmla="*/ 294554 w 489307"/>
              <a:gd name="connsiteY250" fmla="*/ 344081 h 405155"/>
              <a:gd name="connsiteX251" fmla="*/ 293800 w 489307"/>
              <a:gd name="connsiteY251" fmla="*/ 344523 h 405155"/>
              <a:gd name="connsiteX252" fmla="*/ 293066 w 489307"/>
              <a:gd name="connsiteY252" fmla="*/ 344944 h 405155"/>
              <a:gd name="connsiteX253" fmla="*/ 292626 w 489307"/>
              <a:gd name="connsiteY253" fmla="*/ 345238 h 405155"/>
              <a:gd name="connsiteX254" fmla="*/ 278395 w 489307"/>
              <a:gd name="connsiteY254" fmla="*/ 353300 h 405155"/>
              <a:gd name="connsiteX255" fmla="*/ 210633 w 489307"/>
              <a:gd name="connsiteY255" fmla="*/ 383946 h 405155"/>
              <a:gd name="connsiteX256" fmla="*/ 156453 w 489307"/>
              <a:gd name="connsiteY256" fmla="*/ 399396 h 405155"/>
              <a:gd name="connsiteX257" fmla="*/ 130358 w 489307"/>
              <a:gd name="connsiteY257" fmla="*/ 403605 h 405155"/>
              <a:gd name="connsiteX258" fmla="*/ 94853 w 489307"/>
              <a:gd name="connsiteY258" fmla="*/ 404973 h 405155"/>
              <a:gd name="connsiteX259" fmla="*/ 52808 w 489307"/>
              <a:gd name="connsiteY259" fmla="*/ 397228 h 405155"/>
              <a:gd name="connsiteX260" fmla="*/ 21914 w 489307"/>
              <a:gd name="connsiteY260" fmla="*/ 378705 h 405155"/>
              <a:gd name="connsiteX261" fmla="*/ 1688 w 489307"/>
              <a:gd name="connsiteY261" fmla="*/ 341155 h 405155"/>
              <a:gd name="connsiteX262" fmla="*/ 724 w 489307"/>
              <a:gd name="connsiteY262" fmla="*/ 311456 h 405155"/>
              <a:gd name="connsiteX263" fmla="*/ 13761 w 489307"/>
              <a:gd name="connsiteY263" fmla="*/ 265150 h 405155"/>
              <a:gd name="connsiteX264" fmla="*/ 41993 w 489307"/>
              <a:gd name="connsiteY264" fmla="*/ 216234 h 405155"/>
              <a:gd name="connsiteX265" fmla="*/ 88104 w 489307"/>
              <a:gd name="connsiteY265" fmla="*/ 162497 h 405155"/>
              <a:gd name="connsiteX266" fmla="*/ 172508 w 489307"/>
              <a:gd name="connsiteY266" fmla="*/ 94890 h 405155"/>
              <a:gd name="connsiteX267" fmla="*/ 243979 w 489307"/>
              <a:gd name="connsiteY267" fmla="*/ 55530 h 405155"/>
              <a:gd name="connsiteX268" fmla="*/ 316583 w 489307"/>
              <a:gd name="connsiteY268" fmla="*/ 29620 h 405155"/>
              <a:gd name="connsiteX269" fmla="*/ 357999 w 489307"/>
              <a:gd name="connsiteY269" fmla="*/ 21874 h 405155"/>
              <a:gd name="connsiteX270" fmla="*/ 382270 w 489307"/>
              <a:gd name="connsiteY270" fmla="*/ 20316 h 405155"/>
              <a:gd name="connsiteX271" fmla="*/ 383024 w 489307"/>
              <a:gd name="connsiteY271" fmla="*/ 20316 h 405155"/>
              <a:gd name="connsiteX272" fmla="*/ 386923 w 489307"/>
              <a:gd name="connsiteY272" fmla="*/ 17622 h 405155"/>
              <a:gd name="connsiteX273" fmla="*/ 416266 w 489307"/>
              <a:gd name="connsiteY273" fmla="*/ 131 h 405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</a:cxnLst>
            <a:rect l="l" t="t" r="r" b="b"/>
            <a:pathLst>
              <a:path w="489307" h="405155">
                <a:moveTo>
                  <a:pt x="278290" y="349616"/>
                </a:moveTo>
                <a:lnTo>
                  <a:pt x="277683" y="349811"/>
                </a:lnTo>
                <a:lnTo>
                  <a:pt x="277976" y="349743"/>
                </a:lnTo>
                <a:close/>
                <a:moveTo>
                  <a:pt x="173116" y="214928"/>
                </a:moveTo>
                <a:cubicBezTo>
                  <a:pt x="186639" y="218079"/>
                  <a:pt x="199843" y="222476"/>
                  <a:pt x="212561" y="228062"/>
                </a:cubicBezTo>
                <a:cubicBezTo>
                  <a:pt x="213178" y="228246"/>
                  <a:pt x="213754" y="228547"/>
                  <a:pt x="214259" y="228947"/>
                </a:cubicBezTo>
                <a:cubicBezTo>
                  <a:pt x="214217" y="229557"/>
                  <a:pt x="213672" y="229599"/>
                  <a:pt x="213316" y="229788"/>
                </a:cubicBezTo>
                <a:cubicBezTo>
                  <a:pt x="202362" y="236025"/>
                  <a:pt x="191918" y="243127"/>
                  <a:pt x="182086" y="251026"/>
                </a:cubicBezTo>
                <a:cubicBezTo>
                  <a:pt x="181512" y="251550"/>
                  <a:pt x="180766" y="251843"/>
                  <a:pt x="179990" y="251847"/>
                </a:cubicBezTo>
                <a:lnTo>
                  <a:pt x="156055" y="251847"/>
                </a:lnTo>
                <a:cubicBezTo>
                  <a:pt x="155735" y="251891"/>
                  <a:pt x="155409" y="251824"/>
                  <a:pt x="155132" y="251658"/>
                </a:cubicBezTo>
                <a:cubicBezTo>
                  <a:pt x="155074" y="251207"/>
                  <a:pt x="155162" y="250748"/>
                  <a:pt x="155384" y="250353"/>
                </a:cubicBezTo>
                <a:cubicBezTo>
                  <a:pt x="159232" y="238513"/>
                  <a:pt x="164239" y="227084"/>
                  <a:pt x="170328" y="216233"/>
                </a:cubicBezTo>
                <a:cubicBezTo>
                  <a:pt x="171292" y="214507"/>
                  <a:pt x="171313" y="214507"/>
                  <a:pt x="173116" y="214928"/>
                </a:cubicBezTo>
                <a:close/>
                <a:moveTo>
                  <a:pt x="277908" y="214851"/>
                </a:moveTo>
                <a:cubicBezTo>
                  <a:pt x="278730" y="214533"/>
                  <a:pt x="279652" y="214946"/>
                  <a:pt x="279966" y="215771"/>
                </a:cubicBezTo>
                <a:cubicBezTo>
                  <a:pt x="286223" y="226906"/>
                  <a:pt x="291362" y="238640"/>
                  <a:pt x="295308" y="250795"/>
                </a:cubicBezTo>
                <a:cubicBezTo>
                  <a:pt x="295455" y="251088"/>
                  <a:pt x="295499" y="251423"/>
                  <a:pt x="295434" y="251743"/>
                </a:cubicBezTo>
                <a:cubicBezTo>
                  <a:pt x="294948" y="251907"/>
                  <a:pt x="294432" y="251957"/>
                  <a:pt x="293925" y="251890"/>
                </a:cubicBezTo>
                <a:cubicBezTo>
                  <a:pt x="286191" y="251890"/>
                  <a:pt x="278520" y="251890"/>
                  <a:pt x="270870" y="251890"/>
                </a:cubicBezTo>
                <a:cubicBezTo>
                  <a:pt x="269914" y="251905"/>
                  <a:pt x="268985" y="251576"/>
                  <a:pt x="268250" y="250964"/>
                </a:cubicBezTo>
                <a:cubicBezTo>
                  <a:pt x="258573" y="243178"/>
                  <a:pt x="248290" y="236182"/>
                  <a:pt x="237502" y="230042"/>
                </a:cubicBezTo>
                <a:cubicBezTo>
                  <a:pt x="237020" y="229859"/>
                  <a:pt x="236588" y="229564"/>
                  <a:pt x="236245" y="229179"/>
                </a:cubicBezTo>
                <a:cubicBezTo>
                  <a:pt x="236350" y="228589"/>
                  <a:pt x="236874" y="228547"/>
                  <a:pt x="237251" y="228400"/>
                </a:cubicBezTo>
                <a:cubicBezTo>
                  <a:pt x="250332" y="222603"/>
                  <a:pt x="263932" y="218072"/>
                  <a:pt x="277870" y="214866"/>
                </a:cubicBezTo>
                <a:cubicBezTo>
                  <a:pt x="277883" y="214862"/>
                  <a:pt x="277895" y="214856"/>
                  <a:pt x="277908" y="214851"/>
                </a:cubicBezTo>
                <a:close/>
                <a:moveTo>
                  <a:pt x="151422" y="211056"/>
                </a:moveTo>
                <a:cubicBezTo>
                  <a:pt x="154692" y="211561"/>
                  <a:pt x="157982" y="212024"/>
                  <a:pt x="161566" y="212550"/>
                </a:cubicBezTo>
                <a:cubicBezTo>
                  <a:pt x="159177" y="217160"/>
                  <a:pt x="156830" y="221622"/>
                  <a:pt x="154797" y="226084"/>
                </a:cubicBezTo>
                <a:cubicBezTo>
                  <a:pt x="152764" y="230546"/>
                  <a:pt x="150982" y="235114"/>
                  <a:pt x="148886" y="239639"/>
                </a:cubicBezTo>
                <a:cubicBezTo>
                  <a:pt x="148760" y="238250"/>
                  <a:pt x="148530" y="236840"/>
                  <a:pt x="148530" y="235429"/>
                </a:cubicBezTo>
                <a:cubicBezTo>
                  <a:pt x="148302" y="227778"/>
                  <a:pt x="148673" y="220121"/>
                  <a:pt x="149641" y="212529"/>
                </a:cubicBezTo>
                <a:cubicBezTo>
                  <a:pt x="149850" y="210908"/>
                  <a:pt x="149913" y="210845"/>
                  <a:pt x="151422" y="211056"/>
                </a:cubicBezTo>
                <a:close/>
                <a:moveTo>
                  <a:pt x="299584" y="210929"/>
                </a:moveTo>
                <a:cubicBezTo>
                  <a:pt x="300465" y="210803"/>
                  <a:pt x="300800" y="211224"/>
                  <a:pt x="300800" y="212003"/>
                </a:cubicBezTo>
                <a:cubicBezTo>
                  <a:pt x="301093" y="214655"/>
                  <a:pt x="301492" y="217328"/>
                  <a:pt x="301680" y="219980"/>
                </a:cubicBezTo>
                <a:cubicBezTo>
                  <a:pt x="302219" y="226164"/>
                  <a:pt x="302227" y="232382"/>
                  <a:pt x="301701" y="238566"/>
                </a:cubicBezTo>
                <a:cubicBezTo>
                  <a:pt x="301825" y="238991"/>
                  <a:pt x="301825" y="239445"/>
                  <a:pt x="301701" y="239871"/>
                </a:cubicBezTo>
                <a:cubicBezTo>
                  <a:pt x="301093" y="239765"/>
                  <a:pt x="301093" y="239344"/>
                  <a:pt x="301093" y="238923"/>
                </a:cubicBezTo>
                <a:cubicBezTo>
                  <a:pt x="297648" y="229900"/>
                  <a:pt x="293609" y="221117"/>
                  <a:pt x="289000" y="212634"/>
                </a:cubicBezTo>
                <a:cubicBezTo>
                  <a:pt x="292647" y="211813"/>
                  <a:pt x="296126" y="211455"/>
                  <a:pt x="299584" y="210929"/>
                </a:cubicBezTo>
                <a:close/>
                <a:moveTo>
                  <a:pt x="112605" y="209436"/>
                </a:moveTo>
                <a:cubicBezTo>
                  <a:pt x="121492" y="209225"/>
                  <a:pt x="130358" y="209162"/>
                  <a:pt x="139224" y="209814"/>
                </a:cubicBezTo>
                <a:cubicBezTo>
                  <a:pt x="140397" y="209899"/>
                  <a:pt x="140544" y="209920"/>
                  <a:pt x="140397" y="211204"/>
                </a:cubicBezTo>
                <a:cubicBezTo>
                  <a:pt x="140041" y="214445"/>
                  <a:pt x="139685" y="217707"/>
                  <a:pt x="139475" y="220970"/>
                </a:cubicBezTo>
                <a:cubicBezTo>
                  <a:pt x="139059" y="227242"/>
                  <a:pt x="139052" y="233536"/>
                  <a:pt x="139454" y="239808"/>
                </a:cubicBezTo>
                <a:cubicBezTo>
                  <a:pt x="139706" y="243786"/>
                  <a:pt x="140167" y="247722"/>
                  <a:pt x="140670" y="251616"/>
                </a:cubicBezTo>
                <a:cubicBezTo>
                  <a:pt x="140179" y="251869"/>
                  <a:pt x="139621" y="251957"/>
                  <a:pt x="139077" y="251869"/>
                </a:cubicBezTo>
                <a:cubicBezTo>
                  <a:pt x="131615" y="251869"/>
                  <a:pt x="124133" y="251869"/>
                  <a:pt x="116671" y="251869"/>
                </a:cubicBezTo>
                <a:cubicBezTo>
                  <a:pt x="115649" y="251976"/>
                  <a:pt x="114660" y="251463"/>
                  <a:pt x="114156" y="250564"/>
                </a:cubicBezTo>
                <a:cubicBezTo>
                  <a:pt x="106186" y="238977"/>
                  <a:pt x="104682" y="224098"/>
                  <a:pt x="110174" y="211140"/>
                </a:cubicBezTo>
                <a:cubicBezTo>
                  <a:pt x="110472" y="210061"/>
                  <a:pt x="111492" y="209345"/>
                  <a:pt x="112605" y="209436"/>
                </a:cubicBezTo>
                <a:close/>
                <a:moveTo>
                  <a:pt x="337584" y="209372"/>
                </a:moveTo>
                <a:cubicBezTo>
                  <a:pt x="338953" y="209237"/>
                  <a:pt x="340213" y="210134"/>
                  <a:pt x="340539" y="211477"/>
                </a:cubicBezTo>
                <a:cubicBezTo>
                  <a:pt x="345851" y="224367"/>
                  <a:pt x="344272" y="239083"/>
                  <a:pt x="336348" y="250542"/>
                </a:cubicBezTo>
                <a:cubicBezTo>
                  <a:pt x="335962" y="251350"/>
                  <a:pt x="335145" y="251860"/>
                  <a:pt x="334252" y="251847"/>
                </a:cubicBezTo>
                <a:cubicBezTo>
                  <a:pt x="326518" y="251847"/>
                  <a:pt x="318805" y="251847"/>
                  <a:pt x="311070" y="251847"/>
                </a:cubicBezTo>
                <a:cubicBezTo>
                  <a:pt x="310666" y="251921"/>
                  <a:pt x="310247" y="251822"/>
                  <a:pt x="309918" y="251574"/>
                </a:cubicBezTo>
                <a:cubicBezTo>
                  <a:pt x="310190" y="249090"/>
                  <a:pt x="310463" y="246564"/>
                  <a:pt x="310735" y="244038"/>
                </a:cubicBezTo>
                <a:cubicBezTo>
                  <a:pt x="311452" y="236806"/>
                  <a:pt x="311592" y="229528"/>
                  <a:pt x="311154" y="222274"/>
                </a:cubicBezTo>
                <a:cubicBezTo>
                  <a:pt x="310945" y="218612"/>
                  <a:pt x="310567" y="214992"/>
                  <a:pt x="310169" y="211350"/>
                </a:cubicBezTo>
                <a:cubicBezTo>
                  <a:pt x="310023" y="209919"/>
                  <a:pt x="310043" y="209814"/>
                  <a:pt x="311343" y="209814"/>
                </a:cubicBezTo>
                <a:cubicBezTo>
                  <a:pt x="320083" y="209161"/>
                  <a:pt x="328823" y="209245"/>
                  <a:pt x="337584" y="209372"/>
                </a:cubicBezTo>
                <a:close/>
                <a:moveTo>
                  <a:pt x="223837" y="156099"/>
                </a:moveTo>
                <a:cubicBezTo>
                  <a:pt x="225577" y="154857"/>
                  <a:pt x="225137" y="154920"/>
                  <a:pt x="226772" y="156099"/>
                </a:cubicBezTo>
                <a:cubicBezTo>
                  <a:pt x="245080" y="169370"/>
                  <a:pt x="260831" y="185874"/>
                  <a:pt x="273260" y="204805"/>
                </a:cubicBezTo>
                <a:lnTo>
                  <a:pt x="273909" y="205920"/>
                </a:lnTo>
                <a:lnTo>
                  <a:pt x="270220" y="206888"/>
                </a:lnTo>
                <a:cubicBezTo>
                  <a:pt x="255205" y="210723"/>
                  <a:pt x="240613" y="216070"/>
                  <a:pt x="226667" y="222843"/>
                </a:cubicBezTo>
                <a:cubicBezTo>
                  <a:pt x="225843" y="223317"/>
                  <a:pt x="224829" y="223317"/>
                  <a:pt x="224005" y="222843"/>
                </a:cubicBezTo>
                <a:cubicBezTo>
                  <a:pt x="209195" y="215638"/>
                  <a:pt x="193660" y="210050"/>
                  <a:pt x="177664" y="206173"/>
                </a:cubicBezTo>
                <a:cubicBezTo>
                  <a:pt x="177441" y="206099"/>
                  <a:pt x="177223" y="206006"/>
                  <a:pt x="177014" y="205899"/>
                </a:cubicBezTo>
                <a:cubicBezTo>
                  <a:pt x="176783" y="205289"/>
                  <a:pt x="177202" y="204994"/>
                  <a:pt x="177433" y="204636"/>
                </a:cubicBezTo>
                <a:cubicBezTo>
                  <a:pt x="189845" y="185766"/>
                  <a:pt x="205569" y="169321"/>
                  <a:pt x="223837" y="156099"/>
                </a:cubicBezTo>
                <a:close/>
                <a:moveTo>
                  <a:pt x="190281" y="135577"/>
                </a:moveTo>
                <a:cubicBezTo>
                  <a:pt x="198967" y="139281"/>
                  <a:pt x="207373" y="143615"/>
                  <a:pt x="215432" y="148542"/>
                </a:cubicBezTo>
                <a:cubicBezTo>
                  <a:pt x="215810" y="148774"/>
                  <a:pt x="216166" y="149048"/>
                  <a:pt x="216732" y="149426"/>
                </a:cubicBezTo>
                <a:cubicBezTo>
                  <a:pt x="214196" y="151426"/>
                  <a:pt x="211806" y="153278"/>
                  <a:pt x="209459" y="155194"/>
                </a:cubicBezTo>
                <a:cubicBezTo>
                  <a:pt x="193209" y="168404"/>
                  <a:pt x="179212" y="184185"/>
                  <a:pt x="168022" y="201921"/>
                </a:cubicBezTo>
                <a:cubicBezTo>
                  <a:pt x="167418" y="203270"/>
                  <a:pt x="165893" y="203935"/>
                  <a:pt x="164501" y="203457"/>
                </a:cubicBezTo>
                <a:cubicBezTo>
                  <a:pt x="160875" y="202721"/>
                  <a:pt x="157186" y="202215"/>
                  <a:pt x="153539" y="201626"/>
                </a:cubicBezTo>
                <a:cubicBezTo>
                  <a:pt x="151653" y="201331"/>
                  <a:pt x="151653" y="201331"/>
                  <a:pt x="152051" y="199521"/>
                </a:cubicBezTo>
                <a:cubicBezTo>
                  <a:pt x="153707" y="192399"/>
                  <a:pt x="155957" y="185427"/>
                  <a:pt x="158779" y="178683"/>
                </a:cubicBezTo>
                <a:cubicBezTo>
                  <a:pt x="165364" y="162853"/>
                  <a:pt x="174937" y="148450"/>
                  <a:pt x="186969" y="136271"/>
                </a:cubicBezTo>
                <a:cubicBezTo>
                  <a:pt x="187741" y="135236"/>
                  <a:pt x="189160" y="134937"/>
                  <a:pt x="190281" y="135577"/>
                </a:cubicBezTo>
                <a:close/>
                <a:moveTo>
                  <a:pt x="260223" y="135514"/>
                </a:moveTo>
                <a:cubicBezTo>
                  <a:pt x="261329" y="134828"/>
                  <a:pt x="262773" y="135102"/>
                  <a:pt x="263555" y="136146"/>
                </a:cubicBezTo>
                <a:cubicBezTo>
                  <a:pt x="279501" y="152309"/>
                  <a:pt x="291048" y="172311"/>
                  <a:pt x="297090" y="194239"/>
                </a:cubicBezTo>
                <a:cubicBezTo>
                  <a:pt x="297614" y="196133"/>
                  <a:pt x="298075" y="198027"/>
                  <a:pt x="298536" y="199943"/>
                </a:cubicBezTo>
                <a:cubicBezTo>
                  <a:pt x="298830" y="201248"/>
                  <a:pt x="298788" y="201269"/>
                  <a:pt x="297384" y="201479"/>
                </a:cubicBezTo>
                <a:cubicBezTo>
                  <a:pt x="293297" y="202237"/>
                  <a:pt x="289189" y="202848"/>
                  <a:pt x="285101" y="203584"/>
                </a:cubicBezTo>
                <a:cubicBezTo>
                  <a:pt x="284261" y="203820"/>
                  <a:pt x="283374" y="203412"/>
                  <a:pt x="283006" y="202616"/>
                </a:cubicBezTo>
                <a:cubicBezTo>
                  <a:pt x="277902" y="194481"/>
                  <a:pt x="272199" y="186741"/>
                  <a:pt x="265945" y="179463"/>
                </a:cubicBezTo>
                <a:cubicBezTo>
                  <a:pt x="257022" y="169004"/>
                  <a:pt x="247027" y="159522"/>
                  <a:pt x="236119" y="151174"/>
                </a:cubicBezTo>
                <a:lnTo>
                  <a:pt x="233793" y="149364"/>
                </a:lnTo>
                <a:cubicBezTo>
                  <a:pt x="235813" y="147960"/>
                  <a:pt x="237911" y="146674"/>
                  <a:pt x="240081" y="145512"/>
                </a:cubicBezTo>
                <a:cubicBezTo>
                  <a:pt x="246591" y="141782"/>
                  <a:pt x="253316" y="138444"/>
                  <a:pt x="260223" y="135514"/>
                </a:cubicBezTo>
                <a:close/>
                <a:moveTo>
                  <a:pt x="322955" y="47469"/>
                </a:moveTo>
                <a:cubicBezTo>
                  <a:pt x="300264" y="54570"/>
                  <a:pt x="278009" y="63003"/>
                  <a:pt x="256303" y="72727"/>
                </a:cubicBezTo>
                <a:cubicBezTo>
                  <a:pt x="245153" y="77799"/>
                  <a:pt x="234128" y="83145"/>
                  <a:pt x="223376" y="89060"/>
                </a:cubicBezTo>
                <a:cubicBezTo>
                  <a:pt x="197303" y="103220"/>
                  <a:pt x="172759" y="120058"/>
                  <a:pt x="150144" y="139302"/>
                </a:cubicBezTo>
                <a:cubicBezTo>
                  <a:pt x="120830" y="164358"/>
                  <a:pt x="95293" y="193554"/>
                  <a:pt x="74334" y="225979"/>
                </a:cubicBezTo>
                <a:cubicBezTo>
                  <a:pt x="65749" y="239223"/>
                  <a:pt x="58928" y="253537"/>
                  <a:pt x="54045" y="268560"/>
                </a:cubicBezTo>
                <a:cubicBezTo>
                  <a:pt x="50376" y="279928"/>
                  <a:pt x="48876" y="291889"/>
                  <a:pt x="49622" y="303815"/>
                </a:cubicBezTo>
                <a:cubicBezTo>
                  <a:pt x="50381" y="318010"/>
                  <a:pt x="55442" y="331635"/>
                  <a:pt x="64126" y="342860"/>
                </a:cubicBezTo>
                <a:cubicBezTo>
                  <a:pt x="69755" y="349890"/>
                  <a:pt x="76705" y="355742"/>
                  <a:pt x="84583" y="360077"/>
                </a:cubicBezTo>
                <a:cubicBezTo>
                  <a:pt x="99400" y="368204"/>
                  <a:pt x="115709" y="373216"/>
                  <a:pt x="132517" y="374811"/>
                </a:cubicBezTo>
                <a:cubicBezTo>
                  <a:pt x="140389" y="375666"/>
                  <a:pt x="148317" y="375870"/>
                  <a:pt x="156222" y="375422"/>
                </a:cubicBezTo>
                <a:cubicBezTo>
                  <a:pt x="168209" y="374761"/>
                  <a:pt x="180147" y="373405"/>
                  <a:pt x="191979" y="371359"/>
                </a:cubicBezTo>
                <a:cubicBezTo>
                  <a:pt x="209438" y="368413"/>
                  <a:pt x="226814" y="365024"/>
                  <a:pt x="244000" y="360604"/>
                </a:cubicBezTo>
                <a:lnTo>
                  <a:pt x="277680" y="349812"/>
                </a:lnTo>
                <a:lnTo>
                  <a:pt x="247375" y="356815"/>
                </a:lnTo>
                <a:cubicBezTo>
                  <a:pt x="237369" y="358185"/>
                  <a:pt x="227256" y="358602"/>
                  <a:pt x="217172" y="358057"/>
                </a:cubicBezTo>
                <a:cubicBezTo>
                  <a:pt x="196093" y="356998"/>
                  <a:pt x="175394" y="352001"/>
                  <a:pt x="156138" y="343323"/>
                </a:cubicBezTo>
                <a:cubicBezTo>
                  <a:pt x="127518" y="330429"/>
                  <a:pt x="102944" y="309934"/>
                  <a:pt x="85065" y="284051"/>
                </a:cubicBezTo>
                <a:cubicBezTo>
                  <a:pt x="84876" y="283777"/>
                  <a:pt x="84667" y="283525"/>
                  <a:pt x="84499" y="283251"/>
                </a:cubicBezTo>
                <a:cubicBezTo>
                  <a:pt x="83388" y="281462"/>
                  <a:pt x="83702" y="280768"/>
                  <a:pt x="85798" y="280768"/>
                </a:cubicBezTo>
                <a:cubicBezTo>
                  <a:pt x="97955" y="280768"/>
                  <a:pt x="110090" y="280768"/>
                  <a:pt x="122226" y="280768"/>
                </a:cubicBezTo>
                <a:cubicBezTo>
                  <a:pt x="123646" y="280875"/>
                  <a:pt x="124955" y="281578"/>
                  <a:pt x="125831" y="282704"/>
                </a:cubicBezTo>
                <a:cubicBezTo>
                  <a:pt x="133821" y="290881"/>
                  <a:pt x="142741" y="298088"/>
                  <a:pt x="152407" y="304173"/>
                </a:cubicBezTo>
                <a:cubicBezTo>
                  <a:pt x="168993" y="314500"/>
                  <a:pt x="187563" y="321191"/>
                  <a:pt x="206902" y="323811"/>
                </a:cubicBezTo>
                <a:cubicBezTo>
                  <a:pt x="203192" y="321138"/>
                  <a:pt x="199902" y="318507"/>
                  <a:pt x="196548" y="316002"/>
                </a:cubicBezTo>
                <a:cubicBezTo>
                  <a:pt x="186802" y="308699"/>
                  <a:pt x="177119" y="301290"/>
                  <a:pt x="167393" y="293965"/>
                </a:cubicBezTo>
                <a:cubicBezTo>
                  <a:pt x="154168" y="283904"/>
                  <a:pt x="140901" y="273780"/>
                  <a:pt x="127571" y="263740"/>
                </a:cubicBezTo>
                <a:cubicBezTo>
                  <a:pt x="126795" y="263150"/>
                  <a:pt x="125433" y="262687"/>
                  <a:pt x="125789" y="261466"/>
                </a:cubicBezTo>
                <a:cubicBezTo>
                  <a:pt x="126145" y="260246"/>
                  <a:pt x="127529" y="260666"/>
                  <a:pt x="128472" y="260666"/>
                </a:cubicBezTo>
                <a:cubicBezTo>
                  <a:pt x="143751" y="260666"/>
                  <a:pt x="159010" y="260666"/>
                  <a:pt x="174289" y="260666"/>
                </a:cubicBezTo>
                <a:cubicBezTo>
                  <a:pt x="176224" y="260587"/>
                  <a:pt x="178058" y="261538"/>
                  <a:pt x="179110" y="263171"/>
                </a:cubicBezTo>
                <a:cubicBezTo>
                  <a:pt x="193928" y="283378"/>
                  <a:pt x="208914" y="303289"/>
                  <a:pt x="223795" y="323369"/>
                </a:cubicBezTo>
                <a:cubicBezTo>
                  <a:pt x="225221" y="325348"/>
                  <a:pt x="225304" y="325327"/>
                  <a:pt x="226772" y="323369"/>
                </a:cubicBezTo>
                <a:cubicBezTo>
                  <a:pt x="241584" y="303557"/>
                  <a:pt x="256310" y="283742"/>
                  <a:pt x="270954" y="263929"/>
                </a:cubicBezTo>
                <a:cubicBezTo>
                  <a:pt x="272283" y="261856"/>
                  <a:pt x="274624" y="260664"/>
                  <a:pt x="277074" y="260814"/>
                </a:cubicBezTo>
                <a:cubicBezTo>
                  <a:pt x="292018" y="260814"/>
                  <a:pt x="306983" y="260814"/>
                  <a:pt x="321928" y="260814"/>
                </a:cubicBezTo>
                <a:cubicBezTo>
                  <a:pt x="322934" y="260814"/>
                  <a:pt x="324568" y="260498"/>
                  <a:pt x="324799" y="261614"/>
                </a:cubicBezTo>
                <a:cubicBezTo>
                  <a:pt x="325030" y="262729"/>
                  <a:pt x="323730" y="263234"/>
                  <a:pt x="322934" y="263824"/>
                </a:cubicBezTo>
                <a:lnTo>
                  <a:pt x="269298" y="304447"/>
                </a:lnTo>
                <a:cubicBezTo>
                  <a:pt x="261082" y="310677"/>
                  <a:pt x="252803" y="316844"/>
                  <a:pt x="244650" y="323159"/>
                </a:cubicBezTo>
                <a:cubicBezTo>
                  <a:pt x="244342" y="323331"/>
                  <a:pt x="244088" y="323586"/>
                  <a:pt x="243916" y="323895"/>
                </a:cubicBezTo>
                <a:cubicBezTo>
                  <a:pt x="268192" y="320507"/>
                  <a:pt x="291142" y="310734"/>
                  <a:pt x="310442" y="295565"/>
                </a:cubicBezTo>
                <a:cubicBezTo>
                  <a:pt x="315749" y="291353"/>
                  <a:pt x="320762" y="286781"/>
                  <a:pt x="325449" y="281883"/>
                </a:cubicBezTo>
                <a:cubicBezTo>
                  <a:pt x="326298" y="281079"/>
                  <a:pt x="327455" y="280694"/>
                  <a:pt x="328614" y="280831"/>
                </a:cubicBezTo>
                <a:cubicBezTo>
                  <a:pt x="337710" y="280831"/>
                  <a:pt x="346785" y="280704"/>
                  <a:pt x="355861" y="280831"/>
                </a:cubicBezTo>
                <a:cubicBezTo>
                  <a:pt x="357919" y="281003"/>
                  <a:pt x="359891" y="279961"/>
                  <a:pt x="360912" y="278158"/>
                </a:cubicBezTo>
                <a:cubicBezTo>
                  <a:pt x="371568" y="262456"/>
                  <a:pt x="379537" y="245076"/>
                  <a:pt x="384491" y="226737"/>
                </a:cubicBezTo>
                <a:cubicBezTo>
                  <a:pt x="387315" y="216183"/>
                  <a:pt x="389153" y="205387"/>
                  <a:pt x="389983" y="194491"/>
                </a:cubicBezTo>
                <a:cubicBezTo>
                  <a:pt x="390318" y="190281"/>
                  <a:pt x="390507" y="186071"/>
                  <a:pt x="390507" y="181862"/>
                </a:cubicBezTo>
                <a:cubicBezTo>
                  <a:pt x="390501" y="172251"/>
                  <a:pt x="389715" y="162655"/>
                  <a:pt x="388159" y="153173"/>
                </a:cubicBezTo>
                <a:cubicBezTo>
                  <a:pt x="385212" y="135768"/>
                  <a:pt x="379650" y="118913"/>
                  <a:pt x="371664" y="103183"/>
                </a:cubicBezTo>
                <a:cubicBezTo>
                  <a:pt x="365936" y="91914"/>
                  <a:pt x="358969" y="81324"/>
                  <a:pt x="350893" y="71611"/>
                </a:cubicBezTo>
                <a:cubicBezTo>
                  <a:pt x="343746" y="63084"/>
                  <a:pt x="335794" y="55274"/>
                  <a:pt x="327146" y="48289"/>
                </a:cubicBezTo>
                <a:cubicBezTo>
                  <a:pt x="326002" y="47268"/>
                  <a:pt x="324397" y="46953"/>
                  <a:pt x="322955" y="47469"/>
                </a:cubicBezTo>
                <a:close/>
                <a:moveTo>
                  <a:pt x="279044" y="15391"/>
                </a:moveTo>
                <a:cubicBezTo>
                  <a:pt x="280107" y="14960"/>
                  <a:pt x="281293" y="14960"/>
                  <a:pt x="282356" y="15391"/>
                </a:cubicBezTo>
                <a:cubicBezTo>
                  <a:pt x="284473" y="16296"/>
                  <a:pt x="286694" y="17075"/>
                  <a:pt x="288790" y="17896"/>
                </a:cubicBezTo>
                <a:cubicBezTo>
                  <a:pt x="288958" y="17959"/>
                  <a:pt x="289126" y="18085"/>
                  <a:pt x="289650" y="18380"/>
                </a:cubicBezTo>
                <a:cubicBezTo>
                  <a:pt x="281266" y="21200"/>
                  <a:pt x="273217" y="23852"/>
                  <a:pt x="265211" y="26947"/>
                </a:cubicBezTo>
                <a:cubicBezTo>
                  <a:pt x="257204" y="30041"/>
                  <a:pt x="249282" y="33282"/>
                  <a:pt x="241422" y="36755"/>
                </a:cubicBezTo>
                <a:cubicBezTo>
                  <a:pt x="233562" y="40228"/>
                  <a:pt x="225807" y="43911"/>
                  <a:pt x="218115" y="47742"/>
                </a:cubicBezTo>
                <a:cubicBezTo>
                  <a:pt x="210429" y="51601"/>
                  <a:pt x="202835" y="55635"/>
                  <a:pt x="195332" y="59845"/>
                </a:cubicBezTo>
                <a:cubicBezTo>
                  <a:pt x="187814" y="64069"/>
                  <a:pt x="180403" y="68454"/>
                  <a:pt x="173094" y="73000"/>
                </a:cubicBezTo>
                <a:cubicBezTo>
                  <a:pt x="165785" y="77547"/>
                  <a:pt x="158569" y="82254"/>
                  <a:pt x="151443" y="87124"/>
                </a:cubicBezTo>
                <a:cubicBezTo>
                  <a:pt x="144373" y="92007"/>
                  <a:pt x="137386" y="97044"/>
                  <a:pt x="130483" y="102236"/>
                </a:cubicBezTo>
                <a:cubicBezTo>
                  <a:pt x="123581" y="107428"/>
                  <a:pt x="116804" y="112781"/>
                  <a:pt x="110153" y="118296"/>
                </a:cubicBezTo>
                <a:cubicBezTo>
                  <a:pt x="103516" y="123796"/>
                  <a:pt x="96990" y="129466"/>
                  <a:pt x="90577" y="135303"/>
                </a:cubicBezTo>
                <a:cubicBezTo>
                  <a:pt x="84163" y="141140"/>
                  <a:pt x="77910" y="147132"/>
                  <a:pt x="71818" y="153278"/>
                </a:cubicBezTo>
                <a:cubicBezTo>
                  <a:pt x="65740" y="159424"/>
                  <a:pt x="59850" y="165739"/>
                  <a:pt x="53814" y="172474"/>
                </a:cubicBezTo>
                <a:cubicBezTo>
                  <a:pt x="53793" y="170496"/>
                  <a:pt x="53940" y="169043"/>
                  <a:pt x="53940" y="167612"/>
                </a:cubicBezTo>
                <a:cubicBezTo>
                  <a:pt x="53730" y="163739"/>
                  <a:pt x="55616" y="161129"/>
                  <a:pt x="58131" y="158456"/>
                </a:cubicBezTo>
                <a:cubicBezTo>
                  <a:pt x="80821" y="134501"/>
                  <a:pt x="105627" y="112661"/>
                  <a:pt x="132244" y="93206"/>
                </a:cubicBezTo>
                <a:cubicBezTo>
                  <a:pt x="156774" y="75183"/>
                  <a:pt x="182675" y="59123"/>
                  <a:pt x="209710" y="45174"/>
                </a:cubicBezTo>
                <a:cubicBezTo>
                  <a:pt x="232078" y="33585"/>
                  <a:pt x="255249" y="23631"/>
                  <a:pt x="279044" y="15391"/>
                </a:cubicBezTo>
                <a:close/>
                <a:moveTo>
                  <a:pt x="261648" y="9456"/>
                </a:moveTo>
                <a:cubicBezTo>
                  <a:pt x="264037" y="10193"/>
                  <a:pt x="266469" y="10698"/>
                  <a:pt x="268900" y="11287"/>
                </a:cubicBezTo>
                <a:cubicBezTo>
                  <a:pt x="269067" y="11351"/>
                  <a:pt x="269227" y="11429"/>
                  <a:pt x="269382" y="11519"/>
                </a:cubicBezTo>
                <a:cubicBezTo>
                  <a:pt x="269005" y="12087"/>
                  <a:pt x="268376" y="12108"/>
                  <a:pt x="267852" y="12298"/>
                </a:cubicBezTo>
                <a:cubicBezTo>
                  <a:pt x="242275" y="21696"/>
                  <a:pt x="217451" y="33038"/>
                  <a:pt x="193593" y="46227"/>
                </a:cubicBezTo>
                <a:cubicBezTo>
                  <a:pt x="177984" y="54843"/>
                  <a:pt x="162747" y="64161"/>
                  <a:pt x="147880" y="74180"/>
                </a:cubicBezTo>
                <a:cubicBezTo>
                  <a:pt x="131120" y="85503"/>
                  <a:pt x="114947" y="97678"/>
                  <a:pt x="99422" y="110656"/>
                </a:cubicBezTo>
                <a:cubicBezTo>
                  <a:pt x="90437" y="118219"/>
                  <a:pt x="81690" y="126057"/>
                  <a:pt x="73180" y="134167"/>
                </a:cubicBezTo>
                <a:cubicBezTo>
                  <a:pt x="67605" y="139471"/>
                  <a:pt x="62261" y="145007"/>
                  <a:pt x="56853" y="150479"/>
                </a:cubicBezTo>
                <a:cubicBezTo>
                  <a:pt x="56769" y="150732"/>
                  <a:pt x="56602" y="150985"/>
                  <a:pt x="56371" y="150985"/>
                </a:cubicBezTo>
                <a:cubicBezTo>
                  <a:pt x="56015" y="151027"/>
                  <a:pt x="56036" y="150690"/>
                  <a:pt x="56057" y="150458"/>
                </a:cubicBezTo>
                <a:cubicBezTo>
                  <a:pt x="56043" y="150016"/>
                  <a:pt x="56167" y="149583"/>
                  <a:pt x="56413" y="149217"/>
                </a:cubicBezTo>
                <a:cubicBezTo>
                  <a:pt x="56806" y="146377"/>
                  <a:pt x="57380" y="143563"/>
                  <a:pt x="58132" y="140797"/>
                </a:cubicBezTo>
                <a:cubicBezTo>
                  <a:pt x="58380" y="140120"/>
                  <a:pt x="58808" y="139524"/>
                  <a:pt x="59368" y="139071"/>
                </a:cubicBezTo>
                <a:cubicBezTo>
                  <a:pt x="66760" y="131690"/>
                  <a:pt x="74354" y="124491"/>
                  <a:pt x="82151" y="117476"/>
                </a:cubicBezTo>
                <a:cubicBezTo>
                  <a:pt x="101750" y="100000"/>
                  <a:pt x="122497" y="83868"/>
                  <a:pt x="144254" y="69191"/>
                </a:cubicBezTo>
                <a:cubicBezTo>
                  <a:pt x="163134" y="56408"/>
                  <a:pt x="182729" y="44722"/>
                  <a:pt x="202940" y="34188"/>
                </a:cubicBezTo>
                <a:cubicBezTo>
                  <a:pt x="220404" y="25119"/>
                  <a:pt x="238335" y="16989"/>
                  <a:pt x="256660" y="9835"/>
                </a:cubicBezTo>
                <a:cubicBezTo>
                  <a:pt x="258227" y="9124"/>
                  <a:pt x="259992" y="8990"/>
                  <a:pt x="261648" y="9456"/>
                </a:cubicBezTo>
                <a:close/>
                <a:moveTo>
                  <a:pt x="245404" y="6677"/>
                </a:moveTo>
                <a:cubicBezTo>
                  <a:pt x="245634" y="6614"/>
                  <a:pt x="246158" y="6256"/>
                  <a:pt x="246033" y="6825"/>
                </a:cubicBezTo>
                <a:cubicBezTo>
                  <a:pt x="245907" y="7393"/>
                  <a:pt x="245488" y="7393"/>
                  <a:pt x="245027" y="7393"/>
                </a:cubicBezTo>
                <a:cubicBezTo>
                  <a:pt x="236643" y="10887"/>
                  <a:pt x="228301" y="14528"/>
                  <a:pt x="220064" y="18401"/>
                </a:cubicBezTo>
                <a:cubicBezTo>
                  <a:pt x="203994" y="25993"/>
                  <a:pt x="188275" y="34293"/>
                  <a:pt x="172905" y="43301"/>
                </a:cubicBezTo>
                <a:cubicBezTo>
                  <a:pt x="147433" y="58287"/>
                  <a:pt x="123089" y="75129"/>
                  <a:pt x="100071" y="93691"/>
                </a:cubicBezTo>
                <a:cubicBezTo>
                  <a:pt x="88166" y="103268"/>
                  <a:pt x="76638" y="113308"/>
                  <a:pt x="65572" y="123916"/>
                </a:cubicBezTo>
                <a:lnTo>
                  <a:pt x="62407" y="126842"/>
                </a:lnTo>
                <a:cubicBezTo>
                  <a:pt x="62176" y="122148"/>
                  <a:pt x="74501" y="95754"/>
                  <a:pt x="82507" y="83546"/>
                </a:cubicBezTo>
                <a:cubicBezTo>
                  <a:pt x="91237" y="70196"/>
                  <a:pt x="101729" y="58095"/>
                  <a:pt x="113695" y="47574"/>
                </a:cubicBezTo>
                <a:cubicBezTo>
                  <a:pt x="125704" y="37085"/>
                  <a:pt x="139107" y="28323"/>
                  <a:pt x="153518" y="21538"/>
                </a:cubicBezTo>
                <a:cubicBezTo>
                  <a:pt x="167768" y="14781"/>
                  <a:pt x="182897" y="10076"/>
                  <a:pt x="198455" y="7561"/>
                </a:cubicBezTo>
                <a:cubicBezTo>
                  <a:pt x="213981" y="5016"/>
                  <a:pt x="229793" y="4718"/>
                  <a:pt x="245404" y="6677"/>
                </a:cubicBezTo>
                <a:close/>
                <a:moveTo>
                  <a:pt x="416266" y="131"/>
                </a:moveTo>
                <a:cubicBezTo>
                  <a:pt x="431122" y="1575"/>
                  <a:pt x="442595" y="13881"/>
                  <a:pt x="443052" y="28862"/>
                </a:cubicBezTo>
                <a:cubicBezTo>
                  <a:pt x="442977" y="30144"/>
                  <a:pt x="443767" y="31318"/>
                  <a:pt x="444980" y="31724"/>
                </a:cubicBezTo>
                <a:cubicBezTo>
                  <a:pt x="453519" y="35548"/>
                  <a:pt x="461323" y="40849"/>
                  <a:pt x="468036" y="47384"/>
                </a:cubicBezTo>
                <a:cubicBezTo>
                  <a:pt x="477738" y="56923"/>
                  <a:pt x="484430" y="69119"/>
                  <a:pt x="487277" y="82451"/>
                </a:cubicBezTo>
                <a:cubicBezTo>
                  <a:pt x="489207" y="91549"/>
                  <a:pt x="489767" y="100886"/>
                  <a:pt x="488932" y="110150"/>
                </a:cubicBezTo>
                <a:cubicBezTo>
                  <a:pt x="487807" y="123049"/>
                  <a:pt x="484952" y="135737"/>
                  <a:pt x="480444" y="147869"/>
                </a:cubicBezTo>
                <a:cubicBezTo>
                  <a:pt x="475168" y="162253"/>
                  <a:pt x="468476" y="176074"/>
                  <a:pt x="460470" y="189123"/>
                </a:cubicBezTo>
                <a:cubicBezTo>
                  <a:pt x="453762" y="200176"/>
                  <a:pt x="446414" y="210824"/>
                  <a:pt x="438462" y="221012"/>
                </a:cubicBezTo>
                <a:cubicBezTo>
                  <a:pt x="438190" y="221369"/>
                  <a:pt x="437854" y="221685"/>
                  <a:pt x="437561" y="222022"/>
                </a:cubicBezTo>
                <a:cubicBezTo>
                  <a:pt x="436599" y="223510"/>
                  <a:pt x="435519" y="224918"/>
                  <a:pt x="434333" y="226232"/>
                </a:cubicBezTo>
                <a:cubicBezTo>
                  <a:pt x="434023" y="226802"/>
                  <a:pt x="433635" y="227326"/>
                  <a:pt x="433180" y="227789"/>
                </a:cubicBezTo>
                <a:cubicBezTo>
                  <a:pt x="432837" y="228469"/>
                  <a:pt x="432323" y="229050"/>
                  <a:pt x="431692" y="229473"/>
                </a:cubicBezTo>
                <a:cubicBezTo>
                  <a:pt x="431650" y="230083"/>
                  <a:pt x="431315" y="230483"/>
                  <a:pt x="430539" y="230799"/>
                </a:cubicBezTo>
                <a:cubicBezTo>
                  <a:pt x="430770" y="230115"/>
                  <a:pt x="431158" y="229494"/>
                  <a:pt x="431671" y="228989"/>
                </a:cubicBezTo>
                <a:lnTo>
                  <a:pt x="432803" y="227389"/>
                </a:lnTo>
                <a:cubicBezTo>
                  <a:pt x="433067" y="226783"/>
                  <a:pt x="433453" y="226240"/>
                  <a:pt x="433935" y="225789"/>
                </a:cubicBezTo>
                <a:cubicBezTo>
                  <a:pt x="434851" y="224165"/>
                  <a:pt x="435897" y="222615"/>
                  <a:pt x="437058" y="221159"/>
                </a:cubicBezTo>
                <a:cubicBezTo>
                  <a:pt x="439929" y="216423"/>
                  <a:pt x="443136" y="211940"/>
                  <a:pt x="445945" y="207183"/>
                </a:cubicBezTo>
                <a:cubicBezTo>
                  <a:pt x="453589" y="194691"/>
                  <a:pt x="460524" y="181775"/>
                  <a:pt x="466715" y="168496"/>
                </a:cubicBezTo>
                <a:cubicBezTo>
                  <a:pt x="471721" y="157743"/>
                  <a:pt x="475462" y="146442"/>
                  <a:pt x="477866" y="134819"/>
                </a:cubicBezTo>
                <a:cubicBezTo>
                  <a:pt x="479557" y="126606"/>
                  <a:pt x="480261" y="118216"/>
                  <a:pt x="479962" y="109835"/>
                </a:cubicBezTo>
                <a:cubicBezTo>
                  <a:pt x="479685" y="98430"/>
                  <a:pt x="477082" y="87205"/>
                  <a:pt x="472312" y="76852"/>
                </a:cubicBezTo>
                <a:cubicBezTo>
                  <a:pt x="467095" y="66064"/>
                  <a:pt x="458969" y="56963"/>
                  <a:pt x="448858" y="50584"/>
                </a:cubicBezTo>
                <a:cubicBezTo>
                  <a:pt x="446272" y="48900"/>
                  <a:pt x="443593" y="47368"/>
                  <a:pt x="440831" y="45995"/>
                </a:cubicBezTo>
                <a:cubicBezTo>
                  <a:pt x="439384" y="45280"/>
                  <a:pt x="439384" y="45301"/>
                  <a:pt x="438462" y="46732"/>
                </a:cubicBezTo>
                <a:cubicBezTo>
                  <a:pt x="434377" y="53474"/>
                  <a:pt x="427664" y="58185"/>
                  <a:pt x="419955" y="59719"/>
                </a:cubicBezTo>
                <a:cubicBezTo>
                  <a:pt x="404254" y="63069"/>
                  <a:pt x="388759" y="53219"/>
                  <a:pt x="385057" y="37534"/>
                </a:cubicBezTo>
                <a:cubicBezTo>
                  <a:pt x="384659" y="36039"/>
                  <a:pt x="384659" y="36039"/>
                  <a:pt x="383087" y="36039"/>
                </a:cubicBezTo>
                <a:cubicBezTo>
                  <a:pt x="374729" y="36508"/>
                  <a:pt x="366408" y="37485"/>
                  <a:pt x="358166" y="38965"/>
                </a:cubicBezTo>
                <a:cubicBezTo>
                  <a:pt x="349971" y="40270"/>
                  <a:pt x="341839" y="41912"/>
                  <a:pt x="333707" y="43575"/>
                </a:cubicBezTo>
                <a:cubicBezTo>
                  <a:pt x="333378" y="43576"/>
                  <a:pt x="333074" y="43752"/>
                  <a:pt x="332910" y="44038"/>
                </a:cubicBezTo>
                <a:cubicBezTo>
                  <a:pt x="333015" y="44627"/>
                  <a:pt x="333665" y="44901"/>
                  <a:pt x="334105" y="45280"/>
                </a:cubicBezTo>
                <a:cubicBezTo>
                  <a:pt x="353098" y="61237"/>
                  <a:pt x="368476" y="81087"/>
                  <a:pt x="379210" y="103499"/>
                </a:cubicBezTo>
                <a:cubicBezTo>
                  <a:pt x="386818" y="119273"/>
                  <a:pt x="392085" y="136078"/>
                  <a:pt x="394845" y="153383"/>
                </a:cubicBezTo>
                <a:cubicBezTo>
                  <a:pt x="396864" y="165903"/>
                  <a:pt x="397509" y="178608"/>
                  <a:pt x="396774" y="191270"/>
                </a:cubicBezTo>
                <a:cubicBezTo>
                  <a:pt x="395223" y="221224"/>
                  <a:pt x="386128" y="250294"/>
                  <a:pt x="370344" y="275758"/>
                </a:cubicBezTo>
                <a:cubicBezTo>
                  <a:pt x="360587" y="291612"/>
                  <a:pt x="348334" y="305773"/>
                  <a:pt x="334063" y="317686"/>
                </a:cubicBezTo>
                <a:cubicBezTo>
                  <a:pt x="329242" y="321706"/>
                  <a:pt x="324233" y="325432"/>
                  <a:pt x="319098" y="328968"/>
                </a:cubicBezTo>
                <a:cubicBezTo>
                  <a:pt x="317337" y="330147"/>
                  <a:pt x="315325" y="330884"/>
                  <a:pt x="313670" y="332252"/>
                </a:cubicBezTo>
                <a:cubicBezTo>
                  <a:pt x="313552" y="332694"/>
                  <a:pt x="313265" y="333073"/>
                  <a:pt x="312873" y="333304"/>
                </a:cubicBezTo>
                <a:lnTo>
                  <a:pt x="307549" y="336630"/>
                </a:lnTo>
                <a:lnTo>
                  <a:pt x="304846" y="338166"/>
                </a:lnTo>
                <a:lnTo>
                  <a:pt x="301408" y="340145"/>
                </a:lnTo>
                <a:cubicBezTo>
                  <a:pt x="300323" y="340905"/>
                  <a:pt x="299172" y="341568"/>
                  <a:pt x="297971" y="342123"/>
                </a:cubicBezTo>
                <a:cubicBezTo>
                  <a:pt x="297321" y="342687"/>
                  <a:pt x="296567" y="343117"/>
                  <a:pt x="295749" y="343386"/>
                </a:cubicBezTo>
                <a:cubicBezTo>
                  <a:pt x="295676" y="343576"/>
                  <a:pt x="295489" y="343696"/>
                  <a:pt x="295288" y="343681"/>
                </a:cubicBezTo>
                <a:cubicBezTo>
                  <a:pt x="295141" y="343946"/>
                  <a:pt x="294856" y="344102"/>
                  <a:pt x="294554" y="344081"/>
                </a:cubicBezTo>
                <a:cubicBezTo>
                  <a:pt x="294399" y="344352"/>
                  <a:pt x="294112" y="344521"/>
                  <a:pt x="293800" y="344523"/>
                </a:cubicBezTo>
                <a:cubicBezTo>
                  <a:pt x="293655" y="344792"/>
                  <a:pt x="293370" y="344956"/>
                  <a:pt x="293066" y="344944"/>
                </a:cubicBezTo>
                <a:cubicBezTo>
                  <a:pt x="292995" y="345125"/>
                  <a:pt x="292819" y="345243"/>
                  <a:pt x="292626" y="345238"/>
                </a:cubicBezTo>
                <a:cubicBezTo>
                  <a:pt x="287994" y="348122"/>
                  <a:pt x="283174" y="350711"/>
                  <a:pt x="278395" y="353300"/>
                </a:cubicBezTo>
                <a:cubicBezTo>
                  <a:pt x="256599" y="365194"/>
                  <a:pt x="233948" y="375438"/>
                  <a:pt x="210633" y="383946"/>
                </a:cubicBezTo>
                <a:cubicBezTo>
                  <a:pt x="192968" y="390402"/>
                  <a:pt x="174859" y="395565"/>
                  <a:pt x="156453" y="399396"/>
                </a:cubicBezTo>
                <a:cubicBezTo>
                  <a:pt x="147817" y="401220"/>
                  <a:pt x="139119" y="402622"/>
                  <a:pt x="130358" y="403605"/>
                </a:cubicBezTo>
                <a:cubicBezTo>
                  <a:pt x="118577" y="404992"/>
                  <a:pt x="106705" y="405449"/>
                  <a:pt x="94853" y="404973"/>
                </a:cubicBezTo>
                <a:cubicBezTo>
                  <a:pt x="80530" y="404529"/>
                  <a:pt x="66356" y="401917"/>
                  <a:pt x="52808" y="397228"/>
                </a:cubicBezTo>
                <a:cubicBezTo>
                  <a:pt x="41327" y="393306"/>
                  <a:pt x="30799" y="386994"/>
                  <a:pt x="21914" y="378705"/>
                </a:cubicBezTo>
                <a:cubicBezTo>
                  <a:pt x="11426" y="368621"/>
                  <a:pt x="4352" y="355489"/>
                  <a:pt x="1688" y="341155"/>
                </a:cubicBezTo>
                <a:cubicBezTo>
                  <a:pt x="-172" y="331366"/>
                  <a:pt x="-498" y="321347"/>
                  <a:pt x="724" y="311456"/>
                </a:cubicBezTo>
                <a:cubicBezTo>
                  <a:pt x="2699" y="295445"/>
                  <a:pt x="7095" y="279829"/>
                  <a:pt x="13761" y="265150"/>
                </a:cubicBezTo>
                <a:cubicBezTo>
                  <a:pt x="21442" y="247897"/>
                  <a:pt x="30904" y="231502"/>
                  <a:pt x="41993" y="216234"/>
                </a:cubicBezTo>
                <a:cubicBezTo>
                  <a:pt x="55802" y="197029"/>
                  <a:pt x="71229" y="179050"/>
                  <a:pt x="88104" y="162497"/>
                </a:cubicBezTo>
                <a:cubicBezTo>
                  <a:pt x="113892" y="137157"/>
                  <a:pt x="142171" y="114505"/>
                  <a:pt x="172508" y="94890"/>
                </a:cubicBezTo>
                <a:cubicBezTo>
                  <a:pt x="195316" y="79990"/>
                  <a:pt x="219207" y="66833"/>
                  <a:pt x="243979" y="55530"/>
                </a:cubicBezTo>
                <a:cubicBezTo>
                  <a:pt x="267374" y="44765"/>
                  <a:pt x="291670" y="36095"/>
                  <a:pt x="316583" y="29620"/>
                </a:cubicBezTo>
                <a:cubicBezTo>
                  <a:pt x="330194" y="26085"/>
                  <a:pt x="344033" y="23497"/>
                  <a:pt x="357999" y="21874"/>
                </a:cubicBezTo>
                <a:cubicBezTo>
                  <a:pt x="366053" y="20902"/>
                  <a:pt x="374156" y="20382"/>
                  <a:pt x="382270" y="20316"/>
                </a:cubicBezTo>
                <a:cubicBezTo>
                  <a:pt x="382521" y="20316"/>
                  <a:pt x="382773" y="20316"/>
                  <a:pt x="383024" y="20316"/>
                </a:cubicBezTo>
                <a:cubicBezTo>
                  <a:pt x="385015" y="20443"/>
                  <a:pt x="386043" y="19622"/>
                  <a:pt x="386923" y="17622"/>
                </a:cubicBezTo>
                <a:cubicBezTo>
                  <a:pt x="391878" y="6006"/>
                  <a:pt x="403739" y="-1064"/>
                  <a:pt x="416266" y="131"/>
                </a:cubicBezTo>
                <a:close/>
              </a:path>
            </a:pathLst>
          </a:custGeom>
          <a:solidFill>
            <a:srgbClr val="376DB5"/>
          </a:solidFill>
          <a:ln w="2090" cap="flat">
            <a:noFill/>
            <a:prstDash val="solid"/>
            <a:miter/>
          </a:ln>
        </p:spPr>
        <p:txBody>
          <a:bodyPr rtlCol="0" anchor="ctr"/>
          <a:lstStyle/>
          <a:p>
            <a:endParaRPr lang="en-V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52054BC-1463-3EF3-7931-D0745EFC8FB2}"/>
              </a:ext>
            </a:extLst>
          </p:cNvPr>
          <p:cNvSpPr/>
          <p:nvPr userDrawn="1"/>
        </p:nvSpPr>
        <p:spPr>
          <a:xfrm>
            <a:off x="92963" y="6542941"/>
            <a:ext cx="280476" cy="2804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647E7-265A-EC77-C304-8D4B5EFE7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380" y="6508358"/>
            <a:ext cx="349642" cy="349642"/>
          </a:xfrm>
        </p:spPr>
        <p:txBody>
          <a:bodyPr/>
          <a:lstStyle>
            <a:lvl1pPr algn="ctr">
              <a:defRPr lang="en-VN" sz="7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D8B0B3AC-44A8-D142-AAF6-9A453466E1A4}" type="slidenum">
              <a:rPr lang="en-VN" smtClean="0"/>
              <a:pPr/>
              <a:t>‹#›</a:t>
            </a:fld>
            <a:endParaRPr lang="en-VN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3059818-F2F3-5F00-003B-4650C290CEFC}"/>
              </a:ext>
            </a:extLst>
          </p:cNvPr>
          <p:cNvGrpSpPr/>
          <p:nvPr userDrawn="1"/>
        </p:nvGrpSpPr>
        <p:grpSpPr>
          <a:xfrm flipH="1" flipV="1">
            <a:off x="9265363" y="5246044"/>
            <a:ext cx="2869771" cy="1563379"/>
            <a:chOff x="44879" y="27296"/>
            <a:chExt cx="2869771" cy="1563379"/>
          </a:xfrm>
          <a:solidFill>
            <a:srgbClr val="0072FF"/>
          </a:solidFill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C135FD3-225C-A927-B168-37E0DE28D2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55F90AC-58AB-1346-F7A3-D261F78FE4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D9DD7A6-464F-211A-A59E-C702305F6D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936547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016DD3F-9640-933C-3B2A-D75E0803D5F1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5085934" y="202009"/>
            <a:ext cx="6267866" cy="5969620"/>
          </a:xfrm>
        </p:spPr>
        <p:txBody>
          <a:bodyPr/>
          <a:lstStyle>
            <a:lvl1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4080874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ình ả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21">
            <a:extLst>
              <a:ext uri="{FF2B5EF4-FFF2-40B4-BE49-F238E27FC236}">
                <a16:creationId xmlns:a16="http://schemas.microsoft.com/office/drawing/2014/main" id="{D6D55076-2521-0210-0FB5-E329AB53FF7F}"/>
              </a:ext>
            </a:extLst>
          </p:cNvPr>
          <p:cNvSpPr/>
          <p:nvPr userDrawn="1"/>
        </p:nvSpPr>
        <p:spPr>
          <a:xfrm rot="10800000">
            <a:off x="-2" y="0"/>
            <a:ext cx="12192000" cy="6858000"/>
          </a:xfrm>
          <a:custGeom>
            <a:avLst/>
            <a:gdLst>
              <a:gd name="connsiteX0" fmla="*/ 0 w 12192000"/>
              <a:gd name="connsiteY0" fmla="*/ 616911 h 6858000"/>
              <a:gd name="connsiteX1" fmla="*/ 0 w 12192000"/>
              <a:gd name="connsiteY1" fmla="*/ 0 h 6858000"/>
              <a:gd name="connsiteX2" fmla="*/ 715617 w 12192000"/>
              <a:gd name="connsiteY2" fmla="*/ 0 h 6858000"/>
              <a:gd name="connsiteX3" fmla="*/ 12192000 w 12192000"/>
              <a:gd name="connsiteY3" fmla="*/ 6858000 h 6858000"/>
              <a:gd name="connsiteX4" fmla="*/ 11476383 w 12192000"/>
              <a:gd name="connsiteY4" fmla="*/ 6858000 h 6858000"/>
              <a:gd name="connsiteX5" fmla="*/ 12192000 w 12192000"/>
              <a:gd name="connsiteY5" fmla="*/ 624108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6858000">
                <a:moveTo>
                  <a:pt x="0" y="616911"/>
                </a:moveTo>
                <a:lnTo>
                  <a:pt x="0" y="0"/>
                </a:lnTo>
                <a:lnTo>
                  <a:pt x="715617" y="0"/>
                </a:lnTo>
                <a:close/>
                <a:moveTo>
                  <a:pt x="12192000" y="6858000"/>
                </a:moveTo>
                <a:lnTo>
                  <a:pt x="11476383" y="6858000"/>
                </a:lnTo>
                <a:lnTo>
                  <a:pt x="12192000" y="6241089"/>
                </a:lnTo>
                <a:close/>
              </a:path>
            </a:pathLst>
          </a:cu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Isosceles Triangle 12">
            <a:extLst>
              <a:ext uri="{FF2B5EF4-FFF2-40B4-BE49-F238E27FC236}">
                <a16:creationId xmlns:a16="http://schemas.microsoft.com/office/drawing/2014/main" id="{C8EDB823-A30A-47C8-25D2-A9B8E2AED349}"/>
              </a:ext>
            </a:extLst>
          </p:cNvPr>
          <p:cNvSpPr/>
          <p:nvPr userDrawn="1"/>
        </p:nvSpPr>
        <p:spPr>
          <a:xfrm rot="10800000">
            <a:off x="0" y="0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E509037-4CE1-ED5D-C6FC-8CA081A0A39F}"/>
              </a:ext>
            </a:extLst>
          </p:cNvPr>
          <p:cNvGrpSpPr/>
          <p:nvPr userDrawn="1"/>
        </p:nvGrpSpPr>
        <p:grpSpPr>
          <a:xfrm>
            <a:off x="58527" y="54292"/>
            <a:ext cx="2869771" cy="1563379"/>
            <a:chOff x="44879" y="27296"/>
            <a:chExt cx="2869771" cy="1563379"/>
          </a:xfrm>
          <a:solidFill>
            <a:srgbClr val="0072FF"/>
          </a:solidFill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0B4ADA5-DE61-CAE3-8EC7-FC27E8BC1D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E7213C0-7CE0-59BB-B719-DC871B564E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4AE7820-5FA4-F879-12FF-D34B0A957E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936547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Isosceles Triangle 12">
            <a:extLst>
              <a:ext uri="{FF2B5EF4-FFF2-40B4-BE49-F238E27FC236}">
                <a16:creationId xmlns:a16="http://schemas.microsoft.com/office/drawing/2014/main" id="{17B543D4-758D-BD1C-FCD1-D6196FEF3479}"/>
              </a:ext>
            </a:extLst>
          </p:cNvPr>
          <p:cNvSpPr/>
          <p:nvPr userDrawn="1"/>
        </p:nvSpPr>
        <p:spPr>
          <a:xfrm rot="10800000" flipH="1" flipV="1">
            <a:off x="11476383" y="6241089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7BE735-40A7-63BD-ABCF-0C393CEC868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146" y="202009"/>
            <a:ext cx="3932227" cy="1698043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defRPr sz="4000"/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endParaRPr lang="en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3943F-B5CB-101B-ED28-FD0D9E84E1C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74144" y="2113808"/>
            <a:ext cx="3932227" cy="4063156"/>
          </a:xfrm>
        </p:spPr>
        <p:txBody>
          <a:bodyPr/>
          <a:lstStyle>
            <a:lvl1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</a:t>
            </a:r>
            <a:endParaRPr lang="en-V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9E902-5084-53A0-D082-6066977D8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74146" y="6475620"/>
            <a:ext cx="4311788" cy="263110"/>
          </a:xfrm>
        </p:spPr>
        <p:txBody>
          <a:bodyPr/>
          <a:lstStyle>
            <a:lvl1pPr marL="0" algn="l" defTabSz="914400" rtl="0" eaLnBrk="1" latinLnBrk="0" hangingPunct="1">
              <a:defRPr lang="en-VN" sz="1100" kern="1200" dirty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vi-VN" dirty="0"/>
              <a:t>Thực hiện bởi Trường Đại học Công nghệ Thông tin, ĐHQG-HCM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86288E-7104-5D70-BEE0-35C308EBDA64}"/>
              </a:ext>
            </a:extLst>
          </p:cNvPr>
          <p:cNvGrpSpPr/>
          <p:nvPr userDrawn="1"/>
        </p:nvGrpSpPr>
        <p:grpSpPr>
          <a:xfrm>
            <a:off x="16026" y="4629289"/>
            <a:ext cx="434350" cy="2228711"/>
            <a:chOff x="16026" y="4629289"/>
            <a:chExt cx="434350" cy="2228711"/>
          </a:xfrm>
          <a:gradFill flip="none" rotWithShape="1">
            <a:gsLst>
              <a:gs pos="0">
                <a:srgbClr val="0072FF"/>
              </a:gs>
              <a:gs pos="100000">
                <a:srgbClr val="00C6FF">
                  <a:alpha val="0"/>
                </a:srgbClr>
              </a:gs>
            </a:gsLst>
            <a:lin ang="16200000" scaled="1"/>
            <a:tileRect/>
          </a:gradFill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13CBF57-2F7D-2F8B-E033-48DD98A5DC35}"/>
                </a:ext>
              </a:extLst>
            </p:cNvPr>
            <p:cNvSpPr/>
            <p:nvPr userDrawn="1"/>
          </p:nvSpPr>
          <p:spPr>
            <a:xfrm>
              <a:off x="16026" y="4629289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CD65719-8246-A233-C1B4-DB819BF7BDF6}"/>
                </a:ext>
              </a:extLst>
            </p:cNvPr>
            <p:cNvSpPr/>
            <p:nvPr userDrawn="1"/>
          </p:nvSpPr>
          <p:spPr>
            <a:xfrm>
              <a:off x="16026" y="5005641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1304AFD-95A6-09D5-127B-FE511B7DAAFF}"/>
                </a:ext>
              </a:extLst>
            </p:cNvPr>
            <p:cNvSpPr/>
            <p:nvPr userDrawn="1"/>
          </p:nvSpPr>
          <p:spPr>
            <a:xfrm>
              <a:off x="16026" y="5381993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90A148C-3EA2-CE72-6D2A-813DD2AE8F6A}"/>
                </a:ext>
              </a:extLst>
            </p:cNvPr>
            <p:cNvSpPr/>
            <p:nvPr userDrawn="1"/>
          </p:nvSpPr>
          <p:spPr>
            <a:xfrm>
              <a:off x="16026" y="5758345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F847E55-C751-3276-D97D-327FE6F09B70}"/>
                </a:ext>
              </a:extLst>
            </p:cNvPr>
            <p:cNvSpPr/>
            <p:nvPr userDrawn="1"/>
          </p:nvSpPr>
          <p:spPr>
            <a:xfrm>
              <a:off x="16026" y="6134697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4BC8C50-583B-E3C0-3421-61D6D2869653}"/>
                </a:ext>
              </a:extLst>
            </p:cNvPr>
            <p:cNvSpPr/>
            <p:nvPr userDrawn="1"/>
          </p:nvSpPr>
          <p:spPr>
            <a:xfrm>
              <a:off x="16026" y="6511050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52F19-40DF-B11E-2E00-94556129CFC5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6447446" y="6475620"/>
            <a:ext cx="2090098" cy="263110"/>
          </a:xfrm>
        </p:spPr>
        <p:txBody>
          <a:bodyPr/>
          <a:lstStyle>
            <a:lvl1pPr marL="0" algn="ctr" defTabSz="914400" rtl="0" eaLnBrk="1" latinLnBrk="0" hangingPunct="1">
              <a:defRPr lang="en-US" sz="1100" kern="12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F4D93A6E-F168-0148-8F41-B425C952C482}" type="datetime4">
              <a:rPr lang="en-US" smtClean="0"/>
              <a:t>April 7, 2024</a:t>
            </a:fld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1ABD6798-E834-079A-9087-6CCE6DC47A1C}"/>
              </a:ext>
            </a:extLst>
          </p:cNvPr>
          <p:cNvSpPr/>
          <p:nvPr userDrawn="1"/>
        </p:nvSpPr>
        <p:spPr>
          <a:xfrm>
            <a:off x="11589537" y="105878"/>
            <a:ext cx="489307" cy="405155"/>
          </a:xfrm>
          <a:custGeom>
            <a:avLst/>
            <a:gdLst>
              <a:gd name="connsiteX0" fmla="*/ 278290 w 489307"/>
              <a:gd name="connsiteY0" fmla="*/ 349616 h 405155"/>
              <a:gd name="connsiteX1" fmla="*/ 277683 w 489307"/>
              <a:gd name="connsiteY1" fmla="*/ 349811 h 405155"/>
              <a:gd name="connsiteX2" fmla="*/ 277976 w 489307"/>
              <a:gd name="connsiteY2" fmla="*/ 349743 h 405155"/>
              <a:gd name="connsiteX3" fmla="*/ 173116 w 489307"/>
              <a:gd name="connsiteY3" fmla="*/ 214928 h 405155"/>
              <a:gd name="connsiteX4" fmla="*/ 212561 w 489307"/>
              <a:gd name="connsiteY4" fmla="*/ 228062 h 405155"/>
              <a:gd name="connsiteX5" fmla="*/ 214259 w 489307"/>
              <a:gd name="connsiteY5" fmla="*/ 228947 h 405155"/>
              <a:gd name="connsiteX6" fmla="*/ 213316 w 489307"/>
              <a:gd name="connsiteY6" fmla="*/ 229788 h 405155"/>
              <a:gd name="connsiteX7" fmla="*/ 182086 w 489307"/>
              <a:gd name="connsiteY7" fmla="*/ 251026 h 405155"/>
              <a:gd name="connsiteX8" fmla="*/ 179990 w 489307"/>
              <a:gd name="connsiteY8" fmla="*/ 251847 h 405155"/>
              <a:gd name="connsiteX9" fmla="*/ 156055 w 489307"/>
              <a:gd name="connsiteY9" fmla="*/ 251847 h 405155"/>
              <a:gd name="connsiteX10" fmla="*/ 155132 w 489307"/>
              <a:gd name="connsiteY10" fmla="*/ 251658 h 405155"/>
              <a:gd name="connsiteX11" fmla="*/ 155384 w 489307"/>
              <a:gd name="connsiteY11" fmla="*/ 250353 h 405155"/>
              <a:gd name="connsiteX12" fmla="*/ 170328 w 489307"/>
              <a:gd name="connsiteY12" fmla="*/ 216233 h 405155"/>
              <a:gd name="connsiteX13" fmla="*/ 173116 w 489307"/>
              <a:gd name="connsiteY13" fmla="*/ 214928 h 405155"/>
              <a:gd name="connsiteX14" fmla="*/ 277908 w 489307"/>
              <a:gd name="connsiteY14" fmla="*/ 214851 h 405155"/>
              <a:gd name="connsiteX15" fmla="*/ 279966 w 489307"/>
              <a:gd name="connsiteY15" fmla="*/ 215771 h 405155"/>
              <a:gd name="connsiteX16" fmla="*/ 295308 w 489307"/>
              <a:gd name="connsiteY16" fmla="*/ 250795 h 405155"/>
              <a:gd name="connsiteX17" fmla="*/ 295434 w 489307"/>
              <a:gd name="connsiteY17" fmla="*/ 251743 h 405155"/>
              <a:gd name="connsiteX18" fmla="*/ 293925 w 489307"/>
              <a:gd name="connsiteY18" fmla="*/ 251890 h 405155"/>
              <a:gd name="connsiteX19" fmla="*/ 270870 w 489307"/>
              <a:gd name="connsiteY19" fmla="*/ 251890 h 405155"/>
              <a:gd name="connsiteX20" fmla="*/ 268250 w 489307"/>
              <a:gd name="connsiteY20" fmla="*/ 250964 h 405155"/>
              <a:gd name="connsiteX21" fmla="*/ 237502 w 489307"/>
              <a:gd name="connsiteY21" fmla="*/ 230042 h 405155"/>
              <a:gd name="connsiteX22" fmla="*/ 236245 w 489307"/>
              <a:gd name="connsiteY22" fmla="*/ 229179 h 405155"/>
              <a:gd name="connsiteX23" fmla="*/ 237251 w 489307"/>
              <a:gd name="connsiteY23" fmla="*/ 228400 h 405155"/>
              <a:gd name="connsiteX24" fmla="*/ 277870 w 489307"/>
              <a:gd name="connsiteY24" fmla="*/ 214866 h 405155"/>
              <a:gd name="connsiteX25" fmla="*/ 277908 w 489307"/>
              <a:gd name="connsiteY25" fmla="*/ 214851 h 405155"/>
              <a:gd name="connsiteX26" fmla="*/ 151422 w 489307"/>
              <a:gd name="connsiteY26" fmla="*/ 211056 h 405155"/>
              <a:gd name="connsiteX27" fmla="*/ 161566 w 489307"/>
              <a:gd name="connsiteY27" fmla="*/ 212550 h 405155"/>
              <a:gd name="connsiteX28" fmla="*/ 154797 w 489307"/>
              <a:gd name="connsiteY28" fmla="*/ 226084 h 405155"/>
              <a:gd name="connsiteX29" fmla="*/ 148886 w 489307"/>
              <a:gd name="connsiteY29" fmla="*/ 239639 h 405155"/>
              <a:gd name="connsiteX30" fmla="*/ 148530 w 489307"/>
              <a:gd name="connsiteY30" fmla="*/ 235429 h 405155"/>
              <a:gd name="connsiteX31" fmla="*/ 149641 w 489307"/>
              <a:gd name="connsiteY31" fmla="*/ 212529 h 405155"/>
              <a:gd name="connsiteX32" fmla="*/ 151422 w 489307"/>
              <a:gd name="connsiteY32" fmla="*/ 211056 h 405155"/>
              <a:gd name="connsiteX33" fmla="*/ 299584 w 489307"/>
              <a:gd name="connsiteY33" fmla="*/ 210929 h 405155"/>
              <a:gd name="connsiteX34" fmla="*/ 300800 w 489307"/>
              <a:gd name="connsiteY34" fmla="*/ 212003 h 405155"/>
              <a:gd name="connsiteX35" fmla="*/ 301680 w 489307"/>
              <a:gd name="connsiteY35" fmla="*/ 219980 h 405155"/>
              <a:gd name="connsiteX36" fmla="*/ 301701 w 489307"/>
              <a:gd name="connsiteY36" fmla="*/ 238566 h 405155"/>
              <a:gd name="connsiteX37" fmla="*/ 301701 w 489307"/>
              <a:gd name="connsiteY37" fmla="*/ 239871 h 405155"/>
              <a:gd name="connsiteX38" fmla="*/ 301093 w 489307"/>
              <a:gd name="connsiteY38" fmla="*/ 238923 h 405155"/>
              <a:gd name="connsiteX39" fmla="*/ 289000 w 489307"/>
              <a:gd name="connsiteY39" fmla="*/ 212634 h 405155"/>
              <a:gd name="connsiteX40" fmla="*/ 299584 w 489307"/>
              <a:gd name="connsiteY40" fmla="*/ 210929 h 405155"/>
              <a:gd name="connsiteX41" fmla="*/ 112605 w 489307"/>
              <a:gd name="connsiteY41" fmla="*/ 209436 h 405155"/>
              <a:gd name="connsiteX42" fmla="*/ 139224 w 489307"/>
              <a:gd name="connsiteY42" fmla="*/ 209814 h 405155"/>
              <a:gd name="connsiteX43" fmla="*/ 140397 w 489307"/>
              <a:gd name="connsiteY43" fmla="*/ 211204 h 405155"/>
              <a:gd name="connsiteX44" fmla="*/ 139475 w 489307"/>
              <a:gd name="connsiteY44" fmla="*/ 220970 h 405155"/>
              <a:gd name="connsiteX45" fmla="*/ 139454 w 489307"/>
              <a:gd name="connsiteY45" fmla="*/ 239808 h 405155"/>
              <a:gd name="connsiteX46" fmla="*/ 140670 w 489307"/>
              <a:gd name="connsiteY46" fmla="*/ 251616 h 405155"/>
              <a:gd name="connsiteX47" fmla="*/ 139077 w 489307"/>
              <a:gd name="connsiteY47" fmla="*/ 251869 h 405155"/>
              <a:gd name="connsiteX48" fmla="*/ 116671 w 489307"/>
              <a:gd name="connsiteY48" fmla="*/ 251869 h 405155"/>
              <a:gd name="connsiteX49" fmla="*/ 114156 w 489307"/>
              <a:gd name="connsiteY49" fmla="*/ 250564 h 405155"/>
              <a:gd name="connsiteX50" fmla="*/ 110174 w 489307"/>
              <a:gd name="connsiteY50" fmla="*/ 211140 h 405155"/>
              <a:gd name="connsiteX51" fmla="*/ 112605 w 489307"/>
              <a:gd name="connsiteY51" fmla="*/ 209436 h 405155"/>
              <a:gd name="connsiteX52" fmla="*/ 337584 w 489307"/>
              <a:gd name="connsiteY52" fmla="*/ 209372 h 405155"/>
              <a:gd name="connsiteX53" fmla="*/ 340539 w 489307"/>
              <a:gd name="connsiteY53" fmla="*/ 211477 h 405155"/>
              <a:gd name="connsiteX54" fmla="*/ 336348 w 489307"/>
              <a:gd name="connsiteY54" fmla="*/ 250542 h 405155"/>
              <a:gd name="connsiteX55" fmla="*/ 334252 w 489307"/>
              <a:gd name="connsiteY55" fmla="*/ 251847 h 405155"/>
              <a:gd name="connsiteX56" fmla="*/ 311070 w 489307"/>
              <a:gd name="connsiteY56" fmla="*/ 251847 h 405155"/>
              <a:gd name="connsiteX57" fmla="*/ 309918 w 489307"/>
              <a:gd name="connsiteY57" fmla="*/ 251574 h 405155"/>
              <a:gd name="connsiteX58" fmla="*/ 310735 w 489307"/>
              <a:gd name="connsiteY58" fmla="*/ 244038 h 405155"/>
              <a:gd name="connsiteX59" fmla="*/ 311154 w 489307"/>
              <a:gd name="connsiteY59" fmla="*/ 222274 h 405155"/>
              <a:gd name="connsiteX60" fmla="*/ 310169 w 489307"/>
              <a:gd name="connsiteY60" fmla="*/ 211350 h 405155"/>
              <a:gd name="connsiteX61" fmla="*/ 311343 w 489307"/>
              <a:gd name="connsiteY61" fmla="*/ 209814 h 405155"/>
              <a:gd name="connsiteX62" fmla="*/ 337584 w 489307"/>
              <a:gd name="connsiteY62" fmla="*/ 209372 h 405155"/>
              <a:gd name="connsiteX63" fmla="*/ 223837 w 489307"/>
              <a:gd name="connsiteY63" fmla="*/ 156099 h 405155"/>
              <a:gd name="connsiteX64" fmla="*/ 226772 w 489307"/>
              <a:gd name="connsiteY64" fmla="*/ 156099 h 405155"/>
              <a:gd name="connsiteX65" fmla="*/ 273260 w 489307"/>
              <a:gd name="connsiteY65" fmla="*/ 204805 h 405155"/>
              <a:gd name="connsiteX66" fmla="*/ 273909 w 489307"/>
              <a:gd name="connsiteY66" fmla="*/ 205920 h 405155"/>
              <a:gd name="connsiteX67" fmla="*/ 270220 w 489307"/>
              <a:gd name="connsiteY67" fmla="*/ 206888 h 405155"/>
              <a:gd name="connsiteX68" fmla="*/ 226667 w 489307"/>
              <a:gd name="connsiteY68" fmla="*/ 222843 h 405155"/>
              <a:gd name="connsiteX69" fmla="*/ 224005 w 489307"/>
              <a:gd name="connsiteY69" fmla="*/ 222843 h 405155"/>
              <a:gd name="connsiteX70" fmla="*/ 177664 w 489307"/>
              <a:gd name="connsiteY70" fmla="*/ 206173 h 405155"/>
              <a:gd name="connsiteX71" fmla="*/ 177014 w 489307"/>
              <a:gd name="connsiteY71" fmla="*/ 205899 h 405155"/>
              <a:gd name="connsiteX72" fmla="*/ 177433 w 489307"/>
              <a:gd name="connsiteY72" fmla="*/ 204636 h 405155"/>
              <a:gd name="connsiteX73" fmla="*/ 223837 w 489307"/>
              <a:gd name="connsiteY73" fmla="*/ 156099 h 405155"/>
              <a:gd name="connsiteX74" fmla="*/ 190281 w 489307"/>
              <a:gd name="connsiteY74" fmla="*/ 135577 h 405155"/>
              <a:gd name="connsiteX75" fmla="*/ 215432 w 489307"/>
              <a:gd name="connsiteY75" fmla="*/ 148542 h 405155"/>
              <a:gd name="connsiteX76" fmla="*/ 216732 w 489307"/>
              <a:gd name="connsiteY76" fmla="*/ 149426 h 405155"/>
              <a:gd name="connsiteX77" fmla="*/ 209459 w 489307"/>
              <a:gd name="connsiteY77" fmla="*/ 155194 h 405155"/>
              <a:gd name="connsiteX78" fmla="*/ 168022 w 489307"/>
              <a:gd name="connsiteY78" fmla="*/ 201921 h 405155"/>
              <a:gd name="connsiteX79" fmla="*/ 164501 w 489307"/>
              <a:gd name="connsiteY79" fmla="*/ 203457 h 405155"/>
              <a:gd name="connsiteX80" fmla="*/ 153539 w 489307"/>
              <a:gd name="connsiteY80" fmla="*/ 201626 h 405155"/>
              <a:gd name="connsiteX81" fmla="*/ 152051 w 489307"/>
              <a:gd name="connsiteY81" fmla="*/ 199521 h 405155"/>
              <a:gd name="connsiteX82" fmla="*/ 158779 w 489307"/>
              <a:gd name="connsiteY82" fmla="*/ 178683 h 405155"/>
              <a:gd name="connsiteX83" fmla="*/ 186969 w 489307"/>
              <a:gd name="connsiteY83" fmla="*/ 136271 h 405155"/>
              <a:gd name="connsiteX84" fmla="*/ 190281 w 489307"/>
              <a:gd name="connsiteY84" fmla="*/ 135577 h 405155"/>
              <a:gd name="connsiteX85" fmla="*/ 260223 w 489307"/>
              <a:gd name="connsiteY85" fmla="*/ 135514 h 405155"/>
              <a:gd name="connsiteX86" fmla="*/ 263555 w 489307"/>
              <a:gd name="connsiteY86" fmla="*/ 136146 h 405155"/>
              <a:gd name="connsiteX87" fmla="*/ 297090 w 489307"/>
              <a:gd name="connsiteY87" fmla="*/ 194239 h 405155"/>
              <a:gd name="connsiteX88" fmla="*/ 298536 w 489307"/>
              <a:gd name="connsiteY88" fmla="*/ 199943 h 405155"/>
              <a:gd name="connsiteX89" fmla="*/ 297384 w 489307"/>
              <a:gd name="connsiteY89" fmla="*/ 201479 h 405155"/>
              <a:gd name="connsiteX90" fmla="*/ 285101 w 489307"/>
              <a:gd name="connsiteY90" fmla="*/ 203584 h 405155"/>
              <a:gd name="connsiteX91" fmla="*/ 283006 w 489307"/>
              <a:gd name="connsiteY91" fmla="*/ 202616 h 405155"/>
              <a:gd name="connsiteX92" fmla="*/ 265945 w 489307"/>
              <a:gd name="connsiteY92" fmla="*/ 179463 h 405155"/>
              <a:gd name="connsiteX93" fmla="*/ 236119 w 489307"/>
              <a:gd name="connsiteY93" fmla="*/ 151174 h 405155"/>
              <a:gd name="connsiteX94" fmla="*/ 233793 w 489307"/>
              <a:gd name="connsiteY94" fmla="*/ 149364 h 405155"/>
              <a:gd name="connsiteX95" fmla="*/ 240081 w 489307"/>
              <a:gd name="connsiteY95" fmla="*/ 145512 h 405155"/>
              <a:gd name="connsiteX96" fmla="*/ 260223 w 489307"/>
              <a:gd name="connsiteY96" fmla="*/ 135514 h 405155"/>
              <a:gd name="connsiteX97" fmla="*/ 322955 w 489307"/>
              <a:gd name="connsiteY97" fmla="*/ 47469 h 405155"/>
              <a:gd name="connsiteX98" fmla="*/ 256303 w 489307"/>
              <a:gd name="connsiteY98" fmla="*/ 72727 h 405155"/>
              <a:gd name="connsiteX99" fmla="*/ 223376 w 489307"/>
              <a:gd name="connsiteY99" fmla="*/ 89060 h 405155"/>
              <a:gd name="connsiteX100" fmla="*/ 150144 w 489307"/>
              <a:gd name="connsiteY100" fmla="*/ 139302 h 405155"/>
              <a:gd name="connsiteX101" fmla="*/ 74334 w 489307"/>
              <a:gd name="connsiteY101" fmla="*/ 225979 h 405155"/>
              <a:gd name="connsiteX102" fmla="*/ 54045 w 489307"/>
              <a:gd name="connsiteY102" fmla="*/ 268560 h 405155"/>
              <a:gd name="connsiteX103" fmla="*/ 49622 w 489307"/>
              <a:gd name="connsiteY103" fmla="*/ 303815 h 405155"/>
              <a:gd name="connsiteX104" fmla="*/ 64126 w 489307"/>
              <a:gd name="connsiteY104" fmla="*/ 342860 h 405155"/>
              <a:gd name="connsiteX105" fmla="*/ 84583 w 489307"/>
              <a:gd name="connsiteY105" fmla="*/ 360077 h 405155"/>
              <a:gd name="connsiteX106" fmla="*/ 132517 w 489307"/>
              <a:gd name="connsiteY106" fmla="*/ 374811 h 405155"/>
              <a:gd name="connsiteX107" fmla="*/ 156222 w 489307"/>
              <a:gd name="connsiteY107" fmla="*/ 375422 h 405155"/>
              <a:gd name="connsiteX108" fmla="*/ 191979 w 489307"/>
              <a:gd name="connsiteY108" fmla="*/ 371359 h 405155"/>
              <a:gd name="connsiteX109" fmla="*/ 244000 w 489307"/>
              <a:gd name="connsiteY109" fmla="*/ 360604 h 405155"/>
              <a:gd name="connsiteX110" fmla="*/ 277680 w 489307"/>
              <a:gd name="connsiteY110" fmla="*/ 349812 h 405155"/>
              <a:gd name="connsiteX111" fmla="*/ 247375 w 489307"/>
              <a:gd name="connsiteY111" fmla="*/ 356815 h 405155"/>
              <a:gd name="connsiteX112" fmla="*/ 217172 w 489307"/>
              <a:gd name="connsiteY112" fmla="*/ 358057 h 405155"/>
              <a:gd name="connsiteX113" fmla="*/ 156138 w 489307"/>
              <a:gd name="connsiteY113" fmla="*/ 343323 h 405155"/>
              <a:gd name="connsiteX114" fmla="*/ 85065 w 489307"/>
              <a:gd name="connsiteY114" fmla="*/ 284051 h 405155"/>
              <a:gd name="connsiteX115" fmla="*/ 84499 w 489307"/>
              <a:gd name="connsiteY115" fmla="*/ 283251 h 405155"/>
              <a:gd name="connsiteX116" fmla="*/ 85798 w 489307"/>
              <a:gd name="connsiteY116" fmla="*/ 280768 h 405155"/>
              <a:gd name="connsiteX117" fmla="*/ 122226 w 489307"/>
              <a:gd name="connsiteY117" fmla="*/ 280768 h 405155"/>
              <a:gd name="connsiteX118" fmla="*/ 125831 w 489307"/>
              <a:gd name="connsiteY118" fmla="*/ 282704 h 405155"/>
              <a:gd name="connsiteX119" fmla="*/ 152407 w 489307"/>
              <a:gd name="connsiteY119" fmla="*/ 304173 h 405155"/>
              <a:gd name="connsiteX120" fmla="*/ 206902 w 489307"/>
              <a:gd name="connsiteY120" fmla="*/ 323811 h 405155"/>
              <a:gd name="connsiteX121" fmla="*/ 196548 w 489307"/>
              <a:gd name="connsiteY121" fmla="*/ 316002 h 405155"/>
              <a:gd name="connsiteX122" fmla="*/ 167393 w 489307"/>
              <a:gd name="connsiteY122" fmla="*/ 293965 h 405155"/>
              <a:gd name="connsiteX123" fmla="*/ 127571 w 489307"/>
              <a:gd name="connsiteY123" fmla="*/ 263740 h 405155"/>
              <a:gd name="connsiteX124" fmla="*/ 125789 w 489307"/>
              <a:gd name="connsiteY124" fmla="*/ 261466 h 405155"/>
              <a:gd name="connsiteX125" fmla="*/ 128472 w 489307"/>
              <a:gd name="connsiteY125" fmla="*/ 260666 h 405155"/>
              <a:gd name="connsiteX126" fmla="*/ 174289 w 489307"/>
              <a:gd name="connsiteY126" fmla="*/ 260666 h 405155"/>
              <a:gd name="connsiteX127" fmla="*/ 179110 w 489307"/>
              <a:gd name="connsiteY127" fmla="*/ 263171 h 405155"/>
              <a:gd name="connsiteX128" fmla="*/ 223795 w 489307"/>
              <a:gd name="connsiteY128" fmla="*/ 323369 h 405155"/>
              <a:gd name="connsiteX129" fmla="*/ 226772 w 489307"/>
              <a:gd name="connsiteY129" fmla="*/ 323369 h 405155"/>
              <a:gd name="connsiteX130" fmla="*/ 270954 w 489307"/>
              <a:gd name="connsiteY130" fmla="*/ 263929 h 405155"/>
              <a:gd name="connsiteX131" fmla="*/ 277074 w 489307"/>
              <a:gd name="connsiteY131" fmla="*/ 260814 h 405155"/>
              <a:gd name="connsiteX132" fmla="*/ 321928 w 489307"/>
              <a:gd name="connsiteY132" fmla="*/ 260814 h 405155"/>
              <a:gd name="connsiteX133" fmla="*/ 324799 w 489307"/>
              <a:gd name="connsiteY133" fmla="*/ 261614 h 405155"/>
              <a:gd name="connsiteX134" fmla="*/ 322934 w 489307"/>
              <a:gd name="connsiteY134" fmla="*/ 263824 h 405155"/>
              <a:gd name="connsiteX135" fmla="*/ 269298 w 489307"/>
              <a:gd name="connsiteY135" fmla="*/ 304447 h 405155"/>
              <a:gd name="connsiteX136" fmla="*/ 244650 w 489307"/>
              <a:gd name="connsiteY136" fmla="*/ 323159 h 405155"/>
              <a:gd name="connsiteX137" fmla="*/ 243916 w 489307"/>
              <a:gd name="connsiteY137" fmla="*/ 323895 h 405155"/>
              <a:gd name="connsiteX138" fmla="*/ 310442 w 489307"/>
              <a:gd name="connsiteY138" fmla="*/ 295565 h 405155"/>
              <a:gd name="connsiteX139" fmla="*/ 325449 w 489307"/>
              <a:gd name="connsiteY139" fmla="*/ 281883 h 405155"/>
              <a:gd name="connsiteX140" fmla="*/ 328614 w 489307"/>
              <a:gd name="connsiteY140" fmla="*/ 280831 h 405155"/>
              <a:gd name="connsiteX141" fmla="*/ 355861 w 489307"/>
              <a:gd name="connsiteY141" fmla="*/ 280831 h 405155"/>
              <a:gd name="connsiteX142" fmla="*/ 360912 w 489307"/>
              <a:gd name="connsiteY142" fmla="*/ 278158 h 405155"/>
              <a:gd name="connsiteX143" fmla="*/ 384491 w 489307"/>
              <a:gd name="connsiteY143" fmla="*/ 226737 h 405155"/>
              <a:gd name="connsiteX144" fmla="*/ 389983 w 489307"/>
              <a:gd name="connsiteY144" fmla="*/ 194491 h 405155"/>
              <a:gd name="connsiteX145" fmla="*/ 390507 w 489307"/>
              <a:gd name="connsiteY145" fmla="*/ 181862 h 405155"/>
              <a:gd name="connsiteX146" fmla="*/ 388159 w 489307"/>
              <a:gd name="connsiteY146" fmla="*/ 153173 h 405155"/>
              <a:gd name="connsiteX147" fmla="*/ 371664 w 489307"/>
              <a:gd name="connsiteY147" fmla="*/ 103183 h 405155"/>
              <a:gd name="connsiteX148" fmla="*/ 350893 w 489307"/>
              <a:gd name="connsiteY148" fmla="*/ 71611 h 405155"/>
              <a:gd name="connsiteX149" fmla="*/ 327146 w 489307"/>
              <a:gd name="connsiteY149" fmla="*/ 48289 h 405155"/>
              <a:gd name="connsiteX150" fmla="*/ 322955 w 489307"/>
              <a:gd name="connsiteY150" fmla="*/ 47469 h 405155"/>
              <a:gd name="connsiteX151" fmla="*/ 279044 w 489307"/>
              <a:gd name="connsiteY151" fmla="*/ 15391 h 405155"/>
              <a:gd name="connsiteX152" fmla="*/ 282356 w 489307"/>
              <a:gd name="connsiteY152" fmla="*/ 15391 h 405155"/>
              <a:gd name="connsiteX153" fmla="*/ 288790 w 489307"/>
              <a:gd name="connsiteY153" fmla="*/ 17896 h 405155"/>
              <a:gd name="connsiteX154" fmla="*/ 289650 w 489307"/>
              <a:gd name="connsiteY154" fmla="*/ 18380 h 405155"/>
              <a:gd name="connsiteX155" fmla="*/ 265211 w 489307"/>
              <a:gd name="connsiteY155" fmla="*/ 26947 h 405155"/>
              <a:gd name="connsiteX156" fmla="*/ 241422 w 489307"/>
              <a:gd name="connsiteY156" fmla="*/ 36755 h 405155"/>
              <a:gd name="connsiteX157" fmla="*/ 218115 w 489307"/>
              <a:gd name="connsiteY157" fmla="*/ 47742 h 405155"/>
              <a:gd name="connsiteX158" fmla="*/ 195332 w 489307"/>
              <a:gd name="connsiteY158" fmla="*/ 59845 h 405155"/>
              <a:gd name="connsiteX159" fmla="*/ 173094 w 489307"/>
              <a:gd name="connsiteY159" fmla="*/ 73000 h 405155"/>
              <a:gd name="connsiteX160" fmla="*/ 151443 w 489307"/>
              <a:gd name="connsiteY160" fmla="*/ 87124 h 405155"/>
              <a:gd name="connsiteX161" fmla="*/ 130483 w 489307"/>
              <a:gd name="connsiteY161" fmla="*/ 102236 h 405155"/>
              <a:gd name="connsiteX162" fmla="*/ 110153 w 489307"/>
              <a:gd name="connsiteY162" fmla="*/ 118296 h 405155"/>
              <a:gd name="connsiteX163" fmla="*/ 90577 w 489307"/>
              <a:gd name="connsiteY163" fmla="*/ 135303 h 405155"/>
              <a:gd name="connsiteX164" fmla="*/ 71818 w 489307"/>
              <a:gd name="connsiteY164" fmla="*/ 153278 h 405155"/>
              <a:gd name="connsiteX165" fmla="*/ 53814 w 489307"/>
              <a:gd name="connsiteY165" fmla="*/ 172474 h 405155"/>
              <a:gd name="connsiteX166" fmla="*/ 53940 w 489307"/>
              <a:gd name="connsiteY166" fmla="*/ 167612 h 405155"/>
              <a:gd name="connsiteX167" fmla="*/ 58131 w 489307"/>
              <a:gd name="connsiteY167" fmla="*/ 158456 h 405155"/>
              <a:gd name="connsiteX168" fmla="*/ 132244 w 489307"/>
              <a:gd name="connsiteY168" fmla="*/ 93206 h 405155"/>
              <a:gd name="connsiteX169" fmla="*/ 209710 w 489307"/>
              <a:gd name="connsiteY169" fmla="*/ 45174 h 405155"/>
              <a:gd name="connsiteX170" fmla="*/ 279044 w 489307"/>
              <a:gd name="connsiteY170" fmla="*/ 15391 h 405155"/>
              <a:gd name="connsiteX171" fmla="*/ 261648 w 489307"/>
              <a:gd name="connsiteY171" fmla="*/ 9456 h 405155"/>
              <a:gd name="connsiteX172" fmla="*/ 268900 w 489307"/>
              <a:gd name="connsiteY172" fmla="*/ 11287 h 405155"/>
              <a:gd name="connsiteX173" fmla="*/ 269382 w 489307"/>
              <a:gd name="connsiteY173" fmla="*/ 11519 h 405155"/>
              <a:gd name="connsiteX174" fmla="*/ 267852 w 489307"/>
              <a:gd name="connsiteY174" fmla="*/ 12298 h 405155"/>
              <a:gd name="connsiteX175" fmla="*/ 193593 w 489307"/>
              <a:gd name="connsiteY175" fmla="*/ 46227 h 405155"/>
              <a:gd name="connsiteX176" fmla="*/ 147880 w 489307"/>
              <a:gd name="connsiteY176" fmla="*/ 74180 h 405155"/>
              <a:gd name="connsiteX177" fmla="*/ 99422 w 489307"/>
              <a:gd name="connsiteY177" fmla="*/ 110656 h 405155"/>
              <a:gd name="connsiteX178" fmla="*/ 73180 w 489307"/>
              <a:gd name="connsiteY178" fmla="*/ 134167 h 405155"/>
              <a:gd name="connsiteX179" fmla="*/ 56853 w 489307"/>
              <a:gd name="connsiteY179" fmla="*/ 150479 h 405155"/>
              <a:gd name="connsiteX180" fmla="*/ 56371 w 489307"/>
              <a:gd name="connsiteY180" fmla="*/ 150985 h 405155"/>
              <a:gd name="connsiteX181" fmla="*/ 56057 w 489307"/>
              <a:gd name="connsiteY181" fmla="*/ 150458 h 405155"/>
              <a:gd name="connsiteX182" fmla="*/ 56413 w 489307"/>
              <a:gd name="connsiteY182" fmla="*/ 149217 h 405155"/>
              <a:gd name="connsiteX183" fmla="*/ 58132 w 489307"/>
              <a:gd name="connsiteY183" fmla="*/ 140797 h 405155"/>
              <a:gd name="connsiteX184" fmla="*/ 59368 w 489307"/>
              <a:gd name="connsiteY184" fmla="*/ 139071 h 405155"/>
              <a:gd name="connsiteX185" fmla="*/ 82151 w 489307"/>
              <a:gd name="connsiteY185" fmla="*/ 117476 h 405155"/>
              <a:gd name="connsiteX186" fmla="*/ 144254 w 489307"/>
              <a:gd name="connsiteY186" fmla="*/ 69191 h 405155"/>
              <a:gd name="connsiteX187" fmla="*/ 202940 w 489307"/>
              <a:gd name="connsiteY187" fmla="*/ 34188 h 405155"/>
              <a:gd name="connsiteX188" fmla="*/ 256660 w 489307"/>
              <a:gd name="connsiteY188" fmla="*/ 9835 h 405155"/>
              <a:gd name="connsiteX189" fmla="*/ 261648 w 489307"/>
              <a:gd name="connsiteY189" fmla="*/ 9456 h 405155"/>
              <a:gd name="connsiteX190" fmla="*/ 245404 w 489307"/>
              <a:gd name="connsiteY190" fmla="*/ 6677 h 405155"/>
              <a:gd name="connsiteX191" fmla="*/ 246033 w 489307"/>
              <a:gd name="connsiteY191" fmla="*/ 6825 h 405155"/>
              <a:gd name="connsiteX192" fmla="*/ 245027 w 489307"/>
              <a:gd name="connsiteY192" fmla="*/ 7393 h 405155"/>
              <a:gd name="connsiteX193" fmla="*/ 220064 w 489307"/>
              <a:gd name="connsiteY193" fmla="*/ 18401 h 405155"/>
              <a:gd name="connsiteX194" fmla="*/ 172905 w 489307"/>
              <a:gd name="connsiteY194" fmla="*/ 43301 h 405155"/>
              <a:gd name="connsiteX195" fmla="*/ 100071 w 489307"/>
              <a:gd name="connsiteY195" fmla="*/ 93691 h 405155"/>
              <a:gd name="connsiteX196" fmla="*/ 65572 w 489307"/>
              <a:gd name="connsiteY196" fmla="*/ 123916 h 405155"/>
              <a:gd name="connsiteX197" fmla="*/ 62407 w 489307"/>
              <a:gd name="connsiteY197" fmla="*/ 126842 h 405155"/>
              <a:gd name="connsiteX198" fmla="*/ 82507 w 489307"/>
              <a:gd name="connsiteY198" fmla="*/ 83546 h 405155"/>
              <a:gd name="connsiteX199" fmla="*/ 113695 w 489307"/>
              <a:gd name="connsiteY199" fmla="*/ 47574 h 405155"/>
              <a:gd name="connsiteX200" fmla="*/ 153518 w 489307"/>
              <a:gd name="connsiteY200" fmla="*/ 21538 h 405155"/>
              <a:gd name="connsiteX201" fmla="*/ 198455 w 489307"/>
              <a:gd name="connsiteY201" fmla="*/ 7561 h 405155"/>
              <a:gd name="connsiteX202" fmla="*/ 245404 w 489307"/>
              <a:gd name="connsiteY202" fmla="*/ 6677 h 405155"/>
              <a:gd name="connsiteX203" fmla="*/ 416266 w 489307"/>
              <a:gd name="connsiteY203" fmla="*/ 131 h 405155"/>
              <a:gd name="connsiteX204" fmla="*/ 443052 w 489307"/>
              <a:gd name="connsiteY204" fmla="*/ 28862 h 405155"/>
              <a:gd name="connsiteX205" fmla="*/ 444980 w 489307"/>
              <a:gd name="connsiteY205" fmla="*/ 31724 h 405155"/>
              <a:gd name="connsiteX206" fmla="*/ 468036 w 489307"/>
              <a:gd name="connsiteY206" fmla="*/ 47384 h 405155"/>
              <a:gd name="connsiteX207" fmla="*/ 487277 w 489307"/>
              <a:gd name="connsiteY207" fmla="*/ 82451 h 405155"/>
              <a:gd name="connsiteX208" fmla="*/ 488932 w 489307"/>
              <a:gd name="connsiteY208" fmla="*/ 110150 h 405155"/>
              <a:gd name="connsiteX209" fmla="*/ 480444 w 489307"/>
              <a:gd name="connsiteY209" fmla="*/ 147869 h 405155"/>
              <a:gd name="connsiteX210" fmla="*/ 460470 w 489307"/>
              <a:gd name="connsiteY210" fmla="*/ 189123 h 405155"/>
              <a:gd name="connsiteX211" fmla="*/ 438462 w 489307"/>
              <a:gd name="connsiteY211" fmla="*/ 221012 h 405155"/>
              <a:gd name="connsiteX212" fmla="*/ 437561 w 489307"/>
              <a:gd name="connsiteY212" fmla="*/ 222022 h 405155"/>
              <a:gd name="connsiteX213" fmla="*/ 434333 w 489307"/>
              <a:gd name="connsiteY213" fmla="*/ 226232 h 405155"/>
              <a:gd name="connsiteX214" fmla="*/ 433180 w 489307"/>
              <a:gd name="connsiteY214" fmla="*/ 227789 h 405155"/>
              <a:gd name="connsiteX215" fmla="*/ 431692 w 489307"/>
              <a:gd name="connsiteY215" fmla="*/ 229473 h 405155"/>
              <a:gd name="connsiteX216" fmla="*/ 430539 w 489307"/>
              <a:gd name="connsiteY216" fmla="*/ 230799 h 405155"/>
              <a:gd name="connsiteX217" fmla="*/ 431671 w 489307"/>
              <a:gd name="connsiteY217" fmla="*/ 228989 h 405155"/>
              <a:gd name="connsiteX218" fmla="*/ 432803 w 489307"/>
              <a:gd name="connsiteY218" fmla="*/ 227389 h 405155"/>
              <a:gd name="connsiteX219" fmla="*/ 433935 w 489307"/>
              <a:gd name="connsiteY219" fmla="*/ 225789 h 405155"/>
              <a:gd name="connsiteX220" fmla="*/ 437058 w 489307"/>
              <a:gd name="connsiteY220" fmla="*/ 221159 h 405155"/>
              <a:gd name="connsiteX221" fmla="*/ 445945 w 489307"/>
              <a:gd name="connsiteY221" fmla="*/ 207183 h 405155"/>
              <a:gd name="connsiteX222" fmla="*/ 466715 w 489307"/>
              <a:gd name="connsiteY222" fmla="*/ 168496 h 405155"/>
              <a:gd name="connsiteX223" fmla="*/ 477866 w 489307"/>
              <a:gd name="connsiteY223" fmla="*/ 134819 h 405155"/>
              <a:gd name="connsiteX224" fmla="*/ 479962 w 489307"/>
              <a:gd name="connsiteY224" fmla="*/ 109835 h 405155"/>
              <a:gd name="connsiteX225" fmla="*/ 472312 w 489307"/>
              <a:gd name="connsiteY225" fmla="*/ 76852 h 405155"/>
              <a:gd name="connsiteX226" fmla="*/ 448858 w 489307"/>
              <a:gd name="connsiteY226" fmla="*/ 50584 h 405155"/>
              <a:gd name="connsiteX227" fmla="*/ 440831 w 489307"/>
              <a:gd name="connsiteY227" fmla="*/ 45995 h 405155"/>
              <a:gd name="connsiteX228" fmla="*/ 438462 w 489307"/>
              <a:gd name="connsiteY228" fmla="*/ 46732 h 405155"/>
              <a:gd name="connsiteX229" fmla="*/ 419955 w 489307"/>
              <a:gd name="connsiteY229" fmla="*/ 59719 h 405155"/>
              <a:gd name="connsiteX230" fmla="*/ 385057 w 489307"/>
              <a:gd name="connsiteY230" fmla="*/ 37534 h 405155"/>
              <a:gd name="connsiteX231" fmla="*/ 383087 w 489307"/>
              <a:gd name="connsiteY231" fmla="*/ 36039 h 405155"/>
              <a:gd name="connsiteX232" fmla="*/ 358166 w 489307"/>
              <a:gd name="connsiteY232" fmla="*/ 38965 h 405155"/>
              <a:gd name="connsiteX233" fmla="*/ 333707 w 489307"/>
              <a:gd name="connsiteY233" fmla="*/ 43575 h 405155"/>
              <a:gd name="connsiteX234" fmla="*/ 332910 w 489307"/>
              <a:gd name="connsiteY234" fmla="*/ 44038 h 405155"/>
              <a:gd name="connsiteX235" fmla="*/ 334105 w 489307"/>
              <a:gd name="connsiteY235" fmla="*/ 45280 h 405155"/>
              <a:gd name="connsiteX236" fmla="*/ 379210 w 489307"/>
              <a:gd name="connsiteY236" fmla="*/ 103499 h 405155"/>
              <a:gd name="connsiteX237" fmla="*/ 394845 w 489307"/>
              <a:gd name="connsiteY237" fmla="*/ 153383 h 405155"/>
              <a:gd name="connsiteX238" fmla="*/ 396774 w 489307"/>
              <a:gd name="connsiteY238" fmla="*/ 191270 h 405155"/>
              <a:gd name="connsiteX239" fmla="*/ 370344 w 489307"/>
              <a:gd name="connsiteY239" fmla="*/ 275758 h 405155"/>
              <a:gd name="connsiteX240" fmla="*/ 334063 w 489307"/>
              <a:gd name="connsiteY240" fmla="*/ 317686 h 405155"/>
              <a:gd name="connsiteX241" fmla="*/ 319098 w 489307"/>
              <a:gd name="connsiteY241" fmla="*/ 328968 h 405155"/>
              <a:gd name="connsiteX242" fmla="*/ 313670 w 489307"/>
              <a:gd name="connsiteY242" fmla="*/ 332252 h 405155"/>
              <a:gd name="connsiteX243" fmla="*/ 312873 w 489307"/>
              <a:gd name="connsiteY243" fmla="*/ 333304 h 405155"/>
              <a:gd name="connsiteX244" fmla="*/ 307549 w 489307"/>
              <a:gd name="connsiteY244" fmla="*/ 336630 h 405155"/>
              <a:gd name="connsiteX245" fmla="*/ 304846 w 489307"/>
              <a:gd name="connsiteY245" fmla="*/ 338166 h 405155"/>
              <a:gd name="connsiteX246" fmla="*/ 301408 w 489307"/>
              <a:gd name="connsiteY246" fmla="*/ 340145 h 405155"/>
              <a:gd name="connsiteX247" fmla="*/ 297971 w 489307"/>
              <a:gd name="connsiteY247" fmla="*/ 342123 h 405155"/>
              <a:gd name="connsiteX248" fmla="*/ 295749 w 489307"/>
              <a:gd name="connsiteY248" fmla="*/ 343386 h 405155"/>
              <a:gd name="connsiteX249" fmla="*/ 295288 w 489307"/>
              <a:gd name="connsiteY249" fmla="*/ 343681 h 405155"/>
              <a:gd name="connsiteX250" fmla="*/ 294554 w 489307"/>
              <a:gd name="connsiteY250" fmla="*/ 344081 h 405155"/>
              <a:gd name="connsiteX251" fmla="*/ 293800 w 489307"/>
              <a:gd name="connsiteY251" fmla="*/ 344523 h 405155"/>
              <a:gd name="connsiteX252" fmla="*/ 293066 w 489307"/>
              <a:gd name="connsiteY252" fmla="*/ 344944 h 405155"/>
              <a:gd name="connsiteX253" fmla="*/ 292626 w 489307"/>
              <a:gd name="connsiteY253" fmla="*/ 345238 h 405155"/>
              <a:gd name="connsiteX254" fmla="*/ 278395 w 489307"/>
              <a:gd name="connsiteY254" fmla="*/ 353300 h 405155"/>
              <a:gd name="connsiteX255" fmla="*/ 210633 w 489307"/>
              <a:gd name="connsiteY255" fmla="*/ 383946 h 405155"/>
              <a:gd name="connsiteX256" fmla="*/ 156453 w 489307"/>
              <a:gd name="connsiteY256" fmla="*/ 399396 h 405155"/>
              <a:gd name="connsiteX257" fmla="*/ 130358 w 489307"/>
              <a:gd name="connsiteY257" fmla="*/ 403605 h 405155"/>
              <a:gd name="connsiteX258" fmla="*/ 94853 w 489307"/>
              <a:gd name="connsiteY258" fmla="*/ 404973 h 405155"/>
              <a:gd name="connsiteX259" fmla="*/ 52808 w 489307"/>
              <a:gd name="connsiteY259" fmla="*/ 397228 h 405155"/>
              <a:gd name="connsiteX260" fmla="*/ 21914 w 489307"/>
              <a:gd name="connsiteY260" fmla="*/ 378705 h 405155"/>
              <a:gd name="connsiteX261" fmla="*/ 1688 w 489307"/>
              <a:gd name="connsiteY261" fmla="*/ 341155 h 405155"/>
              <a:gd name="connsiteX262" fmla="*/ 724 w 489307"/>
              <a:gd name="connsiteY262" fmla="*/ 311456 h 405155"/>
              <a:gd name="connsiteX263" fmla="*/ 13761 w 489307"/>
              <a:gd name="connsiteY263" fmla="*/ 265150 h 405155"/>
              <a:gd name="connsiteX264" fmla="*/ 41993 w 489307"/>
              <a:gd name="connsiteY264" fmla="*/ 216234 h 405155"/>
              <a:gd name="connsiteX265" fmla="*/ 88104 w 489307"/>
              <a:gd name="connsiteY265" fmla="*/ 162497 h 405155"/>
              <a:gd name="connsiteX266" fmla="*/ 172508 w 489307"/>
              <a:gd name="connsiteY266" fmla="*/ 94890 h 405155"/>
              <a:gd name="connsiteX267" fmla="*/ 243979 w 489307"/>
              <a:gd name="connsiteY267" fmla="*/ 55530 h 405155"/>
              <a:gd name="connsiteX268" fmla="*/ 316583 w 489307"/>
              <a:gd name="connsiteY268" fmla="*/ 29620 h 405155"/>
              <a:gd name="connsiteX269" fmla="*/ 357999 w 489307"/>
              <a:gd name="connsiteY269" fmla="*/ 21874 h 405155"/>
              <a:gd name="connsiteX270" fmla="*/ 382270 w 489307"/>
              <a:gd name="connsiteY270" fmla="*/ 20316 h 405155"/>
              <a:gd name="connsiteX271" fmla="*/ 383024 w 489307"/>
              <a:gd name="connsiteY271" fmla="*/ 20316 h 405155"/>
              <a:gd name="connsiteX272" fmla="*/ 386923 w 489307"/>
              <a:gd name="connsiteY272" fmla="*/ 17622 h 405155"/>
              <a:gd name="connsiteX273" fmla="*/ 416266 w 489307"/>
              <a:gd name="connsiteY273" fmla="*/ 131 h 405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</a:cxnLst>
            <a:rect l="l" t="t" r="r" b="b"/>
            <a:pathLst>
              <a:path w="489307" h="405155">
                <a:moveTo>
                  <a:pt x="278290" y="349616"/>
                </a:moveTo>
                <a:lnTo>
                  <a:pt x="277683" y="349811"/>
                </a:lnTo>
                <a:lnTo>
                  <a:pt x="277976" y="349743"/>
                </a:lnTo>
                <a:close/>
                <a:moveTo>
                  <a:pt x="173116" y="214928"/>
                </a:moveTo>
                <a:cubicBezTo>
                  <a:pt x="186639" y="218079"/>
                  <a:pt x="199843" y="222476"/>
                  <a:pt x="212561" y="228062"/>
                </a:cubicBezTo>
                <a:cubicBezTo>
                  <a:pt x="213178" y="228246"/>
                  <a:pt x="213754" y="228547"/>
                  <a:pt x="214259" y="228947"/>
                </a:cubicBezTo>
                <a:cubicBezTo>
                  <a:pt x="214217" y="229557"/>
                  <a:pt x="213672" y="229599"/>
                  <a:pt x="213316" y="229788"/>
                </a:cubicBezTo>
                <a:cubicBezTo>
                  <a:pt x="202362" y="236025"/>
                  <a:pt x="191918" y="243127"/>
                  <a:pt x="182086" y="251026"/>
                </a:cubicBezTo>
                <a:cubicBezTo>
                  <a:pt x="181512" y="251550"/>
                  <a:pt x="180766" y="251843"/>
                  <a:pt x="179990" y="251847"/>
                </a:cubicBezTo>
                <a:lnTo>
                  <a:pt x="156055" y="251847"/>
                </a:lnTo>
                <a:cubicBezTo>
                  <a:pt x="155735" y="251891"/>
                  <a:pt x="155409" y="251824"/>
                  <a:pt x="155132" y="251658"/>
                </a:cubicBezTo>
                <a:cubicBezTo>
                  <a:pt x="155074" y="251207"/>
                  <a:pt x="155162" y="250748"/>
                  <a:pt x="155384" y="250353"/>
                </a:cubicBezTo>
                <a:cubicBezTo>
                  <a:pt x="159232" y="238513"/>
                  <a:pt x="164239" y="227084"/>
                  <a:pt x="170328" y="216233"/>
                </a:cubicBezTo>
                <a:cubicBezTo>
                  <a:pt x="171292" y="214507"/>
                  <a:pt x="171313" y="214507"/>
                  <a:pt x="173116" y="214928"/>
                </a:cubicBezTo>
                <a:close/>
                <a:moveTo>
                  <a:pt x="277908" y="214851"/>
                </a:moveTo>
                <a:cubicBezTo>
                  <a:pt x="278730" y="214533"/>
                  <a:pt x="279652" y="214946"/>
                  <a:pt x="279966" y="215771"/>
                </a:cubicBezTo>
                <a:cubicBezTo>
                  <a:pt x="286223" y="226906"/>
                  <a:pt x="291362" y="238640"/>
                  <a:pt x="295308" y="250795"/>
                </a:cubicBezTo>
                <a:cubicBezTo>
                  <a:pt x="295455" y="251088"/>
                  <a:pt x="295499" y="251423"/>
                  <a:pt x="295434" y="251743"/>
                </a:cubicBezTo>
                <a:cubicBezTo>
                  <a:pt x="294948" y="251907"/>
                  <a:pt x="294432" y="251957"/>
                  <a:pt x="293925" y="251890"/>
                </a:cubicBezTo>
                <a:cubicBezTo>
                  <a:pt x="286191" y="251890"/>
                  <a:pt x="278520" y="251890"/>
                  <a:pt x="270870" y="251890"/>
                </a:cubicBezTo>
                <a:cubicBezTo>
                  <a:pt x="269914" y="251905"/>
                  <a:pt x="268985" y="251576"/>
                  <a:pt x="268250" y="250964"/>
                </a:cubicBezTo>
                <a:cubicBezTo>
                  <a:pt x="258573" y="243178"/>
                  <a:pt x="248290" y="236182"/>
                  <a:pt x="237502" y="230042"/>
                </a:cubicBezTo>
                <a:cubicBezTo>
                  <a:pt x="237020" y="229859"/>
                  <a:pt x="236588" y="229564"/>
                  <a:pt x="236245" y="229179"/>
                </a:cubicBezTo>
                <a:cubicBezTo>
                  <a:pt x="236350" y="228589"/>
                  <a:pt x="236874" y="228547"/>
                  <a:pt x="237251" y="228400"/>
                </a:cubicBezTo>
                <a:cubicBezTo>
                  <a:pt x="250332" y="222603"/>
                  <a:pt x="263932" y="218072"/>
                  <a:pt x="277870" y="214866"/>
                </a:cubicBezTo>
                <a:cubicBezTo>
                  <a:pt x="277883" y="214862"/>
                  <a:pt x="277895" y="214856"/>
                  <a:pt x="277908" y="214851"/>
                </a:cubicBezTo>
                <a:close/>
                <a:moveTo>
                  <a:pt x="151422" y="211056"/>
                </a:moveTo>
                <a:cubicBezTo>
                  <a:pt x="154692" y="211561"/>
                  <a:pt x="157982" y="212024"/>
                  <a:pt x="161566" y="212550"/>
                </a:cubicBezTo>
                <a:cubicBezTo>
                  <a:pt x="159177" y="217160"/>
                  <a:pt x="156830" y="221622"/>
                  <a:pt x="154797" y="226084"/>
                </a:cubicBezTo>
                <a:cubicBezTo>
                  <a:pt x="152764" y="230546"/>
                  <a:pt x="150982" y="235114"/>
                  <a:pt x="148886" y="239639"/>
                </a:cubicBezTo>
                <a:cubicBezTo>
                  <a:pt x="148760" y="238250"/>
                  <a:pt x="148530" y="236840"/>
                  <a:pt x="148530" y="235429"/>
                </a:cubicBezTo>
                <a:cubicBezTo>
                  <a:pt x="148302" y="227778"/>
                  <a:pt x="148673" y="220121"/>
                  <a:pt x="149641" y="212529"/>
                </a:cubicBezTo>
                <a:cubicBezTo>
                  <a:pt x="149850" y="210908"/>
                  <a:pt x="149913" y="210845"/>
                  <a:pt x="151422" y="211056"/>
                </a:cubicBezTo>
                <a:close/>
                <a:moveTo>
                  <a:pt x="299584" y="210929"/>
                </a:moveTo>
                <a:cubicBezTo>
                  <a:pt x="300465" y="210803"/>
                  <a:pt x="300800" y="211224"/>
                  <a:pt x="300800" y="212003"/>
                </a:cubicBezTo>
                <a:cubicBezTo>
                  <a:pt x="301093" y="214655"/>
                  <a:pt x="301492" y="217328"/>
                  <a:pt x="301680" y="219980"/>
                </a:cubicBezTo>
                <a:cubicBezTo>
                  <a:pt x="302219" y="226164"/>
                  <a:pt x="302227" y="232382"/>
                  <a:pt x="301701" y="238566"/>
                </a:cubicBezTo>
                <a:cubicBezTo>
                  <a:pt x="301825" y="238991"/>
                  <a:pt x="301825" y="239445"/>
                  <a:pt x="301701" y="239871"/>
                </a:cubicBezTo>
                <a:cubicBezTo>
                  <a:pt x="301093" y="239765"/>
                  <a:pt x="301093" y="239344"/>
                  <a:pt x="301093" y="238923"/>
                </a:cubicBezTo>
                <a:cubicBezTo>
                  <a:pt x="297648" y="229900"/>
                  <a:pt x="293609" y="221117"/>
                  <a:pt x="289000" y="212634"/>
                </a:cubicBezTo>
                <a:cubicBezTo>
                  <a:pt x="292647" y="211813"/>
                  <a:pt x="296126" y="211455"/>
                  <a:pt x="299584" y="210929"/>
                </a:cubicBezTo>
                <a:close/>
                <a:moveTo>
                  <a:pt x="112605" y="209436"/>
                </a:moveTo>
                <a:cubicBezTo>
                  <a:pt x="121492" y="209225"/>
                  <a:pt x="130358" y="209162"/>
                  <a:pt x="139224" y="209814"/>
                </a:cubicBezTo>
                <a:cubicBezTo>
                  <a:pt x="140397" y="209899"/>
                  <a:pt x="140544" y="209920"/>
                  <a:pt x="140397" y="211204"/>
                </a:cubicBezTo>
                <a:cubicBezTo>
                  <a:pt x="140041" y="214445"/>
                  <a:pt x="139685" y="217707"/>
                  <a:pt x="139475" y="220970"/>
                </a:cubicBezTo>
                <a:cubicBezTo>
                  <a:pt x="139059" y="227242"/>
                  <a:pt x="139052" y="233536"/>
                  <a:pt x="139454" y="239808"/>
                </a:cubicBezTo>
                <a:cubicBezTo>
                  <a:pt x="139706" y="243786"/>
                  <a:pt x="140167" y="247722"/>
                  <a:pt x="140670" y="251616"/>
                </a:cubicBezTo>
                <a:cubicBezTo>
                  <a:pt x="140179" y="251869"/>
                  <a:pt x="139621" y="251957"/>
                  <a:pt x="139077" y="251869"/>
                </a:cubicBezTo>
                <a:cubicBezTo>
                  <a:pt x="131615" y="251869"/>
                  <a:pt x="124133" y="251869"/>
                  <a:pt x="116671" y="251869"/>
                </a:cubicBezTo>
                <a:cubicBezTo>
                  <a:pt x="115649" y="251976"/>
                  <a:pt x="114660" y="251463"/>
                  <a:pt x="114156" y="250564"/>
                </a:cubicBezTo>
                <a:cubicBezTo>
                  <a:pt x="106186" y="238977"/>
                  <a:pt x="104682" y="224098"/>
                  <a:pt x="110174" y="211140"/>
                </a:cubicBezTo>
                <a:cubicBezTo>
                  <a:pt x="110472" y="210061"/>
                  <a:pt x="111492" y="209345"/>
                  <a:pt x="112605" y="209436"/>
                </a:cubicBezTo>
                <a:close/>
                <a:moveTo>
                  <a:pt x="337584" y="209372"/>
                </a:moveTo>
                <a:cubicBezTo>
                  <a:pt x="338953" y="209237"/>
                  <a:pt x="340213" y="210134"/>
                  <a:pt x="340539" y="211477"/>
                </a:cubicBezTo>
                <a:cubicBezTo>
                  <a:pt x="345851" y="224367"/>
                  <a:pt x="344272" y="239083"/>
                  <a:pt x="336348" y="250542"/>
                </a:cubicBezTo>
                <a:cubicBezTo>
                  <a:pt x="335962" y="251350"/>
                  <a:pt x="335145" y="251860"/>
                  <a:pt x="334252" y="251847"/>
                </a:cubicBezTo>
                <a:cubicBezTo>
                  <a:pt x="326518" y="251847"/>
                  <a:pt x="318805" y="251847"/>
                  <a:pt x="311070" y="251847"/>
                </a:cubicBezTo>
                <a:cubicBezTo>
                  <a:pt x="310666" y="251921"/>
                  <a:pt x="310247" y="251822"/>
                  <a:pt x="309918" y="251574"/>
                </a:cubicBezTo>
                <a:cubicBezTo>
                  <a:pt x="310190" y="249090"/>
                  <a:pt x="310463" y="246564"/>
                  <a:pt x="310735" y="244038"/>
                </a:cubicBezTo>
                <a:cubicBezTo>
                  <a:pt x="311452" y="236806"/>
                  <a:pt x="311592" y="229528"/>
                  <a:pt x="311154" y="222274"/>
                </a:cubicBezTo>
                <a:cubicBezTo>
                  <a:pt x="310945" y="218612"/>
                  <a:pt x="310567" y="214992"/>
                  <a:pt x="310169" y="211350"/>
                </a:cubicBezTo>
                <a:cubicBezTo>
                  <a:pt x="310023" y="209919"/>
                  <a:pt x="310043" y="209814"/>
                  <a:pt x="311343" y="209814"/>
                </a:cubicBezTo>
                <a:cubicBezTo>
                  <a:pt x="320083" y="209161"/>
                  <a:pt x="328823" y="209245"/>
                  <a:pt x="337584" y="209372"/>
                </a:cubicBezTo>
                <a:close/>
                <a:moveTo>
                  <a:pt x="223837" y="156099"/>
                </a:moveTo>
                <a:cubicBezTo>
                  <a:pt x="225577" y="154857"/>
                  <a:pt x="225137" y="154920"/>
                  <a:pt x="226772" y="156099"/>
                </a:cubicBezTo>
                <a:cubicBezTo>
                  <a:pt x="245080" y="169370"/>
                  <a:pt x="260831" y="185874"/>
                  <a:pt x="273260" y="204805"/>
                </a:cubicBezTo>
                <a:lnTo>
                  <a:pt x="273909" y="205920"/>
                </a:lnTo>
                <a:lnTo>
                  <a:pt x="270220" y="206888"/>
                </a:lnTo>
                <a:cubicBezTo>
                  <a:pt x="255205" y="210723"/>
                  <a:pt x="240613" y="216070"/>
                  <a:pt x="226667" y="222843"/>
                </a:cubicBezTo>
                <a:cubicBezTo>
                  <a:pt x="225843" y="223317"/>
                  <a:pt x="224829" y="223317"/>
                  <a:pt x="224005" y="222843"/>
                </a:cubicBezTo>
                <a:cubicBezTo>
                  <a:pt x="209195" y="215638"/>
                  <a:pt x="193660" y="210050"/>
                  <a:pt x="177664" y="206173"/>
                </a:cubicBezTo>
                <a:cubicBezTo>
                  <a:pt x="177441" y="206099"/>
                  <a:pt x="177223" y="206006"/>
                  <a:pt x="177014" y="205899"/>
                </a:cubicBezTo>
                <a:cubicBezTo>
                  <a:pt x="176783" y="205289"/>
                  <a:pt x="177202" y="204994"/>
                  <a:pt x="177433" y="204636"/>
                </a:cubicBezTo>
                <a:cubicBezTo>
                  <a:pt x="189845" y="185766"/>
                  <a:pt x="205569" y="169321"/>
                  <a:pt x="223837" y="156099"/>
                </a:cubicBezTo>
                <a:close/>
                <a:moveTo>
                  <a:pt x="190281" y="135577"/>
                </a:moveTo>
                <a:cubicBezTo>
                  <a:pt x="198967" y="139281"/>
                  <a:pt x="207373" y="143615"/>
                  <a:pt x="215432" y="148542"/>
                </a:cubicBezTo>
                <a:cubicBezTo>
                  <a:pt x="215810" y="148774"/>
                  <a:pt x="216166" y="149048"/>
                  <a:pt x="216732" y="149426"/>
                </a:cubicBezTo>
                <a:cubicBezTo>
                  <a:pt x="214196" y="151426"/>
                  <a:pt x="211806" y="153278"/>
                  <a:pt x="209459" y="155194"/>
                </a:cubicBezTo>
                <a:cubicBezTo>
                  <a:pt x="193209" y="168404"/>
                  <a:pt x="179212" y="184185"/>
                  <a:pt x="168022" y="201921"/>
                </a:cubicBezTo>
                <a:cubicBezTo>
                  <a:pt x="167418" y="203270"/>
                  <a:pt x="165893" y="203935"/>
                  <a:pt x="164501" y="203457"/>
                </a:cubicBezTo>
                <a:cubicBezTo>
                  <a:pt x="160875" y="202721"/>
                  <a:pt x="157186" y="202215"/>
                  <a:pt x="153539" y="201626"/>
                </a:cubicBezTo>
                <a:cubicBezTo>
                  <a:pt x="151653" y="201331"/>
                  <a:pt x="151653" y="201331"/>
                  <a:pt x="152051" y="199521"/>
                </a:cubicBezTo>
                <a:cubicBezTo>
                  <a:pt x="153707" y="192399"/>
                  <a:pt x="155957" y="185427"/>
                  <a:pt x="158779" y="178683"/>
                </a:cubicBezTo>
                <a:cubicBezTo>
                  <a:pt x="165364" y="162853"/>
                  <a:pt x="174937" y="148450"/>
                  <a:pt x="186969" y="136271"/>
                </a:cubicBezTo>
                <a:cubicBezTo>
                  <a:pt x="187741" y="135236"/>
                  <a:pt x="189160" y="134937"/>
                  <a:pt x="190281" y="135577"/>
                </a:cubicBezTo>
                <a:close/>
                <a:moveTo>
                  <a:pt x="260223" y="135514"/>
                </a:moveTo>
                <a:cubicBezTo>
                  <a:pt x="261329" y="134828"/>
                  <a:pt x="262773" y="135102"/>
                  <a:pt x="263555" y="136146"/>
                </a:cubicBezTo>
                <a:cubicBezTo>
                  <a:pt x="279501" y="152309"/>
                  <a:pt x="291048" y="172311"/>
                  <a:pt x="297090" y="194239"/>
                </a:cubicBezTo>
                <a:cubicBezTo>
                  <a:pt x="297614" y="196133"/>
                  <a:pt x="298075" y="198027"/>
                  <a:pt x="298536" y="199943"/>
                </a:cubicBezTo>
                <a:cubicBezTo>
                  <a:pt x="298830" y="201248"/>
                  <a:pt x="298788" y="201269"/>
                  <a:pt x="297384" y="201479"/>
                </a:cubicBezTo>
                <a:cubicBezTo>
                  <a:pt x="293297" y="202237"/>
                  <a:pt x="289189" y="202848"/>
                  <a:pt x="285101" y="203584"/>
                </a:cubicBezTo>
                <a:cubicBezTo>
                  <a:pt x="284261" y="203820"/>
                  <a:pt x="283374" y="203412"/>
                  <a:pt x="283006" y="202616"/>
                </a:cubicBezTo>
                <a:cubicBezTo>
                  <a:pt x="277902" y="194481"/>
                  <a:pt x="272199" y="186741"/>
                  <a:pt x="265945" y="179463"/>
                </a:cubicBezTo>
                <a:cubicBezTo>
                  <a:pt x="257022" y="169004"/>
                  <a:pt x="247027" y="159522"/>
                  <a:pt x="236119" y="151174"/>
                </a:cubicBezTo>
                <a:lnTo>
                  <a:pt x="233793" y="149364"/>
                </a:lnTo>
                <a:cubicBezTo>
                  <a:pt x="235813" y="147960"/>
                  <a:pt x="237911" y="146674"/>
                  <a:pt x="240081" y="145512"/>
                </a:cubicBezTo>
                <a:cubicBezTo>
                  <a:pt x="246591" y="141782"/>
                  <a:pt x="253316" y="138444"/>
                  <a:pt x="260223" y="135514"/>
                </a:cubicBezTo>
                <a:close/>
                <a:moveTo>
                  <a:pt x="322955" y="47469"/>
                </a:moveTo>
                <a:cubicBezTo>
                  <a:pt x="300264" y="54570"/>
                  <a:pt x="278009" y="63003"/>
                  <a:pt x="256303" y="72727"/>
                </a:cubicBezTo>
                <a:cubicBezTo>
                  <a:pt x="245153" y="77799"/>
                  <a:pt x="234128" y="83145"/>
                  <a:pt x="223376" y="89060"/>
                </a:cubicBezTo>
                <a:cubicBezTo>
                  <a:pt x="197303" y="103220"/>
                  <a:pt x="172759" y="120058"/>
                  <a:pt x="150144" y="139302"/>
                </a:cubicBezTo>
                <a:cubicBezTo>
                  <a:pt x="120830" y="164358"/>
                  <a:pt x="95293" y="193554"/>
                  <a:pt x="74334" y="225979"/>
                </a:cubicBezTo>
                <a:cubicBezTo>
                  <a:pt x="65749" y="239223"/>
                  <a:pt x="58928" y="253537"/>
                  <a:pt x="54045" y="268560"/>
                </a:cubicBezTo>
                <a:cubicBezTo>
                  <a:pt x="50376" y="279928"/>
                  <a:pt x="48876" y="291889"/>
                  <a:pt x="49622" y="303815"/>
                </a:cubicBezTo>
                <a:cubicBezTo>
                  <a:pt x="50381" y="318010"/>
                  <a:pt x="55442" y="331635"/>
                  <a:pt x="64126" y="342860"/>
                </a:cubicBezTo>
                <a:cubicBezTo>
                  <a:pt x="69755" y="349890"/>
                  <a:pt x="76705" y="355742"/>
                  <a:pt x="84583" y="360077"/>
                </a:cubicBezTo>
                <a:cubicBezTo>
                  <a:pt x="99400" y="368204"/>
                  <a:pt x="115709" y="373216"/>
                  <a:pt x="132517" y="374811"/>
                </a:cubicBezTo>
                <a:cubicBezTo>
                  <a:pt x="140389" y="375666"/>
                  <a:pt x="148317" y="375870"/>
                  <a:pt x="156222" y="375422"/>
                </a:cubicBezTo>
                <a:cubicBezTo>
                  <a:pt x="168209" y="374761"/>
                  <a:pt x="180147" y="373405"/>
                  <a:pt x="191979" y="371359"/>
                </a:cubicBezTo>
                <a:cubicBezTo>
                  <a:pt x="209438" y="368413"/>
                  <a:pt x="226814" y="365024"/>
                  <a:pt x="244000" y="360604"/>
                </a:cubicBezTo>
                <a:lnTo>
                  <a:pt x="277680" y="349812"/>
                </a:lnTo>
                <a:lnTo>
                  <a:pt x="247375" y="356815"/>
                </a:lnTo>
                <a:cubicBezTo>
                  <a:pt x="237369" y="358185"/>
                  <a:pt x="227256" y="358602"/>
                  <a:pt x="217172" y="358057"/>
                </a:cubicBezTo>
                <a:cubicBezTo>
                  <a:pt x="196093" y="356998"/>
                  <a:pt x="175394" y="352001"/>
                  <a:pt x="156138" y="343323"/>
                </a:cubicBezTo>
                <a:cubicBezTo>
                  <a:pt x="127518" y="330429"/>
                  <a:pt x="102944" y="309934"/>
                  <a:pt x="85065" y="284051"/>
                </a:cubicBezTo>
                <a:cubicBezTo>
                  <a:pt x="84876" y="283777"/>
                  <a:pt x="84667" y="283525"/>
                  <a:pt x="84499" y="283251"/>
                </a:cubicBezTo>
                <a:cubicBezTo>
                  <a:pt x="83388" y="281462"/>
                  <a:pt x="83702" y="280768"/>
                  <a:pt x="85798" y="280768"/>
                </a:cubicBezTo>
                <a:cubicBezTo>
                  <a:pt x="97955" y="280768"/>
                  <a:pt x="110090" y="280768"/>
                  <a:pt x="122226" y="280768"/>
                </a:cubicBezTo>
                <a:cubicBezTo>
                  <a:pt x="123646" y="280875"/>
                  <a:pt x="124955" y="281578"/>
                  <a:pt x="125831" y="282704"/>
                </a:cubicBezTo>
                <a:cubicBezTo>
                  <a:pt x="133821" y="290881"/>
                  <a:pt x="142741" y="298088"/>
                  <a:pt x="152407" y="304173"/>
                </a:cubicBezTo>
                <a:cubicBezTo>
                  <a:pt x="168993" y="314500"/>
                  <a:pt x="187563" y="321191"/>
                  <a:pt x="206902" y="323811"/>
                </a:cubicBezTo>
                <a:cubicBezTo>
                  <a:pt x="203192" y="321138"/>
                  <a:pt x="199902" y="318507"/>
                  <a:pt x="196548" y="316002"/>
                </a:cubicBezTo>
                <a:cubicBezTo>
                  <a:pt x="186802" y="308699"/>
                  <a:pt x="177119" y="301290"/>
                  <a:pt x="167393" y="293965"/>
                </a:cubicBezTo>
                <a:cubicBezTo>
                  <a:pt x="154168" y="283904"/>
                  <a:pt x="140901" y="273780"/>
                  <a:pt x="127571" y="263740"/>
                </a:cubicBezTo>
                <a:cubicBezTo>
                  <a:pt x="126795" y="263150"/>
                  <a:pt x="125433" y="262687"/>
                  <a:pt x="125789" y="261466"/>
                </a:cubicBezTo>
                <a:cubicBezTo>
                  <a:pt x="126145" y="260246"/>
                  <a:pt x="127529" y="260666"/>
                  <a:pt x="128472" y="260666"/>
                </a:cubicBezTo>
                <a:cubicBezTo>
                  <a:pt x="143751" y="260666"/>
                  <a:pt x="159010" y="260666"/>
                  <a:pt x="174289" y="260666"/>
                </a:cubicBezTo>
                <a:cubicBezTo>
                  <a:pt x="176224" y="260587"/>
                  <a:pt x="178058" y="261538"/>
                  <a:pt x="179110" y="263171"/>
                </a:cubicBezTo>
                <a:cubicBezTo>
                  <a:pt x="193928" y="283378"/>
                  <a:pt x="208914" y="303289"/>
                  <a:pt x="223795" y="323369"/>
                </a:cubicBezTo>
                <a:cubicBezTo>
                  <a:pt x="225221" y="325348"/>
                  <a:pt x="225304" y="325327"/>
                  <a:pt x="226772" y="323369"/>
                </a:cubicBezTo>
                <a:cubicBezTo>
                  <a:pt x="241584" y="303557"/>
                  <a:pt x="256310" y="283742"/>
                  <a:pt x="270954" y="263929"/>
                </a:cubicBezTo>
                <a:cubicBezTo>
                  <a:pt x="272283" y="261856"/>
                  <a:pt x="274624" y="260664"/>
                  <a:pt x="277074" y="260814"/>
                </a:cubicBezTo>
                <a:cubicBezTo>
                  <a:pt x="292018" y="260814"/>
                  <a:pt x="306983" y="260814"/>
                  <a:pt x="321928" y="260814"/>
                </a:cubicBezTo>
                <a:cubicBezTo>
                  <a:pt x="322934" y="260814"/>
                  <a:pt x="324568" y="260498"/>
                  <a:pt x="324799" y="261614"/>
                </a:cubicBezTo>
                <a:cubicBezTo>
                  <a:pt x="325030" y="262729"/>
                  <a:pt x="323730" y="263234"/>
                  <a:pt x="322934" y="263824"/>
                </a:cubicBezTo>
                <a:lnTo>
                  <a:pt x="269298" y="304447"/>
                </a:lnTo>
                <a:cubicBezTo>
                  <a:pt x="261082" y="310677"/>
                  <a:pt x="252803" y="316844"/>
                  <a:pt x="244650" y="323159"/>
                </a:cubicBezTo>
                <a:cubicBezTo>
                  <a:pt x="244342" y="323331"/>
                  <a:pt x="244088" y="323586"/>
                  <a:pt x="243916" y="323895"/>
                </a:cubicBezTo>
                <a:cubicBezTo>
                  <a:pt x="268192" y="320507"/>
                  <a:pt x="291142" y="310734"/>
                  <a:pt x="310442" y="295565"/>
                </a:cubicBezTo>
                <a:cubicBezTo>
                  <a:pt x="315749" y="291353"/>
                  <a:pt x="320762" y="286781"/>
                  <a:pt x="325449" y="281883"/>
                </a:cubicBezTo>
                <a:cubicBezTo>
                  <a:pt x="326298" y="281079"/>
                  <a:pt x="327455" y="280694"/>
                  <a:pt x="328614" y="280831"/>
                </a:cubicBezTo>
                <a:cubicBezTo>
                  <a:pt x="337710" y="280831"/>
                  <a:pt x="346785" y="280704"/>
                  <a:pt x="355861" y="280831"/>
                </a:cubicBezTo>
                <a:cubicBezTo>
                  <a:pt x="357919" y="281003"/>
                  <a:pt x="359891" y="279961"/>
                  <a:pt x="360912" y="278158"/>
                </a:cubicBezTo>
                <a:cubicBezTo>
                  <a:pt x="371568" y="262456"/>
                  <a:pt x="379537" y="245076"/>
                  <a:pt x="384491" y="226737"/>
                </a:cubicBezTo>
                <a:cubicBezTo>
                  <a:pt x="387315" y="216183"/>
                  <a:pt x="389153" y="205387"/>
                  <a:pt x="389983" y="194491"/>
                </a:cubicBezTo>
                <a:cubicBezTo>
                  <a:pt x="390318" y="190281"/>
                  <a:pt x="390507" y="186071"/>
                  <a:pt x="390507" y="181862"/>
                </a:cubicBezTo>
                <a:cubicBezTo>
                  <a:pt x="390501" y="172251"/>
                  <a:pt x="389715" y="162655"/>
                  <a:pt x="388159" y="153173"/>
                </a:cubicBezTo>
                <a:cubicBezTo>
                  <a:pt x="385212" y="135768"/>
                  <a:pt x="379650" y="118913"/>
                  <a:pt x="371664" y="103183"/>
                </a:cubicBezTo>
                <a:cubicBezTo>
                  <a:pt x="365936" y="91914"/>
                  <a:pt x="358969" y="81324"/>
                  <a:pt x="350893" y="71611"/>
                </a:cubicBezTo>
                <a:cubicBezTo>
                  <a:pt x="343746" y="63084"/>
                  <a:pt x="335794" y="55274"/>
                  <a:pt x="327146" y="48289"/>
                </a:cubicBezTo>
                <a:cubicBezTo>
                  <a:pt x="326002" y="47268"/>
                  <a:pt x="324397" y="46953"/>
                  <a:pt x="322955" y="47469"/>
                </a:cubicBezTo>
                <a:close/>
                <a:moveTo>
                  <a:pt x="279044" y="15391"/>
                </a:moveTo>
                <a:cubicBezTo>
                  <a:pt x="280107" y="14960"/>
                  <a:pt x="281293" y="14960"/>
                  <a:pt x="282356" y="15391"/>
                </a:cubicBezTo>
                <a:cubicBezTo>
                  <a:pt x="284473" y="16296"/>
                  <a:pt x="286694" y="17075"/>
                  <a:pt x="288790" y="17896"/>
                </a:cubicBezTo>
                <a:cubicBezTo>
                  <a:pt x="288958" y="17959"/>
                  <a:pt x="289126" y="18085"/>
                  <a:pt x="289650" y="18380"/>
                </a:cubicBezTo>
                <a:cubicBezTo>
                  <a:pt x="281266" y="21200"/>
                  <a:pt x="273217" y="23852"/>
                  <a:pt x="265211" y="26947"/>
                </a:cubicBezTo>
                <a:cubicBezTo>
                  <a:pt x="257204" y="30041"/>
                  <a:pt x="249282" y="33282"/>
                  <a:pt x="241422" y="36755"/>
                </a:cubicBezTo>
                <a:cubicBezTo>
                  <a:pt x="233562" y="40228"/>
                  <a:pt x="225807" y="43911"/>
                  <a:pt x="218115" y="47742"/>
                </a:cubicBezTo>
                <a:cubicBezTo>
                  <a:pt x="210429" y="51601"/>
                  <a:pt x="202835" y="55635"/>
                  <a:pt x="195332" y="59845"/>
                </a:cubicBezTo>
                <a:cubicBezTo>
                  <a:pt x="187814" y="64069"/>
                  <a:pt x="180403" y="68454"/>
                  <a:pt x="173094" y="73000"/>
                </a:cubicBezTo>
                <a:cubicBezTo>
                  <a:pt x="165785" y="77547"/>
                  <a:pt x="158569" y="82254"/>
                  <a:pt x="151443" y="87124"/>
                </a:cubicBezTo>
                <a:cubicBezTo>
                  <a:pt x="144373" y="92007"/>
                  <a:pt x="137386" y="97044"/>
                  <a:pt x="130483" y="102236"/>
                </a:cubicBezTo>
                <a:cubicBezTo>
                  <a:pt x="123581" y="107428"/>
                  <a:pt x="116804" y="112781"/>
                  <a:pt x="110153" y="118296"/>
                </a:cubicBezTo>
                <a:cubicBezTo>
                  <a:pt x="103516" y="123796"/>
                  <a:pt x="96990" y="129466"/>
                  <a:pt x="90577" y="135303"/>
                </a:cubicBezTo>
                <a:cubicBezTo>
                  <a:pt x="84163" y="141140"/>
                  <a:pt x="77910" y="147132"/>
                  <a:pt x="71818" y="153278"/>
                </a:cubicBezTo>
                <a:cubicBezTo>
                  <a:pt x="65740" y="159424"/>
                  <a:pt x="59850" y="165739"/>
                  <a:pt x="53814" y="172474"/>
                </a:cubicBezTo>
                <a:cubicBezTo>
                  <a:pt x="53793" y="170496"/>
                  <a:pt x="53940" y="169043"/>
                  <a:pt x="53940" y="167612"/>
                </a:cubicBezTo>
                <a:cubicBezTo>
                  <a:pt x="53730" y="163739"/>
                  <a:pt x="55616" y="161129"/>
                  <a:pt x="58131" y="158456"/>
                </a:cubicBezTo>
                <a:cubicBezTo>
                  <a:pt x="80821" y="134501"/>
                  <a:pt x="105627" y="112661"/>
                  <a:pt x="132244" y="93206"/>
                </a:cubicBezTo>
                <a:cubicBezTo>
                  <a:pt x="156774" y="75183"/>
                  <a:pt x="182675" y="59123"/>
                  <a:pt x="209710" y="45174"/>
                </a:cubicBezTo>
                <a:cubicBezTo>
                  <a:pt x="232078" y="33585"/>
                  <a:pt x="255249" y="23631"/>
                  <a:pt x="279044" y="15391"/>
                </a:cubicBezTo>
                <a:close/>
                <a:moveTo>
                  <a:pt x="261648" y="9456"/>
                </a:moveTo>
                <a:cubicBezTo>
                  <a:pt x="264037" y="10193"/>
                  <a:pt x="266469" y="10698"/>
                  <a:pt x="268900" y="11287"/>
                </a:cubicBezTo>
                <a:cubicBezTo>
                  <a:pt x="269067" y="11351"/>
                  <a:pt x="269227" y="11429"/>
                  <a:pt x="269382" y="11519"/>
                </a:cubicBezTo>
                <a:cubicBezTo>
                  <a:pt x="269005" y="12087"/>
                  <a:pt x="268376" y="12108"/>
                  <a:pt x="267852" y="12298"/>
                </a:cubicBezTo>
                <a:cubicBezTo>
                  <a:pt x="242275" y="21696"/>
                  <a:pt x="217451" y="33038"/>
                  <a:pt x="193593" y="46227"/>
                </a:cubicBezTo>
                <a:cubicBezTo>
                  <a:pt x="177984" y="54843"/>
                  <a:pt x="162747" y="64161"/>
                  <a:pt x="147880" y="74180"/>
                </a:cubicBezTo>
                <a:cubicBezTo>
                  <a:pt x="131120" y="85503"/>
                  <a:pt x="114947" y="97678"/>
                  <a:pt x="99422" y="110656"/>
                </a:cubicBezTo>
                <a:cubicBezTo>
                  <a:pt x="90437" y="118219"/>
                  <a:pt x="81690" y="126057"/>
                  <a:pt x="73180" y="134167"/>
                </a:cubicBezTo>
                <a:cubicBezTo>
                  <a:pt x="67605" y="139471"/>
                  <a:pt x="62261" y="145007"/>
                  <a:pt x="56853" y="150479"/>
                </a:cubicBezTo>
                <a:cubicBezTo>
                  <a:pt x="56769" y="150732"/>
                  <a:pt x="56602" y="150985"/>
                  <a:pt x="56371" y="150985"/>
                </a:cubicBezTo>
                <a:cubicBezTo>
                  <a:pt x="56015" y="151027"/>
                  <a:pt x="56036" y="150690"/>
                  <a:pt x="56057" y="150458"/>
                </a:cubicBezTo>
                <a:cubicBezTo>
                  <a:pt x="56043" y="150016"/>
                  <a:pt x="56167" y="149583"/>
                  <a:pt x="56413" y="149217"/>
                </a:cubicBezTo>
                <a:cubicBezTo>
                  <a:pt x="56806" y="146377"/>
                  <a:pt x="57380" y="143563"/>
                  <a:pt x="58132" y="140797"/>
                </a:cubicBezTo>
                <a:cubicBezTo>
                  <a:pt x="58380" y="140120"/>
                  <a:pt x="58808" y="139524"/>
                  <a:pt x="59368" y="139071"/>
                </a:cubicBezTo>
                <a:cubicBezTo>
                  <a:pt x="66760" y="131690"/>
                  <a:pt x="74354" y="124491"/>
                  <a:pt x="82151" y="117476"/>
                </a:cubicBezTo>
                <a:cubicBezTo>
                  <a:pt x="101750" y="100000"/>
                  <a:pt x="122497" y="83868"/>
                  <a:pt x="144254" y="69191"/>
                </a:cubicBezTo>
                <a:cubicBezTo>
                  <a:pt x="163134" y="56408"/>
                  <a:pt x="182729" y="44722"/>
                  <a:pt x="202940" y="34188"/>
                </a:cubicBezTo>
                <a:cubicBezTo>
                  <a:pt x="220404" y="25119"/>
                  <a:pt x="238335" y="16989"/>
                  <a:pt x="256660" y="9835"/>
                </a:cubicBezTo>
                <a:cubicBezTo>
                  <a:pt x="258227" y="9124"/>
                  <a:pt x="259992" y="8990"/>
                  <a:pt x="261648" y="9456"/>
                </a:cubicBezTo>
                <a:close/>
                <a:moveTo>
                  <a:pt x="245404" y="6677"/>
                </a:moveTo>
                <a:cubicBezTo>
                  <a:pt x="245634" y="6614"/>
                  <a:pt x="246158" y="6256"/>
                  <a:pt x="246033" y="6825"/>
                </a:cubicBezTo>
                <a:cubicBezTo>
                  <a:pt x="245907" y="7393"/>
                  <a:pt x="245488" y="7393"/>
                  <a:pt x="245027" y="7393"/>
                </a:cubicBezTo>
                <a:cubicBezTo>
                  <a:pt x="236643" y="10887"/>
                  <a:pt x="228301" y="14528"/>
                  <a:pt x="220064" y="18401"/>
                </a:cubicBezTo>
                <a:cubicBezTo>
                  <a:pt x="203994" y="25993"/>
                  <a:pt x="188275" y="34293"/>
                  <a:pt x="172905" y="43301"/>
                </a:cubicBezTo>
                <a:cubicBezTo>
                  <a:pt x="147433" y="58287"/>
                  <a:pt x="123089" y="75129"/>
                  <a:pt x="100071" y="93691"/>
                </a:cubicBezTo>
                <a:cubicBezTo>
                  <a:pt x="88166" y="103268"/>
                  <a:pt x="76638" y="113308"/>
                  <a:pt x="65572" y="123916"/>
                </a:cubicBezTo>
                <a:lnTo>
                  <a:pt x="62407" y="126842"/>
                </a:lnTo>
                <a:cubicBezTo>
                  <a:pt x="62176" y="122148"/>
                  <a:pt x="74501" y="95754"/>
                  <a:pt x="82507" y="83546"/>
                </a:cubicBezTo>
                <a:cubicBezTo>
                  <a:pt x="91237" y="70196"/>
                  <a:pt x="101729" y="58095"/>
                  <a:pt x="113695" y="47574"/>
                </a:cubicBezTo>
                <a:cubicBezTo>
                  <a:pt x="125704" y="37085"/>
                  <a:pt x="139107" y="28323"/>
                  <a:pt x="153518" y="21538"/>
                </a:cubicBezTo>
                <a:cubicBezTo>
                  <a:pt x="167768" y="14781"/>
                  <a:pt x="182897" y="10076"/>
                  <a:pt x="198455" y="7561"/>
                </a:cubicBezTo>
                <a:cubicBezTo>
                  <a:pt x="213981" y="5016"/>
                  <a:pt x="229793" y="4718"/>
                  <a:pt x="245404" y="6677"/>
                </a:cubicBezTo>
                <a:close/>
                <a:moveTo>
                  <a:pt x="416266" y="131"/>
                </a:moveTo>
                <a:cubicBezTo>
                  <a:pt x="431122" y="1575"/>
                  <a:pt x="442595" y="13881"/>
                  <a:pt x="443052" y="28862"/>
                </a:cubicBezTo>
                <a:cubicBezTo>
                  <a:pt x="442977" y="30144"/>
                  <a:pt x="443767" y="31318"/>
                  <a:pt x="444980" y="31724"/>
                </a:cubicBezTo>
                <a:cubicBezTo>
                  <a:pt x="453519" y="35548"/>
                  <a:pt x="461323" y="40849"/>
                  <a:pt x="468036" y="47384"/>
                </a:cubicBezTo>
                <a:cubicBezTo>
                  <a:pt x="477738" y="56923"/>
                  <a:pt x="484430" y="69119"/>
                  <a:pt x="487277" y="82451"/>
                </a:cubicBezTo>
                <a:cubicBezTo>
                  <a:pt x="489207" y="91549"/>
                  <a:pt x="489767" y="100886"/>
                  <a:pt x="488932" y="110150"/>
                </a:cubicBezTo>
                <a:cubicBezTo>
                  <a:pt x="487807" y="123049"/>
                  <a:pt x="484952" y="135737"/>
                  <a:pt x="480444" y="147869"/>
                </a:cubicBezTo>
                <a:cubicBezTo>
                  <a:pt x="475168" y="162253"/>
                  <a:pt x="468476" y="176074"/>
                  <a:pt x="460470" y="189123"/>
                </a:cubicBezTo>
                <a:cubicBezTo>
                  <a:pt x="453762" y="200176"/>
                  <a:pt x="446414" y="210824"/>
                  <a:pt x="438462" y="221012"/>
                </a:cubicBezTo>
                <a:cubicBezTo>
                  <a:pt x="438190" y="221369"/>
                  <a:pt x="437854" y="221685"/>
                  <a:pt x="437561" y="222022"/>
                </a:cubicBezTo>
                <a:cubicBezTo>
                  <a:pt x="436599" y="223510"/>
                  <a:pt x="435519" y="224918"/>
                  <a:pt x="434333" y="226232"/>
                </a:cubicBezTo>
                <a:cubicBezTo>
                  <a:pt x="434023" y="226802"/>
                  <a:pt x="433635" y="227326"/>
                  <a:pt x="433180" y="227789"/>
                </a:cubicBezTo>
                <a:cubicBezTo>
                  <a:pt x="432837" y="228469"/>
                  <a:pt x="432323" y="229050"/>
                  <a:pt x="431692" y="229473"/>
                </a:cubicBezTo>
                <a:cubicBezTo>
                  <a:pt x="431650" y="230083"/>
                  <a:pt x="431315" y="230483"/>
                  <a:pt x="430539" y="230799"/>
                </a:cubicBezTo>
                <a:cubicBezTo>
                  <a:pt x="430770" y="230115"/>
                  <a:pt x="431158" y="229494"/>
                  <a:pt x="431671" y="228989"/>
                </a:cubicBezTo>
                <a:lnTo>
                  <a:pt x="432803" y="227389"/>
                </a:lnTo>
                <a:cubicBezTo>
                  <a:pt x="433067" y="226783"/>
                  <a:pt x="433453" y="226240"/>
                  <a:pt x="433935" y="225789"/>
                </a:cubicBezTo>
                <a:cubicBezTo>
                  <a:pt x="434851" y="224165"/>
                  <a:pt x="435897" y="222615"/>
                  <a:pt x="437058" y="221159"/>
                </a:cubicBezTo>
                <a:cubicBezTo>
                  <a:pt x="439929" y="216423"/>
                  <a:pt x="443136" y="211940"/>
                  <a:pt x="445945" y="207183"/>
                </a:cubicBezTo>
                <a:cubicBezTo>
                  <a:pt x="453589" y="194691"/>
                  <a:pt x="460524" y="181775"/>
                  <a:pt x="466715" y="168496"/>
                </a:cubicBezTo>
                <a:cubicBezTo>
                  <a:pt x="471721" y="157743"/>
                  <a:pt x="475462" y="146442"/>
                  <a:pt x="477866" y="134819"/>
                </a:cubicBezTo>
                <a:cubicBezTo>
                  <a:pt x="479557" y="126606"/>
                  <a:pt x="480261" y="118216"/>
                  <a:pt x="479962" y="109835"/>
                </a:cubicBezTo>
                <a:cubicBezTo>
                  <a:pt x="479685" y="98430"/>
                  <a:pt x="477082" y="87205"/>
                  <a:pt x="472312" y="76852"/>
                </a:cubicBezTo>
                <a:cubicBezTo>
                  <a:pt x="467095" y="66064"/>
                  <a:pt x="458969" y="56963"/>
                  <a:pt x="448858" y="50584"/>
                </a:cubicBezTo>
                <a:cubicBezTo>
                  <a:pt x="446272" y="48900"/>
                  <a:pt x="443593" y="47368"/>
                  <a:pt x="440831" y="45995"/>
                </a:cubicBezTo>
                <a:cubicBezTo>
                  <a:pt x="439384" y="45280"/>
                  <a:pt x="439384" y="45301"/>
                  <a:pt x="438462" y="46732"/>
                </a:cubicBezTo>
                <a:cubicBezTo>
                  <a:pt x="434377" y="53474"/>
                  <a:pt x="427664" y="58185"/>
                  <a:pt x="419955" y="59719"/>
                </a:cubicBezTo>
                <a:cubicBezTo>
                  <a:pt x="404254" y="63069"/>
                  <a:pt x="388759" y="53219"/>
                  <a:pt x="385057" y="37534"/>
                </a:cubicBezTo>
                <a:cubicBezTo>
                  <a:pt x="384659" y="36039"/>
                  <a:pt x="384659" y="36039"/>
                  <a:pt x="383087" y="36039"/>
                </a:cubicBezTo>
                <a:cubicBezTo>
                  <a:pt x="374729" y="36508"/>
                  <a:pt x="366408" y="37485"/>
                  <a:pt x="358166" y="38965"/>
                </a:cubicBezTo>
                <a:cubicBezTo>
                  <a:pt x="349971" y="40270"/>
                  <a:pt x="341839" y="41912"/>
                  <a:pt x="333707" y="43575"/>
                </a:cubicBezTo>
                <a:cubicBezTo>
                  <a:pt x="333378" y="43576"/>
                  <a:pt x="333074" y="43752"/>
                  <a:pt x="332910" y="44038"/>
                </a:cubicBezTo>
                <a:cubicBezTo>
                  <a:pt x="333015" y="44627"/>
                  <a:pt x="333665" y="44901"/>
                  <a:pt x="334105" y="45280"/>
                </a:cubicBezTo>
                <a:cubicBezTo>
                  <a:pt x="353098" y="61237"/>
                  <a:pt x="368476" y="81087"/>
                  <a:pt x="379210" y="103499"/>
                </a:cubicBezTo>
                <a:cubicBezTo>
                  <a:pt x="386818" y="119273"/>
                  <a:pt x="392085" y="136078"/>
                  <a:pt x="394845" y="153383"/>
                </a:cubicBezTo>
                <a:cubicBezTo>
                  <a:pt x="396864" y="165903"/>
                  <a:pt x="397509" y="178608"/>
                  <a:pt x="396774" y="191270"/>
                </a:cubicBezTo>
                <a:cubicBezTo>
                  <a:pt x="395223" y="221224"/>
                  <a:pt x="386128" y="250294"/>
                  <a:pt x="370344" y="275758"/>
                </a:cubicBezTo>
                <a:cubicBezTo>
                  <a:pt x="360587" y="291612"/>
                  <a:pt x="348334" y="305773"/>
                  <a:pt x="334063" y="317686"/>
                </a:cubicBezTo>
                <a:cubicBezTo>
                  <a:pt x="329242" y="321706"/>
                  <a:pt x="324233" y="325432"/>
                  <a:pt x="319098" y="328968"/>
                </a:cubicBezTo>
                <a:cubicBezTo>
                  <a:pt x="317337" y="330147"/>
                  <a:pt x="315325" y="330884"/>
                  <a:pt x="313670" y="332252"/>
                </a:cubicBezTo>
                <a:cubicBezTo>
                  <a:pt x="313552" y="332694"/>
                  <a:pt x="313265" y="333073"/>
                  <a:pt x="312873" y="333304"/>
                </a:cubicBezTo>
                <a:lnTo>
                  <a:pt x="307549" y="336630"/>
                </a:lnTo>
                <a:lnTo>
                  <a:pt x="304846" y="338166"/>
                </a:lnTo>
                <a:lnTo>
                  <a:pt x="301408" y="340145"/>
                </a:lnTo>
                <a:cubicBezTo>
                  <a:pt x="300323" y="340905"/>
                  <a:pt x="299172" y="341568"/>
                  <a:pt x="297971" y="342123"/>
                </a:cubicBezTo>
                <a:cubicBezTo>
                  <a:pt x="297321" y="342687"/>
                  <a:pt x="296567" y="343117"/>
                  <a:pt x="295749" y="343386"/>
                </a:cubicBezTo>
                <a:cubicBezTo>
                  <a:pt x="295676" y="343576"/>
                  <a:pt x="295489" y="343696"/>
                  <a:pt x="295288" y="343681"/>
                </a:cubicBezTo>
                <a:cubicBezTo>
                  <a:pt x="295141" y="343946"/>
                  <a:pt x="294856" y="344102"/>
                  <a:pt x="294554" y="344081"/>
                </a:cubicBezTo>
                <a:cubicBezTo>
                  <a:pt x="294399" y="344352"/>
                  <a:pt x="294112" y="344521"/>
                  <a:pt x="293800" y="344523"/>
                </a:cubicBezTo>
                <a:cubicBezTo>
                  <a:pt x="293655" y="344792"/>
                  <a:pt x="293370" y="344956"/>
                  <a:pt x="293066" y="344944"/>
                </a:cubicBezTo>
                <a:cubicBezTo>
                  <a:pt x="292995" y="345125"/>
                  <a:pt x="292819" y="345243"/>
                  <a:pt x="292626" y="345238"/>
                </a:cubicBezTo>
                <a:cubicBezTo>
                  <a:pt x="287994" y="348122"/>
                  <a:pt x="283174" y="350711"/>
                  <a:pt x="278395" y="353300"/>
                </a:cubicBezTo>
                <a:cubicBezTo>
                  <a:pt x="256599" y="365194"/>
                  <a:pt x="233948" y="375438"/>
                  <a:pt x="210633" y="383946"/>
                </a:cubicBezTo>
                <a:cubicBezTo>
                  <a:pt x="192968" y="390402"/>
                  <a:pt x="174859" y="395565"/>
                  <a:pt x="156453" y="399396"/>
                </a:cubicBezTo>
                <a:cubicBezTo>
                  <a:pt x="147817" y="401220"/>
                  <a:pt x="139119" y="402622"/>
                  <a:pt x="130358" y="403605"/>
                </a:cubicBezTo>
                <a:cubicBezTo>
                  <a:pt x="118577" y="404992"/>
                  <a:pt x="106705" y="405449"/>
                  <a:pt x="94853" y="404973"/>
                </a:cubicBezTo>
                <a:cubicBezTo>
                  <a:pt x="80530" y="404529"/>
                  <a:pt x="66356" y="401917"/>
                  <a:pt x="52808" y="397228"/>
                </a:cubicBezTo>
                <a:cubicBezTo>
                  <a:pt x="41327" y="393306"/>
                  <a:pt x="30799" y="386994"/>
                  <a:pt x="21914" y="378705"/>
                </a:cubicBezTo>
                <a:cubicBezTo>
                  <a:pt x="11426" y="368621"/>
                  <a:pt x="4352" y="355489"/>
                  <a:pt x="1688" y="341155"/>
                </a:cubicBezTo>
                <a:cubicBezTo>
                  <a:pt x="-172" y="331366"/>
                  <a:pt x="-498" y="321347"/>
                  <a:pt x="724" y="311456"/>
                </a:cubicBezTo>
                <a:cubicBezTo>
                  <a:pt x="2699" y="295445"/>
                  <a:pt x="7095" y="279829"/>
                  <a:pt x="13761" y="265150"/>
                </a:cubicBezTo>
                <a:cubicBezTo>
                  <a:pt x="21442" y="247897"/>
                  <a:pt x="30904" y="231502"/>
                  <a:pt x="41993" y="216234"/>
                </a:cubicBezTo>
                <a:cubicBezTo>
                  <a:pt x="55802" y="197029"/>
                  <a:pt x="71229" y="179050"/>
                  <a:pt x="88104" y="162497"/>
                </a:cubicBezTo>
                <a:cubicBezTo>
                  <a:pt x="113892" y="137157"/>
                  <a:pt x="142171" y="114505"/>
                  <a:pt x="172508" y="94890"/>
                </a:cubicBezTo>
                <a:cubicBezTo>
                  <a:pt x="195316" y="79990"/>
                  <a:pt x="219207" y="66833"/>
                  <a:pt x="243979" y="55530"/>
                </a:cubicBezTo>
                <a:cubicBezTo>
                  <a:pt x="267374" y="44765"/>
                  <a:pt x="291670" y="36095"/>
                  <a:pt x="316583" y="29620"/>
                </a:cubicBezTo>
                <a:cubicBezTo>
                  <a:pt x="330194" y="26085"/>
                  <a:pt x="344033" y="23497"/>
                  <a:pt x="357999" y="21874"/>
                </a:cubicBezTo>
                <a:cubicBezTo>
                  <a:pt x="366053" y="20902"/>
                  <a:pt x="374156" y="20382"/>
                  <a:pt x="382270" y="20316"/>
                </a:cubicBezTo>
                <a:cubicBezTo>
                  <a:pt x="382521" y="20316"/>
                  <a:pt x="382773" y="20316"/>
                  <a:pt x="383024" y="20316"/>
                </a:cubicBezTo>
                <a:cubicBezTo>
                  <a:pt x="385015" y="20443"/>
                  <a:pt x="386043" y="19622"/>
                  <a:pt x="386923" y="17622"/>
                </a:cubicBezTo>
                <a:cubicBezTo>
                  <a:pt x="391878" y="6006"/>
                  <a:pt x="403739" y="-1064"/>
                  <a:pt x="416266" y="131"/>
                </a:cubicBezTo>
                <a:close/>
              </a:path>
            </a:pathLst>
          </a:custGeom>
          <a:solidFill>
            <a:srgbClr val="376DB5"/>
          </a:solidFill>
          <a:ln w="2090" cap="flat">
            <a:noFill/>
            <a:prstDash val="solid"/>
            <a:miter/>
          </a:ln>
        </p:spPr>
        <p:txBody>
          <a:bodyPr rtlCol="0" anchor="ctr"/>
          <a:lstStyle/>
          <a:p>
            <a:endParaRPr lang="en-V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52054BC-1463-3EF3-7931-D0745EFC8FB2}"/>
              </a:ext>
            </a:extLst>
          </p:cNvPr>
          <p:cNvSpPr/>
          <p:nvPr userDrawn="1"/>
        </p:nvSpPr>
        <p:spPr>
          <a:xfrm>
            <a:off x="92963" y="6542941"/>
            <a:ext cx="280476" cy="2804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647E7-265A-EC77-C304-8D4B5EFE7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380" y="6508358"/>
            <a:ext cx="349642" cy="349642"/>
          </a:xfrm>
        </p:spPr>
        <p:txBody>
          <a:bodyPr/>
          <a:lstStyle>
            <a:lvl1pPr algn="ctr">
              <a:defRPr lang="en-VN" sz="7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D8B0B3AC-44A8-D142-AAF6-9A453466E1A4}" type="slidenum">
              <a:rPr lang="en-VN" smtClean="0"/>
              <a:pPr/>
              <a:t>‹#›</a:t>
            </a:fld>
            <a:endParaRPr lang="en-VN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3059818-F2F3-5F00-003B-4650C290CEFC}"/>
              </a:ext>
            </a:extLst>
          </p:cNvPr>
          <p:cNvGrpSpPr/>
          <p:nvPr userDrawn="1"/>
        </p:nvGrpSpPr>
        <p:grpSpPr>
          <a:xfrm flipH="1" flipV="1">
            <a:off x="9265363" y="5246044"/>
            <a:ext cx="2869771" cy="1563379"/>
            <a:chOff x="44879" y="27296"/>
            <a:chExt cx="2869771" cy="1563379"/>
          </a:xfrm>
          <a:solidFill>
            <a:srgbClr val="0072FF"/>
          </a:solidFill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C135FD3-225C-A927-B168-37E0DE28D2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55F90AC-58AB-1346-F7A3-D261F78FE4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D9DD7A6-464F-211A-A59E-C702305F6D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936547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9AE9790B-4A7F-B016-57E9-8F5F385CF84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160373" y="202009"/>
            <a:ext cx="6237261" cy="5976999"/>
          </a:xfrm>
          <a:prstGeom prst="roundRect">
            <a:avLst>
              <a:gd name="adj" fmla="val 574"/>
            </a:avLst>
          </a:prstGeom>
        </p:spPr>
        <p:txBody>
          <a:bodyPr/>
          <a:lstStyle>
            <a:lvl1pPr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VN" dirty="0"/>
              <a:t>Hình ảnh</a:t>
            </a:r>
          </a:p>
        </p:txBody>
      </p:sp>
    </p:spTree>
    <p:extLst>
      <p:ext uri="{BB962C8B-B14F-4D97-AF65-F5344CB8AC3E}">
        <p14:creationId xmlns:p14="http://schemas.microsoft.com/office/powerpoint/2010/main" val="1349614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BCB126-07C1-993D-D40F-CC928946B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54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1. TÊN MỤC</a:t>
            </a:r>
            <a:endParaRPr lang="en-V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BBBD58-B33F-3C47-5551-9A2A2CE277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V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F5A01D-3EDB-1F54-F4EE-AFD1EF9962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CE531-2A7F-644E-A3F5-DC3B6E62F623}" type="datetime4">
              <a:rPr lang="en-US" smtClean="0"/>
              <a:t>April 7, 2024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D1C7E-53C3-CE2D-B996-7F97021382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vi-VN"/>
              <a:t>Thực hiện bởi Trường Đại học Công nghệ Thông tin, ĐHQG-HCM</a:t>
            </a:r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91A76A-6303-F16B-A578-8E129753AC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0B3AC-44A8-D142-AAF6-9A453466E1A4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204367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4" r:id="rId2"/>
    <p:sldLayoutId id="2147483664" r:id="rId3"/>
    <p:sldLayoutId id="2147483663" r:id="rId4"/>
    <p:sldLayoutId id="2147483650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65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u="none" kern="1200">
          <a:solidFill>
            <a:srgbClr val="114F91"/>
          </a:solidFill>
          <a:effectLst>
            <a:innerShdw blurRad="114300">
              <a:schemeClr val="bg1"/>
            </a:innerShdw>
          </a:effectLst>
          <a:latin typeface="Arial" panose="020B0604020202020204" pitchFamily="34" charset="0"/>
          <a:ea typeface="Tahoma" panose="020B0604030504040204" pitchFamily="34" charset="0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4B0CF62-78A4-D655-7614-720D32533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Thực hiện bởi Trường Đại học Công nghệ Thông tin, ĐHQG-HCM</a:t>
            </a:r>
            <a:endParaRPr lang="en-V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BD6B99-F7D5-FAD0-EDA1-03EE73F7B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8B0B3AC-44A8-D142-AAF6-9A453466E1A4}" type="slidenum">
              <a:rPr lang="en-VN" smtClean="0"/>
              <a:pPr algn="ctr"/>
              <a:t>1</a:t>
            </a:fld>
            <a:endParaRPr lang="en-V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27712B-B28A-B256-C343-718E2E8388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CS231.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giác</a:t>
            </a:r>
            <a:r>
              <a:rPr lang="en-US" dirty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endParaRPr lang="en-V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F7B1EB-02CD-733F-59FE-6D1CE2E4D4D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smtClean="0"/>
              <a:t> </a:t>
            </a:r>
            <a:r>
              <a:rPr lang="en-US" dirty="0"/>
              <a:t>4</a:t>
            </a:r>
            <a:endParaRPr lang="en-V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51E838D-0A6A-9FC0-FE43-B7160A7D09E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197181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So </a:t>
            </a:r>
            <a:r>
              <a:rPr lang="en-US" dirty="0" err="1" smtClean="0"/>
              <a:t>sánh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kNN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LogisticRegression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/>
              <a:t>Pedestrian vs </a:t>
            </a:r>
            <a:r>
              <a:rPr lang="en-US" dirty="0" err="1" smtClean="0"/>
              <a:t>NonPedestrian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trưng</a:t>
            </a:r>
            <a:r>
              <a:rPr lang="en-US" dirty="0" smtClean="0"/>
              <a:t> </a:t>
            </a:r>
            <a:r>
              <a:rPr lang="en-US" smtClean="0"/>
              <a:t>HoG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Thực hiện bởi Trường Đại học Công nghệ Thông tin, ĐHQG-HCM</a:t>
            </a:r>
            <a:endParaRPr lang="vi-V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0B3AC-44A8-D142-AAF6-9A453466E1A4}" type="slidenum">
              <a:rPr lang="en-VN" smtClean="0"/>
              <a:pPr/>
              <a:t>2</a:t>
            </a:fld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106419329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10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&quot;/&gt;&lt;property id=&quot;20307&quot; value=&quot;256&quot;/&gt;&lt;/object&gt;&lt;object type=&quot;3&quot; unique_id=&quot;76382&quot;&gt;&lt;property id=&quot;20148&quot; value=&quot;5&quot;/&gt;&lt;property id=&quot;20300&quot; value=&quot;Slide 2 - &amp;quot;Yêu cầu&amp;quot;&quot;/&gt;&lt;property id=&quot;20307&quot; value=&quot;257&quot;/&gt;&lt;/object&gt;&lt;/object&gt;&lt;object type=&quot;8&quot; unique_id=&quot;10026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UIT Pallete">
      <a:dk1>
        <a:srgbClr val="2A2F4F"/>
      </a:dk1>
      <a:lt1>
        <a:srgbClr val="FFFFFF"/>
      </a:lt1>
      <a:dk2>
        <a:srgbClr val="1C305E"/>
      </a:dk2>
      <a:lt2>
        <a:srgbClr val="E7E6E6"/>
      </a:lt2>
      <a:accent1>
        <a:srgbClr val="0071FF"/>
      </a:accent1>
      <a:accent2>
        <a:srgbClr val="FAAB78"/>
      </a:accent2>
      <a:accent3>
        <a:srgbClr val="EC7171"/>
      </a:accent3>
      <a:accent4>
        <a:srgbClr val="FFCD38"/>
      </a:accent4>
      <a:accent5>
        <a:srgbClr val="4700D8"/>
      </a:accent5>
      <a:accent6>
        <a:srgbClr val="41855B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0">
              <a:srgbClr val="00C6FF"/>
            </a:gs>
            <a:gs pos="100000">
              <a:srgbClr val="0072FF"/>
            </a:gs>
          </a:gsLst>
          <a:lin ang="5400000" scaled="1"/>
        </a:gradFill>
        <a:ln>
          <a:gradFill>
            <a:gsLst>
              <a:gs pos="0">
                <a:srgbClr val="00C6FF"/>
              </a:gs>
              <a:gs pos="100000">
                <a:srgbClr val="0072FF"/>
              </a:gs>
            </a:gsLst>
            <a:lin ang="5400000" scaled="1"/>
          </a:gradFill>
        </a:ln>
      </a:spPr>
      <a:bodyPr rtlCol="0" anchor="ctr"/>
      <a:lstStyle>
        <a:defPPr algn="ctr">
          <a:defRPr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just">
          <a:lnSpc>
            <a:spcPct val="120000"/>
          </a:lnSpc>
          <a:spcBef>
            <a:spcPts val="200"/>
          </a:spcBef>
          <a:spcAft>
            <a:spcPts val="200"/>
          </a:spcAft>
          <a:defRPr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1679</TotalTime>
  <Words>65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Tahoma</vt:lpstr>
      <vt:lpstr>Times New Roman</vt:lpstr>
      <vt:lpstr>Office Theme</vt:lpstr>
      <vt:lpstr>PowerPoint Presentation</vt:lpstr>
      <vt:lpstr>Yêu cầu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Trần Hoàng Lộc</dc:creator>
  <cp:lastModifiedBy>Mai Tien Dung</cp:lastModifiedBy>
  <cp:revision>142</cp:revision>
  <dcterms:created xsi:type="dcterms:W3CDTF">2023-03-03T01:55:04Z</dcterms:created>
  <dcterms:modified xsi:type="dcterms:W3CDTF">2024-04-08T00:48:46Z</dcterms:modified>
</cp:coreProperties>
</file>