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7" r:id="rId3"/>
    <p:sldId id="269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00"/>
    <a:srgbClr val="727987"/>
    <a:srgbClr val="90FE90"/>
    <a:srgbClr val="F0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5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oss" userId="f2dae33ef85557dc" providerId="LiveId" clId="{739967B6-776B-4D4B-9CA1-9FB569C8945D}"/>
    <pc:docChg chg="undo custSel modSld">
      <pc:chgData name="Christian Ross" userId="f2dae33ef85557dc" providerId="LiveId" clId="{739967B6-776B-4D4B-9CA1-9FB569C8945D}" dt="2017-12-13T06:01:44.316" v="1861" actId="1076"/>
      <pc:docMkLst>
        <pc:docMk/>
      </pc:docMkLst>
      <pc:sldChg chg="addSp delSp modSp addAnim delAnim modAnim">
        <pc:chgData name="Christian Ross" userId="f2dae33ef85557dc" providerId="LiveId" clId="{739967B6-776B-4D4B-9CA1-9FB569C8945D}" dt="2017-12-13T06:01:44.316" v="1861" actId="1076"/>
        <pc:sldMkLst>
          <pc:docMk/>
          <pc:sldMk cId="3014079383" sldId="263"/>
        </pc:sldMkLst>
        <pc:spChg chg="add mod">
          <ac:chgData name="Christian Ross" userId="f2dae33ef85557dc" providerId="LiveId" clId="{739967B6-776B-4D4B-9CA1-9FB569C8945D}" dt="2017-12-13T05:53:44.333" v="1763" actId="1076"/>
          <ac:spMkLst>
            <pc:docMk/>
            <pc:sldMk cId="3014079383" sldId="263"/>
            <ac:spMk id="8" creationId="{D0D9BF5E-5592-4C25-A5F6-625372A729A2}"/>
          </ac:spMkLst>
        </pc:spChg>
        <pc:spChg chg="mod">
          <ac:chgData name="Christian Ross" userId="f2dae33ef85557dc" providerId="LiveId" clId="{739967B6-776B-4D4B-9CA1-9FB569C8945D}" dt="2017-12-13T05:32:03.914" v="704" actId="20577"/>
          <ac:spMkLst>
            <pc:docMk/>
            <pc:sldMk cId="3014079383" sldId="263"/>
            <ac:spMk id="14" creationId="{2144EF7E-B349-44E7-AA8C-A4133B316784}"/>
          </ac:spMkLst>
        </pc:spChg>
        <pc:spChg chg="add del mod">
          <ac:chgData name="Christian Ross" userId="f2dae33ef85557dc" providerId="LiveId" clId="{739967B6-776B-4D4B-9CA1-9FB569C8945D}" dt="2017-12-13T05:48:06.309" v="1715" actId="478"/>
          <ac:spMkLst>
            <pc:docMk/>
            <pc:sldMk cId="3014079383" sldId="263"/>
            <ac:spMk id="16" creationId="{CD634893-49AE-4363-A15D-BC4423E411B3}"/>
          </ac:spMkLst>
        </pc:spChg>
        <pc:spChg chg="add mod">
          <ac:chgData name="Christian Ross" userId="f2dae33ef85557dc" providerId="LiveId" clId="{739967B6-776B-4D4B-9CA1-9FB569C8945D}" dt="2017-12-13T05:53:44.333" v="1763" actId="1076"/>
          <ac:spMkLst>
            <pc:docMk/>
            <pc:sldMk cId="3014079383" sldId="263"/>
            <ac:spMk id="20" creationId="{C69D8EE9-0402-4FFA-955A-B32F04AD0FD5}"/>
          </ac:spMkLst>
        </pc:spChg>
        <pc:spChg chg="add mod">
          <ac:chgData name="Christian Ross" userId="f2dae33ef85557dc" providerId="LiveId" clId="{739967B6-776B-4D4B-9CA1-9FB569C8945D}" dt="2017-12-13T05:43:02.767" v="1565" actId="20577"/>
          <ac:spMkLst>
            <pc:docMk/>
            <pc:sldMk cId="3014079383" sldId="263"/>
            <ac:spMk id="21" creationId="{F90AB972-F065-4AB9-9A6F-60D6E574ACE8}"/>
          </ac:spMkLst>
        </pc:spChg>
        <pc:spChg chg="add mod">
          <ac:chgData name="Christian Ross" userId="f2dae33ef85557dc" providerId="LiveId" clId="{739967B6-776B-4D4B-9CA1-9FB569C8945D}" dt="2017-12-13T05:53:44.333" v="1763" actId="1076"/>
          <ac:spMkLst>
            <pc:docMk/>
            <pc:sldMk cId="3014079383" sldId="263"/>
            <ac:spMk id="25" creationId="{B2659BAB-BB77-426C-83CA-5CF23224CFBD}"/>
          </ac:spMkLst>
        </pc:spChg>
        <pc:spChg chg="add mod">
          <ac:chgData name="Christian Ross" userId="f2dae33ef85557dc" providerId="LiveId" clId="{739967B6-776B-4D4B-9CA1-9FB569C8945D}" dt="2017-12-13T05:45:02.662" v="1674" actId="6549"/>
          <ac:spMkLst>
            <pc:docMk/>
            <pc:sldMk cId="3014079383" sldId="263"/>
            <ac:spMk id="26" creationId="{79C0D74B-3B20-4394-889F-C6CC461E444D}"/>
          </ac:spMkLst>
        </pc:spChg>
        <pc:spChg chg="add del mod">
          <ac:chgData name="Christian Ross" userId="f2dae33ef85557dc" providerId="LiveId" clId="{739967B6-776B-4D4B-9CA1-9FB569C8945D}" dt="2017-12-13T05:50:17.729" v="1728" actId="1076"/>
          <ac:spMkLst>
            <pc:docMk/>
            <pc:sldMk cId="3014079383" sldId="263"/>
            <ac:spMk id="28" creationId="{3D453B80-CE04-4395-A6DE-2084BD38E4E1}"/>
          </ac:spMkLst>
        </pc:spChg>
        <pc:spChg chg="mod">
          <ac:chgData name="Christian Ross" userId="f2dae33ef85557dc" providerId="LiveId" clId="{739967B6-776B-4D4B-9CA1-9FB569C8945D}" dt="2017-12-13T05:34:05.352" v="866" actId="20577"/>
          <ac:spMkLst>
            <pc:docMk/>
            <pc:sldMk cId="3014079383" sldId="263"/>
            <ac:spMk id="39" creationId="{E74965B9-250C-48CF-B461-594269FD510D}"/>
          </ac:spMkLst>
        </pc:spChg>
        <pc:spChg chg="add mod">
          <ac:chgData name="Christian Ross" userId="f2dae33ef85557dc" providerId="LiveId" clId="{739967B6-776B-4D4B-9CA1-9FB569C8945D}" dt="2017-12-13T06:01:32.830" v="1857" actId="1076"/>
          <ac:spMkLst>
            <pc:docMk/>
            <pc:sldMk cId="3014079383" sldId="263"/>
            <ac:spMk id="48" creationId="{D2F8DE03-6CE0-49D7-87F3-985AF6E204BD}"/>
          </ac:spMkLst>
        </pc:spChg>
        <pc:spChg chg="add mod">
          <ac:chgData name="Christian Ross" userId="f2dae33ef85557dc" providerId="LiveId" clId="{739967B6-776B-4D4B-9CA1-9FB569C8945D}" dt="2017-12-13T06:01:38.045" v="1859" actId="1076"/>
          <ac:spMkLst>
            <pc:docMk/>
            <pc:sldMk cId="3014079383" sldId="263"/>
            <ac:spMk id="49" creationId="{5A1F1C54-819C-47D6-AB27-466F23B0E03E}"/>
          </ac:spMkLst>
        </pc:spChg>
        <pc:spChg chg="add mod">
          <ac:chgData name="Christian Ross" userId="f2dae33ef85557dc" providerId="LiveId" clId="{739967B6-776B-4D4B-9CA1-9FB569C8945D}" dt="2017-12-13T06:01:44.316" v="1861" actId="1076"/>
          <ac:spMkLst>
            <pc:docMk/>
            <pc:sldMk cId="3014079383" sldId="263"/>
            <ac:spMk id="50" creationId="{BD3393BF-DB73-4014-A13E-7FC4D4ECF3EE}"/>
          </ac:spMkLst>
        </pc:spChg>
        <pc:spChg chg="del mod">
          <ac:chgData name="Christian Ross" userId="f2dae33ef85557dc" providerId="LiveId" clId="{739967B6-776B-4D4B-9CA1-9FB569C8945D}" dt="2017-12-13T05:07:58.136" v="488" actId="478"/>
          <ac:spMkLst>
            <pc:docMk/>
            <pc:sldMk cId="3014079383" sldId="263"/>
            <ac:spMk id="68" creationId="{EA89A849-6807-43B2-A85E-CB2CC541D246}"/>
          </ac:spMkLst>
        </pc:spChg>
        <pc:spChg chg="del">
          <ac:chgData name="Christian Ross" userId="f2dae33ef85557dc" providerId="LiveId" clId="{739967B6-776B-4D4B-9CA1-9FB569C8945D}" dt="2017-12-13T05:08:00.071" v="489" actId="478"/>
          <ac:spMkLst>
            <pc:docMk/>
            <pc:sldMk cId="3014079383" sldId="263"/>
            <ac:spMk id="81" creationId="{B87D796D-3519-4233-9029-18C4D8913E57}"/>
          </ac:spMkLst>
        </pc:spChg>
        <pc:spChg chg="del">
          <ac:chgData name="Christian Ross" userId="f2dae33ef85557dc" providerId="LiveId" clId="{739967B6-776B-4D4B-9CA1-9FB569C8945D}" dt="2017-12-13T05:08:05.529" v="492" actId="478"/>
          <ac:spMkLst>
            <pc:docMk/>
            <pc:sldMk cId="3014079383" sldId="263"/>
            <ac:spMk id="82" creationId="{FCFF587F-7318-460B-8F1D-FB24833F57E2}"/>
          </ac:spMkLst>
        </pc:spChg>
        <pc:graphicFrameChg chg="add del mod">
          <ac:chgData name="Christian Ross" userId="f2dae33ef85557dc" providerId="LiveId" clId="{739967B6-776B-4D4B-9CA1-9FB569C8945D}" dt="2017-12-13T05:04:45.623" v="186" actId="1076"/>
          <ac:graphicFrameMkLst>
            <pc:docMk/>
            <pc:sldMk cId="3014079383" sldId="263"/>
            <ac:graphicFrameMk id="2" creationId="{D3AA096D-B465-41DF-9156-76761838F32A}"/>
          </ac:graphicFrameMkLst>
        </pc:graphicFrameChg>
        <pc:graphicFrameChg chg="add mod modGraphic">
          <ac:chgData name="Christian Ross" userId="f2dae33ef85557dc" providerId="LiveId" clId="{739967B6-776B-4D4B-9CA1-9FB569C8945D}" dt="2017-12-13T05:53:07.144" v="1762" actId="1076"/>
          <ac:graphicFrameMkLst>
            <pc:docMk/>
            <pc:sldMk cId="3014079383" sldId="263"/>
            <ac:graphicFrameMk id="18" creationId="{31A8A8C4-9B77-4757-BC93-2B96831D83F9}"/>
          </ac:graphicFrameMkLst>
        </pc:graphicFrameChg>
        <pc:graphicFrameChg chg="add del mod">
          <ac:chgData name="Christian Ross" userId="f2dae33ef85557dc" providerId="LiveId" clId="{739967B6-776B-4D4B-9CA1-9FB569C8945D}" dt="2017-12-13T05:50:31.356" v="1732" actId="1076"/>
          <ac:graphicFrameMkLst>
            <pc:docMk/>
            <pc:sldMk cId="3014079383" sldId="263"/>
            <ac:graphicFrameMk id="19" creationId="{F5BF171A-037D-40BE-B122-F4A0860A156E}"/>
          </ac:graphicFrameMkLst>
        </pc:graphicFrameChg>
        <pc:picChg chg="add mod">
          <ac:chgData name="Christian Ross" userId="f2dae33ef85557dc" providerId="LiveId" clId="{739967B6-776B-4D4B-9CA1-9FB569C8945D}" dt="2017-12-13T05:53:44.333" v="1763" actId="1076"/>
          <ac:picMkLst>
            <pc:docMk/>
            <pc:sldMk cId="3014079383" sldId="263"/>
            <ac:picMk id="4" creationId="{E3790809-4870-4889-996F-A9313CAC04E1}"/>
          </ac:picMkLst>
        </pc:picChg>
        <pc:picChg chg="add mod">
          <ac:chgData name="Christian Ross" userId="f2dae33ef85557dc" providerId="LiveId" clId="{739967B6-776B-4D4B-9CA1-9FB569C8945D}" dt="2017-12-13T05:53:44.333" v="1763" actId="1076"/>
          <ac:picMkLst>
            <pc:docMk/>
            <pc:sldMk cId="3014079383" sldId="263"/>
            <ac:picMk id="6" creationId="{E8E4FBE3-FF5E-49A8-86AA-A5678B198AC1}"/>
          </ac:picMkLst>
        </pc:picChg>
        <pc:picChg chg="del">
          <ac:chgData name="Christian Ross" userId="f2dae33ef85557dc" providerId="LiveId" clId="{739967B6-776B-4D4B-9CA1-9FB569C8945D}" dt="2017-12-13T05:08:01.640" v="490" actId="478"/>
          <ac:picMkLst>
            <pc:docMk/>
            <pc:sldMk cId="3014079383" sldId="263"/>
            <ac:picMk id="7" creationId="{695DEE4E-00FE-4FCF-8572-E0446E9F7744}"/>
          </ac:picMkLst>
        </pc:picChg>
        <pc:picChg chg="del">
          <ac:chgData name="Christian Ross" userId="f2dae33ef85557dc" providerId="LiveId" clId="{739967B6-776B-4D4B-9CA1-9FB569C8945D}" dt="2017-12-13T05:07:55.980" v="486" actId="478"/>
          <ac:picMkLst>
            <pc:docMk/>
            <pc:sldMk cId="3014079383" sldId="263"/>
            <ac:picMk id="9" creationId="{CACBC74B-55E8-435F-A1C6-EF6EC255308B}"/>
          </ac:picMkLst>
        </pc:picChg>
        <pc:picChg chg="del">
          <ac:chgData name="Christian Ross" userId="f2dae33ef85557dc" providerId="LiveId" clId="{739967B6-776B-4D4B-9CA1-9FB569C8945D}" dt="2017-12-13T05:07:55.714" v="485" actId="478"/>
          <ac:picMkLst>
            <pc:docMk/>
            <pc:sldMk cId="3014079383" sldId="263"/>
            <ac:picMk id="11" creationId="{394B9057-35A1-4060-8CFE-9541B2A096B1}"/>
          </ac:picMkLst>
        </pc:picChg>
        <pc:picChg chg="add mod">
          <ac:chgData name="Christian Ross" userId="f2dae33ef85557dc" providerId="LiveId" clId="{739967B6-776B-4D4B-9CA1-9FB569C8945D}" dt="2017-12-13T05:53:44.333" v="1763" actId="1076"/>
          <ac:picMkLst>
            <pc:docMk/>
            <pc:sldMk cId="3014079383" sldId="263"/>
            <ac:picMk id="13" creationId="{D791A660-FBDF-437A-A959-C7A182DEFA78}"/>
          </ac:picMkLst>
        </pc:picChg>
        <pc:picChg chg="del">
          <ac:chgData name="Christian Ross" userId="f2dae33ef85557dc" providerId="LiveId" clId="{739967B6-776B-4D4B-9CA1-9FB569C8945D}" dt="2017-12-13T05:08:02.556" v="491" actId="478"/>
          <ac:picMkLst>
            <pc:docMk/>
            <pc:sldMk cId="3014079383" sldId="263"/>
            <ac:picMk id="15" creationId="{55BAFBFB-6E86-42F2-8A32-C2DCA65A2E5F}"/>
          </ac:picMkLst>
        </pc:picChg>
        <pc:cxnChg chg="del">
          <ac:chgData name="Christian Ross" userId="f2dae33ef85557dc" providerId="LiveId" clId="{739967B6-776B-4D4B-9CA1-9FB569C8945D}" dt="2017-12-13T05:08:07.178" v="493" actId="478"/>
          <ac:cxnSpMkLst>
            <pc:docMk/>
            <pc:sldMk cId="3014079383" sldId="263"/>
            <ac:cxnSpMk id="17" creationId="{F77ED239-2ABB-42C8-AFE4-685FF793BB32}"/>
          </ac:cxnSpMkLst>
        </pc:cxnChg>
        <pc:cxnChg chg="add mod">
          <ac:chgData name="Christian Ross" userId="f2dae33ef85557dc" providerId="LiveId" clId="{739967B6-776B-4D4B-9CA1-9FB569C8945D}" dt="2017-12-13T06:00:08.478" v="1798" actId="14100"/>
          <ac:cxnSpMkLst>
            <pc:docMk/>
            <pc:sldMk cId="3014079383" sldId="263"/>
            <ac:cxnSpMk id="23" creationId="{DA331C4E-9962-4C7B-9CE6-B25024943DA7}"/>
          </ac:cxnSpMkLst>
        </pc:cxnChg>
        <pc:cxnChg chg="add mod">
          <ac:chgData name="Christian Ross" userId="f2dae33ef85557dc" providerId="LiveId" clId="{739967B6-776B-4D4B-9CA1-9FB569C8945D}" dt="2017-12-13T06:00:19.554" v="1802" actId="14100"/>
          <ac:cxnSpMkLst>
            <pc:docMk/>
            <pc:sldMk cId="3014079383" sldId="263"/>
            <ac:cxnSpMk id="33" creationId="{EF54E292-3621-40F8-8A7F-6D8FE375E33E}"/>
          </ac:cxnSpMkLst>
        </pc:cxnChg>
        <pc:cxnChg chg="add mod">
          <ac:chgData name="Christian Ross" userId="f2dae33ef85557dc" providerId="LiveId" clId="{739967B6-776B-4D4B-9CA1-9FB569C8945D}" dt="2017-12-13T06:00:13.891" v="1800" actId="14100"/>
          <ac:cxnSpMkLst>
            <pc:docMk/>
            <pc:sldMk cId="3014079383" sldId="263"/>
            <ac:cxnSpMk id="34" creationId="{8205F352-5726-479D-B069-3D0B27AAF7A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4D38-D4CA-46D9-B8E8-49AC3CC7678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B5FB8-B33D-4287-A42A-BFAC346D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74965B9-250C-48CF-B461-594269FD510D}"/>
              </a:ext>
            </a:extLst>
          </p:cNvPr>
          <p:cNvSpPr txBox="1"/>
          <p:nvPr/>
        </p:nvSpPr>
        <p:spPr>
          <a:xfrm>
            <a:off x="711201" y="100017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this slide we will take a look at the more commonly misunderstood arithmetic operators: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6324600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Click to continue…</a:t>
            </a:r>
          </a:p>
        </p:txBody>
      </p:sp>
      <p:pic>
        <p:nvPicPr>
          <p:cNvPr id="12" name="Picture 11" descr="UniLndscplogo-blu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20" y="69600"/>
            <a:ext cx="1534925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44EF7E-B349-44E7-AA8C-A4133B316784}"/>
              </a:ext>
            </a:extLst>
          </p:cNvPr>
          <p:cNvSpPr txBox="1"/>
          <p:nvPr/>
        </p:nvSpPr>
        <p:spPr>
          <a:xfrm>
            <a:off x="228600" y="25365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Explaining the % and // operators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3A483F-DF39-49F2-8E62-DC4B58A92289}"/>
              </a:ext>
            </a:extLst>
          </p:cNvPr>
          <p:cNvSpPr txBox="1"/>
          <p:nvPr/>
        </p:nvSpPr>
        <p:spPr>
          <a:xfrm>
            <a:off x="533400" y="850144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% b = 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8DA28-AC04-4D1F-80C7-485C284123E2}"/>
              </a:ext>
            </a:extLst>
          </p:cNvPr>
          <p:cNvSpPr txBox="1"/>
          <p:nvPr/>
        </p:nvSpPr>
        <p:spPr>
          <a:xfrm>
            <a:off x="2819400" y="878802"/>
            <a:ext cx="337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% operator is known as the modulus operator. It gives the integer remainder after division.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C6291-29DE-4E8E-BD64-6B82A6A0B6DF}"/>
              </a:ext>
            </a:extLst>
          </p:cNvPr>
          <p:cNvSpPr txBox="1"/>
          <p:nvPr/>
        </p:nvSpPr>
        <p:spPr>
          <a:xfrm>
            <a:off x="2895600" y="24384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Lets take a quick look at a few examples. 3 goes into 8 twice, with a remainder of 2: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(2*3)+2 = 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2B2AB-69E8-42FF-BBC5-07E128524BBC}"/>
              </a:ext>
            </a:extLst>
          </p:cNvPr>
          <p:cNvSpPr txBox="1"/>
          <p:nvPr/>
        </p:nvSpPr>
        <p:spPr>
          <a:xfrm>
            <a:off x="522972" y="2438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8 % 3 = 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80567-1259-4CF6-B5E9-8D969D287AC2}"/>
              </a:ext>
            </a:extLst>
          </p:cNvPr>
          <p:cNvSpPr txBox="1"/>
          <p:nvPr/>
        </p:nvSpPr>
        <p:spPr>
          <a:xfrm>
            <a:off x="531016" y="2438200"/>
            <a:ext cx="152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8 % 3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4B19FC-1AD1-4D6E-A9D6-D23132268486}"/>
              </a:ext>
            </a:extLst>
          </p:cNvPr>
          <p:cNvSpPr txBox="1"/>
          <p:nvPr/>
        </p:nvSpPr>
        <p:spPr>
          <a:xfrm>
            <a:off x="544945" y="41361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9 % 3 = 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A9C1B8-B41F-435E-8961-D221E38F4293}"/>
              </a:ext>
            </a:extLst>
          </p:cNvPr>
          <p:cNvSpPr txBox="1"/>
          <p:nvPr/>
        </p:nvSpPr>
        <p:spPr>
          <a:xfrm>
            <a:off x="2775527" y="409313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this example, 3 goes into 9 exactly 3 times (no remainder):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(3*3)+0 =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5BFCCB-1665-4234-8F8B-E616ED0252D4}"/>
              </a:ext>
            </a:extLst>
          </p:cNvPr>
          <p:cNvSpPr txBox="1"/>
          <p:nvPr/>
        </p:nvSpPr>
        <p:spPr>
          <a:xfrm>
            <a:off x="544945" y="4135960"/>
            <a:ext cx="152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9 % 3 =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EB1822-8C7D-4C68-816E-A5F1E017CEDF}"/>
              </a:ext>
            </a:extLst>
          </p:cNvPr>
          <p:cNvSpPr/>
          <p:nvPr/>
        </p:nvSpPr>
        <p:spPr>
          <a:xfrm>
            <a:off x="1524000" y="2524766"/>
            <a:ext cx="267854" cy="3015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47427F-AD11-4592-B45E-4B064E741461}"/>
              </a:ext>
            </a:extLst>
          </p:cNvPr>
          <p:cNvSpPr/>
          <p:nvPr/>
        </p:nvSpPr>
        <p:spPr>
          <a:xfrm>
            <a:off x="4613565" y="3360658"/>
            <a:ext cx="161635" cy="204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36D4A0-7EF4-495B-9AF6-51F0C71B6E41}"/>
              </a:ext>
            </a:extLst>
          </p:cNvPr>
          <p:cNvSpPr/>
          <p:nvPr/>
        </p:nvSpPr>
        <p:spPr>
          <a:xfrm>
            <a:off x="4498110" y="4996873"/>
            <a:ext cx="150090" cy="2379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1E6C85-B60D-4C94-A262-78CF0E3D0FC4}"/>
              </a:ext>
            </a:extLst>
          </p:cNvPr>
          <p:cNvSpPr/>
          <p:nvPr/>
        </p:nvSpPr>
        <p:spPr>
          <a:xfrm>
            <a:off x="1530926" y="4217403"/>
            <a:ext cx="267854" cy="3015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24" grpId="0"/>
      <p:bldP spid="24" grpId="1"/>
      <p:bldP spid="24" grpId="2"/>
      <p:bldP spid="24" grpId="3"/>
      <p:bldP spid="24" grpId="6"/>
      <p:bldP spid="24" grpId="8"/>
      <p:bldP spid="24" grpId="9"/>
      <p:bldP spid="24" grpId="10"/>
      <p:bldP spid="24" grpId="13"/>
      <p:bldP spid="24" grpId="14"/>
      <p:bldP spid="24" grpId="15"/>
      <p:bldP spid="24" grpId="16"/>
      <p:bldP spid="24" grpId="17"/>
      <p:bldP spid="28" grpId="0"/>
      <p:bldP spid="25" grpId="0"/>
      <p:bldP spid="26" grpId="0"/>
      <p:bldP spid="33" grpId="0"/>
      <p:bldP spid="34" grpId="0" animBg="1"/>
      <p:bldP spid="44" grpId="0"/>
      <p:bldP spid="45" grpId="0"/>
      <p:bldP spid="46" grpId="0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24600" y="6324600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Click to continue…</a:t>
            </a:r>
          </a:p>
        </p:txBody>
      </p:sp>
      <p:pic>
        <p:nvPicPr>
          <p:cNvPr id="12" name="Picture 11" descr="UniLndscplogo-blu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20" y="69600"/>
            <a:ext cx="1534925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44EF7E-B349-44E7-AA8C-A4133B316784}"/>
              </a:ext>
            </a:extLst>
          </p:cNvPr>
          <p:cNvSpPr txBox="1"/>
          <p:nvPr/>
        </p:nvSpPr>
        <p:spPr>
          <a:xfrm>
            <a:off x="228600" y="25365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Explaining the % and // operators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3A483F-DF39-49F2-8E62-DC4B58A92289}"/>
              </a:ext>
            </a:extLst>
          </p:cNvPr>
          <p:cNvSpPr txBox="1"/>
          <p:nvPr/>
        </p:nvSpPr>
        <p:spPr>
          <a:xfrm>
            <a:off x="533399" y="850144"/>
            <a:ext cx="640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Using % operator to check for divisibility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8DA28-AC04-4D1F-80C7-485C284123E2}"/>
              </a:ext>
            </a:extLst>
          </p:cNvPr>
          <p:cNvSpPr txBox="1"/>
          <p:nvPr/>
        </p:nvSpPr>
        <p:spPr>
          <a:xfrm>
            <a:off x="685800" y="1564536"/>
            <a:ext cx="592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very common use of the % operator is its use in the Boolean condition of an if statement to check one number for divisibility by another. This is done in the following way: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A9C1B8-B41F-435E-8961-D221E38F4293}"/>
              </a:ext>
            </a:extLst>
          </p:cNvPr>
          <p:cNvSpPr txBox="1"/>
          <p:nvPr/>
        </p:nvSpPr>
        <p:spPr>
          <a:xfrm>
            <a:off x="3649554" y="271192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is because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% b == 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True, then the remainder after division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(a/b)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was zero. Therefore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exactly divisible by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EA2DD-B18C-4A07-9683-CDA9ACA7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854568"/>
            <a:ext cx="2552700" cy="34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08A472-50AA-48B3-97F4-C48A0E5917FD}"/>
              </a:ext>
            </a:extLst>
          </p:cNvPr>
          <p:cNvSpPr txBox="1"/>
          <p:nvPr/>
        </p:nvSpPr>
        <p:spPr>
          <a:xfrm>
            <a:off x="3649554" y="3854568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this example we 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10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We can then test any integer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divisibility by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EEBF3-FB67-4E90-8668-A3987D35D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7" y="5059604"/>
            <a:ext cx="1733550" cy="647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B43FF2-89B2-4C61-9B88-CCD3348BBBC9}"/>
              </a:ext>
            </a:extLst>
          </p:cNvPr>
          <p:cNvSpPr txBox="1"/>
          <p:nvPr/>
        </p:nvSpPr>
        <p:spPr>
          <a:xfrm>
            <a:off x="3644936" y="4860655"/>
            <a:ext cx="446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Here is another common use; we 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If the result of the Boolean expression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then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divisible by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hence is even. Otherwise, we know there was a remainder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therefore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was odd.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17FED-9D01-47B1-B7A9-AC7147CCC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2967151"/>
            <a:ext cx="24479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4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3"/>
      <p:bldP spid="24" grpId="4"/>
      <p:bldP spid="24" grpId="6"/>
      <p:bldP spid="24" grpId="7"/>
      <p:bldP spid="24" grpId="11"/>
      <p:bldP spid="24" grpId="12"/>
      <p:bldP spid="28" grpId="0"/>
      <p:bldP spid="25" grpId="0"/>
      <p:bldP spid="45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24600" y="6324600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Click to continue…</a:t>
            </a:r>
          </a:p>
        </p:txBody>
      </p:sp>
      <p:pic>
        <p:nvPicPr>
          <p:cNvPr id="12" name="Picture 11" descr="UniLndscplogo-blu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20" y="69600"/>
            <a:ext cx="1534925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44EF7E-B349-44E7-AA8C-A4133B316784}"/>
              </a:ext>
            </a:extLst>
          </p:cNvPr>
          <p:cNvSpPr txBox="1"/>
          <p:nvPr/>
        </p:nvSpPr>
        <p:spPr>
          <a:xfrm>
            <a:off x="228600" y="25365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Explaining the % and // operators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3A483F-DF39-49F2-8E62-DC4B58A92289}"/>
              </a:ext>
            </a:extLst>
          </p:cNvPr>
          <p:cNvSpPr txBox="1"/>
          <p:nvPr/>
        </p:nvSpPr>
        <p:spPr>
          <a:xfrm>
            <a:off x="533400" y="850144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// b = 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8DA28-AC04-4D1F-80C7-485C284123E2}"/>
              </a:ext>
            </a:extLst>
          </p:cNvPr>
          <p:cNvSpPr txBox="1"/>
          <p:nvPr/>
        </p:nvSpPr>
        <p:spPr>
          <a:xfrm>
            <a:off x="2819400" y="878802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// operator is known as the floor division operator. It performs normal division but discards any remainder.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C6291-29DE-4E8E-BD64-6B82A6A0B6DF}"/>
              </a:ext>
            </a:extLst>
          </p:cNvPr>
          <p:cNvSpPr txBox="1"/>
          <p:nvPr/>
        </p:nvSpPr>
        <p:spPr>
          <a:xfrm>
            <a:off x="2895600" y="24384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Lets take a quick look at a few examples. 3 goes into 8 twice. So the solution is 2: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(2*3)+2 = 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2B2AB-69E8-42FF-BBC5-07E128524BBC}"/>
              </a:ext>
            </a:extLst>
          </p:cNvPr>
          <p:cNvSpPr txBox="1"/>
          <p:nvPr/>
        </p:nvSpPr>
        <p:spPr>
          <a:xfrm>
            <a:off x="522972" y="2438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 // 3 = 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80567-1259-4CF6-B5E9-8D969D287AC2}"/>
              </a:ext>
            </a:extLst>
          </p:cNvPr>
          <p:cNvSpPr txBox="1"/>
          <p:nvPr/>
        </p:nvSpPr>
        <p:spPr>
          <a:xfrm>
            <a:off x="527284" y="2439570"/>
            <a:ext cx="152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 // 3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4B19FC-1AD1-4D6E-A9D6-D23132268486}"/>
              </a:ext>
            </a:extLst>
          </p:cNvPr>
          <p:cNvSpPr txBox="1"/>
          <p:nvPr/>
        </p:nvSpPr>
        <p:spPr>
          <a:xfrm>
            <a:off x="544945" y="41361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 // 3 = 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A9C1B8-B41F-435E-8961-D221E38F4293}"/>
              </a:ext>
            </a:extLst>
          </p:cNvPr>
          <p:cNvSpPr txBox="1"/>
          <p:nvPr/>
        </p:nvSpPr>
        <p:spPr>
          <a:xfrm>
            <a:off x="2775527" y="409313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this example, 3 goes into 9 exactly 3 times, so the solution is 3: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(3*3)+0 =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5BFCCB-1665-4234-8F8B-E616ED0252D4}"/>
              </a:ext>
            </a:extLst>
          </p:cNvPr>
          <p:cNvSpPr txBox="1"/>
          <p:nvPr/>
        </p:nvSpPr>
        <p:spPr>
          <a:xfrm>
            <a:off x="544945" y="4129718"/>
            <a:ext cx="152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9 // 3 =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EB1822-8C7D-4C68-816E-A5F1E017CEDF}"/>
              </a:ext>
            </a:extLst>
          </p:cNvPr>
          <p:cNvSpPr/>
          <p:nvPr/>
        </p:nvSpPr>
        <p:spPr>
          <a:xfrm>
            <a:off x="1524000" y="2524766"/>
            <a:ext cx="267854" cy="3015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47427F-AD11-4592-B45E-4B064E741461}"/>
              </a:ext>
            </a:extLst>
          </p:cNvPr>
          <p:cNvSpPr/>
          <p:nvPr/>
        </p:nvSpPr>
        <p:spPr>
          <a:xfrm>
            <a:off x="4068620" y="3360658"/>
            <a:ext cx="161635" cy="204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36D4A0-7EF4-495B-9AF6-51F0C71B6E41}"/>
              </a:ext>
            </a:extLst>
          </p:cNvPr>
          <p:cNvSpPr/>
          <p:nvPr/>
        </p:nvSpPr>
        <p:spPr>
          <a:xfrm>
            <a:off x="3971637" y="4987637"/>
            <a:ext cx="150090" cy="2379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1E6C85-B60D-4C94-A262-78CF0E3D0FC4}"/>
              </a:ext>
            </a:extLst>
          </p:cNvPr>
          <p:cNvSpPr/>
          <p:nvPr/>
        </p:nvSpPr>
        <p:spPr>
          <a:xfrm>
            <a:off x="1530926" y="4217403"/>
            <a:ext cx="267854" cy="3015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1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/>
      <p:bldP spid="24" grpId="11"/>
      <p:bldP spid="24" grpId="12"/>
      <p:bldP spid="28" grpId="0"/>
      <p:bldP spid="25" grpId="0"/>
      <p:bldP spid="26" grpId="0"/>
      <p:bldP spid="33" grpId="0"/>
      <p:bldP spid="34" grpId="0" animBg="1"/>
      <p:bldP spid="44" grpId="0"/>
      <p:bldP spid="45" grpId="0"/>
      <p:bldP spid="46" grpId="0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24600" y="6324600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Click to continue…</a:t>
            </a:r>
          </a:p>
        </p:txBody>
      </p:sp>
      <p:pic>
        <p:nvPicPr>
          <p:cNvPr id="12" name="Picture 11" descr="UniLndscplogo-blu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20" y="69600"/>
            <a:ext cx="1534925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44EF7E-B349-44E7-AA8C-A4133B316784}"/>
              </a:ext>
            </a:extLst>
          </p:cNvPr>
          <p:cNvSpPr txBox="1"/>
          <p:nvPr/>
        </p:nvSpPr>
        <p:spPr>
          <a:xfrm>
            <a:off x="228600" y="25365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Explaining the % and // operators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3A483F-DF39-49F2-8E62-DC4B58A92289}"/>
              </a:ext>
            </a:extLst>
          </p:cNvPr>
          <p:cNvSpPr txBox="1"/>
          <p:nvPr/>
        </p:nvSpPr>
        <p:spPr>
          <a:xfrm>
            <a:off x="533399" y="850144"/>
            <a:ext cx="640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Using // is not the same thing as decimal rounding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8DA28-AC04-4D1F-80C7-485C284123E2}"/>
              </a:ext>
            </a:extLst>
          </p:cNvPr>
          <p:cNvSpPr txBox="1"/>
          <p:nvPr/>
        </p:nvSpPr>
        <p:spPr>
          <a:xfrm>
            <a:off x="626506" y="1397675"/>
            <a:ext cx="5927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// operator is regular division, but with any remainder discarded. That is, if we consider the decimal result after division, we get rid of everything after the decimal point.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is not the same thing as decimal rounding, which will round up or down to the nearest integer. An example will illustrate: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8A472-50AA-48B3-97F4-C48A0E5917FD}"/>
              </a:ext>
            </a:extLst>
          </p:cNvPr>
          <p:cNvSpPr txBox="1"/>
          <p:nvPr/>
        </p:nvSpPr>
        <p:spPr>
          <a:xfrm>
            <a:off x="3590260" y="3767420"/>
            <a:ext cx="410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Entered directly into the shell here is the result of regular division 8/3.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43FF2-89B2-4C61-9B88-CCD3348BBBC9}"/>
              </a:ext>
            </a:extLst>
          </p:cNvPr>
          <p:cNvSpPr txBox="1"/>
          <p:nvPr/>
        </p:nvSpPr>
        <p:spPr>
          <a:xfrm>
            <a:off x="3586291" y="4139520"/>
            <a:ext cx="446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As seen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previous slide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,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result of 8//3. Everything after the decimal place has been discarded, even though the nearest integer to 2.666 is actually 3.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0D86-C671-43D9-BF2B-86AD4439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29"/>
          <a:stretch/>
        </p:blipFill>
        <p:spPr>
          <a:xfrm>
            <a:off x="626506" y="5414153"/>
            <a:ext cx="2503682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5F457A-AE94-49BE-8C44-7E030C199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29"/>
          <a:stretch/>
        </p:blipFill>
        <p:spPr>
          <a:xfrm>
            <a:off x="626506" y="3851475"/>
            <a:ext cx="2503682" cy="478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5C8E0F-6848-4AC6-B6FF-B77F5D02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71" b="32371"/>
          <a:stretch/>
        </p:blipFill>
        <p:spPr>
          <a:xfrm>
            <a:off x="635717" y="4618325"/>
            <a:ext cx="2503682" cy="520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FF4A3B-233B-49BF-A2FC-3B9C25CF2333}"/>
              </a:ext>
            </a:extLst>
          </p:cNvPr>
          <p:cNvSpPr txBox="1"/>
          <p:nvPr/>
        </p:nvSpPr>
        <p:spPr>
          <a:xfrm>
            <a:off x="3560333" y="5053099"/>
            <a:ext cx="446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Here we use the inbuilt round() function to illustrate the difference. The result of 8/3 is rounded to the nearest integer (in this instance, up) to 3.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8" grpId="0"/>
      <p:bldP spid="25" grpId="0"/>
      <p:bldP spid="20" grpId="0"/>
      <p:bldP spid="20" grpId="1"/>
      <p:bldP spid="22" grpId="0"/>
      <p:bldP spid="22" grpId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522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Christian Ross</cp:lastModifiedBy>
  <cp:revision>1357</cp:revision>
  <dcterms:created xsi:type="dcterms:W3CDTF">2006-08-16T00:00:00Z</dcterms:created>
  <dcterms:modified xsi:type="dcterms:W3CDTF">2018-02-19T04:46:55Z</dcterms:modified>
</cp:coreProperties>
</file>