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3"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800"/>
    <a:srgbClr val="727987"/>
    <a:srgbClr val="90FE90"/>
    <a:srgbClr val="F0F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474" y="-12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oss" userId="f2dae33ef85557dc" providerId="LiveId" clId="{739967B6-776B-4D4B-9CA1-9FB569C8945D}"/>
    <pc:docChg chg="undo custSel modSld">
      <pc:chgData name="Christian Ross" userId="f2dae33ef85557dc" providerId="LiveId" clId="{739967B6-776B-4D4B-9CA1-9FB569C8945D}" dt="2017-12-13T06:01:44.316" v="1861" actId="1076"/>
      <pc:docMkLst>
        <pc:docMk/>
      </pc:docMkLst>
      <pc:sldChg chg="addSp delSp modSp addAnim delAnim modAnim">
        <pc:chgData name="Christian Ross" userId="f2dae33ef85557dc" providerId="LiveId" clId="{739967B6-776B-4D4B-9CA1-9FB569C8945D}" dt="2017-12-13T06:01:44.316" v="1861" actId="1076"/>
        <pc:sldMkLst>
          <pc:docMk/>
          <pc:sldMk cId="3014079383" sldId="263"/>
        </pc:sldMkLst>
        <pc:spChg chg="add mod">
          <ac:chgData name="Christian Ross" userId="f2dae33ef85557dc" providerId="LiveId" clId="{739967B6-776B-4D4B-9CA1-9FB569C8945D}" dt="2017-12-13T05:53:44.333" v="1763" actId="1076"/>
          <ac:spMkLst>
            <pc:docMk/>
            <pc:sldMk cId="3014079383" sldId="263"/>
            <ac:spMk id="8" creationId="{D0D9BF5E-5592-4C25-A5F6-625372A729A2}"/>
          </ac:spMkLst>
        </pc:spChg>
        <pc:spChg chg="mod">
          <ac:chgData name="Christian Ross" userId="f2dae33ef85557dc" providerId="LiveId" clId="{739967B6-776B-4D4B-9CA1-9FB569C8945D}" dt="2017-12-13T05:32:03.914" v="704" actId="20577"/>
          <ac:spMkLst>
            <pc:docMk/>
            <pc:sldMk cId="3014079383" sldId="263"/>
            <ac:spMk id="14" creationId="{2144EF7E-B349-44E7-AA8C-A4133B316784}"/>
          </ac:spMkLst>
        </pc:spChg>
        <pc:spChg chg="add del mod">
          <ac:chgData name="Christian Ross" userId="f2dae33ef85557dc" providerId="LiveId" clId="{739967B6-776B-4D4B-9CA1-9FB569C8945D}" dt="2017-12-13T05:48:06.309" v="1715" actId="478"/>
          <ac:spMkLst>
            <pc:docMk/>
            <pc:sldMk cId="3014079383" sldId="263"/>
            <ac:spMk id="16" creationId="{CD634893-49AE-4363-A15D-BC4423E411B3}"/>
          </ac:spMkLst>
        </pc:spChg>
        <pc:spChg chg="add mod">
          <ac:chgData name="Christian Ross" userId="f2dae33ef85557dc" providerId="LiveId" clId="{739967B6-776B-4D4B-9CA1-9FB569C8945D}" dt="2017-12-13T05:53:44.333" v="1763" actId="1076"/>
          <ac:spMkLst>
            <pc:docMk/>
            <pc:sldMk cId="3014079383" sldId="263"/>
            <ac:spMk id="20" creationId="{C69D8EE9-0402-4FFA-955A-B32F04AD0FD5}"/>
          </ac:spMkLst>
        </pc:spChg>
        <pc:spChg chg="add mod">
          <ac:chgData name="Christian Ross" userId="f2dae33ef85557dc" providerId="LiveId" clId="{739967B6-776B-4D4B-9CA1-9FB569C8945D}" dt="2017-12-13T05:43:02.767" v="1565" actId="20577"/>
          <ac:spMkLst>
            <pc:docMk/>
            <pc:sldMk cId="3014079383" sldId="263"/>
            <ac:spMk id="21" creationId="{F90AB972-F065-4AB9-9A6F-60D6E574ACE8}"/>
          </ac:spMkLst>
        </pc:spChg>
        <pc:spChg chg="add mod">
          <ac:chgData name="Christian Ross" userId="f2dae33ef85557dc" providerId="LiveId" clId="{739967B6-776B-4D4B-9CA1-9FB569C8945D}" dt="2017-12-13T05:53:44.333" v="1763" actId="1076"/>
          <ac:spMkLst>
            <pc:docMk/>
            <pc:sldMk cId="3014079383" sldId="263"/>
            <ac:spMk id="25" creationId="{B2659BAB-BB77-426C-83CA-5CF23224CFBD}"/>
          </ac:spMkLst>
        </pc:spChg>
        <pc:spChg chg="add mod">
          <ac:chgData name="Christian Ross" userId="f2dae33ef85557dc" providerId="LiveId" clId="{739967B6-776B-4D4B-9CA1-9FB569C8945D}" dt="2017-12-13T05:45:02.662" v="1674" actId="6549"/>
          <ac:spMkLst>
            <pc:docMk/>
            <pc:sldMk cId="3014079383" sldId="263"/>
            <ac:spMk id="26" creationId="{79C0D74B-3B20-4394-889F-C6CC461E444D}"/>
          </ac:spMkLst>
        </pc:spChg>
        <pc:spChg chg="add del mod">
          <ac:chgData name="Christian Ross" userId="f2dae33ef85557dc" providerId="LiveId" clId="{739967B6-776B-4D4B-9CA1-9FB569C8945D}" dt="2017-12-13T05:50:17.729" v="1728" actId="1076"/>
          <ac:spMkLst>
            <pc:docMk/>
            <pc:sldMk cId="3014079383" sldId="263"/>
            <ac:spMk id="28" creationId="{3D453B80-CE04-4395-A6DE-2084BD38E4E1}"/>
          </ac:spMkLst>
        </pc:spChg>
        <pc:spChg chg="mod">
          <ac:chgData name="Christian Ross" userId="f2dae33ef85557dc" providerId="LiveId" clId="{739967B6-776B-4D4B-9CA1-9FB569C8945D}" dt="2017-12-13T05:34:05.352" v="866" actId="20577"/>
          <ac:spMkLst>
            <pc:docMk/>
            <pc:sldMk cId="3014079383" sldId="263"/>
            <ac:spMk id="39" creationId="{E74965B9-250C-48CF-B461-594269FD510D}"/>
          </ac:spMkLst>
        </pc:spChg>
        <pc:spChg chg="add mod">
          <ac:chgData name="Christian Ross" userId="f2dae33ef85557dc" providerId="LiveId" clId="{739967B6-776B-4D4B-9CA1-9FB569C8945D}" dt="2017-12-13T06:01:32.830" v="1857" actId="1076"/>
          <ac:spMkLst>
            <pc:docMk/>
            <pc:sldMk cId="3014079383" sldId="263"/>
            <ac:spMk id="48" creationId="{D2F8DE03-6CE0-49D7-87F3-985AF6E204BD}"/>
          </ac:spMkLst>
        </pc:spChg>
        <pc:spChg chg="add mod">
          <ac:chgData name="Christian Ross" userId="f2dae33ef85557dc" providerId="LiveId" clId="{739967B6-776B-4D4B-9CA1-9FB569C8945D}" dt="2017-12-13T06:01:38.045" v="1859" actId="1076"/>
          <ac:spMkLst>
            <pc:docMk/>
            <pc:sldMk cId="3014079383" sldId="263"/>
            <ac:spMk id="49" creationId="{5A1F1C54-819C-47D6-AB27-466F23B0E03E}"/>
          </ac:spMkLst>
        </pc:spChg>
        <pc:spChg chg="add mod">
          <ac:chgData name="Christian Ross" userId="f2dae33ef85557dc" providerId="LiveId" clId="{739967B6-776B-4D4B-9CA1-9FB569C8945D}" dt="2017-12-13T06:01:44.316" v="1861" actId="1076"/>
          <ac:spMkLst>
            <pc:docMk/>
            <pc:sldMk cId="3014079383" sldId="263"/>
            <ac:spMk id="50" creationId="{BD3393BF-DB73-4014-A13E-7FC4D4ECF3EE}"/>
          </ac:spMkLst>
        </pc:spChg>
        <pc:spChg chg="del mod">
          <ac:chgData name="Christian Ross" userId="f2dae33ef85557dc" providerId="LiveId" clId="{739967B6-776B-4D4B-9CA1-9FB569C8945D}" dt="2017-12-13T05:07:58.136" v="488" actId="478"/>
          <ac:spMkLst>
            <pc:docMk/>
            <pc:sldMk cId="3014079383" sldId="263"/>
            <ac:spMk id="68" creationId="{EA89A849-6807-43B2-A85E-CB2CC541D246}"/>
          </ac:spMkLst>
        </pc:spChg>
        <pc:spChg chg="del">
          <ac:chgData name="Christian Ross" userId="f2dae33ef85557dc" providerId="LiveId" clId="{739967B6-776B-4D4B-9CA1-9FB569C8945D}" dt="2017-12-13T05:08:00.071" v="489" actId="478"/>
          <ac:spMkLst>
            <pc:docMk/>
            <pc:sldMk cId="3014079383" sldId="263"/>
            <ac:spMk id="81" creationId="{B87D796D-3519-4233-9029-18C4D8913E57}"/>
          </ac:spMkLst>
        </pc:spChg>
        <pc:spChg chg="del">
          <ac:chgData name="Christian Ross" userId="f2dae33ef85557dc" providerId="LiveId" clId="{739967B6-776B-4D4B-9CA1-9FB569C8945D}" dt="2017-12-13T05:08:05.529" v="492" actId="478"/>
          <ac:spMkLst>
            <pc:docMk/>
            <pc:sldMk cId="3014079383" sldId="263"/>
            <ac:spMk id="82" creationId="{FCFF587F-7318-460B-8F1D-FB24833F57E2}"/>
          </ac:spMkLst>
        </pc:spChg>
        <pc:graphicFrameChg chg="add del mod">
          <ac:chgData name="Christian Ross" userId="f2dae33ef85557dc" providerId="LiveId" clId="{739967B6-776B-4D4B-9CA1-9FB569C8945D}" dt="2017-12-13T05:04:45.623" v="186" actId="1076"/>
          <ac:graphicFrameMkLst>
            <pc:docMk/>
            <pc:sldMk cId="3014079383" sldId="263"/>
            <ac:graphicFrameMk id="2" creationId="{D3AA096D-B465-41DF-9156-76761838F32A}"/>
          </ac:graphicFrameMkLst>
        </pc:graphicFrameChg>
        <pc:graphicFrameChg chg="add mod modGraphic">
          <ac:chgData name="Christian Ross" userId="f2dae33ef85557dc" providerId="LiveId" clId="{739967B6-776B-4D4B-9CA1-9FB569C8945D}" dt="2017-12-13T05:53:07.144" v="1762" actId="1076"/>
          <ac:graphicFrameMkLst>
            <pc:docMk/>
            <pc:sldMk cId="3014079383" sldId="263"/>
            <ac:graphicFrameMk id="18" creationId="{31A8A8C4-9B77-4757-BC93-2B96831D83F9}"/>
          </ac:graphicFrameMkLst>
        </pc:graphicFrameChg>
        <pc:graphicFrameChg chg="add del mod">
          <ac:chgData name="Christian Ross" userId="f2dae33ef85557dc" providerId="LiveId" clId="{739967B6-776B-4D4B-9CA1-9FB569C8945D}" dt="2017-12-13T05:50:31.356" v="1732" actId="1076"/>
          <ac:graphicFrameMkLst>
            <pc:docMk/>
            <pc:sldMk cId="3014079383" sldId="263"/>
            <ac:graphicFrameMk id="19" creationId="{F5BF171A-037D-40BE-B122-F4A0860A156E}"/>
          </ac:graphicFrameMkLst>
        </pc:graphicFrameChg>
        <pc:picChg chg="add mod">
          <ac:chgData name="Christian Ross" userId="f2dae33ef85557dc" providerId="LiveId" clId="{739967B6-776B-4D4B-9CA1-9FB569C8945D}" dt="2017-12-13T05:53:44.333" v="1763" actId="1076"/>
          <ac:picMkLst>
            <pc:docMk/>
            <pc:sldMk cId="3014079383" sldId="263"/>
            <ac:picMk id="4" creationId="{E3790809-4870-4889-996F-A9313CAC04E1}"/>
          </ac:picMkLst>
        </pc:picChg>
        <pc:picChg chg="add mod">
          <ac:chgData name="Christian Ross" userId="f2dae33ef85557dc" providerId="LiveId" clId="{739967B6-776B-4D4B-9CA1-9FB569C8945D}" dt="2017-12-13T05:53:44.333" v="1763" actId="1076"/>
          <ac:picMkLst>
            <pc:docMk/>
            <pc:sldMk cId="3014079383" sldId="263"/>
            <ac:picMk id="6" creationId="{E8E4FBE3-FF5E-49A8-86AA-A5678B198AC1}"/>
          </ac:picMkLst>
        </pc:picChg>
        <pc:picChg chg="del">
          <ac:chgData name="Christian Ross" userId="f2dae33ef85557dc" providerId="LiveId" clId="{739967B6-776B-4D4B-9CA1-9FB569C8945D}" dt="2017-12-13T05:08:01.640" v="490" actId="478"/>
          <ac:picMkLst>
            <pc:docMk/>
            <pc:sldMk cId="3014079383" sldId="263"/>
            <ac:picMk id="7" creationId="{695DEE4E-00FE-4FCF-8572-E0446E9F7744}"/>
          </ac:picMkLst>
        </pc:picChg>
        <pc:picChg chg="del">
          <ac:chgData name="Christian Ross" userId="f2dae33ef85557dc" providerId="LiveId" clId="{739967B6-776B-4D4B-9CA1-9FB569C8945D}" dt="2017-12-13T05:07:55.980" v="486" actId="478"/>
          <ac:picMkLst>
            <pc:docMk/>
            <pc:sldMk cId="3014079383" sldId="263"/>
            <ac:picMk id="9" creationId="{CACBC74B-55E8-435F-A1C6-EF6EC255308B}"/>
          </ac:picMkLst>
        </pc:picChg>
        <pc:picChg chg="del">
          <ac:chgData name="Christian Ross" userId="f2dae33ef85557dc" providerId="LiveId" clId="{739967B6-776B-4D4B-9CA1-9FB569C8945D}" dt="2017-12-13T05:07:55.714" v="485" actId="478"/>
          <ac:picMkLst>
            <pc:docMk/>
            <pc:sldMk cId="3014079383" sldId="263"/>
            <ac:picMk id="11" creationId="{394B9057-35A1-4060-8CFE-9541B2A096B1}"/>
          </ac:picMkLst>
        </pc:picChg>
        <pc:picChg chg="add mod">
          <ac:chgData name="Christian Ross" userId="f2dae33ef85557dc" providerId="LiveId" clId="{739967B6-776B-4D4B-9CA1-9FB569C8945D}" dt="2017-12-13T05:53:44.333" v="1763" actId="1076"/>
          <ac:picMkLst>
            <pc:docMk/>
            <pc:sldMk cId="3014079383" sldId="263"/>
            <ac:picMk id="13" creationId="{D791A660-FBDF-437A-A959-C7A182DEFA78}"/>
          </ac:picMkLst>
        </pc:picChg>
        <pc:picChg chg="del">
          <ac:chgData name="Christian Ross" userId="f2dae33ef85557dc" providerId="LiveId" clId="{739967B6-776B-4D4B-9CA1-9FB569C8945D}" dt="2017-12-13T05:08:02.556" v="491" actId="478"/>
          <ac:picMkLst>
            <pc:docMk/>
            <pc:sldMk cId="3014079383" sldId="263"/>
            <ac:picMk id="15" creationId="{55BAFBFB-6E86-42F2-8A32-C2DCA65A2E5F}"/>
          </ac:picMkLst>
        </pc:picChg>
        <pc:cxnChg chg="del">
          <ac:chgData name="Christian Ross" userId="f2dae33ef85557dc" providerId="LiveId" clId="{739967B6-776B-4D4B-9CA1-9FB569C8945D}" dt="2017-12-13T05:08:07.178" v="493" actId="478"/>
          <ac:cxnSpMkLst>
            <pc:docMk/>
            <pc:sldMk cId="3014079383" sldId="263"/>
            <ac:cxnSpMk id="17" creationId="{F77ED239-2ABB-42C8-AFE4-685FF793BB32}"/>
          </ac:cxnSpMkLst>
        </pc:cxnChg>
        <pc:cxnChg chg="add mod">
          <ac:chgData name="Christian Ross" userId="f2dae33ef85557dc" providerId="LiveId" clId="{739967B6-776B-4D4B-9CA1-9FB569C8945D}" dt="2017-12-13T06:00:08.478" v="1798" actId="14100"/>
          <ac:cxnSpMkLst>
            <pc:docMk/>
            <pc:sldMk cId="3014079383" sldId="263"/>
            <ac:cxnSpMk id="23" creationId="{DA331C4E-9962-4C7B-9CE6-B25024943DA7}"/>
          </ac:cxnSpMkLst>
        </pc:cxnChg>
        <pc:cxnChg chg="add mod">
          <ac:chgData name="Christian Ross" userId="f2dae33ef85557dc" providerId="LiveId" clId="{739967B6-776B-4D4B-9CA1-9FB569C8945D}" dt="2017-12-13T06:00:19.554" v="1802" actId="14100"/>
          <ac:cxnSpMkLst>
            <pc:docMk/>
            <pc:sldMk cId="3014079383" sldId="263"/>
            <ac:cxnSpMk id="33" creationId="{EF54E292-3621-40F8-8A7F-6D8FE375E33E}"/>
          </ac:cxnSpMkLst>
        </pc:cxnChg>
        <pc:cxnChg chg="add mod">
          <ac:chgData name="Christian Ross" userId="f2dae33ef85557dc" providerId="LiveId" clId="{739967B6-776B-4D4B-9CA1-9FB569C8945D}" dt="2017-12-13T06:00:13.891" v="1800" actId="14100"/>
          <ac:cxnSpMkLst>
            <pc:docMk/>
            <pc:sldMk cId="3014079383" sldId="263"/>
            <ac:cxnSpMk id="34" creationId="{8205F352-5726-479D-B069-3D0B27AAF7A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904D38-D4CA-46D9-B8E8-49AC3CC76788}" type="datetimeFigureOut">
              <a:rPr lang="en-US" smtClean="0"/>
              <a:t>4/12/2018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5FB8-B33D-4287-A42A-BFAC346DD428}" type="slidenum">
              <a:rPr lang="en-US" smtClean="0"/>
              <a:t>‹#›</a:t>
            </a:fld>
            <a:endParaRPr lang="en-US"/>
          </a:p>
        </p:txBody>
      </p:sp>
    </p:spTree>
    <p:extLst>
      <p:ext uri="{BB962C8B-B14F-4D97-AF65-F5344CB8AC3E}">
        <p14:creationId xmlns:p14="http://schemas.microsoft.com/office/powerpoint/2010/main" val="138197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5CFC38-AC24-43FF-9AA9-8CE2FFB9CAE2}"/>
              </a:ext>
            </a:extLst>
          </p:cNvPr>
          <p:cNvPicPr>
            <a:picLocks noChangeAspect="1"/>
          </p:cNvPicPr>
          <p:nvPr/>
        </p:nvPicPr>
        <p:blipFill>
          <a:blip r:embed="rId2"/>
          <a:stretch>
            <a:fillRect/>
          </a:stretch>
        </p:blipFill>
        <p:spPr>
          <a:xfrm>
            <a:off x="564658" y="2008735"/>
            <a:ext cx="4257675" cy="3876675"/>
          </a:xfrm>
          <a:prstGeom prst="rect">
            <a:avLst/>
          </a:prstGeom>
        </p:spPr>
      </p:pic>
      <p:sp>
        <p:nvSpPr>
          <p:cNvPr id="39" name="TextBox 38">
            <a:extLst>
              <a:ext uri="{FF2B5EF4-FFF2-40B4-BE49-F238E27FC236}">
                <a16:creationId xmlns:a16="http://schemas.microsoft.com/office/drawing/2014/main" id="{E74965B9-250C-48CF-B461-594269FD510D}"/>
              </a:ext>
            </a:extLst>
          </p:cNvPr>
          <p:cNvSpPr txBox="1"/>
          <p:nvPr/>
        </p:nvSpPr>
        <p:spPr>
          <a:xfrm>
            <a:off x="381000" y="779121"/>
            <a:ext cx="7803442" cy="923330"/>
          </a:xfrm>
          <a:prstGeom prst="rect">
            <a:avLst/>
          </a:prstGeom>
          <a:noFill/>
        </p:spPr>
        <p:txBody>
          <a:bodyPr wrap="square" rtlCol="0">
            <a:spAutoFit/>
          </a:bodyPr>
          <a:lstStyle/>
          <a:p>
            <a:r>
              <a:rPr lang="en-US" dirty="0">
                <a:solidFill>
                  <a:schemeClr val="accent6">
                    <a:lumMod val="75000"/>
                  </a:schemeClr>
                </a:solidFill>
              </a:rPr>
              <a:t>Novice programmers sometimes seem to get confused with regard to program layout. To illustrate how to place different program elements correctly, here is a very trivial example program:</a:t>
            </a:r>
          </a:p>
        </p:txBody>
      </p:sp>
      <p:sp>
        <p:nvSpPr>
          <p:cNvPr id="24" name="TextBox 23"/>
          <p:cNvSpPr txBox="1"/>
          <p:nvPr/>
        </p:nvSpPr>
        <p:spPr>
          <a:xfrm>
            <a:off x="6324600" y="6324600"/>
            <a:ext cx="1917641" cy="369332"/>
          </a:xfrm>
          <a:prstGeom prst="rect">
            <a:avLst/>
          </a:prstGeom>
          <a:noFill/>
        </p:spPr>
        <p:txBody>
          <a:bodyPr wrap="none" rtlCol="0">
            <a:spAutoFit/>
          </a:bodyPr>
          <a:lstStyle/>
          <a:p>
            <a:r>
              <a:rPr lang="en-US" i="1" dirty="0"/>
              <a:t>Click to continue…</a:t>
            </a:r>
          </a:p>
        </p:txBody>
      </p:sp>
      <p:pic>
        <p:nvPicPr>
          <p:cNvPr id="12" name="Picture 11" descr="UniLndscplogo-blu_01.png"/>
          <p:cNvPicPr>
            <a:picLocks noChangeAspect="1"/>
          </p:cNvPicPr>
          <p:nvPr/>
        </p:nvPicPr>
        <p:blipFill>
          <a:blip r:embed="rId3"/>
          <a:stretch>
            <a:fillRect/>
          </a:stretch>
        </p:blipFill>
        <p:spPr>
          <a:xfrm>
            <a:off x="7283420" y="69600"/>
            <a:ext cx="1534925" cy="540000"/>
          </a:xfrm>
          <a:prstGeom prst="rect">
            <a:avLst/>
          </a:prstGeom>
        </p:spPr>
      </p:pic>
      <p:sp>
        <p:nvSpPr>
          <p:cNvPr id="14" name="TextBox 13">
            <a:extLst>
              <a:ext uri="{FF2B5EF4-FFF2-40B4-BE49-F238E27FC236}">
                <a16:creationId xmlns:a16="http://schemas.microsoft.com/office/drawing/2014/main" id="{2144EF7E-B349-44E7-AA8C-A4133B316784}"/>
              </a:ext>
            </a:extLst>
          </p:cNvPr>
          <p:cNvSpPr txBox="1"/>
          <p:nvPr/>
        </p:nvSpPr>
        <p:spPr>
          <a:xfrm>
            <a:off x="228600" y="253651"/>
            <a:ext cx="6858000" cy="369332"/>
          </a:xfrm>
          <a:prstGeom prst="rect">
            <a:avLst/>
          </a:prstGeom>
          <a:noFill/>
        </p:spPr>
        <p:txBody>
          <a:bodyPr wrap="square" rtlCol="0">
            <a:spAutoFit/>
          </a:bodyPr>
          <a:lstStyle/>
          <a:p>
            <a:r>
              <a:rPr lang="en-US" b="1" u="sng" dirty="0"/>
              <a:t>How to lay out your code properly</a:t>
            </a:r>
          </a:p>
        </p:txBody>
      </p:sp>
      <p:sp>
        <p:nvSpPr>
          <p:cNvPr id="25" name="TextBox 24">
            <a:extLst>
              <a:ext uri="{FF2B5EF4-FFF2-40B4-BE49-F238E27FC236}">
                <a16:creationId xmlns:a16="http://schemas.microsoft.com/office/drawing/2014/main" id="{CFC8DA28-AC04-4D1F-80C7-485C284123E2}"/>
              </a:ext>
            </a:extLst>
          </p:cNvPr>
          <p:cNvSpPr txBox="1"/>
          <p:nvPr/>
        </p:nvSpPr>
        <p:spPr>
          <a:xfrm>
            <a:off x="5080000" y="2064327"/>
            <a:ext cx="4038600" cy="1200329"/>
          </a:xfrm>
          <a:prstGeom prst="rect">
            <a:avLst/>
          </a:prstGeom>
          <a:noFill/>
        </p:spPr>
        <p:txBody>
          <a:bodyPr wrap="square" rtlCol="0">
            <a:spAutoFit/>
          </a:bodyPr>
          <a:lstStyle/>
          <a:p>
            <a:r>
              <a:rPr lang="en-US" dirty="0">
                <a:solidFill>
                  <a:schemeClr val="accent6">
                    <a:lumMod val="75000"/>
                  </a:schemeClr>
                </a:solidFill>
              </a:rPr>
              <a:t>Always start with the file header. If you forget this, no one will know what the file is or who wrote it (and you may lose marks!) </a:t>
            </a:r>
          </a:p>
        </p:txBody>
      </p:sp>
      <p:sp>
        <p:nvSpPr>
          <p:cNvPr id="13" name="TextBox 12">
            <a:extLst>
              <a:ext uri="{FF2B5EF4-FFF2-40B4-BE49-F238E27FC236}">
                <a16:creationId xmlns:a16="http://schemas.microsoft.com/office/drawing/2014/main" id="{CB845FB7-B791-47E3-88C4-4711D313AAEE}"/>
              </a:ext>
            </a:extLst>
          </p:cNvPr>
          <p:cNvSpPr txBox="1"/>
          <p:nvPr/>
        </p:nvSpPr>
        <p:spPr>
          <a:xfrm>
            <a:off x="3900761" y="3288222"/>
            <a:ext cx="4598496" cy="2862322"/>
          </a:xfrm>
          <a:prstGeom prst="rect">
            <a:avLst/>
          </a:prstGeom>
          <a:noFill/>
        </p:spPr>
        <p:txBody>
          <a:bodyPr wrap="square" rtlCol="0">
            <a:spAutoFit/>
          </a:bodyPr>
          <a:lstStyle/>
          <a:p>
            <a:r>
              <a:rPr lang="en-US" dirty="0">
                <a:solidFill>
                  <a:schemeClr val="accent6">
                    <a:lumMod val="75000"/>
                  </a:schemeClr>
                </a:solidFill>
              </a:rPr>
              <a:t>Next should be your function definitions. These go before the rest of the code because they </a:t>
            </a:r>
            <a:r>
              <a:rPr lang="en-US" b="1" dirty="0">
                <a:solidFill>
                  <a:schemeClr val="accent6">
                    <a:lumMod val="75000"/>
                  </a:schemeClr>
                </a:solidFill>
              </a:rPr>
              <a:t>need to be defined before they can be accessed</a:t>
            </a:r>
            <a:r>
              <a:rPr lang="en-US" dirty="0">
                <a:solidFill>
                  <a:schemeClr val="accent6">
                    <a:lumMod val="75000"/>
                  </a:schemeClr>
                </a:solidFill>
              </a:rPr>
              <a:t>.</a:t>
            </a:r>
          </a:p>
          <a:p>
            <a:endParaRPr lang="en-US" dirty="0">
              <a:solidFill>
                <a:schemeClr val="accent6">
                  <a:lumMod val="75000"/>
                </a:schemeClr>
              </a:solidFill>
            </a:endParaRPr>
          </a:p>
          <a:p>
            <a:r>
              <a:rPr lang="en-US" dirty="0">
                <a:solidFill>
                  <a:schemeClr val="accent6">
                    <a:lumMod val="75000"/>
                  </a:schemeClr>
                </a:solidFill>
              </a:rPr>
              <a:t>Furthermore, anyone reading your code does not want to go hunting around trying to find your functions. We expect to find them at the top, or just below any import statements if there are any. </a:t>
            </a:r>
          </a:p>
        </p:txBody>
      </p:sp>
      <p:sp>
        <p:nvSpPr>
          <p:cNvPr id="15" name="TextBox 14">
            <a:extLst>
              <a:ext uri="{FF2B5EF4-FFF2-40B4-BE49-F238E27FC236}">
                <a16:creationId xmlns:a16="http://schemas.microsoft.com/office/drawing/2014/main" id="{9E879361-942D-486B-BA2F-5B8558F13F01}"/>
              </a:ext>
            </a:extLst>
          </p:cNvPr>
          <p:cNvSpPr txBox="1"/>
          <p:nvPr/>
        </p:nvSpPr>
        <p:spPr>
          <a:xfrm>
            <a:off x="3643745" y="3282316"/>
            <a:ext cx="4598496" cy="1477328"/>
          </a:xfrm>
          <a:prstGeom prst="rect">
            <a:avLst/>
          </a:prstGeom>
          <a:noFill/>
        </p:spPr>
        <p:txBody>
          <a:bodyPr wrap="square" rtlCol="0">
            <a:spAutoFit/>
          </a:bodyPr>
          <a:lstStyle/>
          <a:p>
            <a:r>
              <a:rPr lang="en-US" dirty="0">
                <a:solidFill>
                  <a:schemeClr val="accent6">
                    <a:lumMod val="75000"/>
                  </a:schemeClr>
                </a:solidFill>
              </a:rPr>
              <a:t>After the file header put your import statements, if you need any. This helps anyone reading your code to quickly identify dependencies between your file and other packages.</a:t>
            </a:r>
          </a:p>
        </p:txBody>
      </p:sp>
      <p:sp>
        <p:nvSpPr>
          <p:cNvPr id="16" name="TextBox 15">
            <a:extLst>
              <a:ext uri="{FF2B5EF4-FFF2-40B4-BE49-F238E27FC236}">
                <a16:creationId xmlns:a16="http://schemas.microsoft.com/office/drawing/2014/main" id="{75F410BE-3038-447A-9D2F-2516957A50BD}"/>
              </a:ext>
            </a:extLst>
          </p:cNvPr>
          <p:cNvSpPr txBox="1"/>
          <p:nvPr/>
        </p:nvSpPr>
        <p:spPr>
          <a:xfrm>
            <a:off x="3776170" y="3291907"/>
            <a:ext cx="4598496" cy="2862322"/>
          </a:xfrm>
          <a:prstGeom prst="rect">
            <a:avLst/>
          </a:prstGeom>
          <a:noFill/>
        </p:spPr>
        <p:txBody>
          <a:bodyPr wrap="square" rtlCol="0">
            <a:spAutoFit/>
          </a:bodyPr>
          <a:lstStyle/>
          <a:p>
            <a:r>
              <a:rPr lang="en-US" dirty="0">
                <a:solidFill>
                  <a:schemeClr val="accent6">
                    <a:lumMod val="75000"/>
                  </a:schemeClr>
                </a:solidFill>
              </a:rPr>
              <a:t>Next, put your variable declarations for the main body of code. </a:t>
            </a:r>
          </a:p>
          <a:p>
            <a:endParaRPr lang="en-US" dirty="0">
              <a:solidFill>
                <a:schemeClr val="accent6">
                  <a:lumMod val="75000"/>
                </a:schemeClr>
              </a:solidFill>
            </a:endParaRPr>
          </a:p>
          <a:p>
            <a:r>
              <a:rPr lang="en-US" dirty="0">
                <a:solidFill>
                  <a:schemeClr val="accent6">
                    <a:lumMod val="75000"/>
                  </a:schemeClr>
                </a:solidFill>
              </a:rPr>
              <a:t>If you find that you need to use a new variable when writing your main body of code, make sure to revisit this area to initialize it here first. </a:t>
            </a:r>
          </a:p>
          <a:p>
            <a:endParaRPr lang="en-US" dirty="0">
              <a:solidFill>
                <a:schemeClr val="accent6">
                  <a:lumMod val="75000"/>
                </a:schemeClr>
              </a:solidFill>
            </a:endParaRPr>
          </a:p>
          <a:p>
            <a:r>
              <a:rPr lang="en-US" dirty="0">
                <a:solidFill>
                  <a:schemeClr val="accent6">
                    <a:lumMod val="75000"/>
                  </a:schemeClr>
                </a:solidFill>
              </a:rPr>
              <a:t>When all your variables are initialized in the same place, your code becomes less prone to mistakes!</a:t>
            </a:r>
          </a:p>
        </p:txBody>
      </p:sp>
      <p:sp>
        <p:nvSpPr>
          <p:cNvPr id="17" name="TextBox 16">
            <a:extLst>
              <a:ext uri="{FF2B5EF4-FFF2-40B4-BE49-F238E27FC236}">
                <a16:creationId xmlns:a16="http://schemas.microsoft.com/office/drawing/2014/main" id="{AF769395-5D26-47A0-A499-BF18F265760E}"/>
              </a:ext>
            </a:extLst>
          </p:cNvPr>
          <p:cNvSpPr txBox="1"/>
          <p:nvPr/>
        </p:nvSpPr>
        <p:spPr>
          <a:xfrm>
            <a:off x="3437685" y="4933700"/>
            <a:ext cx="4598496" cy="1200329"/>
          </a:xfrm>
          <a:prstGeom prst="rect">
            <a:avLst/>
          </a:prstGeom>
          <a:noFill/>
        </p:spPr>
        <p:txBody>
          <a:bodyPr wrap="square" rtlCol="0">
            <a:spAutoFit/>
          </a:bodyPr>
          <a:lstStyle/>
          <a:p>
            <a:r>
              <a:rPr lang="en-US" dirty="0">
                <a:solidFill>
                  <a:schemeClr val="accent6">
                    <a:lumMod val="75000"/>
                  </a:schemeClr>
                </a:solidFill>
              </a:rPr>
              <a:t>Finally, after all of the above, you can place your main body of code. This is where you will put your main loop, your function calls, and whatever else you want to do.</a:t>
            </a:r>
          </a:p>
        </p:txBody>
      </p:sp>
      <p:sp>
        <p:nvSpPr>
          <p:cNvPr id="18" name="TextBox 17">
            <a:extLst>
              <a:ext uri="{FF2B5EF4-FFF2-40B4-BE49-F238E27FC236}">
                <a16:creationId xmlns:a16="http://schemas.microsoft.com/office/drawing/2014/main" id="{DC7173CA-5F04-4232-8B24-E69B7B0143D9}"/>
              </a:ext>
            </a:extLst>
          </p:cNvPr>
          <p:cNvSpPr txBox="1"/>
          <p:nvPr/>
        </p:nvSpPr>
        <p:spPr>
          <a:xfrm>
            <a:off x="4025352" y="4240559"/>
            <a:ext cx="4598496" cy="1477328"/>
          </a:xfrm>
          <a:prstGeom prst="rect">
            <a:avLst/>
          </a:prstGeom>
          <a:noFill/>
        </p:spPr>
        <p:txBody>
          <a:bodyPr wrap="square" rtlCol="0">
            <a:spAutoFit/>
          </a:bodyPr>
          <a:lstStyle/>
          <a:p>
            <a:r>
              <a:rPr lang="en-US" dirty="0">
                <a:solidFill>
                  <a:schemeClr val="accent6">
                    <a:lumMod val="75000"/>
                  </a:schemeClr>
                </a:solidFill>
              </a:rPr>
              <a:t>That concludes our examination of this simple and effective code layout.</a:t>
            </a:r>
          </a:p>
          <a:p>
            <a:endParaRPr lang="en-US" dirty="0">
              <a:solidFill>
                <a:schemeClr val="accent6">
                  <a:lumMod val="75000"/>
                </a:schemeClr>
              </a:solidFill>
            </a:endParaRPr>
          </a:p>
          <a:p>
            <a:r>
              <a:rPr lang="en-US" dirty="0">
                <a:solidFill>
                  <a:schemeClr val="accent6">
                    <a:lumMod val="75000"/>
                  </a:schemeClr>
                </a:solidFill>
              </a:rPr>
              <a:t>If you stick to such a layout as this, it is difficult to get yourself into trouble. </a:t>
            </a:r>
          </a:p>
        </p:txBody>
      </p:sp>
      <p:sp>
        <p:nvSpPr>
          <p:cNvPr id="19" name="Rectangle 18">
            <a:extLst>
              <a:ext uri="{FF2B5EF4-FFF2-40B4-BE49-F238E27FC236}">
                <a16:creationId xmlns:a16="http://schemas.microsoft.com/office/drawing/2014/main" id="{3A4E6BFB-FE19-4245-8657-970CB8E756DC}"/>
              </a:ext>
            </a:extLst>
          </p:cNvPr>
          <p:cNvSpPr/>
          <p:nvPr/>
        </p:nvSpPr>
        <p:spPr>
          <a:xfrm>
            <a:off x="533398" y="1963731"/>
            <a:ext cx="4297219" cy="1287469"/>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EBEBE37-52A2-47CA-A3BB-F64F91F80354}"/>
              </a:ext>
            </a:extLst>
          </p:cNvPr>
          <p:cNvSpPr/>
          <p:nvPr/>
        </p:nvSpPr>
        <p:spPr>
          <a:xfrm>
            <a:off x="536326" y="3334680"/>
            <a:ext cx="1066802" cy="355600"/>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D5F4750-892D-4614-923B-71612F2335FE}"/>
              </a:ext>
            </a:extLst>
          </p:cNvPr>
          <p:cNvSpPr/>
          <p:nvPr/>
        </p:nvSpPr>
        <p:spPr>
          <a:xfrm>
            <a:off x="528780" y="3791528"/>
            <a:ext cx="2325255" cy="1122218"/>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C18DFA2-2207-4249-80AA-799A5EC267A8}"/>
              </a:ext>
            </a:extLst>
          </p:cNvPr>
          <p:cNvSpPr/>
          <p:nvPr/>
        </p:nvSpPr>
        <p:spPr>
          <a:xfrm>
            <a:off x="520153" y="5015823"/>
            <a:ext cx="1724284" cy="37821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F264417-024E-4876-B5F6-9841D7F5E769}"/>
              </a:ext>
            </a:extLst>
          </p:cNvPr>
          <p:cNvSpPr/>
          <p:nvPr/>
        </p:nvSpPr>
        <p:spPr>
          <a:xfrm>
            <a:off x="510308" y="5478168"/>
            <a:ext cx="1540166" cy="1287469"/>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811504" y="4135597"/>
            <a:ext cx="560096" cy="131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838200" y="4745196"/>
            <a:ext cx="560096" cy="1316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1407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5000"/>
                                  </p:iterate>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4425"/>
                            </p:stCondLst>
                            <p:childTnLst>
                              <p:par>
                                <p:cTn id="9" presetID="10" presetClass="entr" presetSubtype="0" fill="hold" grpId="1"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3" nodeType="clickEffect">
                                  <p:stCondLst>
                                    <p:cond delay="0"/>
                                  </p:stCondLst>
                                  <p:childTnLst>
                                    <p:set>
                                      <p:cBhvr>
                                        <p:cTn id="35" dur="1" fill="hold">
                                          <p:stCondLst>
                                            <p:cond delay="0"/>
                                          </p:stCondLst>
                                        </p:cTn>
                                        <p:tgtEl>
                                          <p:spTgt spid="24"/>
                                        </p:tgtEl>
                                        <p:attrNameLst>
                                          <p:attrName>style.visibility</p:attrName>
                                        </p:attrNameLst>
                                      </p:cBhvr>
                                      <p:to>
                                        <p:strVal val="hidden"/>
                                      </p:to>
                                    </p:set>
                                  </p:childTnLst>
                                </p:cTn>
                              </p:par>
                            </p:childTnLst>
                          </p:cTn>
                        </p:par>
                        <p:par>
                          <p:cTn id="36" fill="hold">
                            <p:stCondLst>
                              <p:cond delay="0"/>
                            </p:stCondLst>
                            <p:childTnLst>
                              <p:par>
                                <p:cTn id="37" presetID="10" presetClass="exit" presetSubtype="0" fill="hold" grpId="1" nodeType="after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par>
                          <p:cTn id="51" fill="hold">
                            <p:stCondLst>
                              <p:cond delay="2000"/>
                            </p:stCondLst>
                            <p:childTnLst>
                              <p:par>
                                <p:cTn id="52" presetID="10" presetClass="entr" presetSubtype="0" fill="hold" grpId="16"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7"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par>
                          <p:cTn id="59" fill="hold">
                            <p:stCondLst>
                              <p:cond delay="0"/>
                            </p:stCondLst>
                            <p:childTnLst>
                              <p:par>
                                <p:cTn id="60" presetID="10" presetClass="exit" presetSubtype="0" fill="hold" grpId="1" nodeType="afterEffect">
                                  <p:stCondLst>
                                    <p:cond delay="0"/>
                                  </p:stCondLst>
                                  <p:childTnLst>
                                    <p:animEffect transition="out" filter="fad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20"/>
                                        </p:tgtEl>
                                      </p:cBhvr>
                                    </p:animEffect>
                                    <p:set>
                                      <p:cBhvr>
                                        <p:cTn id="65" dur="1" fill="hold">
                                          <p:stCondLst>
                                            <p:cond delay="499"/>
                                          </p:stCondLst>
                                        </p:cTn>
                                        <p:tgtEl>
                                          <p:spTgt spid="20"/>
                                        </p:tgtEl>
                                        <p:attrNameLst>
                                          <p:attrName>style.visibility</p:attrName>
                                        </p:attrNameLst>
                                      </p:cBhvr>
                                      <p:to>
                                        <p:strVal val="hidden"/>
                                      </p:to>
                                    </p:se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1000"/>
                                        <p:tgtEl>
                                          <p:spTgt spid="22"/>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500"/>
                                        <p:tgtEl>
                                          <p:spTgt spid="13"/>
                                        </p:tgtEl>
                                      </p:cBhvr>
                                    </p:animEffect>
                                  </p:childTnLst>
                                </p:cTn>
                              </p:par>
                            </p:childTnLst>
                          </p:cTn>
                        </p:par>
                        <p:par>
                          <p:cTn id="74" fill="hold">
                            <p:stCondLst>
                              <p:cond delay="2000"/>
                            </p:stCondLst>
                            <p:childTnLst>
                              <p:par>
                                <p:cTn id="75" presetID="10" presetClass="entr" presetSubtype="0" fill="hold" grpId="18"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19" nodeType="clickEffect">
                                  <p:stCondLst>
                                    <p:cond delay="0"/>
                                  </p:stCondLst>
                                  <p:childTnLst>
                                    <p:set>
                                      <p:cBhvr>
                                        <p:cTn id="81" dur="1" fill="hold">
                                          <p:stCondLst>
                                            <p:cond delay="0"/>
                                          </p:stCondLst>
                                        </p:cTn>
                                        <p:tgtEl>
                                          <p:spTgt spid="24"/>
                                        </p:tgtEl>
                                        <p:attrNameLst>
                                          <p:attrName>style.visibility</p:attrName>
                                        </p:attrNameLst>
                                      </p:cBhvr>
                                      <p:to>
                                        <p:strVal val="hidden"/>
                                      </p:to>
                                    </p:set>
                                  </p:childTnLst>
                                </p:cTn>
                              </p:par>
                            </p:childTnLst>
                          </p:cTn>
                        </p:par>
                        <p:par>
                          <p:cTn id="82" fill="hold">
                            <p:stCondLst>
                              <p:cond delay="0"/>
                            </p:stCondLst>
                            <p:childTnLst>
                              <p:par>
                                <p:cTn id="83" presetID="10" presetClass="exit" presetSubtype="0" fill="hold" grpId="1" nodeType="afterEffect">
                                  <p:stCondLst>
                                    <p:cond delay="0"/>
                                  </p:stCondLst>
                                  <p:childTnLst>
                                    <p:animEffect transition="out" filter="fade">
                                      <p:cBhvr>
                                        <p:cTn id="84" dur="500"/>
                                        <p:tgtEl>
                                          <p:spTgt spid="13"/>
                                        </p:tgtEl>
                                      </p:cBhvr>
                                    </p:animEffect>
                                    <p:set>
                                      <p:cBhvr>
                                        <p:cTn id="85" dur="1" fill="hold">
                                          <p:stCondLst>
                                            <p:cond delay="499"/>
                                          </p:stCondLst>
                                        </p:cTn>
                                        <p:tgtEl>
                                          <p:spTgt spid="1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22"/>
                                        </p:tgtEl>
                                      </p:cBhvr>
                                    </p:animEffect>
                                    <p:set>
                                      <p:cBhvr>
                                        <p:cTn id="88" dur="1" fill="hold">
                                          <p:stCondLst>
                                            <p:cond delay="499"/>
                                          </p:stCondLst>
                                        </p:cTn>
                                        <p:tgtEl>
                                          <p:spTgt spid="22"/>
                                        </p:tgtEl>
                                        <p:attrNameLst>
                                          <p:attrName>style.visibility</p:attrName>
                                        </p:attrNameLst>
                                      </p:cBhvr>
                                      <p:to>
                                        <p:strVal val="hidden"/>
                                      </p:to>
                                    </p:se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1000"/>
                                        <p:tgtEl>
                                          <p:spTgt spid="23"/>
                                        </p:tgtEl>
                                      </p:cBhvr>
                                    </p:animEffect>
                                  </p:childTnLst>
                                </p:cTn>
                              </p:par>
                            </p:childTnLst>
                          </p:cTn>
                        </p:par>
                        <p:par>
                          <p:cTn id="93" fill="hold">
                            <p:stCondLst>
                              <p:cond delay="1500"/>
                            </p:stCondLst>
                            <p:childTnLst>
                              <p:par>
                                <p:cTn id="94" presetID="10" presetClass="entr" presetSubtype="0"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fade">
                                      <p:cBhvr>
                                        <p:cTn id="96" dur="500"/>
                                        <p:tgtEl>
                                          <p:spTgt spid="16"/>
                                        </p:tgtEl>
                                      </p:cBhvr>
                                    </p:animEffect>
                                  </p:childTnLst>
                                </p:cTn>
                              </p:par>
                            </p:childTnLst>
                          </p:cTn>
                        </p:par>
                        <p:par>
                          <p:cTn id="97" fill="hold">
                            <p:stCondLst>
                              <p:cond delay="2000"/>
                            </p:stCondLst>
                            <p:childTnLst>
                              <p:par>
                                <p:cTn id="98" presetID="10" presetClass="entr" presetSubtype="0" fill="hold" grpId="2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21" nodeType="clickEffect">
                                  <p:stCondLst>
                                    <p:cond delay="0"/>
                                  </p:stCondLst>
                                  <p:childTnLst>
                                    <p:set>
                                      <p:cBhvr>
                                        <p:cTn id="104" dur="1" fill="hold">
                                          <p:stCondLst>
                                            <p:cond delay="0"/>
                                          </p:stCondLst>
                                        </p:cTn>
                                        <p:tgtEl>
                                          <p:spTgt spid="24"/>
                                        </p:tgtEl>
                                        <p:attrNameLst>
                                          <p:attrName>style.visibility</p:attrName>
                                        </p:attrNameLst>
                                      </p:cBhvr>
                                      <p:to>
                                        <p:strVal val="hidden"/>
                                      </p:to>
                                    </p:set>
                                  </p:childTnLst>
                                </p:cTn>
                              </p:par>
                            </p:childTnLst>
                          </p:cTn>
                        </p:par>
                        <p:par>
                          <p:cTn id="105" fill="hold">
                            <p:stCondLst>
                              <p:cond delay="0"/>
                            </p:stCondLst>
                            <p:childTnLst>
                              <p:par>
                                <p:cTn id="106" presetID="10" presetClass="exit" presetSubtype="0" fill="hold" grpId="1" nodeType="afterEffect">
                                  <p:stCondLst>
                                    <p:cond delay="0"/>
                                  </p:stCondLst>
                                  <p:childTnLst>
                                    <p:animEffect transition="out" filter="fade">
                                      <p:cBhvr>
                                        <p:cTn id="107" dur="500"/>
                                        <p:tgtEl>
                                          <p:spTgt spid="16"/>
                                        </p:tgtEl>
                                      </p:cBhvr>
                                    </p:animEffect>
                                    <p:set>
                                      <p:cBhvr>
                                        <p:cTn id="108" dur="1" fill="hold">
                                          <p:stCondLst>
                                            <p:cond delay="499"/>
                                          </p:stCondLst>
                                        </p:cTn>
                                        <p:tgtEl>
                                          <p:spTgt spid="16"/>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3"/>
                                        </p:tgtEl>
                                      </p:cBhvr>
                                    </p:animEffect>
                                    <p:set>
                                      <p:cBhvr>
                                        <p:cTn id="111" dur="1" fill="hold">
                                          <p:stCondLst>
                                            <p:cond delay="499"/>
                                          </p:stCondLst>
                                        </p:cTn>
                                        <p:tgtEl>
                                          <p:spTgt spid="23"/>
                                        </p:tgtEl>
                                        <p:attrNameLst>
                                          <p:attrName>style.visibility</p:attrName>
                                        </p:attrNameLst>
                                      </p:cBhvr>
                                      <p:to>
                                        <p:strVal val="hidden"/>
                                      </p:to>
                                    </p:set>
                                  </p:childTnLst>
                                </p:cTn>
                              </p:par>
                            </p:childTnLst>
                          </p:cTn>
                        </p:par>
                        <p:par>
                          <p:cTn id="112" fill="hold">
                            <p:stCondLst>
                              <p:cond delay="500"/>
                            </p:stCondLst>
                            <p:childTnLst>
                              <p:par>
                                <p:cTn id="113" presetID="10" presetClass="entr" presetSubtype="0" fill="hold" grpId="0" nodeType="after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fade">
                                      <p:cBhvr>
                                        <p:cTn id="115" dur="1000"/>
                                        <p:tgtEl>
                                          <p:spTgt spid="26"/>
                                        </p:tgtEl>
                                      </p:cBhvr>
                                    </p:animEffect>
                                  </p:childTnLst>
                                </p:cTn>
                              </p:par>
                            </p:childTnLst>
                          </p:cTn>
                        </p:par>
                        <p:par>
                          <p:cTn id="116" fill="hold">
                            <p:stCondLst>
                              <p:cond delay="1500"/>
                            </p:stCondLst>
                            <p:childTnLst>
                              <p:par>
                                <p:cTn id="117" presetID="10" presetClass="entr" presetSubtype="0" fill="hold" grpId="0" nodeType="after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500"/>
                                        <p:tgtEl>
                                          <p:spTgt spid="17"/>
                                        </p:tgtEl>
                                      </p:cBhvr>
                                    </p:animEffect>
                                  </p:childTnLst>
                                </p:cTn>
                              </p:par>
                            </p:childTnLst>
                          </p:cTn>
                        </p:par>
                        <p:par>
                          <p:cTn id="120" fill="hold">
                            <p:stCondLst>
                              <p:cond delay="2000"/>
                            </p:stCondLst>
                            <p:childTnLst>
                              <p:par>
                                <p:cTn id="121" presetID="10" presetClass="entr" presetSubtype="0" fill="hold" grpId="22" nodeType="after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fade">
                                      <p:cBhvr>
                                        <p:cTn id="123" dur="500"/>
                                        <p:tgtEl>
                                          <p:spTgt spid="2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23" nodeType="clickEffect">
                                  <p:stCondLst>
                                    <p:cond delay="0"/>
                                  </p:stCondLst>
                                  <p:childTnLst>
                                    <p:set>
                                      <p:cBhvr>
                                        <p:cTn id="127" dur="1" fill="hold">
                                          <p:stCondLst>
                                            <p:cond delay="0"/>
                                          </p:stCondLst>
                                        </p:cTn>
                                        <p:tgtEl>
                                          <p:spTgt spid="24"/>
                                        </p:tgtEl>
                                        <p:attrNameLst>
                                          <p:attrName>style.visibility</p:attrName>
                                        </p:attrNameLst>
                                      </p:cBhvr>
                                      <p:to>
                                        <p:strVal val="hidden"/>
                                      </p:to>
                                    </p:set>
                                  </p:childTnLst>
                                </p:cTn>
                              </p:par>
                            </p:childTnLst>
                          </p:cTn>
                        </p:par>
                        <p:par>
                          <p:cTn id="128" fill="hold">
                            <p:stCondLst>
                              <p:cond delay="0"/>
                            </p:stCondLst>
                            <p:childTnLst>
                              <p:par>
                                <p:cTn id="129" presetID="10" presetClass="exit" presetSubtype="0" fill="hold" grpId="1" nodeType="afterEffect">
                                  <p:stCondLst>
                                    <p:cond delay="0"/>
                                  </p:stCondLst>
                                  <p:childTnLst>
                                    <p:animEffect transition="out" filter="fade">
                                      <p:cBhvr>
                                        <p:cTn id="130" dur="500"/>
                                        <p:tgtEl>
                                          <p:spTgt spid="17"/>
                                        </p:tgtEl>
                                      </p:cBhvr>
                                    </p:animEffect>
                                    <p:set>
                                      <p:cBhvr>
                                        <p:cTn id="131" dur="1" fill="hold">
                                          <p:stCondLst>
                                            <p:cond delay="499"/>
                                          </p:stCondLst>
                                        </p:cTn>
                                        <p:tgtEl>
                                          <p:spTgt spid="17"/>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childTnLst>
                          </p:cTn>
                        </p:par>
                        <p:par>
                          <p:cTn id="135" fill="hold">
                            <p:stCondLst>
                              <p:cond delay="500"/>
                            </p:stCondLst>
                            <p:childTnLst>
                              <p:par>
                                <p:cTn id="136" presetID="10" presetClass="entr" presetSubtype="0" fill="hold" grpId="0" nodeType="after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fade">
                                      <p:cBhvr>
                                        <p:cTn id="1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4" grpId="0"/>
      <p:bldP spid="24" grpId="1"/>
      <p:bldP spid="24" grpId="2"/>
      <p:bldP spid="24" grpId="3"/>
      <p:bldP spid="24" grpId="16"/>
      <p:bldP spid="24" grpId="17"/>
      <p:bldP spid="24" grpId="18"/>
      <p:bldP spid="24" grpId="19"/>
      <p:bldP spid="24" grpId="20"/>
      <p:bldP spid="24" grpId="21"/>
      <p:bldP spid="24" grpId="22"/>
      <p:bldP spid="24" grpId="23"/>
      <p:bldP spid="25" grpId="0"/>
      <p:bldP spid="25" grpId="1"/>
      <p:bldP spid="13" grpId="0"/>
      <p:bldP spid="13" grpId="1"/>
      <p:bldP spid="15" grpId="0"/>
      <p:bldP spid="15" grpId="1"/>
      <p:bldP spid="16" grpId="0"/>
      <p:bldP spid="16" grpId="1"/>
      <p:bldP spid="17" grpId="0"/>
      <p:bldP spid="17" grpId="1"/>
      <p:bldP spid="18" grpId="0"/>
      <p:bldP spid="19" grpId="0" animBg="1"/>
      <p:bldP spid="19" grpId="1" animBg="1"/>
      <p:bldP spid="20" grpId="0" animBg="1"/>
      <p:bldP spid="20" grpId="1" animBg="1"/>
      <p:bldP spid="22" grpId="0" animBg="1"/>
      <p:bldP spid="22" grpId="1" animBg="1"/>
      <p:bldP spid="23" grpId="0" animBg="1"/>
      <p:bldP spid="23" grpId="1" animBg="1"/>
      <p:bldP spid="26" grpId="0" animBg="1"/>
      <p:bldP spid="2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6322</TotalTime>
  <Words>303</Words>
  <Application>Microsoft Office PowerPoint</Application>
  <PresentationFormat>On-screen Show (4:3)</PresentationFormat>
  <Paragraphs>17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Joanne Zucco</cp:lastModifiedBy>
  <cp:revision>1430</cp:revision>
  <dcterms:created xsi:type="dcterms:W3CDTF">2006-08-16T00:00:00Z</dcterms:created>
  <dcterms:modified xsi:type="dcterms:W3CDTF">2018-04-12T06:40:16Z</dcterms:modified>
</cp:coreProperties>
</file>