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3" r:id="rId2"/>
    <p:sldId id="262" r:id="rId3"/>
    <p:sldId id="265" r:id="rId4"/>
    <p:sldId id="26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800"/>
    <a:srgbClr val="727987"/>
    <a:srgbClr val="90FE90"/>
    <a:srgbClr val="F0F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18" y="10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Ross" userId="f2dae33ef85557dc" providerId="LiveId" clId="{739967B6-776B-4D4B-9CA1-9FB569C8945D}"/>
    <pc:docChg chg="undo custSel modSld">
      <pc:chgData name="Christian Ross" userId="f2dae33ef85557dc" providerId="LiveId" clId="{739967B6-776B-4D4B-9CA1-9FB569C8945D}" dt="2017-12-13T06:01:44.316" v="1861" actId="1076"/>
      <pc:docMkLst>
        <pc:docMk/>
      </pc:docMkLst>
      <pc:sldChg chg="addSp delSp modSp addAnim delAnim modAnim">
        <pc:chgData name="Christian Ross" userId="f2dae33ef85557dc" providerId="LiveId" clId="{739967B6-776B-4D4B-9CA1-9FB569C8945D}" dt="2017-12-13T06:01:44.316" v="1861" actId="1076"/>
        <pc:sldMkLst>
          <pc:docMk/>
          <pc:sldMk cId="3014079383" sldId="263"/>
        </pc:sldMkLst>
        <pc:spChg chg="add mod">
          <ac:chgData name="Christian Ross" userId="f2dae33ef85557dc" providerId="LiveId" clId="{739967B6-776B-4D4B-9CA1-9FB569C8945D}" dt="2017-12-13T05:53:44.333" v="1763" actId="1076"/>
          <ac:spMkLst>
            <pc:docMk/>
            <pc:sldMk cId="3014079383" sldId="263"/>
            <ac:spMk id="8" creationId="{D0D9BF5E-5592-4C25-A5F6-625372A729A2}"/>
          </ac:spMkLst>
        </pc:spChg>
        <pc:spChg chg="mod">
          <ac:chgData name="Christian Ross" userId="f2dae33ef85557dc" providerId="LiveId" clId="{739967B6-776B-4D4B-9CA1-9FB569C8945D}" dt="2017-12-13T05:32:03.914" v="704" actId="20577"/>
          <ac:spMkLst>
            <pc:docMk/>
            <pc:sldMk cId="3014079383" sldId="263"/>
            <ac:spMk id="14" creationId="{2144EF7E-B349-44E7-AA8C-A4133B316784}"/>
          </ac:spMkLst>
        </pc:spChg>
        <pc:spChg chg="add del mod">
          <ac:chgData name="Christian Ross" userId="f2dae33ef85557dc" providerId="LiveId" clId="{739967B6-776B-4D4B-9CA1-9FB569C8945D}" dt="2017-12-13T05:48:06.309" v="1715" actId="478"/>
          <ac:spMkLst>
            <pc:docMk/>
            <pc:sldMk cId="3014079383" sldId="263"/>
            <ac:spMk id="16" creationId="{CD634893-49AE-4363-A15D-BC4423E411B3}"/>
          </ac:spMkLst>
        </pc:spChg>
        <pc:spChg chg="add mod">
          <ac:chgData name="Christian Ross" userId="f2dae33ef85557dc" providerId="LiveId" clId="{739967B6-776B-4D4B-9CA1-9FB569C8945D}" dt="2017-12-13T05:53:44.333" v="1763" actId="1076"/>
          <ac:spMkLst>
            <pc:docMk/>
            <pc:sldMk cId="3014079383" sldId="263"/>
            <ac:spMk id="20" creationId="{C69D8EE9-0402-4FFA-955A-B32F04AD0FD5}"/>
          </ac:spMkLst>
        </pc:spChg>
        <pc:spChg chg="add mod">
          <ac:chgData name="Christian Ross" userId="f2dae33ef85557dc" providerId="LiveId" clId="{739967B6-776B-4D4B-9CA1-9FB569C8945D}" dt="2017-12-13T05:43:02.767" v="1565" actId="20577"/>
          <ac:spMkLst>
            <pc:docMk/>
            <pc:sldMk cId="3014079383" sldId="263"/>
            <ac:spMk id="21" creationId="{F90AB972-F065-4AB9-9A6F-60D6E574ACE8}"/>
          </ac:spMkLst>
        </pc:spChg>
        <pc:spChg chg="add mod">
          <ac:chgData name="Christian Ross" userId="f2dae33ef85557dc" providerId="LiveId" clId="{739967B6-776B-4D4B-9CA1-9FB569C8945D}" dt="2017-12-13T05:53:44.333" v="1763" actId="1076"/>
          <ac:spMkLst>
            <pc:docMk/>
            <pc:sldMk cId="3014079383" sldId="263"/>
            <ac:spMk id="25" creationId="{B2659BAB-BB77-426C-83CA-5CF23224CFBD}"/>
          </ac:spMkLst>
        </pc:spChg>
        <pc:spChg chg="add mod">
          <ac:chgData name="Christian Ross" userId="f2dae33ef85557dc" providerId="LiveId" clId="{739967B6-776B-4D4B-9CA1-9FB569C8945D}" dt="2017-12-13T05:45:02.662" v="1674" actId="6549"/>
          <ac:spMkLst>
            <pc:docMk/>
            <pc:sldMk cId="3014079383" sldId="263"/>
            <ac:spMk id="26" creationId="{79C0D74B-3B20-4394-889F-C6CC461E444D}"/>
          </ac:spMkLst>
        </pc:spChg>
        <pc:spChg chg="add del mod">
          <ac:chgData name="Christian Ross" userId="f2dae33ef85557dc" providerId="LiveId" clId="{739967B6-776B-4D4B-9CA1-9FB569C8945D}" dt="2017-12-13T05:50:17.729" v="1728" actId="1076"/>
          <ac:spMkLst>
            <pc:docMk/>
            <pc:sldMk cId="3014079383" sldId="263"/>
            <ac:spMk id="28" creationId="{3D453B80-CE04-4395-A6DE-2084BD38E4E1}"/>
          </ac:spMkLst>
        </pc:spChg>
        <pc:spChg chg="mod">
          <ac:chgData name="Christian Ross" userId="f2dae33ef85557dc" providerId="LiveId" clId="{739967B6-776B-4D4B-9CA1-9FB569C8945D}" dt="2017-12-13T05:34:05.352" v="866" actId="20577"/>
          <ac:spMkLst>
            <pc:docMk/>
            <pc:sldMk cId="3014079383" sldId="263"/>
            <ac:spMk id="39" creationId="{E74965B9-250C-48CF-B461-594269FD510D}"/>
          </ac:spMkLst>
        </pc:spChg>
        <pc:spChg chg="add mod">
          <ac:chgData name="Christian Ross" userId="f2dae33ef85557dc" providerId="LiveId" clId="{739967B6-776B-4D4B-9CA1-9FB569C8945D}" dt="2017-12-13T06:01:32.830" v="1857" actId="1076"/>
          <ac:spMkLst>
            <pc:docMk/>
            <pc:sldMk cId="3014079383" sldId="263"/>
            <ac:spMk id="48" creationId="{D2F8DE03-6CE0-49D7-87F3-985AF6E204BD}"/>
          </ac:spMkLst>
        </pc:spChg>
        <pc:spChg chg="add mod">
          <ac:chgData name="Christian Ross" userId="f2dae33ef85557dc" providerId="LiveId" clId="{739967B6-776B-4D4B-9CA1-9FB569C8945D}" dt="2017-12-13T06:01:38.045" v="1859" actId="1076"/>
          <ac:spMkLst>
            <pc:docMk/>
            <pc:sldMk cId="3014079383" sldId="263"/>
            <ac:spMk id="49" creationId="{5A1F1C54-819C-47D6-AB27-466F23B0E03E}"/>
          </ac:spMkLst>
        </pc:spChg>
        <pc:spChg chg="add mod">
          <ac:chgData name="Christian Ross" userId="f2dae33ef85557dc" providerId="LiveId" clId="{739967B6-776B-4D4B-9CA1-9FB569C8945D}" dt="2017-12-13T06:01:44.316" v="1861" actId="1076"/>
          <ac:spMkLst>
            <pc:docMk/>
            <pc:sldMk cId="3014079383" sldId="263"/>
            <ac:spMk id="50" creationId="{BD3393BF-DB73-4014-A13E-7FC4D4ECF3EE}"/>
          </ac:spMkLst>
        </pc:spChg>
        <pc:spChg chg="del mod">
          <ac:chgData name="Christian Ross" userId="f2dae33ef85557dc" providerId="LiveId" clId="{739967B6-776B-4D4B-9CA1-9FB569C8945D}" dt="2017-12-13T05:07:58.136" v="488" actId="478"/>
          <ac:spMkLst>
            <pc:docMk/>
            <pc:sldMk cId="3014079383" sldId="263"/>
            <ac:spMk id="68" creationId="{EA89A849-6807-43B2-A85E-CB2CC541D246}"/>
          </ac:spMkLst>
        </pc:spChg>
        <pc:spChg chg="del">
          <ac:chgData name="Christian Ross" userId="f2dae33ef85557dc" providerId="LiveId" clId="{739967B6-776B-4D4B-9CA1-9FB569C8945D}" dt="2017-12-13T05:08:00.071" v="489" actId="478"/>
          <ac:spMkLst>
            <pc:docMk/>
            <pc:sldMk cId="3014079383" sldId="263"/>
            <ac:spMk id="81" creationId="{B87D796D-3519-4233-9029-18C4D8913E57}"/>
          </ac:spMkLst>
        </pc:spChg>
        <pc:spChg chg="del">
          <ac:chgData name="Christian Ross" userId="f2dae33ef85557dc" providerId="LiveId" clId="{739967B6-776B-4D4B-9CA1-9FB569C8945D}" dt="2017-12-13T05:08:05.529" v="492" actId="478"/>
          <ac:spMkLst>
            <pc:docMk/>
            <pc:sldMk cId="3014079383" sldId="263"/>
            <ac:spMk id="82" creationId="{FCFF587F-7318-460B-8F1D-FB24833F57E2}"/>
          </ac:spMkLst>
        </pc:spChg>
        <pc:graphicFrameChg chg="add del mod">
          <ac:chgData name="Christian Ross" userId="f2dae33ef85557dc" providerId="LiveId" clId="{739967B6-776B-4D4B-9CA1-9FB569C8945D}" dt="2017-12-13T05:04:45.623" v="186" actId="1076"/>
          <ac:graphicFrameMkLst>
            <pc:docMk/>
            <pc:sldMk cId="3014079383" sldId="263"/>
            <ac:graphicFrameMk id="2" creationId="{D3AA096D-B465-41DF-9156-76761838F32A}"/>
          </ac:graphicFrameMkLst>
        </pc:graphicFrameChg>
        <pc:graphicFrameChg chg="add mod modGraphic">
          <ac:chgData name="Christian Ross" userId="f2dae33ef85557dc" providerId="LiveId" clId="{739967B6-776B-4D4B-9CA1-9FB569C8945D}" dt="2017-12-13T05:53:07.144" v="1762" actId="1076"/>
          <ac:graphicFrameMkLst>
            <pc:docMk/>
            <pc:sldMk cId="3014079383" sldId="263"/>
            <ac:graphicFrameMk id="18" creationId="{31A8A8C4-9B77-4757-BC93-2B96831D83F9}"/>
          </ac:graphicFrameMkLst>
        </pc:graphicFrameChg>
        <pc:graphicFrameChg chg="add del mod">
          <ac:chgData name="Christian Ross" userId="f2dae33ef85557dc" providerId="LiveId" clId="{739967B6-776B-4D4B-9CA1-9FB569C8945D}" dt="2017-12-13T05:50:31.356" v="1732" actId="1076"/>
          <ac:graphicFrameMkLst>
            <pc:docMk/>
            <pc:sldMk cId="3014079383" sldId="263"/>
            <ac:graphicFrameMk id="19" creationId="{F5BF171A-037D-40BE-B122-F4A0860A156E}"/>
          </ac:graphicFrameMkLst>
        </pc:graphicFrameChg>
        <pc:picChg chg="add mod">
          <ac:chgData name="Christian Ross" userId="f2dae33ef85557dc" providerId="LiveId" clId="{739967B6-776B-4D4B-9CA1-9FB569C8945D}" dt="2017-12-13T05:53:44.333" v="1763" actId="1076"/>
          <ac:picMkLst>
            <pc:docMk/>
            <pc:sldMk cId="3014079383" sldId="263"/>
            <ac:picMk id="4" creationId="{E3790809-4870-4889-996F-A9313CAC04E1}"/>
          </ac:picMkLst>
        </pc:picChg>
        <pc:picChg chg="add mod">
          <ac:chgData name="Christian Ross" userId="f2dae33ef85557dc" providerId="LiveId" clId="{739967B6-776B-4D4B-9CA1-9FB569C8945D}" dt="2017-12-13T05:53:44.333" v="1763" actId="1076"/>
          <ac:picMkLst>
            <pc:docMk/>
            <pc:sldMk cId="3014079383" sldId="263"/>
            <ac:picMk id="6" creationId="{E8E4FBE3-FF5E-49A8-86AA-A5678B198AC1}"/>
          </ac:picMkLst>
        </pc:picChg>
        <pc:picChg chg="del">
          <ac:chgData name="Christian Ross" userId="f2dae33ef85557dc" providerId="LiveId" clId="{739967B6-776B-4D4B-9CA1-9FB569C8945D}" dt="2017-12-13T05:08:01.640" v="490" actId="478"/>
          <ac:picMkLst>
            <pc:docMk/>
            <pc:sldMk cId="3014079383" sldId="263"/>
            <ac:picMk id="7" creationId="{695DEE4E-00FE-4FCF-8572-E0446E9F7744}"/>
          </ac:picMkLst>
        </pc:picChg>
        <pc:picChg chg="del">
          <ac:chgData name="Christian Ross" userId="f2dae33ef85557dc" providerId="LiveId" clId="{739967B6-776B-4D4B-9CA1-9FB569C8945D}" dt="2017-12-13T05:07:55.980" v="486" actId="478"/>
          <ac:picMkLst>
            <pc:docMk/>
            <pc:sldMk cId="3014079383" sldId="263"/>
            <ac:picMk id="9" creationId="{CACBC74B-55E8-435F-A1C6-EF6EC255308B}"/>
          </ac:picMkLst>
        </pc:picChg>
        <pc:picChg chg="del">
          <ac:chgData name="Christian Ross" userId="f2dae33ef85557dc" providerId="LiveId" clId="{739967B6-776B-4D4B-9CA1-9FB569C8945D}" dt="2017-12-13T05:07:55.714" v="485" actId="478"/>
          <ac:picMkLst>
            <pc:docMk/>
            <pc:sldMk cId="3014079383" sldId="263"/>
            <ac:picMk id="11" creationId="{394B9057-35A1-4060-8CFE-9541B2A096B1}"/>
          </ac:picMkLst>
        </pc:picChg>
        <pc:picChg chg="add mod">
          <ac:chgData name="Christian Ross" userId="f2dae33ef85557dc" providerId="LiveId" clId="{739967B6-776B-4D4B-9CA1-9FB569C8945D}" dt="2017-12-13T05:53:44.333" v="1763" actId="1076"/>
          <ac:picMkLst>
            <pc:docMk/>
            <pc:sldMk cId="3014079383" sldId="263"/>
            <ac:picMk id="13" creationId="{D791A660-FBDF-437A-A959-C7A182DEFA78}"/>
          </ac:picMkLst>
        </pc:picChg>
        <pc:picChg chg="del">
          <ac:chgData name="Christian Ross" userId="f2dae33ef85557dc" providerId="LiveId" clId="{739967B6-776B-4D4B-9CA1-9FB569C8945D}" dt="2017-12-13T05:08:02.556" v="491" actId="478"/>
          <ac:picMkLst>
            <pc:docMk/>
            <pc:sldMk cId="3014079383" sldId="263"/>
            <ac:picMk id="15" creationId="{55BAFBFB-6E86-42F2-8A32-C2DCA65A2E5F}"/>
          </ac:picMkLst>
        </pc:picChg>
        <pc:cxnChg chg="del">
          <ac:chgData name="Christian Ross" userId="f2dae33ef85557dc" providerId="LiveId" clId="{739967B6-776B-4D4B-9CA1-9FB569C8945D}" dt="2017-12-13T05:08:07.178" v="493" actId="478"/>
          <ac:cxnSpMkLst>
            <pc:docMk/>
            <pc:sldMk cId="3014079383" sldId="263"/>
            <ac:cxnSpMk id="17" creationId="{F77ED239-2ABB-42C8-AFE4-685FF793BB32}"/>
          </ac:cxnSpMkLst>
        </pc:cxnChg>
        <pc:cxnChg chg="add mod">
          <ac:chgData name="Christian Ross" userId="f2dae33ef85557dc" providerId="LiveId" clId="{739967B6-776B-4D4B-9CA1-9FB569C8945D}" dt="2017-12-13T06:00:08.478" v="1798" actId="14100"/>
          <ac:cxnSpMkLst>
            <pc:docMk/>
            <pc:sldMk cId="3014079383" sldId="263"/>
            <ac:cxnSpMk id="23" creationId="{DA331C4E-9962-4C7B-9CE6-B25024943DA7}"/>
          </ac:cxnSpMkLst>
        </pc:cxnChg>
        <pc:cxnChg chg="add mod">
          <ac:chgData name="Christian Ross" userId="f2dae33ef85557dc" providerId="LiveId" clId="{739967B6-776B-4D4B-9CA1-9FB569C8945D}" dt="2017-12-13T06:00:19.554" v="1802" actId="14100"/>
          <ac:cxnSpMkLst>
            <pc:docMk/>
            <pc:sldMk cId="3014079383" sldId="263"/>
            <ac:cxnSpMk id="33" creationId="{EF54E292-3621-40F8-8A7F-6D8FE375E33E}"/>
          </ac:cxnSpMkLst>
        </pc:cxnChg>
        <pc:cxnChg chg="add mod">
          <ac:chgData name="Christian Ross" userId="f2dae33ef85557dc" providerId="LiveId" clId="{739967B6-776B-4D4B-9CA1-9FB569C8945D}" dt="2017-12-13T06:00:13.891" v="1800" actId="14100"/>
          <ac:cxnSpMkLst>
            <pc:docMk/>
            <pc:sldMk cId="3014079383" sldId="263"/>
            <ac:cxnSpMk id="34" creationId="{8205F352-5726-479D-B069-3D0B27AAF7A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04D38-D4CA-46D9-B8E8-49AC3CC76788}" type="datetimeFigureOut">
              <a:rPr lang="en-US" smtClean="0"/>
              <a:t>2/19/2018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5FB8-B33D-4287-A42A-BFAC346DD428}" type="slidenum">
              <a:rPr lang="en-US" smtClean="0"/>
              <a:t>‹#›</a:t>
            </a:fld>
            <a:endParaRPr lang="en-US"/>
          </a:p>
        </p:txBody>
      </p:sp>
    </p:spTree>
    <p:extLst>
      <p:ext uri="{BB962C8B-B14F-4D97-AF65-F5344CB8AC3E}">
        <p14:creationId xmlns:p14="http://schemas.microsoft.com/office/powerpoint/2010/main" val="138197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A72073-1FB7-408E-AA9E-A528652E16A4}"/>
              </a:ext>
            </a:extLst>
          </p:cNvPr>
          <p:cNvPicPr>
            <a:picLocks noChangeAspect="1"/>
          </p:cNvPicPr>
          <p:nvPr/>
        </p:nvPicPr>
        <p:blipFill>
          <a:blip r:embed="rId2"/>
          <a:stretch>
            <a:fillRect/>
          </a:stretch>
        </p:blipFill>
        <p:spPr>
          <a:xfrm>
            <a:off x="733425" y="4438072"/>
            <a:ext cx="1733550" cy="619125"/>
          </a:xfrm>
          <a:prstGeom prst="rect">
            <a:avLst/>
          </a:prstGeom>
        </p:spPr>
      </p:pic>
      <p:sp>
        <p:nvSpPr>
          <p:cNvPr id="39" name="TextBox 38">
            <a:extLst>
              <a:ext uri="{FF2B5EF4-FFF2-40B4-BE49-F238E27FC236}">
                <a16:creationId xmlns:a16="http://schemas.microsoft.com/office/drawing/2014/main" id="{E74965B9-250C-48CF-B461-594269FD510D}"/>
              </a:ext>
            </a:extLst>
          </p:cNvPr>
          <p:cNvSpPr txBox="1"/>
          <p:nvPr/>
        </p:nvSpPr>
        <p:spPr>
          <a:xfrm>
            <a:off x="457200" y="914400"/>
            <a:ext cx="5791200" cy="1200329"/>
          </a:xfrm>
          <a:prstGeom prst="rect">
            <a:avLst/>
          </a:prstGeom>
          <a:noFill/>
        </p:spPr>
        <p:txBody>
          <a:bodyPr wrap="square" rtlCol="0">
            <a:spAutoFit/>
          </a:bodyPr>
          <a:lstStyle/>
          <a:p>
            <a:r>
              <a:rPr lang="en-US" dirty="0">
                <a:solidFill>
                  <a:schemeClr val="accent6">
                    <a:lumMod val="75000"/>
                  </a:schemeClr>
                </a:solidFill>
              </a:rPr>
              <a:t>In this set of slides, we will outline a systematic approach for solving problems of the sort where a block of code is given and you are asked to figure out what output it will generate. </a:t>
            </a:r>
          </a:p>
        </p:txBody>
      </p:sp>
      <p:sp>
        <p:nvSpPr>
          <p:cNvPr id="24" name="TextBox 23"/>
          <p:cNvSpPr txBox="1"/>
          <p:nvPr/>
        </p:nvSpPr>
        <p:spPr>
          <a:xfrm>
            <a:off x="6324600" y="6324600"/>
            <a:ext cx="1917641" cy="369332"/>
          </a:xfrm>
          <a:prstGeom prst="rect">
            <a:avLst/>
          </a:prstGeom>
          <a:noFill/>
        </p:spPr>
        <p:txBody>
          <a:bodyPr wrap="none" rtlCol="0">
            <a:spAutoFit/>
          </a:bodyPr>
          <a:lstStyle/>
          <a:p>
            <a:r>
              <a:rPr lang="en-US" i="1" dirty="0"/>
              <a:t>Click to continue…</a:t>
            </a:r>
          </a:p>
        </p:txBody>
      </p:sp>
      <p:pic>
        <p:nvPicPr>
          <p:cNvPr id="12" name="Picture 11" descr="UniLndscplogo-blu_01.png"/>
          <p:cNvPicPr>
            <a:picLocks noChangeAspect="1"/>
          </p:cNvPicPr>
          <p:nvPr/>
        </p:nvPicPr>
        <p:blipFill>
          <a:blip r:embed="rId3"/>
          <a:stretch>
            <a:fillRect/>
          </a:stretch>
        </p:blipFill>
        <p:spPr>
          <a:xfrm>
            <a:off x="7283420" y="69600"/>
            <a:ext cx="1534925" cy="540000"/>
          </a:xfrm>
          <a:prstGeom prst="rect">
            <a:avLst/>
          </a:prstGeom>
        </p:spPr>
      </p:pic>
      <p:sp>
        <p:nvSpPr>
          <p:cNvPr id="14" name="TextBox 13">
            <a:extLst>
              <a:ext uri="{FF2B5EF4-FFF2-40B4-BE49-F238E27FC236}">
                <a16:creationId xmlns:a16="http://schemas.microsoft.com/office/drawing/2014/main" id="{2144EF7E-B349-44E7-AA8C-A4133B316784}"/>
              </a:ext>
            </a:extLst>
          </p:cNvPr>
          <p:cNvSpPr txBox="1"/>
          <p:nvPr/>
        </p:nvSpPr>
        <p:spPr>
          <a:xfrm>
            <a:off x="228600" y="253651"/>
            <a:ext cx="6858000" cy="369332"/>
          </a:xfrm>
          <a:prstGeom prst="rect">
            <a:avLst/>
          </a:prstGeom>
          <a:noFill/>
        </p:spPr>
        <p:txBody>
          <a:bodyPr wrap="square" rtlCol="0">
            <a:spAutoFit/>
          </a:bodyPr>
          <a:lstStyle/>
          <a:p>
            <a:r>
              <a:rPr lang="en-US" b="1" u="sng" dirty="0"/>
              <a:t>How to solve: “What is the output produced by the following code”?</a:t>
            </a:r>
          </a:p>
        </p:txBody>
      </p:sp>
      <p:sp>
        <p:nvSpPr>
          <p:cNvPr id="22" name="TextBox 21">
            <a:extLst>
              <a:ext uri="{FF2B5EF4-FFF2-40B4-BE49-F238E27FC236}">
                <a16:creationId xmlns:a16="http://schemas.microsoft.com/office/drawing/2014/main" id="{E44DD49B-1652-4A5A-AF46-4AF12970C008}"/>
              </a:ext>
            </a:extLst>
          </p:cNvPr>
          <p:cNvSpPr txBox="1"/>
          <p:nvPr/>
        </p:nvSpPr>
        <p:spPr>
          <a:xfrm>
            <a:off x="457200" y="2178985"/>
            <a:ext cx="5791200" cy="646331"/>
          </a:xfrm>
          <a:prstGeom prst="rect">
            <a:avLst/>
          </a:prstGeom>
          <a:noFill/>
        </p:spPr>
        <p:txBody>
          <a:bodyPr wrap="square" rtlCol="0">
            <a:spAutoFit/>
          </a:bodyPr>
          <a:lstStyle/>
          <a:p>
            <a:r>
              <a:rPr lang="en-US" dirty="0">
                <a:solidFill>
                  <a:schemeClr val="accent6">
                    <a:lumMod val="75000"/>
                  </a:schemeClr>
                </a:solidFill>
              </a:rPr>
              <a:t>First, lets specify the approach. Then, we’ll go through a few examples and apply it properly. Lets begin. </a:t>
            </a:r>
          </a:p>
        </p:txBody>
      </p:sp>
      <p:sp>
        <p:nvSpPr>
          <p:cNvPr id="27" name="TextBox 26">
            <a:extLst>
              <a:ext uri="{FF2B5EF4-FFF2-40B4-BE49-F238E27FC236}">
                <a16:creationId xmlns:a16="http://schemas.microsoft.com/office/drawing/2014/main" id="{4FE94D5C-0E16-4F0D-8CC6-488FDEF8FF98}"/>
              </a:ext>
            </a:extLst>
          </p:cNvPr>
          <p:cNvSpPr txBox="1"/>
          <p:nvPr/>
        </p:nvSpPr>
        <p:spPr>
          <a:xfrm>
            <a:off x="5620297" y="1586939"/>
            <a:ext cx="3022630" cy="2308324"/>
          </a:xfrm>
          <a:prstGeom prst="rect">
            <a:avLst/>
          </a:prstGeom>
          <a:noFill/>
        </p:spPr>
        <p:txBody>
          <a:bodyPr wrap="square" rtlCol="0">
            <a:spAutoFit/>
          </a:bodyPr>
          <a:lstStyle/>
          <a:p>
            <a:r>
              <a:rPr lang="en-US" dirty="0">
                <a:solidFill>
                  <a:schemeClr val="accent6">
                    <a:lumMod val="75000"/>
                  </a:schemeClr>
                </a:solidFill>
              </a:rPr>
              <a:t>Whenever you encounter a print statement, write down what will be displayed in an output area, just like the computer does. When the program ends, this area contains the final answer to the question.</a:t>
            </a:r>
          </a:p>
        </p:txBody>
      </p:sp>
      <p:sp>
        <p:nvSpPr>
          <p:cNvPr id="28" name="TextBox 27">
            <a:extLst>
              <a:ext uri="{FF2B5EF4-FFF2-40B4-BE49-F238E27FC236}">
                <a16:creationId xmlns:a16="http://schemas.microsoft.com/office/drawing/2014/main" id="{6A3A483F-DF39-49F2-8E62-DC4B58A92289}"/>
              </a:ext>
            </a:extLst>
          </p:cNvPr>
          <p:cNvSpPr txBox="1"/>
          <p:nvPr/>
        </p:nvSpPr>
        <p:spPr>
          <a:xfrm>
            <a:off x="381000" y="850144"/>
            <a:ext cx="39624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Process one line at a time</a:t>
            </a:r>
            <a:r>
              <a:rPr lang="en-US" dirty="0">
                <a:solidFill>
                  <a:schemeClr val="accent6">
                    <a:lumMod val="75000"/>
                  </a:schemeClr>
                </a:solidFill>
              </a:rPr>
              <a:t>. </a:t>
            </a:r>
          </a:p>
        </p:txBody>
      </p:sp>
      <p:sp>
        <p:nvSpPr>
          <p:cNvPr id="29" name="TextBox 28">
            <a:extLst>
              <a:ext uri="{FF2B5EF4-FFF2-40B4-BE49-F238E27FC236}">
                <a16:creationId xmlns:a16="http://schemas.microsoft.com/office/drawing/2014/main" id="{3BE9096F-D644-4DDA-A4BA-5E4595FC7D13}"/>
              </a:ext>
            </a:extLst>
          </p:cNvPr>
          <p:cNvSpPr txBox="1"/>
          <p:nvPr/>
        </p:nvSpPr>
        <p:spPr>
          <a:xfrm>
            <a:off x="5206970" y="810374"/>
            <a:ext cx="3200400" cy="2862322"/>
          </a:xfrm>
          <a:prstGeom prst="rect">
            <a:avLst/>
          </a:prstGeom>
          <a:noFill/>
        </p:spPr>
        <p:txBody>
          <a:bodyPr wrap="square" rtlCol="0">
            <a:spAutoFit/>
          </a:bodyPr>
          <a:lstStyle/>
          <a:p>
            <a:r>
              <a:rPr lang="en-US" dirty="0">
                <a:solidFill>
                  <a:schemeClr val="accent6">
                    <a:lumMod val="75000"/>
                  </a:schemeClr>
                </a:solidFill>
              </a:rPr>
              <a:t>You have to think like the computer – one line at a time, and in logical order. Make sure that you always understand which line will be executed next. Do not get lost or forget where you are up to. If this happens, you might have to start over, so keep track with a pencil. </a:t>
            </a:r>
          </a:p>
        </p:txBody>
      </p:sp>
      <p:sp>
        <p:nvSpPr>
          <p:cNvPr id="30" name="TextBox 29">
            <a:extLst>
              <a:ext uri="{FF2B5EF4-FFF2-40B4-BE49-F238E27FC236}">
                <a16:creationId xmlns:a16="http://schemas.microsoft.com/office/drawing/2014/main" id="{A70CDC0E-8DAA-44FA-BD0C-4652BDA80A3F}"/>
              </a:ext>
            </a:extLst>
          </p:cNvPr>
          <p:cNvSpPr txBox="1"/>
          <p:nvPr/>
        </p:nvSpPr>
        <p:spPr>
          <a:xfrm>
            <a:off x="381000" y="1508581"/>
            <a:ext cx="48006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Take note of any variable assignments in the current line. Write them down. </a:t>
            </a:r>
            <a:endParaRPr lang="en-US" dirty="0">
              <a:solidFill>
                <a:schemeClr val="accent6">
                  <a:lumMod val="75000"/>
                </a:schemeClr>
              </a:solidFill>
            </a:endParaRPr>
          </a:p>
        </p:txBody>
      </p:sp>
      <p:sp>
        <p:nvSpPr>
          <p:cNvPr id="31" name="TextBox 30">
            <a:extLst>
              <a:ext uri="{FF2B5EF4-FFF2-40B4-BE49-F238E27FC236}">
                <a16:creationId xmlns:a16="http://schemas.microsoft.com/office/drawing/2014/main" id="{89BDC527-EAC5-4C33-A87A-1C09E323A3CF}"/>
              </a:ext>
            </a:extLst>
          </p:cNvPr>
          <p:cNvSpPr txBox="1"/>
          <p:nvPr/>
        </p:nvSpPr>
        <p:spPr>
          <a:xfrm>
            <a:off x="5587970" y="1589836"/>
            <a:ext cx="3390900" cy="2308324"/>
          </a:xfrm>
          <a:prstGeom prst="rect">
            <a:avLst/>
          </a:prstGeom>
          <a:noFill/>
        </p:spPr>
        <p:txBody>
          <a:bodyPr wrap="square" rtlCol="0">
            <a:spAutoFit/>
          </a:bodyPr>
          <a:lstStyle/>
          <a:p>
            <a:r>
              <a:rPr lang="en-US" dirty="0">
                <a:solidFill>
                  <a:schemeClr val="accent6">
                    <a:lumMod val="75000"/>
                  </a:schemeClr>
                </a:solidFill>
              </a:rPr>
              <a:t>Keep a piece of scrap paper handy. Each time you process a line of code, write down any new variables introduced in that line, or any changes to an existing variable. This is to keep an account of the current state of computer memory. </a:t>
            </a:r>
          </a:p>
        </p:txBody>
      </p:sp>
      <p:sp>
        <p:nvSpPr>
          <p:cNvPr id="32" name="Rectangle 31">
            <a:extLst>
              <a:ext uri="{FF2B5EF4-FFF2-40B4-BE49-F238E27FC236}">
                <a16:creationId xmlns:a16="http://schemas.microsoft.com/office/drawing/2014/main" id="{AB55B0DD-2FC3-4520-8B47-91764027099B}"/>
              </a:ext>
            </a:extLst>
          </p:cNvPr>
          <p:cNvSpPr/>
          <p:nvPr/>
        </p:nvSpPr>
        <p:spPr>
          <a:xfrm>
            <a:off x="669636" y="4419599"/>
            <a:ext cx="1905000" cy="139957"/>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5E5B921-0C45-4E90-A511-FCA07B144E17}"/>
              </a:ext>
            </a:extLst>
          </p:cNvPr>
          <p:cNvSpPr txBox="1"/>
          <p:nvPr/>
        </p:nvSpPr>
        <p:spPr>
          <a:xfrm>
            <a:off x="3095048" y="4344810"/>
            <a:ext cx="2721552" cy="1200329"/>
          </a:xfrm>
          <a:prstGeom prst="rect">
            <a:avLst/>
          </a:prstGeom>
          <a:noFill/>
          <a:ln>
            <a:solidFill>
              <a:schemeClr val="tx1"/>
            </a:solidFill>
          </a:ln>
        </p:spPr>
        <p:txBody>
          <a:bodyPr wrap="square" rtlCol="0">
            <a:spAutoFit/>
          </a:bodyPr>
          <a:lstStyle/>
          <a:p>
            <a:r>
              <a:rPr lang="en-AU" dirty="0"/>
              <a:t>Memory</a:t>
            </a:r>
          </a:p>
          <a:p>
            <a:endParaRPr lang="en-AU" dirty="0"/>
          </a:p>
          <a:p>
            <a:endParaRPr lang="en-AU" dirty="0"/>
          </a:p>
          <a:p>
            <a:endParaRPr lang="en-AU" dirty="0"/>
          </a:p>
        </p:txBody>
      </p:sp>
      <p:sp>
        <p:nvSpPr>
          <p:cNvPr id="35" name="TextBox 34">
            <a:extLst>
              <a:ext uri="{FF2B5EF4-FFF2-40B4-BE49-F238E27FC236}">
                <a16:creationId xmlns:a16="http://schemas.microsoft.com/office/drawing/2014/main" id="{E7BEF033-EA19-4780-A194-3FD24FF2C9EB}"/>
              </a:ext>
            </a:extLst>
          </p:cNvPr>
          <p:cNvSpPr txBox="1"/>
          <p:nvPr/>
        </p:nvSpPr>
        <p:spPr>
          <a:xfrm>
            <a:off x="6030624" y="4344809"/>
            <a:ext cx="2721552" cy="1200329"/>
          </a:xfrm>
          <a:prstGeom prst="rect">
            <a:avLst/>
          </a:prstGeom>
          <a:noFill/>
          <a:ln>
            <a:solidFill>
              <a:schemeClr val="tx1"/>
            </a:solidFill>
          </a:ln>
        </p:spPr>
        <p:txBody>
          <a:bodyPr wrap="square" rtlCol="0">
            <a:spAutoFit/>
          </a:bodyPr>
          <a:lstStyle/>
          <a:p>
            <a:r>
              <a:rPr lang="en-AU" dirty="0"/>
              <a:t>Output</a:t>
            </a:r>
          </a:p>
          <a:p>
            <a:endParaRPr lang="en-AU" dirty="0"/>
          </a:p>
          <a:p>
            <a:endParaRPr lang="en-AU" dirty="0"/>
          </a:p>
          <a:p>
            <a:endParaRPr lang="en-AU" dirty="0"/>
          </a:p>
        </p:txBody>
      </p:sp>
      <p:sp>
        <p:nvSpPr>
          <p:cNvPr id="36" name="TextBox 35">
            <a:extLst>
              <a:ext uri="{FF2B5EF4-FFF2-40B4-BE49-F238E27FC236}">
                <a16:creationId xmlns:a16="http://schemas.microsoft.com/office/drawing/2014/main" id="{F6C0BCF9-C0F2-4300-A7AD-D76CB06EBF40}"/>
              </a:ext>
            </a:extLst>
          </p:cNvPr>
          <p:cNvSpPr txBox="1"/>
          <p:nvPr/>
        </p:nvSpPr>
        <p:spPr>
          <a:xfrm>
            <a:off x="381000" y="2843789"/>
            <a:ext cx="48006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If there is a print statement, write down in a separate area any output generated.</a:t>
            </a:r>
            <a:endParaRPr lang="en-US" dirty="0">
              <a:solidFill>
                <a:schemeClr val="accent6">
                  <a:lumMod val="75000"/>
                </a:schemeClr>
              </a:solidFill>
            </a:endParaRPr>
          </a:p>
        </p:txBody>
      </p:sp>
      <p:pic>
        <p:nvPicPr>
          <p:cNvPr id="37" name="Picture 36">
            <a:extLst>
              <a:ext uri="{FF2B5EF4-FFF2-40B4-BE49-F238E27FC236}">
                <a16:creationId xmlns:a16="http://schemas.microsoft.com/office/drawing/2014/main" id="{7A6E5C87-855B-4803-AF56-DA98AEB740D5}"/>
              </a:ext>
            </a:extLst>
          </p:cNvPr>
          <p:cNvPicPr>
            <a:picLocks noChangeAspect="1"/>
          </p:cNvPicPr>
          <p:nvPr/>
        </p:nvPicPr>
        <p:blipFill rotWithShape="1">
          <a:blip r:embed="rId2"/>
          <a:srcRect r="42857" b="79137"/>
          <a:stretch/>
        </p:blipFill>
        <p:spPr>
          <a:xfrm>
            <a:off x="3200400" y="4800600"/>
            <a:ext cx="990600" cy="129166"/>
          </a:xfrm>
          <a:prstGeom prst="rect">
            <a:avLst/>
          </a:prstGeom>
        </p:spPr>
      </p:pic>
      <p:pic>
        <p:nvPicPr>
          <p:cNvPr id="38" name="Picture 37">
            <a:extLst>
              <a:ext uri="{FF2B5EF4-FFF2-40B4-BE49-F238E27FC236}">
                <a16:creationId xmlns:a16="http://schemas.microsoft.com/office/drawing/2014/main" id="{CAA07FC0-F5D6-4B02-95AA-FE694853E7C2}"/>
              </a:ext>
            </a:extLst>
          </p:cNvPr>
          <p:cNvPicPr>
            <a:picLocks noChangeAspect="1"/>
          </p:cNvPicPr>
          <p:nvPr/>
        </p:nvPicPr>
        <p:blipFill rotWithShape="1">
          <a:blip r:embed="rId2"/>
          <a:srcRect l="64744" b="79137"/>
          <a:stretch/>
        </p:blipFill>
        <p:spPr>
          <a:xfrm>
            <a:off x="4972164" y="4809836"/>
            <a:ext cx="611187" cy="129166"/>
          </a:xfrm>
          <a:prstGeom prst="rect">
            <a:avLst/>
          </a:prstGeom>
        </p:spPr>
      </p:pic>
      <p:pic>
        <p:nvPicPr>
          <p:cNvPr id="40" name="Picture 39">
            <a:extLst>
              <a:ext uri="{FF2B5EF4-FFF2-40B4-BE49-F238E27FC236}">
                <a16:creationId xmlns:a16="http://schemas.microsoft.com/office/drawing/2014/main" id="{94C75E1F-F2BF-48A2-84CE-0D8DF7126906}"/>
              </a:ext>
            </a:extLst>
          </p:cNvPr>
          <p:cNvPicPr>
            <a:picLocks noChangeAspect="1"/>
          </p:cNvPicPr>
          <p:nvPr/>
        </p:nvPicPr>
        <p:blipFill rotWithShape="1">
          <a:blip r:embed="rId2"/>
          <a:srcRect t="24575" r="26689" b="53047"/>
          <a:stretch/>
        </p:blipFill>
        <p:spPr>
          <a:xfrm>
            <a:off x="3200400" y="5084241"/>
            <a:ext cx="1270866" cy="138545"/>
          </a:xfrm>
          <a:prstGeom prst="rect">
            <a:avLst/>
          </a:prstGeom>
        </p:spPr>
      </p:pic>
      <p:pic>
        <p:nvPicPr>
          <p:cNvPr id="41" name="Picture 40">
            <a:extLst>
              <a:ext uri="{FF2B5EF4-FFF2-40B4-BE49-F238E27FC236}">
                <a16:creationId xmlns:a16="http://schemas.microsoft.com/office/drawing/2014/main" id="{2E1631B3-E70C-4042-880A-C16DF14F3003}"/>
              </a:ext>
            </a:extLst>
          </p:cNvPr>
          <p:cNvPicPr>
            <a:picLocks noChangeAspect="1"/>
          </p:cNvPicPr>
          <p:nvPr/>
        </p:nvPicPr>
        <p:blipFill rotWithShape="1">
          <a:blip r:embed="rId2"/>
          <a:srcRect l="83525" t="17366" r="-1107" b="51305"/>
          <a:stretch/>
        </p:blipFill>
        <p:spPr>
          <a:xfrm>
            <a:off x="4991431" y="5045731"/>
            <a:ext cx="304800" cy="193963"/>
          </a:xfrm>
          <a:prstGeom prst="rect">
            <a:avLst/>
          </a:prstGeom>
        </p:spPr>
      </p:pic>
      <p:pic>
        <p:nvPicPr>
          <p:cNvPr id="42" name="Picture 41">
            <a:extLst>
              <a:ext uri="{FF2B5EF4-FFF2-40B4-BE49-F238E27FC236}">
                <a16:creationId xmlns:a16="http://schemas.microsoft.com/office/drawing/2014/main" id="{04080919-A4D6-48C3-B07A-C3513A599444}"/>
              </a:ext>
            </a:extLst>
          </p:cNvPr>
          <p:cNvPicPr>
            <a:picLocks noChangeAspect="1"/>
          </p:cNvPicPr>
          <p:nvPr/>
        </p:nvPicPr>
        <p:blipFill rotWithShape="1">
          <a:blip r:embed="rId2"/>
          <a:srcRect l="67183" t="44756" r="19497" b="26900"/>
          <a:stretch/>
        </p:blipFill>
        <p:spPr>
          <a:xfrm>
            <a:off x="5221516" y="4786673"/>
            <a:ext cx="230909" cy="175491"/>
          </a:xfrm>
          <a:prstGeom prst="rect">
            <a:avLst/>
          </a:prstGeom>
        </p:spPr>
      </p:pic>
      <p:cxnSp>
        <p:nvCxnSpPr>
          <p:cNvPr id="11" name="Straight Connector 10">
            <a:extLst>
              <a:ext uri="{FF2B5EF4-FFF2-40B4-BE49-F238E27FC236}">
                <a16:creationId xmlns:a16="http://schemas.microsoft.com/office/drawing/2014/main" id="{D3398600-7411-4106-BA9F-5969D972570E}"/>
              </a:ext>
            </a:extLst>
          </p:cNvPr>
          <p:cNvCxnSpPr/>
          <p:nvPr/>
        </p:nvCxnSpPr>
        <p:spPr>
          <a:xfrm flipV="1">
            <a:off x="4991431" y="4800600"/>
            <a:ext cx="190169" cy="1384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49B0855B-47A5-4AC6-AE15-D494FD41151A}"/>
              </a:ext>
            </a:extLst>
          </p:cNvPr>
          <p:cNvPicPr>
            <a:picLocks noChangeAspect="1"/>
          </p:cNvPicPr>
          <p:nvPr/>
        </p:nvPicPr>
        <p:blipFill rotWithShape="1">
          <a:blip r:embed="rId2"/>
          <a:srcRect l="67183" t="44756" r="19497" b="26900"/>
          <a:stretch/>
        </p:blipFill>
        <p:spPr>
          <a:xfrm>
            <a:off x="6337012" y="4747634"/>
            <a:ext cx="230909" cy="175491"/>
          </a:xfrm>
          <a:prstGeom prst="rect">
            <a:avLst/>
          </a:prstGeom>
        </p:spPr>
      </p:pic>
    </p:spTree>
    <p:extLst>
      <p:ext uri="{BB962C8B-B14F-4D97-AF65-F5344CB8AC3E}">
        <p14:creationId xmlns:p14="http://schemas.microsoft.com/office/powerpoint/2010/main" val="30140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5000"/>
                                  </p:iterate>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4250"/>
                            </p:stCondLst>
                            <p:childTnLst>
                              <p:par>
                                <p:cTn id="9" presetID="10" presetClass="entr" presetSubtype="0" fill="hold" grpId="1"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4"/>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grpId="0" nodeType="afterEffect">
                                  <p:stCondLst>
                                    <p:cond delay="0"/>
                                  </p:stCondLst>
                                  <p:iterate type="lt">
                                    <p:tmPct val="5000"/>
                                  </p:iterate>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7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3" nodeType="clickEffect">
                                  <p:stCondLst>
                                    <p:cond delay="0"/>
                                  </p:stCondLst>
                                  <p:childTnLst>
                                    <p:set>
                                      <p:cBhvr>
                                        <p:cTn id="27" dur="1" fill="hold">
                                          <p:stCondLst>
                                            <p:cond delay="0"/>
                                          </p:stCondLst>
                                        </p:cTn>
                                        <p:tgtEl>
                                          <p:spTgt spid="24"/>
                                        </p:tgtEl>
                                        <p:attrNameLst>
                                          <p:attrName>style.visibility</p:attrName>
                                        </p:attrNameLst>
                                      </p:cBhvr>
                                      <p:to>
                                        <p:strVal val="hidden"/>
                                      </p:to>
                                    </p:set>
                                  </p:childTnLst>
                                </p:cTn>
                              </p:par>
                            </p:childTnLst>
                          </p:cTn>
                        </p:par>
                        <p:par>
                          <p:cTn id="28" fill="hold">
                            <p:stCondLst>
                              <p:cond delay="0"/>
                            </p:stCondLst>
                            <p:childTnLst>
                              <p:par>
                                <p:cTn id="29" presetID="10" presetClass="exit" presetSubtype="0" fill="hold" grpId="1" nodeType="afterEffect">
                                  <p:stCondLst>
                                    <p:cond delay="0"/>
                                  </p:stCondLst>
                                  <p:iterate type="lt">
                                    <p:tmPct val="0"/>
                                  </p:iterate>
                                  <p:childTnLst>
                                    <p:animEffect transition="out" filter="fade">
                                      <p:cBhvr>
                                        <p:cTn id="30" dur="500"/>
                                        <p:tgtEl>
                                          <p:spTgt spid="39"/>
                                        </p:tgtEl>
                                      </p:cBhvr>
                                    </p:animEffect>
                                    <p:set>
                                      <p:cBhvr>
                                        <p:cTn id="31" dur="1" fill="hold">
                                          <p:stCondLst>
                                            <p:cond delay="499"/>
                                          </p:stCondLst>
                                        </p:cTn>
                                        <p:tgtEl>
                                          <p:spTgt spid="39"/>
                                        </p:tgtEl>
                                        <p:attrNameLst>
                                          <p:attrName>style.visibility</p:attrName>
                                        </p:attrNameLst>
                                      </p:cBhvr>
                                      <p:to>
                                        <p:strVal val="hidden"/>
                                      </p:to>
                                    </p:set>
                                  </p:childTnLst>
                                </p:cTn>
                              </p:par>
                              <p:par>
                                <p:cTn id="32" presetID="10" presetClass="exit" presetSubtype="0" fill="hold" grpId="1" nodeType="withEffect">
                                  <p:stCondLst>
                                    <p:cond delay="0"/>
                                  </p:stCondLst>
                                  <p:iterate type="lt">
                                    <p:tmPct val="0"/>
                                  </p:iterate>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1000"/>
                                        <p:tgtEl>
                                          <p:spTgt spid="32"/>
                                        </p:tgtEl>
                                      </p:cBhvr>
                                    </p:animEffect>
                                  </p:childTnLst>
                                </p:cTn>
                              </p:par>
                            </p:childTnLst>
                          </p:cTn>
                        </p:par>
                        <p:par>
                          <p:cTn id="51" fill="hold">
                            <p:stCondLst>
                              <p:cond delay="3500"/>
                            </p:stCondLst>
                            <p:childTnLst>
                              <p:par>
                                <p:cTn id="52" presetID="10" presetClass="entr" presetSubtype="0" fill="hold" grpId="6"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8"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1000"/>
                                        <p:tgtEl>
                                          <p:spTgt spid="9"/>
                                        </p:tgtEl>
                                      </p:cBhvr>
                                    </p:animEffect>
                                  </p:childTnLst>
                                </p:cTn>
                              </p:par>
                            </p:childTnLst>
                          </p:cTn>
                        </p:par>
                        <p:par>
                          <p:cTn id="74" fill="hold">
                            <p:stCondLst>
                              <p:cond delay="2500"/>
                            </p:stCondLst>
                            <p:childTnLst>
                              <p:par>
                                <p:cTn id="75" presetID="10" presetClass="entr" presetSubtype="0" fill="hold"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1000"/>
                                        <p:tgtEl>
                                          <p:spTgt spid="37"/>
                                        </p:tgtEl>
                                      </p:cBhvr>
                                    </p:animEffect>
                                  </p:childTnLst>
                                </p:cTn>
                              </p:par>
                            </p:childTnLst>
                          </p:cTn>
                        </p:par>
                        <p:par>
                          <p:cTn id="78" fill="hold">
                            <p:stCondLst>
                              <p:cond delay="3500"/>
                            </p:stCondLst>
                            <p:childTnLst>
                              <p:par>
                                <p:cTn id="79" presetID="10" presetClass="entr" presetSubtype="0" fill="hold" nodeType="after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1000"/>
                                        <p:tgtEl>
                                          <p:spTgt spid="38"/>
                                        </p:tgtEl>
                                      </p:cBhvr>
                                    </p:animEffect>
                                  </p:childTnLst>
                                </p:cTn>
                              </p:par>
                            </p:childTnLst>
                          </p:cTn>
                        </p:par>
                        <p:par>
                          <p:cTn id="82" fill="hold">
                            <p:stCondLst>
                              <p:cond delay="4500"/>
                            </p:stCondLst>
                            <p:childTnLst>
                              <p:par>
                                <p:cTn id="83" presetID="42" presetClass="path" presetSubtype="0" accel="50000" decel="50000" fill="hold" grpId="1" nodeType="afterEffect">
                                  <p:stCondLst>
                                    <p:cond delay="0"/>
                                  </p:stCondLst>
                                  <p:childTnLst>
                                    <p:animMotion origin="layout" path="M -5.55556E-7 3.7037E-7 L -5.55556E-7 0.02315 " pathEditMode="relative" rAng="0" ptsTypes="AA">
                                      <p:cBhvr>
                                        <p:cTn id="84" dur="2000" fill="hold"/>
                                        <p:tgtEl>
                                          <p:spTgt spid="32"/>
                                        </p:tgtEl>
                                        <p:attrNameLst>
                                          <p:attrName>ppt_x</p:attrName>
                                          <p:attrName>ppt_y</p:attrName>
                                        </p:attrNameLst>
                                      </p:cBhvr>
                                      <p:rCtr x="0" y="1157"/>
                                    </p:animMotion>
                                  </p:childTnLst>
                                </p:cTn>
                              </p:par>
                            </p:childTnLst>
                          </p:cTn>
                        </p:par>
                        <p:par>
                          <p:cTn id="85" fill="hold">
                            <p:stCondLst>
                              <p:cond delay="6500"/>
                            </p:stCondLst>
                            <p:childTnLst>
                              <p:par>
                                <p:cTn id="86" presetID="10" presetClass="entr" presetSubtype="0" fill="hold"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1000"/>
                                        <p:tgtEl>
                                          <p:spTgt spid="40"/>
                                        </p:tgtEl>
                                      </p:cBhvr>
                                    </p:animEffect>
                                  </p:childTnLst>
                                </p:cTn>
                              </p:par>
                            </p:childTnLst>
                          </p:cTn>
                        </p:par>
                        <p:par>
                          <p:cTn id="89" fill="hold">
                            <p:stCondLst>
                              <p:cond delay="7500"/>
                            </p:stCondLst>
                            <p:childTnLst>
                              <p:par>
                                <p:cTn id="90" presetID="10" presetClass="entr" presetSubtype="0" fill="hold"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1000"/>
                                        <p:tgtEl>
                                          <p:spTgt spid="41"/>
                                        </p:tgtEl>
                                      </p:cBhvr>
                                    </p:animEffect>
                                  </p:childTnLst>
                                </p:cTn>
                              </p:par>
                            </p:childTnLst>
                          </p:cTn>
                        </p:par>
                        <p:par>
                          <p:cTn id="93" fill="hold">
                            <p:stCondLst>
                              <p:cond delay="8500"/>
                            </p:stCondLst>
                            <p:childTnLst>
                              <p:par>
                                <p:cTn id="94" presetID="42" presetClass="path" presetSubtype="0" accel="50000" decel="50000" fill="hold" grpId="2" nodeType="afterEffect">
                                  <p:stCondLst>
                                    <p:cond delay="0"/>
                                  </p:stCondLst>
                                  <p:childTnLst>
                                    <p:animMotion origin="layout" path="M -5.55556E-7 0.02315 L -5.55556E-7 0.04676 " pathEditMode="relative" rAng="0" ptsTypes="AA">
                                      <p:cBhvr>
                                        <p:cTn id="95" dur="2000" fill="hold"/>
                                        <p:tgtEl>
                                          <p:spTgt spid="32"/>
                                        </p:tgtEl>
                                        <p:attrNameLst>
                                          <p:attrName>ppt_x</p:attrName>
                                          <p:attrName>ppt_y</p:attrName>
                                        </p:attrNameLst>
                                      </p:cBhvr>
                                      <p:rCtr x="0" y="1181"/>
                                    </p:animMotion>
                                  </p:childTnLst>
                                </p:cTn>
                              </p:par>
                            </p:childTnLst>
                          </p:cTn>
                        </p:par>
                        <p:par>
                          <p:cTn id="96" fill="hold">
                            <p:stCondLst>
                              <p:cond delay="10500"/>
                            </p:stCondLst>
                            <p:childTnLst>
                              <p:par>
                                <p:cTn id="97" presetID="22" presetClass="entr" presetSubtype="8" fill="hold" nodeType="after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wipe(left)">
                                      <p:cBhvr>
                                        <p:cTn id="99" dur="500"/>
                                        <p:tgtEl>
                                          <p:spTgt spid="11"/>
                                        </p:tgtEl>
                                      </p:cBhvr>
                                    </p:animEffect>
                                  </p:childTnLst>
                                </p:cTn>
                              </p:par>
                            </p:childTnLst>
                          </p:cTn>
                        </p:par>
                        <p:par>
                          <p:cTn id="100" fill="hold">
                            <p:stCondLst>
                              <p:cond delay="11000"/>
                            </p:stCondLst>
                            <p:childTnLst>
                              <p:par>
                                <p:cTn id="101" presetID="10" presetClass="entr" presetSubtype="0" fill="hold" nodeType="after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fade">
                                      <p:cBhvr>
                                        <p:cTn id="103" dur="1000"/>
                                        <p:tgtEl>
                                          <p:spTgt spid="42"/>
                                        </p:tgtEl>
                                      </p:cBhvr>
                                    </p:animEffect>
                                  </p:childTnLst>
                                </p:cTn>
                              </p:par>
                            </p:childTnLst>
                          </p:cTn>
                        </p:par>
                        <p:par>
                          <p:cTn id="104" fill="hold">
                            <p:stCondLst>
                              <p:cond delay="12000"/>
                            </p:stCondLst>
                            <p:childTnLst>
                              <p:par>
                                <p:cTn id="105" presetID="10" presetClass="entr" presetSubtype="0" fill="hold" grpId="9"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0" nodeType="clickEffect">
                                  <p:stCondLst>
                                    <p:cond delay="0"/>
                                  </p:stCondLst>
                                  <p:childTnLst>
                                    <p:set>
                                      <p:cBhvr>
                                        <p:cTn id="111" dur="1" fill="hold">
                                          <p:stCondLst>
                                            <p:cond delay="0"/>
                                          </p:stCondLst>
                                        </p:cTn>
                                        <p:tgtEl>
                                          <p:spTgt spid="24"/>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31"/>
                                        </p:tgtEl>
                                      </p:cBhvr>
                                    </p:animEffect>
                                    <p:set>
                                      <p:cBhvr>
                                        <p:cTn id="114" dur="1" fill="hold">
                                          <p:stCondLst>
                                            <p:cond delay="499"/>
                                          </p:stCondLst>
                                        </p:cTn>
                                        <p:tgtEl>
                                          <p:spTgt spid="31"/>
                                        </p:tgtEl>
                                        <p:attrNameLst>
                                          <p:attrName>style.visibility</p:attrName>
                                        </p:attrNameLst>
                                      </p:cBhvr>
                                      <p:to>
                                        <p:strVal val="hidden"/>
                                      </p:to>
                                    </p:set>
                                  </p:childTnLst>
                                </p:cTn>
                              </p:par>
                            </p:childTnLst>
                          </p:cTn>
                        </p:par>
                        <p:par>
                          <p:cTn id="115" fill="hold">
                            <p:stCondLst>
                              <p:cond delay="500"/>
                            </p:stCondLst>
                            <p:childTnLst>
                              <p:par>
                                <p:cTn id="116" presetID="10" presetClass="entr" presetSubtype="0"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fade">
                                      <p:cBhvr>
                                        <p:cTn id="118" dur="500"/>
                                        <p:tgtEl>
                                          <p:spTgt spid="36"/>
                                        </p:tgtEl>
                                      </p:cBhvr>
                                    </p:animEffect>
                                  </p:childTnLst>
                                </p:cTn>
                              </p:par>
                            </p:childTnLst>
                          </p:cTn>
                        </p:par>
                        <p:par>
                          <p:cTn id="119" fill="hold">
                            <p:stCondLst>
                              <p:cond delay="1000"/>
                            </p:stCondLst>
                            <p:childTnLst>
                              <p:par>
                                <p:cTn id="120" presetID="10" presetClass="entr" presetSubtype="0" fill="hold" grpId="0" nodeType="after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500"/>
                                        <p:tgtEl>
                                          <p:spTgt spid="27"/>
                                        </p:tgtEl>
                                      </p:cBhvr>
                                    </p:animEffect>
                                  </p:childTnLst>
                                </p:cTn>
                              </p:par>
                            </p:childTnLst>
                          </p:cTn>
                        </p:par>
                        <p:par>
                          <p:cTn id="123" fill="hold">
                            <p:stCondLst>
                              <p:cond delay="1500"/>
                            </p:stCondLst>
                            <p:childTnLst>
                              <p:par>
                                <p:cTn id="124" presetID="10" presetClass="entr" presetSubtype="0"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fade">
                                      <p:cBhvr>
                                        <p:cTn id="126" dur="1000"/>
                                        <p:tgtEl>
                                          <p:spTgt spid="35"/>
                                        </p:tgtEl>
                                      </p:cBhvr>
                                    </p:animEffect>
                                  </p:childTnLst>
                                </p:cTn>
                              </p:par>
                            </p:childTnLst>
                          </p:cTn>
                        </p:par>
                        <p:par>
                          <p:cTn id="127" fill="hold">
                            <p:stCondLst>
                              <p:cond delay="2500"/>
                            </p:stCondLst>
                            <p:childTnLst>
                              <p:par>
                                <p:cTn id="128" presetID="42" presetClass="path" presetSubtype="0" accel="50000" decel="50000" fill="hold" grpId="3" nodeType="afterEffect">
                                  <p:stCondLst>
                                    <p:cond delay="0"/>
                                  </p:stCondLst>
                                  <p:childTnLst>
                                    <p:animMotion origin="layout" path="M -5.55556E-7 0.04676 L -5.55556E-7 0.06898 " pathEditMode="relative" rAng="0" ptsTypes="AA">
                                      <p:cBhvr>
                                        <p:cTn id="129" dur="2000" fill="hold"/>
                                        <p:tgtEl>
                                          <p:spTgt spid="32"/>
                                        </p:tgtEl>
                                        <p:attrNameLst>
                                          <p:attrName>ppt_x</p:attrName>
                                          <p:attrName>ppt_y</p:attrName>
                                        </p:attrNameLst>
                                      </p:cBhvr>
                                      <p:rCtr x="0" y="1111"/>
                                    </p:animMotion>
                                  </p:childTnLst>
                                </p:cTn>
                              </p:par>
                            </p:childTnLst>
                          </p:cTn>
                        </p:par>
                        <p:par>
                          <p:cTn id="130" fill="hold">
                            <p:stCondLst>
                              <p:cond delay="4500"/>
                            </p:stCondLst>
                            <p:childTnLst>
                              <p:par>
                                <p:cTn id="131" presetID="10" presetClass="entr" presetSubtype="0"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fade">
                                      <p:cBhvr>
                                        <p:cTn id="133" dur="1000"/>
                                        <p:tgtEl>
                                          <p:spTgt spid="43"/>
                                        </p:tgtEl>
                                      </p:cBhvr>
                                    </p:animEffect>
                                  </p:childTnLst>
                                </p:cTn>
                              </p:par>
                            </p:childTnLst>
                          </p:cTn>
                        </p:par>
                        <p:par>
                          <p:cTn id="134" fill="hold">
                            <p:stCondLst>
                              <p:cond delay="5500"/>
                            </p:stCondLst>
                            <p:childTnLst>
                              <p:par>
                                <p:cTn id="135" presetID="10" presetClass="entr" presetSubtype="0" fill="hold" grpId="13" nodeType="afterEffect">
                                  <p:stCondLst>
                                    <p:cond delay="0"/>
                                  </p:stCondLst>
                                  <p:childTnLst>
                                    <p:set>
                                      <p:cBhvr>
                                        <p:cTn id="136" dur="1" fill="hold">
                                          <p:stCondLst>
                                            <p:cond delay="0"/>
                                          </p:stCondLst>
                                        </p:cTn>
                                        <p:tgtEl>
                                          <p:spTgt spid="24"/>
                                        </p:tgtEl>
                                        <p:attrNameLst>
                                          <p:attrName>style.visibility</p:attrName>
                                        </p:attrNameLst>
                                      </p:cBhvr>
                                      <p:to>
                                        <p:strVal val="visible"/>
                                      </p:to>
                                    </p:set>
                                    <p:animEffect transition="in" filter="fade">
                                      <p:cBhvr>
                                        <p:cTn id="1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24" grpId="0"/>
      <p:bldP spid="24" grpId="1"/>
      <p:bldP spid="24" grpId="2"/>
      <p:bldP spid="24" grpId="3"/>
      <p:bldP spid="24" grpId="6"/>
      <p:bldP spid="24" grpId="8"/>
      <p:bldP spid="24" grpId="9"/>
      <p:bldP spid="24" grpId="10"/>
      <p:bldP spid="24" grpId="13"/>
      <p:bldP spid="22" grpId="0"/>
      <p:bldP spid="22" grpId="1"/>
      <p:bldP spid="27" grpId="0"/>
      <p:bldP spid="28" grpId="0"/>
      <p:bldP spid="29" grpId="0"/>
      <p:bldP spid="29" grpId="1"/>
      <p:bldP spid="30" grpId="0"/>
      <p:bldP spid="31" grpId="0"/>
      <p:bldP spid="31" grpId="1"/>
      <p:bldP spid="32" grpId="0" animBg="1"/>
      <p:bldP spid="32" grpId="1" animBg="1"/>
      <p:bldP spid="32" grpId="2" animBg="1"/>
      <p:bldP spid="32" grpId="3" animBg="1"/>
      <p:bldP spid="9" grpId="0" animBg="1"/>
      <p:bldP spid="35" grpId="0" animBg="1"/>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F2F63ED-D2B7-4869-A72A-05607BE4EDB7}"/>
              </a:ext>
            </a:extLst>
          </p:cNvPr>
          <p:cNvSpPr txBox="1"/>
          <p:nvPr/>
        </p:nvSpPr>
        <p:spPr>
          <a:xfrm>
            <a:off x="4955731" y="794236"/>
            <a:ext cx="3840608" cy="2031325"/>
          </a:xfrm>
          <a:prstGeom prst="rect">
            <a:avLst/>
          </a:prstGeom>
          <a:noFill/>
          <a:ln>
            <a:solidFill>
              <a:schemeClr val="tx1"/>
            </a:solidFill>
          </a:ln>
        </p:spPr>
        <p:txBody>
          <a:bodyPr wrap="square" rtlCol="0">
            <a:spAutoFit/>
          </a:bodyPr>
          <a:lstStyle/>
          <a:p>
            <a:r>
              <a:rPr lang="en-AU" dirty="0"/>
              <a:t>Memory</a:t>
            </a:r>
          </a:p>
          <a:p>
            <a:endParaRPr lang="en-AU" dirty="0"/>
          </a:p>
          <a:p>
            <a:endParaRPr lang="en-AU" dirty="0"/>
          </a:p>
          <a:p>
            <a:endParaRPr lang="en-AU" dirty="0"/>
          </a:p>
          <a:p>
            <a:endParaRPr lang="en-AU" dirty="0"/>
          </a:p>
          <a:p>
            <a:endParaRPr lang="en-AU" dirty="0"/>
          </a:p>
          <a:p>
            <a:endParaRPr lang="en-AU" dirty="0"/>
          </a:p>
        </p:txBody>
      </p:sp>
      <p:sp>
        <p:nvSpPr>
          <p:cNvPr id="37" name="TextBox 36">
            <a:extLst>
              <a:ext uri="{FF2B5EF4-FFF2-40B4-BE49-F238E27FC236}">
                <a16:creationId xmlns:a16="http://schemas.microsoft.com/office/drawing/2014/main" id="{FD0CE1C3-537C-4BFA-BC31-1E0671B089DA}"/>
              </a:ext>
            </a:extLst>
          </p:cNvPr>
          <p:cNvSpPr txBox="1"/>
          <p:nvPr/>
        </p:nvSpPr>
        <p:spPr>
          <a:xfrm>
            <a:off x="4953001" y="2932484"/>
            <a:ext cx="3865502" cy="2031325"/>
          </a:xfrm>
          <a:prstGeom prst="rect">
            <a:avLst/>
          </a:prstGeom>
          <a:noFill/>
          <a:ln>
            <a:solidFill>
              <a:schemeClr val="tx1"/>
            </a:solidFill>
          </a:ln>
        </p:spPr>
        <p:txBody>
          <a:bodyPr wrap="square" rtlCol="0">
            <a:spAutoFit/>
          </a:bodyPr>
          <a:lstStyle/>
          <a:p>
            <a:r>
              <a:rPr lang="en-AU" dirty="0"/>
              <a:t>Output</a:t>
            </a:r>
          </a:p>
          <a:p>
            <a:endParaRPr lang="en-AU" dirty="0"/>
          </a:p>
          <a:p>
            <a:endParaRPr lang="en-AU" dirty="0"/>
          </a:p>
          <a:p>
            <a:endParaRPr lang="en-AU" dirty="0"/>
          </a:p>
          <a:p>
            <a:endParaRPr lang="en-AU" dirty="0"/>
          </a:p>
          <a:p>
            <a:endParaRPr lang="en-AU" dirty="0"/>
          </a:p>
          <a:p>
            <a:endParaRPr lang="en-AU" dirty="0"/>
          </a:p>
        </p:txBody>
      </p:sp>
      <p:sp>
        <p:nvSpPr>
          <p:cNvPr id="39" name="TextBox 38">
            <a:extLst>
              <a:ext uri="{FF2B5EF4-FFF2-40B4-BE49-F238E27FC236}">
                <a16:creationId xmlns:a16="http://schemas.microsoft.com/office/drawing/2014/main" id="{E74965B9-250C-48CF-B461-594269FD510D}"/>
              </a:ext>
            </a:extLst>
          </p:cNvPr>
          <p:cNvSpPr txBox="1"/>
          <p:nvPr/>
        </p:nvSpPr>
        <p:spPr>
          <a:xfrm>
            <a:off x="457200" y="3581400"/>
            <a:ext cx="4038600" cy="1200329"/>
          </a:xfrm>
          <a:prstGeom prst="rect">
            <a:avLst/>
          </a:prstGeom>
          <a:noFill/>
        </p:spPr>
        <p:txBody>
          <a:bodyPr wrap="square" rtlCol="0">
            <a:spAutoFit/>
          </a:bodyPr>
          <a:lstStyle/>
          <a:p>
            <a:r>
              <a:rPr lang="en-US" dirty="0">
                <a:solidFill>
                  <a:schemeClr val="accent6">
                    <a:lumMod val="75000"/>
                  </a:schemeClr>
                </a:solidFill>
              </a:rPr>
              <a:t>Consider Example 1 above. </a:t>
            </a:r>
          </a:p>
          <a:p>
            <a:endParaRPr lang="en-US" dirty="0">
              <a:solidFill>
                <a:schemeClr val="accent6">
                  <a:lumMod val="75000"/>
                </a:schemeClr>
              </a:solidFill>
            </a:endParaRPr>
          </a:p>
          <a:p>
            <a:r>
              <a:rPr lang="en-US" dirty="0">
                <a:solidFill>
                  <a:schemeClr val="accent6">
                    <a:lumMod val="75000"/>
                  </a:schemeClr>
                </a:solidFill>
              </a:rPr>
              <a:t>Let’s follow the rules from the previous slide to determine the final output.</a:t>
            </a:r>
          </a:p>
        </p:txBody>
      </p:sp>
      <p:sp>
        <p:nvSpPr>
          <p:cNvPr id="24" name="TextBox 23"/>
          <p:cNvSpPr txBox="1"/>
          <p:nvPr/>
        </p:nvSpPr>
        <p:spPr>
          <a:xfrm>
            <a:off x="6324600" y="6324600"/>
            <a:ext cx="1917641" cy="369332"/>
          </a:xfrm>
          <a:prstGeom prst="rect">
            <a:avLst/>
          </a:prstGeom>
          <a:noFill/>
        </p:spPr>
        <p:txBody>
          <a:bodyPr wrap="none" rtlCol="0">
            <a:spAutoFit/>
          </a:bodyPr>
          <a:lstStyle/>
          <a:p>
            <a:r>
              <a:rPr lang="en-US" i="1" dirty="0"/>
              <a:t>Click to continue…</a:t>
            </a:r>
          </a:p>
        </p:txBody>
      </p:sp>
      <p:pic>
        <p:nvPicPr>
          <p:cNvPr id="12" name="Picture 11" descr="UniLndscplogo-blu_01.png"/>
          <p:cNvPicPr>
            <a:picLocks noChangeAspect="1"/>
          </p:cNvPicPr>
          <p:nvPr/>
        </p:nvPicPr>
        <p:blipFill>
          <a:blip r:embed="rId2"/>
          <a:stretch>
            <a:fillRect/>
          </a:stretch>
        </p:blipFill>
        <p:spPr>
          <a:xfrm>
            <a:off x="7283420" y="69600"/>
            <a:ext cx="1534925" cy="540000"/>
          </a:xfrm>
          <a:prstGeom prst="rect">
            <a:avLst/>
          </a:prstGeom>
        </p:spPr>
      </p:pic>
      <p:pic>
        <p:nvPicPr>
          <p:cNvPr id="2" name="Picture 1">
            <a:extLst>
              <a:ext uri="{FF2B5EF4-FFF2-40B4-BE49-F238E27FC236}">
                <a16:creationId xmlns:a16="http://schemas.microsoft.com/office/drawing/2014/main" id="{E58431F5-7E4F-4C5B-AD79-34DE2F17D8DF}"/>
              </a:ext>
            </a:extLst>
          </p:cNvPr>
          <p:cNvPicPr>
            <a:picLocks noChangeAspect="1"/>
          </p:cNvPicPr>
          <p:nvPr/>
        </p:nvPicPr>
        <p:blipFill>
          <a:blip r:embed="rId3"/>
          <a:stretch>
            <a:fillRect/>
          </a:stretch>
        </p:blipFill>
        <p:spPr>
          <a:xfrm>
            <a:off x="304800" y="1177736"/>
            <a:ext cx="2066925" cy="1647825"/>
          </a:xfrm>
          <a:prstGeom prst="rect">
            <a:avLst/>
          </a:prstGeom>
        </p:spPr>
      </p:pic>
      <p:sp>
        <p:nvSpPr>
          <p:cNvPr id="19" name="TextBox 18">
            <a:extLst>
              <a:ext uri="{FF2B5EF4-FFF2-40B4-BE49-F238E27FC236}">
                <a16:creationId xmlns:a16="http://schemas.microsoft.com/office/drawing/2014/main" id="{4135F462-D7D5-488F-AA30-8BBAD8ED1ED4}"/>
              </a:ext>
            </a:extLst>
          </p:cNvPr>
          <p:cNvSpPr txBox="1"/>
          <p:nvPr/>
        </p:nvSpPr>
        <p:spPr>
          <a:xfrm>
            <a:off x="228600" y="253651"/>
            <a:ext cx="6858000" cy="369332"/>
          </a:xfrm>
          <a:prstGeom prst="rect">
            <a:avLst/>
          </a:prstGeom>
          <a:noFill/>
        </p:spPr>
        <p:txBody>
          <a:bodyPr wrap="square" rtlCol="0">
            <a:spAutoFit/>
          </a:bodyPr>
          <a:lstStyle/>
          <a:p>
            <a:r>
              <a:rPr lang="en-US" b="1" u="sng" dirty="0"/>
              <a:t>How to solve: “What is the output produced by the following code”?</a:t>
            </a:r>
          </a:p>
        </p:txBody>
      </p:sp>
      <p:sp>
        <p:nvSpPr>
          <p:cNvPr id="4" name="TextBox 3">
            <a:extLst>
              <a:ext uri="{FF2B5EF4-FFF2-40B4-BE49-F238E27FC236}">
                <a16:creationId xmlns:a16="http://schemas.microsoft.com/office/drawing/2014/main" id="{02F6DBC2-F771-41B7-890E-81EEADB65C49}"/>
              </a:ext>
            </a:extLst>
          </p:cNvPr>
          <p:cNvSpPr txBox="1"/>
          <p:nvPr/>
        </p:nvSpPr>
        <p:spPr>
          <a:xfrm>
            <a:off x="228600" y="764911"/>
            <a:ext cx="1209627" cy="369332"/>
          </a:xfrm>
          <a:prstGeom prst="rect">
            <a:avLst/>
          </a:prstGeom>
          <a:noFill/>
        </p:spPr>
        <p:txBody>
          <a:bodyPr wrap="none" rtlCol="0">
            <a:spAutoFit/>
          </a:bodyPr>
          <a:lstStyle/>
          <a:p>
            <a:r>
              <a:rPr lang="en-AU" dirty="0">
                <a:solidFill>
                  <a:schemeClr val="accent1"/>
                </a:solidFill>
              </a:rPr>
              <a:t>Example 1:</a:t>
            </a:r>
          </a:p>
        </p:txBody>
      </p:sp>
      <p:sp>
        <p:nvSpPr>
          <p:cNvPr id="10" name="TextBox 9">
            <a:extLst>
              <a:ext uri="{FF2B5EF4-FFF2-40B4-BE49-F238E27FC236}">
                <a16:creationId xmlns:a16="http://schemas.microsoft.com/office/drawing/2014/main" id="{341AFEA7-462D-4F01-8B2D-242182FDA2DE}"/>
              </a:ext>
            </a:extLst>
          </p:cNvPr>
          <p:cNvSpPr txBox="1"/>
          <p:nvPr/>
        </p:nvSpPr>
        <p:spPr>
          <a:xfrm>
            <a:off x="457200" y="3604785"/>
            <a:ext cx="4038600" cy="1477328"/>
          </a:xfrm>
          <a:prstGeom prst="rect">
            <a:avLst/>
          </a:prstGeom>
          <a:noFill/>
        </p:spPr>
        <p:txBody>
          <a:bodyPr wrap="square" rtlCol="0">
            <a:spAutoFit/>
          </a:bodyPr>
          <a:lstStyle/>
          <a:p>
            <a:r>
              <a:rPr lang="en-US" dirty="0">
                <a:solidFill>
                  <a:schemeClr val="accent6">
                    <a:lumMod val="75000"/>
                  </a:schemeClr>
                </a:solidFill>
              </a:rPr>
              <a:t>We begin with the first line of code, which is a variable assignment for a list.</a:t>
            </a:r>
          </a:p>
          <a:p>
            <a:endParaRPr lang="en-US" dirty="0">
              <a:solidFill>
                <a:schemeClr val="accent6">
                  <a:lumMod val="75000"/>
                </a:schemeClr>
              </a:solidFill>
            </a:endParaRPr>
          </a:p>
          <a:p>
            <a:r>
              <a:rPr lang="en-US" dirty="0">
                <a:solidFill>
                  <a:schemeClr val="accent6">
                    <a:lumMod val="75000"/>
                  </a:schemeClr>
                </a:solidFill>
              </a:rPr>
              <a:t>Lets note the addition of </a:t>
            </a:r>
            <a:r>
              <a:rPr lang="en-US" sz="1400" dirty="0">
                <a:latin typeface="Courier New" panose="02070309020205020404" pitchFamily="49" charset="0"/>
                <a:cs typeface="Courier New" panose="02070309020205020404" pitchFamily="49" charset="0"/>
              </a:rPr>
              <a:t>new_list</a:t>
            </a:r>
            <a:r>
              <a:rPr lang="en-US" dirty="0">
                <a:solidFill>
                  <a:schemeClr val="accent6">
                    <a:lumMod val="75000"/>
                  </a:schemeClr>
                </a:solidFill>
              </a:rPr>
              <a:t> to memory, as well as the list values. </a:t>
            </a:r>
          </a:p>
        </p:txBody>
      </p:sp>
      <p:sp>
        <p:nvSpPr>
          <p:cNvPr id="11" name="Rectangle 10">
            <a:extLst>
              <a:ext uri="{FF2B5EF4-FFF2-40B4-BE49-F238E27FC236}">
                <a16:creationId xmlns:a16="http://schemas.microsoft.com/office/drawing/2014/main" id="{C41507B1-77BF-4A03-B332-6952050F08BD}"/>
              </a:ext>
            </a:extLst>
          </p:cNvPr>
          <p:cNvSpPr/>
          <p:nvPr/>
        </p:nvSpPr>
        <p:spPr>
          <a:xfrm>
            <a:off x="270163" y="1251526"/>
            <a:ext cx="2066924" cy="127296"/>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84939DA-D5AF-4D57-8795-4DFD970B8DF5}"/>
              </a:ext>
            </a:extLst>
          </p:cNvPr>
          <p:cNvPicPr>
            <a:picLocks noChangeAspect="1"/>
          </p:cNvPicPr>
          <p:nvPr/>
        </p:nvPicPr>
        <p:blipFill>
          <a:blip r:embed="rId4"/>
          <a:stretch>
            <a:fillRect/>
          </a:stretch>
        </p:blipFill>
        <p:spPr>
          <a:xfrm>
            <a:off x="5232249" y="1196111"/>
            <a:ext cx="600075" cy="238125"/>
          </a:xfrm>
          <a:prstGeom prst="rect">
            <a:avLst/>
          </a:prstGeom>
        </p:spPr>
      </p:pic>
      <p:pic>
        <p:nvPicPr>
          <p:cNvPr id="5" name="Picture 4">
            <a:extLst>
              <a:ext uri="{FF2B5EF4-FFF2-40B4-BE49-F238E27FC236}">
                <a16:creationId xmlns:a16="http://schemas.microsoft.com/office/drawing/2014/main" id="{25EA8CD6-3AA1-4928-8C32-890DB3BE0524}"/>
              </a:ext>
            </a:extLst>
          </p:cNvPr>
          <p:cNvPicPr>
            <a:picLocks noChangeAspect="1"/>
          </p:cNvPicPr>
          <p:nvPr/>
        </p:nvPicPr>
        <p:blipFill>
          <a:blip r:embed="rId5"/>
          <a:stretch>
            <a:fillRect/>
          </a:stretch>
        </p:blipFill>
        <p:spPr>
          <a:xfrm>
            <a:off x="7071359" y="1203366"/>
            <a:ext cx="1457325" cy="200025"/>
          </a:xfrm>
          <a:prstGeom prst="rect">
            <a:avLst/>
          </a:prstGeom>
        </p:spPr>
      </p:pic>
      <p:pic>
        <p:nvPicPr>
          <p:cNvPr id="6" name="Picture 5">
            <a:extLst>
              <a:ext uri="{FF2B5EF4-FFF2-40B4-BE49-F238E27FC236}">
                <a16:creationId xmlns:a16="http://schemas.microsoft.com/office/drawing/2014/main" id="{00AB1F9A-07D8-4770-884F-46E16473694A}"/>
              </a:ext>
            </a:extLst>
          </p:cNvPr>
          <p:cNvPicPr>
            <a:picLocks noChangeAspect="1"/>
          </p:cNvPicPr>
          <p:nvPr/>
        </p:nvPicPr>
        <p:blipFill>
          <a:blip r:embed="rId6"/>
          <a:stretch>
            <a:fillRect/>
          </a:stretch>
        </p:blipFill>
        <p:spPr>
          <a:xfrm>
            <a:off x="5232249" y="1648813"/>
            <a:ext cx="352425" cy="228600"/>
          </a:xfrm>
          <a:prstGeom prst="rect">
            <a:avLst/>
          </a:prstGeom>
        </p:spPr>
      </p:pic>
      <p:pic>
        <p:nvPicPr>
          <p:cNvPr id="7" name="Picture 6">
            <a:extLst>
              <a:ext uri="{FF2B5EF4-FFF2-40B4-BE49-F238E27FC236}">
                <a16:creationId xmlns:a16="http://schemas.microsoft.com/office/drawing/2014/main" id="{ECDC45B8-A6CE-4438-BDA9-BD34A49180F6}"/>
              </a:ext>
            </a:extLst>
          </p:cNvPr>
          <p:cNvPicPr>
            <a:picLocks noChangeAspect="1"/>
          </p:cNvPicPr>
          <p:nvPr/>
        </p:nvPicPr>
        <p:blipFill>
          <a:blip r:embed="rId7"/>
          <a:stretch>
            <a:fillRect/>
          </a:stretch>
        </p:blipFill>
        <p:spPr>
          <a:xfrm>
            <a:off x="7097681" y="1664053"/>
            <a:ext cx="219075" cy="209550"/>
          </a:xfrm>
          <a:prstGeom prst="rect">
            <a:avLst/>
          </a:prstGeom>
        </p:spPr>
      </p:pic>
      <p:pic>
        <p:nvPicPr>
          <p:cNvPr id="8" name="Picture 7">
            <a:extLst>
              <a:ext uri="{FF2B5EF4-FFF2-40B4-BE49-F238E27FC236}">
                <a16:creationId xmlns:a16="http://schemas.microsoft.com/office/drawing/2014/main" id="{85E58D37-018F-467B-A38A-BBF50673DB40}"/>
              </a:ext>
            </a:extLst>
          </p:cNvPr>
          <p:cNvPicPr>
            <a:picLocks noChangeAspect="1"/>
          </p:cNvPicPr>
          <p:nvPr/>
        </p:nvPicPr>
        <p:blipFill>
          <a:blip r:embed="rId8"/>
          <a:stretch>
            <a:fillRect/>
          </a:stretch>
        </p:blipFill>
        <p:spPr>
          <a:xfrm>
            <a:off x="7115334" y="1639484"/>
            <a:ext cx="257175" cy="228600"/>
          </a:xfrm>
          <a:prstGeom prst="rect">
            <a:avLst/>
          </a:prstGeom>
        </p:spPr>
      </p:pic>
      <p:sp>
        <p:nvSpPr>
          <p:cNvPr id="20" name="TextBox 19">
            <a:extLst>
              <a:ext uri="{FF2B5EF4-FFF2-40B4-BE49-F238E27FC236}">
                <a16:creationId xmlns:a16="http://schemas.microsoft.com/office/drawing/2014/main" id="{9C8AA206-475C-4267-89FD-7C0A537D6D3E}"/>
              </a:ext>
            </a:extLst>
          </p:cNvPr>
          <p:cNvSpPr txBox="1"/>
          <p:nvPr/>
        </p:nvSpPr>
        <p:spPr>
          <a:xfrm>
            <a:off x="457200" y="3597165"/>
            <a:ext cx="4038600" cy="923330"/>
          </a:xfrm>
          <a:prstGeom prst="rect">
            <a:avLst/>
          </a:prstGeom>
          <a:noFill/>
        </p:spPr>
        <p:txBody>
          <a:bodyPr wrap="square" rtlCol="0">
            <a:spAutoFit/>
          </a:bodyPr>
          <a:lstStyle/>
          <a:p>
            <a:r>
              <a:rPr lang="en-US" dirty="0">
                <a:solidFill>
                  <a:schemeClr val="accent6">
                    <a:lumMod val="75000"/>
                  </a:schemeClr>
                </a:solidFill>
              </a:rPr>
              <a:t>Create a new variable </a:t>
            </a:r>
            <a:r>
              <a:rPr lang="en-US" sz="1400" dirty="0">
                <a:latin typeface="Courier New" panose="02070309020205020404" pitchFamily="49" charset="0"/>
                <a:cs typeface="Courier New" panose="02070309020205020404" pitchFamily="49" charset="0"/>
              </a:rPr>
              <a:t>temp </a:t>
            </a:r>
            <a:r>
              <a:rPr lang="en-US" dirty="0">
                <a:solidFill>
                  <a:schemeClr val="accent6">
                    <a:lumMod val="75000"/>
                  </a:schemeClr>
                </a:solidFill>
              </a:rPr>
              <a:t>and assign it the current value of </a:t>
            </a:r>
            <a:r>
              <a:rPr lang="en-US" sz="1400" dirty="0">
                <a:latin typeface="Courier New" panose="02070309020205020404" pitchFamily="49" charset="0"/>
                <a:cs typeface="Courier New" panose="02070309020205020404" pitchFamily="49" charset="0"/>
              </a:rPr>
              <a:t>new_list[1]</a:t>
            </a:r>
            <a:r>
              <a:rPr lang="en-US" dirty="0">
                <a:solidFill>
                  <a:schemeClr val="accent6">
                    <a:lumMod val="75000"/>
                  </a:schemeClr>
                </a:solidFill>
              </a:rPr>
              <a:t>, which we can see is </a:t>
            </a:r>
            <a:r>
              <a:rPr lang="en-US" sz="1400" dirty="0">
                <a:latin typeface="Courier New" panose="02070309020205020404" pitchFamily="49" charset="0"/>
                <a:cs typeface="Courier New" panose="02070309020205020404" pitchFamily="49" charset="0"/>
              </a:rPr>
              <a:t>3</a:t>
            </a:r>
            <a:r>
              <a:rPr lang="en-US" dirty="0">
                <a:solidFill>
                  <a:schemeClr val="accent6">
                    <a:lumMod val="75000"/>
                  </a:schemeClr>
                </a:solidFill>
              </a:rPr>
              <a:t>. </a:t>
            </a:r>
            <a:endParaRPr lang="en-US" dirty="0">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D6B0D20B-F07C-42C9-965A-E2A3B7B50E80}"/>
              </a:ext>
            </a:extLst>
          </p:cNvPr>
          <p:cNvSpPr txBox="1"/>
          <p:nvPr/>
        </p:nvSpPr>
        <p:spPr>
          <a:xfrm>
            <a:off x="464820" y="3624980"/>
            <a:ext cx="4038600" cy="646331"/>
          </a:xfrm>
          <a:prstGeom prst="rect">
            <a:avLst/>
          </a:prstGeom>
          <a:noFill/>
        </p:spPr>
        <p:txBody>
          <a:bodyPr wrap="square" rtlCol="0">
            <a:spAutoFit/>
          </a:bodyPr>
          <a:lstStyle/>
          <a:p>
            <a:r>
              <a:rPr lang="en-US" dirty="0">
                <a:solidFill>
                  <a:schemeClr val="accent6">
                    <a:lumMod val="75000"/>
                  </a:schemeClr>
                </a:solidFill>
              </a:rPr>
              <a:t>Next, take the current value of </a:t>
            </a:r>
            <a:r>
              <a:rPr lang="en-US" sz="1400" dirty="0">
                <a:latin typeface="Courier New" panose="02070309020205020404" pitchFamily="49" charset="0"/>
                <a:cs typeface="Courier New" panose="02070309020205020404" pitchFamily="49" charset="0"/>
              </a:rPr>
              <a:t>new_list[2] </a:t>
            </a:r>
            <a:r>
              <a:rPr lang="en-US" dirty="0">
                <a:solidFill>
                  <a:schemeClr val="accent6">
                    <a:lumMod val="75000"/>
                  </a:schemeClr>
                </a:solidFill>
              </a:rPr>
              <a:t>and store it in </a:t>
            </a:r>
            <a:r>
              <a:rPr lang="en-US" sz="1400" dirty="0">
                <a:latin typeface="Courier New" panose="02070309020205020404" pitchFamily="49" charset="0"/>
                <a:cs typeface="Courier New" panose="02070309020205020404" pitchFamily="49" charset="0"/>
              </a:rPr>
              <a:t>new_list[1]</a:t>
            </a:r>
            <a:r>
              <a:rPr lang="en-US" dirty="0">
                <a:solidFill>
                  <a:schemeClr val="accent6">
                    <a:lumMod val="75000"/>
                  </a:schemeClr>
                </a:solidFill>
              </a:rPr>
              <a:t>. </a:t>
            </a:r>
            <a:endParaRPr lang="en-US" dirty="0">
              <a:latin typeface="Courier New" panose="02070309020205020404" pitchFamily="49" charset="0"/>
              <a:cs typeface="Courier New" panose="02070309020205020404" pitchFamily="49" charset="0"/>
            </a:endParaRPr>
          </a:p>
        </p:txBody>
      </p:sp>
      <p:sp>
        <p:nvSpPr>
          <p:cNvPr id="22" name="TextBox 21">
            <a:extLst>
              <a:ext uri="{FF2B5EF4-FFF2-40B4-BE49-F238E27FC236}">
                <a16:creationId xmlns:a16="http://schemas.microsoft.com/office/drawing/2014/main" id="{D9815A00-2F1C-4F35-AE20-9BCE79A9861E}"/>
              </a:ext>
            </a:extLst>
          </p:cNvPr>
          <p:cNvSpPr txBox="1"/>
          <p:nvPr/>
        </p:nvSpPr>
        <p:spPr>
          <a:xfrm>
            <a:off x="449580" y="3581400"/>
            <a:ext cx="4038600" cy="2585323"/>
          </a:xfrm>
          <a:prstGeom prst="rect">
            <a:avLst/>
          </a:prstGeom>
          <a:noFill/>
        </p:spPr>
        <p:txBody>
          <a:bodyPr wrap="square" rtlCol="0">
            <a:spAutoFit/>
          </a:bodyPr>
          <a:lstStyle/>
          <a:p>
            <a:r>
              <a:rPr lang="en-US" dirty="0">
                <a:solidFill>
                  <a:schemeClr val="accent6">
                    <a:lumMod val="75000"/>
                  </a:schemeClr>
                </a:solidFill>
              </a:rPr>
              <a:t>Moving on. Take the current value of </a:t>
            </a:r>
            <a:r>
              <a:rPr lang="en-US" sz="1400" dirty="0">
                <a:latin typeface="Courier New" panose="02070309020205020404" pitchFamily="49" charset="0"/>
                <a:cs typeface="Courier New" panose="02070309020205020404" pitchFamily="49" charset="0"/>
              </a:rPr>
              <a:t>temp</a:t>
            </a:r>
            <a:r>
              <a:rPr lang="en-US" dirty="0">
                <a:solidFill>
                  <a:schemeClr val="accent6">
                    <a:lumMod val="75000"/>
                  </a:schemeClr>
                </a:solidFill>
              </a:rPr>
              <a:t>, and store it in </a:t>
            </a:r>
            <a:r>
              <a:rPr lang="en-US" sz="1400" dirty="0">
                <a:latin typeface="Courier New" panose="02070309020205020404" pitchFamily="49" charset="0"/>
                <a:cs typeface="Courier New" panose="02070309020205020404" pitchFamily="49" charset="0"/>
              </a:rPr>
              <a:t>new_list[2]</a:t>
            </a:r>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(The astute programmer will notice that the 3 and 9 have now swapped positions in the list since the beginning. However, the computer itself has no conception of this – it just continues executing, line by line)</a:t>
            </a:r>
          </a:p>
        </p:txBody>
      </p:sp>
      <p:pic>
        <p:nvPicPr>
          <p:cNvPr id="23" name="Picture 22">
            <a:extLst>
              <a:ext uri="{FF2B5EF4-FFF2-40B4-BE49-F238E27FC236}">
                <a16:creationId xmlns:a16="http://schemas.microsoft.com/office/drawing/2014/main" id="{16D27278-608C-4188-8182-EBAD0E64FF6B}"/>
              </a:ext>
            </a:extLst>
          </p:cNvPr>
          <p:cNvPicPr>
            <a:picLocks noChangeAspect="1"/>
          </p:cNvPicPr>
          <p:nvPr/>
        </p:nvPicPr>
        <p:blipFill rotWithShape="1">
          <a:blip r:embed="rId7"/>
          <a:srcRect r="33477"/>
          <a:stretch/>
        </p:blipFill>
        <p:spPr>
          <a:xfrm>
            <a:off x="7598092" y="1195376"/>
            <a:ext cx="145734" cy="209550"/>
          </a:xfrm>
          <a:prstGeom prst="rect">
            <a:avLst/>
          </a:prstGeom>
        </p:spPr>
      </p:pic>
      <p:pic>
        <p:nvPicPr>
          <p:cNvPr id="13" name="Picture 12">
            <a:extLst>
              <a:ext uri="{FF2B5EF4-FFF2-40B4-BE49-F238E27FC236}">
                <a16:creationId xmlns:a16="http://schemas.microsoft.com/office/drawing/2014/main" id="{63233103-DD76-4AB1-8FFF-841AA0EA80F8}"/>
              </a:ext>
            </a:extLst>
          </p:cNvPr>
          <p:cNvPicPr>
            <a:picLocks noChangeAspect="1"/>
          </p:cNvPicPr>
          <p:nvPr/>
        </p:nvPicPr>
        <p:blipFill>
          <a:blip r:embed="rId9"/>
          <a:stretch>
            <a:fillRect/>
          </a:stretch>
        </p:blipFill>
        <p:spPr>
          <a:xfrm>
            <a:off x="7429500" y="1174750"/>
            <a:ext cx="95250" cy="257175"/>
          </a:xfrm>
          <a:prstGeom prst="rect">
            <a:avLst/>
          </a:prstGeom>
        </p:spPr>
      </p:pic>
      <p:sp>
        <p:nvSpPr>
          <p:cNvPr id="25" name="Rectangle 24">
            <a:extLst>
              <a:ext uri="{FF2B5EF4-FFF2-40B4-BE49-F238E27FC236}">
                <a16:creationId xmlns:a16="http://schemas.microsoft.com/office/drawing/2014/main" id="{D6B01983-C277-401A-B117-A5ACB089F4D8}"/>
              </a:ext>
            </a:extLst>
          </p:cNvPr>
          <p:cNvSpPr/>
          <p:nvPr/>
        </p:nvSpPr>
        <p:spPr>
          <a:xfrm>
            <a:off x="7372509" y="1195376"/>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ECC9B1-01BC-4B25-9F19-D240EDBBE1EC}"/>
              </a:ext>
            </a:extLst>
          </p:cNvPr>
          <p:cNvSpPr/>
          <p:nvPr/>
        </p:nvSpPr>
        <p:spPr>
          <a:xfrm>
            <a:off x="7586518" y="1193841"/>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1E108E47-BB72-48B2-9D30-D899C14E80A9}"/>
              </a:ext>
            </a:extLst>
          </p:cNvPr>
          <p:cNvSpPr txBox="1"/>
          <p:nvPr/>
        </p:nvSpPr>
        <p:spPr>
          <a:xfrm>
            <a:off x="495069" y="3604785"/>
            <a:ext cx="4038600" cy="1754326"/>
          </a:xfrm>
          <a:prstGeom prst="rect">
            <a:avLst/>
          </a:prstGeom>
          <a:noFill/>
        </p:spPr>
        <p:txBody>
          <a:bodyPr wrap="square" rtlCol="0">
            <a:spAutoFit/>
          </a:bodyPr>
          <a:lstStyle/>
          <a:p>
            <a:r>
              <a:rPr lang="en-US" dirty="0">
                <a:solidFill>
                  <a:schemeClr val="accent6">
                    <a:lumMod val="75000"/>
                  </a:schemeClr>
                </a:solidFill>
              </a:rPr>
              <a:t>Hopefully the idea is becoming clear. Lets step through the code just as the computer would.</a:t>
            </a:r>
          </a:p>
          <a:p>
            <a:endParaRPr lang="en-US" dirty="0">
              <a:solidFill>
                <a:schemeClr val="accent6">
                  <a:lumMod val="75000"/>
                </a:schemeClr>
              </a:solidFill>
            </a:endParaRPr>
          </a:p>
          <a:p>
            <a:r>
              <a:rPr lang="en-US" dirty="0">
                <a:solidFill>
                  <a:schemeClr val="accent6">
                    <a:lumMod val="75000"/>
                  </a:schemeClr>
                </a:solidFill>
              </a:rPr>
              <a:t>Take the current value of </a:t>
            </a:r>
            <a:r>
              <a:rPr lang="en-US" sz="1400" dirty="0">
                <a:latin typeface="Courier New" panose="02070309020205020404" pitchFamily="49" charset="0"/>
                <a:cs typeface="Courier New" panose="02070309020205020404" pitchFamily="49" charset="0"/>
              </a:rPr>
              <a:t>new_list[4]</a:t>
            </a:r>
            <a:r>
              <a:rPr lang="en-US" dirty="0">
                <a:solidFill>
                  <a:schemeClr val="accent6">
                    <a:lumMod val="75000"/>
                  </a:schemeClr>
                </a:solidFill>
              </a:rPr>
              <a:t>, and store it in </a:t>
            </a:r>
            <a:r>
              <a:rPr lang="en-US" sz="1400" dirty="0">
                <a:latin typeface="Courier New" panose="02070309020205020404" pitchFamily="49" charset="0"/>
                <a:cs typeface="Courier New" panose="02070309020205020404" pitchFamily="49" charset="0"/>
              </a:rPr>
              <a:t>temp</a:t>
            </a:r>
            <a:r>
              <a:rPr lang="en-US" dirty="0">
                <a:solidFill>
                  <a:schemeClr val="accent6">
                    <a:lumMod val="75000"/>
                  </a:schemeClr>
                </a:solidFill>
              </a:rPr>
              <a:t>. </a:t>
            </a:r>
          </a:p>
        </p:txBody>
      </p:sp>
      <p:sp>
        <p:nvSpPr>
          <p:cNvPr id="28" name="Rectangle 27">
            <a:extLst>
              <a:ext uri="{FF2B5EF4-FFF2-40B4-BE49-F238E27FC236}">
                <a16:creationId xmlns:a16="http://schemas.microsoft.com/office/drawing/2014/main" id="{443A96F0-D5BE-4185-9A7A-8622DCCCAD8D}"/>
              </a:ext>
            </a:extLst>
          </p:cNvPr>
          <p:cNvSpPr/>
          <p:nvPr/>
        </p:nvSpPr>
        <p:spPr>
          <a:xfrm>
            <a:off x="7081722" y="1669968"/>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41C5780B-29CF-429C-A4E0-B108FD273F36}"/>
              </a:ext>
            </a:extLst>
          </p:cNvPr>
          <p:cNvSpPr txBox="1"/>
          <p:nvPr/>
        </p:nvSpPr>
        <p:spPr>
          <a:xfrm>
            <a:off x="441960" y="3624979"/>
            <a:ext cx="4038600" cy="646331"/>
          </a:xfrm>
          <a:prstGeom prst="rect">
            <a:avLst/>
          </a:prstGeom>
          <a:noFill/>
        </p:spPr>
        <p:txBody>
          <a:bodyPr wrap="square" rtlCol="0">
            <a:spAutoFit/>
          </a:bodyPr>
          <a:lstStyle/>
          <a:p>
            <a:r>
              <a:rPr lang="en-US" dirty="0">
                <a:solidFill>
                  <a:schemeClr val="accent6">
                    <a:lumMod val="75000"/>
                  </a:schemeClr>
                </a:solidFill>
              </a:rPr>
              <a:t>Take the current value of </a:t>
            </a:r>
            <a:r>
              <a:rPr lang="en-US" sz="1400" dirty="0">
                <a:latin typeface="Courier New" panose="02070309020205020404" pitchFamily="49" charset="0"/>
                <a:cs typeface="Courier New" panose="02070309020205020404" pitchFamily="49" charset="0"/>
              </a:rPr>
              <a:t>new_list[4]</a:t>
            </a:r>
            <a:r>
              <a:rPr lang="en-US" dirty="0">
                <a:solidFill>
                  <a:schemeClr val="accent6">
                    <a:lumMod val="75000"/>
                  </a:schemeClr>
                </a:solidFill>
              </a:rPr>
              <a:t>, and store it in </a:t>
            </a:r>
            <a:r>
              <a:rPr lang="en-US" sz="1400" dirty="0">
                <a:latin typeface="Courier New" panose="02070309020205020404" pitchFamily="49" charset="0"/>
                <a:cs typeface="Courier New" panose="02070309020205020404" pitchFamily="49" charset="0"/>
              </a:rPr>
              <a:t>new_list[5]</a:t>
            </a:r>
            <a:r>
              <a:rPr lang="en-US" dirty="0">
                <a:solidFill>
                  <a:schemeClr val="accent6">
                    <a:lumMod val="75000"/>
                  </a:schemeClr>
                </a:solidFill>
              </a:rPr>
              <a:t>. </a:t>
            </a:r>
          </a:p>
        </p:txBody>
      </p:sp>
      <p:pic>
        <p:nvPicPr>
          <p:cNvPr id="32" name="Picture 31">
            <a:extLst>
              <a:ext uri="{FF2B5EF4-FFF2-40B4-BE49-F238E27FC236}">
                <a16:creationId xmlns:a16="http://schemas.microsoft.com/office/drawing/2014/main" id="{A760C009-840C-472F-A803-B039CFF00066}"/>
              </a:ext>
            </a:extLst>
          </p:cNvPr>
          <p:cNvPicPr>
            <a:picLocks noChangeAspect="1"/>
          </p:cNvPicPr>
          <p:nvPr/>
        </p:nvPicPr>
        <p:blipFill rotWithShape="1">
          <a:blip r:embed="rId8"/>
          <a:srcRect l="1" r="45545" b="8333"/>
          <a:stretch/>
        </p:blipFill>
        <p:spPr>
          <a:xfrm>
            <a:off x="8293390" y="1170027"/>
            <a:ext cx="140044" cy="209550"/>
          </a:xfrm>
          <a:prstGeom prst="rect">
            <a:avLst/>
          </a:prstGeom>
        </p:spPr>
      </p:pic>
      <p:sp>
        <p:nvSpPr>
          <p:cNvPr id="30" name="Rectangle 29">
            <a:extLst>
              <a:ext uri="{FF2B5EF4-FFF2-40B4-BE49-F238E27FC236}">
                <a16:creationId xmlns:a16="http://schemas.microsoft.com/office/drawing/2014/main" id="{8329B3C9-05A4-4E59-B493-83F2494B9D7E}"/>
              </a:ext>
            </a:extLst>
          </p:cNvPr>
          <p:cNvSpPr/>
          <p:nvPr/>
        </p:nvSpPr>
        <p:spPr>
          <a:xfrm>
            <a:off x="8286024" y="1204121"/>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EEB5A52-3E6A-4852-8C4A-0848BE92444B}"/>
              </a:ext>
            </a:extLst>
          </p:cNvPr>
          <p:cNvSpPr txBox="1"/>
          <p:nvPr/>
        </p:nvSpPr>
        <p:spPr>
          <a:xfrm>
            <a:off x="440948" y="3604785"/>
            <a:ext cx="4038600" cy="3139321"/>
          </a:xfrm>
          <a:prstGeom prst="rect">
            <a:avLst/>
          </a:prstGeom>
          <a:noFill/>
        </p:spPr>
        <p:txBody>
          <a:bodyPr wrap="square" rtlCol="0">
            <a:spAutoFit/>
          </a:bodyPr>
          <a:lstStyle/>
          <a:p>
            <a:r>
              <a:rPr lang="en-US" dirty="0">
                <a:solidFill>
                  <a:schemeClr val="accent6">
                    <a:lumMod val="75000"/>
                  </a:schemeClr>
                </a:solidFill>
              </a:rPr>
              <a:t>Take the current value of </a:t>
            </a:r>
            <a:r>
              <a:rPr lang="en-US" sz="1400" dirty="0">
                <a:latin typeface="Courier New" panose="02070309020205020404" pitchFamily="49" charset="0"/>
                <a:cs typeface="Courier New" panose="02070309020205020404" pitchFamily="49" charset="0"/>
              </a:rPr>
              <a:t>temp</a:t>
            </a:r>
            <a:r>
              <a:rPr lang="en-US" dirty="0">
                <a:solidFill>
                  <a:schemeClr val="accent6">
                    <a:lumMod val="75000"/>
                  </a:schemeClr>
                </a:solidFill>
              </a:rPr>
              <a:t>, and store it in </a:t>
            </a:r>
            <a:r>
              <a:rPr lang="en-US" sz="1400" dirty="0">
                <a:latin typeface="Courier New" panose="02070309020205020404" pitchFamily="49" charset="0"/>
                <a:cs typeface="Courier New" panose="02070309020205020404" pitchFamily="49" charset="0"/>
              </a:rPr>
              <a:t>new_list[4]</a:t>
            </a:r>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As you can see, those values were already identical, so this line doesn’t really change anything – it looks like whoever coded this part messed up trying to swap list elements and the </a:t>
            </a:r>
            <a:r>
              <a:rPr lang="en-US" sz="1400" dirty="0">
                <a:latin typeface="Courier New" panose="02070309020205020404" pitchFamily="49" charset="0"/>
                <a:cs typeface="Courier New" panose="02070309020205020404" pitchFamily="49" charset="0"/>
              </a:rPr>
              <a:t>8</a:t>
            </a:r>
            <a:r>
              <a:rPr lang="en-US" dirty="0">
                <a:solidFill>
                  <a:schemeClr val="accent6">
                    <a:lumMod val="75000"/>
                  </a:schemeClr>
                </a:solidFill>
              </a:rPr>
              <a:t> has been lost. But that does not matter with respect to the question, which merely asked, “what output is produced”?</a:t>
            </a:r>
          </a:p>
        </p:txBody>
      </p:sp>
      <p:sp>
        <p:nvSpPr>
          <p:cNvPr id="34" name="Rectangle 33">
            <a:extLst>
              <a:ext uri="{FF2B5EF4-FFF2-40B4-BE49-F238E27FC236}">
                <a16:creationId xmlns:a16="http://schemas.microsoft.com/office/drawing/2014/main" id="{27278F40-C8DA-4EEE-BC9B-E0B2517A470E}"/>
              </a:ext>
            </a:extLst>
          </p:cNvPr>
          <p:cNvSpPr/>
          <p:nvPr/>
        </p:nvSpPr>
        <p:spPr>
          <a:xfrm>
            <a:off x="8042399" y="1204121"/>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966984C-8143-49BB-8914-3B8EEC8CEC3B}"/>
              </a:ext>
            </a:extLst>
          </p:cNvPr>
          <p:cNvSpPr txBox="1"/>
          <p:nvPr/>
        </p:nvSpPr>
        <p:spPr>
          <a:xfrm>
            <a:off x="502689" y="3581400"/>
            <a:ext cx="4038600" cy="2308324"/>
          </a:xfrm>
          <a:prstGeom prst="rect">
            <a:avLst/>
          </a:prstGeom>
          <a:noFill/>
        </p:spPr>
        <p:txBody>
          <a:bodyPr wrap="square" rtlCol="0">
            <a:spAutoFit/>
          </a:bodyPr>
          <a:lstStyle/>
          <a:p>
            <a:r>
              <a:rPr lang="en-US" dirty="0">
                <a:solidFill>
                  <a:schemeClr val="accent6">
                    <a:lumMod val="75000"/>
                  </a:schemeClr>
                </a:solidFill>
              </a:rPr>
              <a:t>Now we encounter a print statement, and so we write down whatever is supposed to be generated as output. </a:t>
            </a:r>
          </a:p>
          <a:p>
            <a:endParaRPr lang="en-US" dirty="0">
              <a:solidFill>
                <a:schemeClr val="accent6">
                  <a:lumMod val="75000"/>
                </a:schemeClr>
              </a:solidFill>
            </a:endParaRPr>
          </a:p>
          <a:p>
            <a:r>
              <a:rPr lang="en-US" dirty="0">
                <a:solidFill>
                  <a:schemeClr val="accent6">
                    <a:lumMod val="75000"/>
                  </a:schemeClr>
                </a:solidFill>
              </a:rPr>
              <a:t>Fortunately, we have been keeping track of the memory this whole time, so we can just copy the current state of </a:t>
            </a:r>
            <a:r>
              <a:rPr lang="en-US" sz="1400" dirty="0" err="1">
                <a:latin typeface="Courier New" panose="02070309020205020404" pitchFamily="49" charset="0"/>
                <a:cs typeface="Courier New" panose="02070309020205020404" pitchFamily="49" charset="0"/>
              </a:rPr>
              <a:t>new_list</a:t>
            </a:r>
            <a:r>
              <a:rPr lang="en-US" sz="1400" dirty="0">
                <a:latin typeface="Courier New" panose="02070309020205020404" pitchFamily="49" charset="0"/>
                <a:cs typeface="Courier New" panose="02070309020205020404" pitchFamily="49" charset="0"/>
              </a:rPr>
              <a:t> </a:t>
            </a:r>
            <a:r>
              <a:rPr lang="en-US" dirty="0">
                <a:solidFill>
                  <a:schemeClr val="accent6">
                    <a:lumMod val="75000"/>
                  </a:schemeClr>
                </a:solidFill>
              </a:rPr>
              <a:t>into the output window. </a:t>
            </a:r>
          </a:p>
        </p:txBody>
      </p:sp>
      <p:pic>
        <p:nvPicPr>
          <p:cNvPr id="9" name="Picture 8">
            <a:extLst>
              <a:ext uri="{FF2B5EF4-FFF2-40B4-BE49-F238E27FC236}">
                <a16:creationId xmlns:a16="http://schemas.microsoft.com/office/drawing/2014/main" id="{4F6EF01B-E462-4B74-8722-8547251E7282}"/>
              </a:ext>
            </a:extLst>
          </p:cNvPr>
          <p:cNvPicPr>
            <a:picLocks noChangeAspect="1"/>
          </p:cNvPicPr>
          <p:nvPr/>
        </p:nvPicPr>
        <p:blipFill>
          <a:blip r:embed="rId10"/>
          <a:stretch>
            <a:fillRect/>
          </a:stretch>
        </p:blipFill>
        <p:spPr>
          <a:xfrm>
            <a:off x="5439206" y="3453529"/>
            <a:ext cx="1495425" cy="171450"/>
          </a:xfrm>
          <a:prstGeom prst="rect">
            <a:avLst/>
          </a:prstGeom>
        </p:spPr>
      </p:pic>
      <p:sp>
        <p:nvSpPr>
          <p:cNvPr id="35" name="TextBox 34">
            <a:extLst>
              <a:ext uri="{FF2B5EF4-FFF2-40B4-BE49-F238E27FC236}">
                <a16:creationId xmlns:a16="http://schemas.microsoft.com/office/drawing/2014/main" id="{E9B7DBBB-1AAC-4047-AA5A-5506B1B6252F}"/>
              </a:ext>
            </a:extLst>
          </p:cNvPr>
          <p:cNvSpPr txBox="1"/>
          <p:nvPr/>
        </p:nvSpPr>
        <p:spPr>
          <a:xfrm>
            <a:off x="410699" y="3624978"/>
            <a:ext cx="4038600" cy="2031325"/>
          </a:xfrm>
          <a:prstGeom prst="rect">
            <a:avLst/>
          </a:prstGeom>
          <a:noFill/>
        </p:spPr>
        <p:txBody>
          <a:bodyPr wrap="square" rtlCol="0">
            <a:spAutoFit/>
          </a:bodyPr>
          <a:lstStyle/>
          <a:p>
            <a:r>
              <a:rPr lang="en-US" dirty="0">
                <a:solidFill>
                  <a:schemeClr val="accent6">
                    <a:lumMod val="75000"/>
                  </a:schemeClr>
                </a:solidFill>
              </a:rPr>
              <a:t>There are no more lines to execute, so the answer to the question is whatever we wrote down in the output box. </a:t>
            </a:r>
          </a:p>
          <a:p>
            <a:endParaRPr lang="en-US" dirty="0">
              <a:solidFill>
                <a:schemeClr val="accent6">
                  <a:lumMod val="75000"/>
                </a:schemeClr>
              </a:solidFill>
            </a:endParaRPr>
          </a:p>
          <a:p>
            <a:r>
              <a:rPr lang="en-US" dirty="0">
                <a:solidFill>
                  <a:schemeClr val="accent6">
                    <a:lumMod val="75000"/>
                  </a:schemeClr>
                </a:solidFill>
              </a:rPr>
              <a:t>Now that we understand the method, lets move on to a more challenging example.</a:t>
            </a:r>
          </a:p>
        </p:txBody>
      </p:sp>
    </p:spTree>
    <p:extLst>
      <p:ext uri="{BB962C8B-B14F-4D97-AF65-F5344CB8AC3E}">
        <p14:creationId xmlns:p14="http://schemas.microsoft.com/office/powerpoint/2010/main" val="40406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4"/>
                                        </p:tgtEl>
                                        <p:attrNameLst>
                                          <p:attrName>style.visibility</p:attrName>
                                        </p:attrNameLst>
                                      </p:cBhvr>
                                      <p:to>
                                        <p:strVal val="hidden"/>
                                      </p:to>
                                    </p:set>
                                  </p:childTnLst>
                                </p:cTn>
                              </p:par>
                            </p:childTnLst>
                          </p:cTn>
                        </p:par>
                        <p:par>
                          <p:cTn id="16" fill="hold">
                            <p:stCondLst>
                              <p:cond delay="0"/>
                            </p:stCondLst>
                            <p:childTnLst>
                              <p:par>
                                <p:cTn id="17" presetID="10" presetClass="exit" presetSubtype="0" fill="hold" grpId="1" nodeType="after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3" nodeType="click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0"/>
                            </p:stCondLst>
                            <p:childTnLst>
                              <p:par>
                                <p:cTn id="45" presetID="10" presetClass="exit" presetSubtype="0" fill="hold" grpId="1" nodeType="after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par>
                          <p:cTn id="48" fill="hold">
                            <p:stCondLst>
                              <p:cond delay="500"/>
                            </p:stCondLst>
                            <p:childTnLst>
                              <p:par>
                                <p:cTn id="49" presetID="42" presetClass="path" presetSubtype="0" accel="50000" decel="50000" fill="hold" grpId="1" nodeType="afterEffect">
                                  <p:stCondLst>
                                    <p:cond delay="0"/>
                                  </p:stCondLst>
                                  <p:childTnLst>
                                    <p:animMotion origin="layout" path="M -4.72222E-6 3.33333E-6 L -0.00017 0.04352 " pathEditMode="relative" rAng="0" ptsTypes="AA">
                                      <p:cBhvr>
                                        <p:cTn id="50" dur="2000" fill="hold"/>
                                        <p:tgtEl>
                                          <p:spTgt spid="11"/>
                                        </p:tgtEl>
                                        <p:attrNameLst>
                                          <p:attrName>ppt_x</p:attrName>
                                          <p:attrName>ppt_y</p:attrName>
                                        </p:attrNameLst>
                                      </p:cBhvr>
                                      <p:rCtr x="-17" y="2176"/>
                                    </p:animMotion>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par>
                          <p:cTn id="55" fill="hold">
                            <p:stCondLst>
                              <p:cond delay="3000"/>
                            </p:stCondLst>
                            <p:childTnLst>
                              <p:par>
                                <p:cTn id="56" presetID="10" presetClass="entr" presetSubtype="0"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childTnLst>
                                </p:cTn>
                              </p:par>
                            </p:childTnLst>
                          </p:cTn>
                        </p:par>
                        <p:par>
                          <p:cTn id="59" fill="hold">
                            <p:stCondLst>
                              <p:cond delay="4000"/>
                            </p:stCondLst>
                            <p:childTnLst>
                              <p:par>
                                <p:cTn id="60" presetID="10" presetClass="entr" presetSubtype="0"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1000"/>
                                        <p:tgtEl>
                                          <p:spTgt spid="7"/>
                                        </p:tgtEl>
                                      </p:cBhvr>
                                    </p:animEffect>
                                  </p:childTnLst>
                                </p:cTn>
                              </p:par>
                            </p:childTnLst>
                          </p:cTn>
                        </p:par>
                        <p:par>
                          <p:cTn id="63" fill="hold">
                            <p:stCondLst>
                              <p:cond delay="5000"/>
                            </p:stCondLst>
                            <p:childTnLst>
                              <p:par>
                                <p:cTn id="64" presetID="10" presetClass="entr" presetSubtype="0" fill="hold" grpId="4"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5" nodeType="clickEffect">
                                  <p:stCondLst>
                                    <p:cond delay="0"/>
                                  </p:stCondLst>
                                  <p:childTnLst>
                                    <p:set>
                                      <p:cBhvr>
                                        <p:cTn id="70" dur="1" fill="hold">
                                          <p:stCondLst>
                                            <p:cond delay="0"/>
                                          </p:stCondLst>
                                        </p:cTn>
                                        <p:tgtEl>
                                          <p:spTgt spid="24"/>
                                        </p:tgtEl>
                                        <p:attrNameLst>
                                          <p:attrName>style.visibility</p:attrName>
                                        </p:attrNameLst>
                                      </p:cBhvr>
                                      <p:to>
                                        <p:strVal val="hidden"/>
                                      </p:to>
                                    </p:set>
                                  </p:childTnLst>
                                </p:cTn>
                              </p:par>
                            </p:childTnLst>
                          </p:cTn>
                        </p:par>
                        <p:par>
                          <p:cTn id="71" fill="hold">
                            <p:stCondLst>
                              <p:cond delay="0"/>
                            </p:stCondLst>
                            <p:childTnLst>
                              <p:par>
                                <p:cTn id="72" presetID="10" presetClass="exit" presetSubtype="0" fill="hold" grpId="1" nodeType="afterEffect">
                                  <p:stCondLst>
                                    <p:cond delay="0"/>
                                  </p:stCondLst>
                                  <p:childTnLst>
                                    <p:animEffect transition="out" filter="fade">
                                      <p:cBhvr>
                                        <p:cTn id="73" dur="500"/>
                                        <p:tgtEl>
                                          <p:spTgt spid="20"/>
                                        </p:tgtEl>
                                      </p:cBhvr>
                                    </p:animEffect>
                                    <p:set>
                                      <p:cBhvr>
                                        <p:cTn id="74" dur="1" fill="hold">
                                          <p:stCondLst>
                                            <p:cond delay="499"/>
                                          </p:stCondLst>
                                        </p:cTn>
                                        <p:tgtEl>
                                          <p:spTgt spid="20"/>
                                        </p:tgtEl>
                                        <p:attrNameLst>
                                          <p:attrName>style.visibility</p:attrName>
                                        </p:attrNameLst>
                                      </p:cBhvr>
                                      <p:to>
                                        <p:strVal val="hidden"/>
                                      </p:to>
                                    </p:set>
                                  </p:childTnLst>
                                </p:cTn>
                              </p:par>
                            </p:childTnLst>
                          </p:cTn>
                        </p:par>
                        <p:par>
                          <p:cTn id="75" fill="hold">
                            <p:stCondLst>
                              <p:cond delay="500"/>
                            </p:stCondLst>
                            <p:childTnLst>
                              <p:par>
                                <p:cTn id="76" presetID="42" presetClass="path" presetSubtype="0" accel="50000" decel="50000" fill="hold" grpId="2" nodeType="afterEffect">
                                  <p:stCondLst>
                                    <p:cond delay="0"/>
                                  </p:stCondLst>
                                  <p:childTnLst>
                                    <p:animMotion origin="layout" path="M -0.00017 0.04352 L -0.00017 0.06759 " pathEditMode="relative" rAng="0" ptsTypes="AA">
                                      <p:cBhvr>
                                        <p:cTn id="77" dur="2000" fill="hold"/>
                                        <p:tgtEl>
                                          <p:spTgt spid="11"/>
                                        </p:tgtEl>
                                        <p:attrNameLst>
                                          <p:attrName>ppt_x</p:attrName>
                                          <p:attrName>ppt_y</p:attrName>
                                        </p:attrNameLst>
                                      </p:cBhvr>
                                      <p:rCtr x="0" y="1204"/>
                                    </p:animMotion>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par>
                          <p:cTn id="82" fill="hold">
                            <p:stCondLst>
                              <p:cond delay="3000"/>
                            </p:stCondLst>
                            <p:childTnLst>
                              <p:par>
                                <p:cTn id="83" presetID="10" presetClass="entr" presetSubtype="0" fill="hold" grpId="0" nodeType="after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1000"/>
                                        <p:tgtEl>
                                          <p:spTgt spid="25"/>
                                        </p:tgtEl>
                                      </p:cBhvr>
                                    </p:animEffect>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childTnLst>
                                </p:cTn>
                              </p:par>
                            </p:childTnLst>
                          </p:cTn>
                        </p:par>
                        <p:par>
                          <p:cTn id="90" fill="hold">
                            <p:stCondLst>
                              <p:cond delay="5000"/>
                            </p:stCondLst>
                            <p:childTnLst>
                              <p:par>
                                <p:cTn id="91" presetID="10" presetClass="entr" presetSubtype="0" fill="hold" grpId="6"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7" nodeType="clickEffect">
                                  <p:stCondLst>
                                    <p:cond delay="0"/>
                                  </p:stCondLst>
                                  <p:childTnLst>
                                    <p:set>
                                      <p:cBhvr>
                                        <p:cTn id="97" dur="1" fill="hold">
                                          <p:stCondLst>
                                            <p:cond delay="0"/>
                                          </p:stCondLst>
                                        </p:cTn>
                                        <p:tgtEl>
                                          <p:spTgt spid="24"/>
                                        </p:tgtEl>
                                        <p:attrNameLst>
                                          <p:attrName>style.visibility</p:attrName>
                                        </p:attrNameLst>
                                      </p:cBhvr>
                                      <p:to>
                                        <p:strVal val="hidden"/>
                                      </p:to>
                                    </p:set>
                                  </p:childTnLst>
                                </p:cTn>
                              </p:par>
                            </p:childTnLst>
                          </p:cTn>
                        </p:par>
                        <p:par>
                          <p:cTn id="98" fill="hold">
                            <p:stCondLst>
                              <p:cond delay="0"/>
                            </p:stCondLst>
                            <p:childTnLst>
                              <p:par>
                                <p:cTn id="99" presetID="10" presetClass="exit" presetSubtype="0" fill="hold" grpId="1" nodeType="afterEffect">
                                  <p:stCondLst>
                                    <p:cond delay="0"/>
                                  </p:stCondLst>
                                  <p:childTnLst>
                                    <p:animEffect transition="out" filter="fade">
                                      <p:cBhvr>
                                        <p:cTn id="100" dur="500"/>
                                        <p:tgtEl>
                                          <p:spTgt spid="21"/>
                                        </p:tgtEl>
                                      </p:cBhvr>
                                    </p:animEffect>
                                    <p:set>
                                      <p:cBhvr>
                                        <p:cTn id="101" dur="1" fill="hold">
                                          <p:stCondLst>
                                            <p:cond delay="499"/>
                                          </p:stCondLst>
                                        </p:cTn>
                                        <p:tgtEl>
                                          <p:spTgt spid="21"/>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25"/>
                                        </p:tgtEl>
                                      </p:cBhvr>
                                    </p:animEffect>
                                    <p:set>
                                      <p:cBhvr>
                                        <p:cTn id="104" dur="1" fill="hold">
                                          <p:stCondLst>
                                            <p:cond delay="499"/>
                                          </p:stCondLst>
                                        </p:cTn>
                                        <p:tgtEl>
                                          <p:spTgt spid="25"/>
                                        </p:tgtEl>
                                        <p:attrNameLst>
                                          <p:attrName>style.visibility</p:attrName>
                                        </p:attrNameLst>
                                      </p:cBhvr>
                                      <p:to>
                                        <p:strVal val="hidden"/>
                                      </p:to>
                                    </p:set>
                                  </p:childTnLst>
                                </p:cTn>
                              </p:par>
                            </p:childTnLst>
                          </p:cTn>
                        </p:par>
                        <p:par>
                          <p:cTn id="105" fill="hold">
                            <p:stCondLst>
                              <p:cond delay="500"/>
                            </p:stCondLst>
                            <p:childTnLst>
                              <p:par>
                                <p:cTn id="106" presetID="42" presetClass="path" presetSubtype="0" accel="50000" decel="50000" fill="hold" grpId="3" nodeType="afterEffect">
                                  <p:stCondLst>
                                    <p:cond delay="0"/>
                                  </p:stCondLst>
                                  <p:childTnLst>
                                    <p:animMotion origin="layout" path="M -0.00017 0.06759 L -0.00017 0.09027 " pathEditMode="relative" rAng="0" ptsTypes="AA">
                                      <p:cBhvr>
                                        <p:cTn id="107" dur="2000" fill="hold"/>
                                        <p:tgtEl>
                                          <p:spTgt spid="11"/>
                                        </p:tgtEl>
                                        <p:attrNameLst>
                                          <p:attrName>ppt_x</p:attrName>
                                          <p:attrName>ppt_y</p:attrName>
                                        </p:attrNameLst>
                                      </p:cBhvr>
                                      <p:rCtr x="0" y="1134"/>
                                    </p:animMotion>
                                  </p:childTnLst>
                                </p:cTn>
                              </p:par>
                            </p:childTnLst>
                          </p:cTn>
                        </p:par>
                        <p:par>
                          <p:cTn id="108" fill="hold">
                            <p:stCondLst>
                              <p:cond delay="2500"/>
                            </p:stCondLst>
                            <p:childTnLst>
                              <p:par>
                                <p:cTn id="109" presetID="10" presetClass="entr" presetSubtype="0" fill="hold" grpId="0" nodeType="after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500"/>
                                        <p:tgtEl>
                                          <p:spTgt spid="22"/>
                                        </p:tgtEl>
                                      </p:cBhvr>
                                    </p:animEffect>
                                  </p:childTnLst>
                                </p:cTn>
                              </p:par>
                            </p:childTnLst>
                          </p:cTn>
                        </p:par>
                        <p:par>
                          <p:cTn id="112" fill="hold">
                            <p:stCondLst>
                              <p:cond delay="3000"/>
                            </p:stCondLst>
                            <p:childTnLst>
                              <p:par>
                                <p:cTn id="113" presetID="10" presetClass="entr" presetSubtype="0" fill="hold" grpId="0" nodeType="after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fade">
                                      <p:cBhvr>
                                        <p:cTn id="115" dur="1000"/>
                                        <p:tgtEl>
                                          <p:spTgt spid="26"/>
                                        </p:tgtEl>
                                      </p:cBhvr>
                                    </p:animEffect>
                                  </p:childTnLst>
                                </p:cTn>
                              </p:par>
                            </p:childTnLst>
                          </p:cTn>
                        </p:par>
                        <p:par>
                          <p:cTn id="116" fill="hold">
                            <p:stCondLst>
                              <p:cond delay="4000"/>
                            </p:stCondLst>
                            <p:childTnLst>
                              <p:par>
                                <p:cTn id="117" presetID="10" presetClass="entr" presetSubtype="0" fill="hold" nodeType="after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1000"/>
                                        <p:tgtEl>
                                          <p:spTgt spid="23"/>
                                        </p:tgtEl>
                                      </p:cBhvr>
                                    </p:animEffect>
                                  </p:childTnLst>
                                </p:cTn>
                              </p:par>
                            </p:childTnLst>
                          </p:cTn>
                        </p:par>
                        <p:par>
                          <p:cTn id="120" fill="hold">
                            <p:stCondLst>
                              <p:cond delay="5000"/>
                            </p:stCondLst>
                            <p:childTnLst>
                              <p:par>
                                <p:cTn id="121" presetID="10" presetClass="entr" presetSubtype="0" fill="hold" grpId="8" nodeType="after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fade">
                                      <p:cBhvr>
                                        <p:cTn id="123" dur="500"/>
                                        <p:tgtEl>
                                          <p:spTgt spid="2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9" nodeType="clickEffect">
                                  <p:stCondLst>
                                    <p:cond delay="0"/>
                                  </p:stCondLst>
                                  <p:childTnLst>
                                    <p:set>
                                      <p:cBhvr>
                                        <p:cTn id="127" dur="1" fill="hold">
                                          <p:stCondLst>
                                            <p:cond delay="0"/>
                                          </p:stCondLst>
                                        </p:cTn>
                                        <p:tgtEl>
                                          <p:spTgt spid="24"/>
                                        </p:tgtEl>
                                        <p:attrNameLst>
                                          <p:attrName>style.visibility</p:attrName>
                                        </p:attrNameLst>
                                      </p:cBhvr>
                                      <p:to>
                                        <p:strVal val="hidden"/>
                                      </p:to>
                                    </p:set>
                                  </p:childTnLst>
                                </p:cTn>
                              </p:par>
                            </p:childTnLst>
                          </p:cTn>
                        </p:par>
                        <p:par>
                          <p:cTn id="128" fill="hold">
                            <p:stCondLst>
                              <p:cond delay="0"/>
                            </p:stCondLst>
                            <p:childTnLst>
                              <p:par>
                                <p:cTn id="129" presetID="10" presetClass="exit" presetSubtype="0" fill="hold" grpId="1" nodeType="afterEffect">
                                  <p:stCondLst>
                                    <p:cond delay="0"/>
                                  </p:stCondLst>
                                  <p:childTnLst>
                                    <p:animEffect transition="out" filter="fade">
                                      <p:cBhvr>
                                        <p:cTn id="130" dur="500"/>
                                        <p:tgtEl>
                                          <p:spTgt spid="22"/>
                                        </p:tgtEl>
                                      </p:cBhvr>
                                    </p:animEffect>
                                    <p:set>
                                      <p:cBhvr>
                                        <p:cTn id="131" dur="1" fill="hold">
                                          <p:stCondLst>
                                            <p:cond delay="499"/>
                                          </p:stCondLst>
                                        </p:cTn>
                                        <p:tgtEl>
                                          <p:spTgt spid="22"/>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childTnLst>
                          </p:cTn>
                        </p:par>
                        <p:par>
                          <p:cTn id="135" fill="hold">
                            <p:stCondLst>
                              <p:cond delay="500"/>
                            </p:stCondLst>
                            <p:childTnLst>
                              <p:par>
                                <p:cTn id="136" presetID="10" presetClass="entr" presetSubtype="0" fill="hold" grpId="12" nodeType="afterEffect">
                                  <p:stCondLst>
                                    <p:cond delay="0"/>
                                  </p:stCondLst>
                                  <p:childTnLst>
                                    <p:set>
                                      <p:cBhvr>
                                        <p:cTn id="137" dur="1" fill="hold">
                                          <p:stCondLst>
                                            <p:cond delay="0"/>
                                          </p:stCondLst>
                                        </p:cTn>
                                        <p:tgtEl>
                                          <p:spTgt spid="24"/>
                                        </p:tgtEl>
                                        <p:attrNameLst>
                                          <p:attrName>style.visibility</p:attrName>
                                        </p:attrNameLst>
                                      </p:cBhvr>
                                      <p:to>
                                        <p:strVal val="visible"/>
                                      </p:to>
                                    </p:set>
                                    <p:animEffect transition="in" filter="fade">
                                      <p:cBhvr>
                                        <p:cTn id="138" dur="500"/>
                                        <p:tgtEl>
                                          <p:spTgt spid="24"/>
                                        </p:tgtEl>
                                      </p:cBhvr>
                                    </p:animEffect>
                                  </p:childTnLst>
                                </p:cTn>
                              </p:par>
                            </p:childTnLst>
                          </p:cTn>
                        </p:par>
                        <p:par>
                          <p:cTn id="139" fill="hold">
                            <p:stCondLst>
                              <p:cond delay="1000"/>
                            </p:stCondLst>
                            <p:childTnLst>
                              <p:par>
                                <p:cTn id="140" presetID="42" presetClass="path" presetSubtype="0" accel="50000" decel="50000" fill="hold" grpId="4" nodeType="afterEffect">
                                  <p:stCondLst>
                                    <p:cond delay="0"/>
                                  </p:stCondLst>
                                  <p:childTnLst>
                                    <p:animMotion origin="layout" path="M -0.00017 0.09027 L -0.00017 0.11342 " pathEditMode="relative" rAng="0" ptsTypes="AA">
                                      <p:cBhvr>
                                        <p:cTn id="141" dur="2000" fill="hold"/>
                                        <p:tgtEl>
                                          <p:spTgt spid="11"/>
                                        </p:tgtEl>
                                        <p:attrNameLst>
                                          <p:attrName>ppt_x</p:attrName>
                                          <p:attrName>ppt_y</p:attrName>
                                        </p:attrNameLst>
                                      </p:cBhvr>
                                      <p:rCtr x="0" y="1157"/>
                                    </p:animMotion>
                                  </p:childTnLst>
                                </p:cTn>
                              </p:par>
                            </p:childTnLst>
                          </p:cTn>
                        </p:par>
                        <p:par>
                          <p:cTn id="142" fill="hold">
                            <p:stCondLst>
                              <p:cond delay="3000"/>
                            </p:stCondLst>
                            <p:childTnLst>
                              <p:par>
                                <p:cTn id="143" presetID="10" presetClass="entr" presetSubtype="0" fill="hold" grpId="0" nodeType="afterEffect">
                                  <p:stCondLst>
                                    <p:cond delay="0"/>
                                  </p:stCondLst>
                                  <p:childTnLst>
                                    <p:set>
                                      <p:cBhvr>
                                        <p:cTn id="144" dur="1" fill="hold">
                                          <p:stCondLst>
                                            <p:cond delay="0"/>
                                          </p:stCondLst>
                                        </p:cTn>
                                        <p:tgtEl>
                                          <p:spTgt spid="27"/>
                                        </p:tgtEl>
                                        <p:attrNameLst>
                                          <p:attrName>style.visibility</p:attrName>
                                        </p:attrNameLst>
                                      </p:cBhvr>
                                      <p:to>
                                        <p:strVal val="visible"/>
                                      </p:to>
                                    </p:set>
                                    <p:animEffect transition="in" filter="fade">
                                      <p:cBhvr>
                                        <p:cTn id="145" dur="500"/>
                                        <p:tgtEl>
                                          <p:spTgt spid="27"/>
                                        </p:tgtEl>
                                      </p:cBhvr>
                                    </p:animEffect>
                                  </p:childTnLst>
                                </p:cTn>
                              </p:par>
                            </p:childTnLst>
                          </p:cTn>
                        </p:par>
                        <p:par>
                          <p:cTn id="146" fill="hold">
                            <p:stCondLst>
                              <p:cond delay="3500"/>
                            </p:stCondLst>
                            <p:childTnLst>
                              <p:par>
                                <p:cTn id="147" presetID="10" presetClass="entr" presetSubtype="0" fill="hold" grpId="0" nodeType="afterEffect">
                                  <p:stCondLst>
                                    <p:cond delay="0"/>
                                  </p:stCondLst>
                                  <p:childTnLst>
                                    <p:set>
                                      <p:cBhvr>
                                        <p:cTn id="148" dur="1" fill="hold">
                                          <p:stCondLst>
                                            <p:cond delay="0"/>
                                          </p:stCondLst>
                                        </p:cTn>
                                        <p:tgtEl>
                                          <p:spTgt spid="28"/>
                                        </p:tgtEl>
                                        <p:attrNameLst>
                                          <p:attrName>style.visibility</p:attrName>
                                        </p:attrNameLst>
                                      </p:cBhvr>
                                      <p:to>
                                        <p:strVal val="visible"/>
                                      </p:to>
                                    </p:set>
                                    <p:animEffect transition="in" filter="fade">
                                      <p:cBhvr>
                                        <p:cTn id="149" dur="1000"/>
                                        <p:tgtEl>
                                          <p:spTgt spid="28"/>
                                        </p:tgtEl>
                                      </p:cBhvr>
                                    </p:animEffect>
                                  </p:childTnLst>
                                </p:cTn>
                              </p:par>
                            </p:childTnLst>
                          </p:cTn>
                        </p:par>
                        <p:par>
                          <p:cTn id="150" fill="hold">
                            <p:stCondLst>
                              <p:cond delay="4500"/>
                            </p:stCondLst>
                            <p:childTnLst>
                              <p:par>
                                <p:cTn id="151" presetID="10" presetClass="entr" presetSubtype="0" fill="hold" nodeType="afterEffect">
                                  <p:stCondLst>
                                    <p:cond delay="0"/>
                                  </p:stCondLst>
                                  <p:childTnLst>
                                    <p:set>
                                      <p:cBhvr>
                                        <p:cTn id="152" dur="1" fill="hold">
                                          <p:stCondLst>
                                            <p:cond delay="0"/>
                                          </p:stCondLst>
                                        </p:cTn>
                                        <p:tgtEl>
                                          <p:spTgt spid="8"/>
                                        </p:tgtEl>
                                        <p:attrNameLst>
                                          <p:attrName>style.visibility</p:attrName>
                                        </p:attrNameLst>
                                      </p:cBhvr>
                                      <p:to>
                                        <p:strVal val="visible"/>
                                      </p:to>
                                    </p:set>
                                    <p:animEffect transition="in" filter="fade">
                                      <p:cBhvr>
                                        <p:cTn id="153" dur="1000"/>
                                        <p:tgtEl>
                                          <p:spTgt spid="8"/>
                                        </p:tgtEl>
                                      </p:cBhvr>
                                    </p:animEffect>
                                  </p:childTnLst>
                                </p:cTn>
                              </p:par>
                            </p:childTnLst>
                          </p:cTn>
                        </p:par>
                        <p:par>
                          <p:cTn id="154" fill="hold">
                            <p:stCondLst>
                              <p:cond delay="5500"/>
                            </p:stCondLst>
                            <p:childTnLst>
                              <p:par>
                                <p:cTn id="155" presetID="10" presetClass="entr" presetSubtype="0" fill="hold" grpId="13" nodeType="afterEffect">
                                  <p:stCondLst>
                                    <p:cond delay="0"/>
                                  </p:stCondLst>
                                  <p:childTnLst>
                                    <p:set>
                                      <p:cBhvr>
                                        <p:cTn id="156" dur="1" fill="hold">
                                          <p:stCondLst>
                                            <p:cond delay="0"/>
                                          </p:stCondLst>
                                        </p:cTn>
                                        <p:tgtEl>
                                          <p:spTgt spid="24"/>
                                        </p:tgtEl>
                                        <p:attrNameLst>
                                          <p:attrName>style.visibility</p:attrName>
                                        </p:attrNameLst>
                                      </p:cBhvr>
                                      <p:to>
                                        <p:strVal val="visible"/>
                                      </p:to>
                                    </p:set>
                                    <p:animEffect transition="in" filter="fade">
                                      <p:cBhvr>
                                        <p:cTn id="157" dur="500"/>
                                        <p:tgtEl>
                                          <p:spTgt spid="24"/>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4" nodeType="clickEffect">
                                  <p:stCondLst>
                                    <p:cond delay="0"/>
                                  </p:stCondLst>
                                  <p:childTnLst>
                                    <p:set>
                                      <p:cBhvr>
                                        <p:cTn id="161" dur="1" fill="hold">
                                          <p:stCondLst>
                                            <p:cond delay="0"/>
                                          </p:stCondLst>
                                        </p:cTn>
                                        <p:tgtEl>
                                          <p:spTgt spid="24"/>
                                        </p:tgtEl>
                                        <p:attrNameLst>
                                          <p:attrName>style.visibility</p:attrName>
                                        </p:attrNameLst>
                                      </p:cBhvr>
                                      <p:to>
                                        <p:strVal val="hidden"/>
                                      </p:to>
                                    </p:set>
                                  </p:childTnLst>
                                </p:cTn>
                              </p:par>
                            </p:childTnLst>
                          </p:cTn>
                        </p:par>
                        <p:par>
                          <p:cTn id="162" fill="hold">
                            <p:stCondLst>
                              <p:cond delay="0"/>
                            </p:stCondLst>
                            <p:childTnLst>
                              <p:par>
                                <p:cTn id="163" presetID="10" presetClass="exit" presetSubtype="0" fill="hold" grpId="1" nodeType="afterEffect">
                                  <p:stCondLst>
                                    <p:cond delay="0"/>
                                  </p:stCondLst>
                                  <p:childTnLst>
                                    <p:animEffect transition="out" filter="fade">
                                      <p:cBhvr>
                                        <p:cTn id="164" dur="500"/>
                                        <p:tgtEl>
                                          <p:spTgt spid="27"/>
                                        </p:tgtEl>
                                      </p:cBhvr>
                                    </p:animEffect>
                                    <p:set>
                                      <p:cBhvr>
                                        <p:cTn id="165" dur="1" fill="hold">
                                          <p:stCondLst>
                                            <p:cond delay="499"/>
                                          </p:stCondLst>
                                        </p:cTn>
                                        <p:tgtEl>
                                          <p:spTgt spid="27"/>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28"/>
                                        </p:tgtEl>
                                      </p:cBhvr>
                                    </p:animEffect>
                                    <p:set>
                                      <p:cBhvr>
                                        <p:cTn id="168" dur="1" fill="hold">
                                          <p:stCondLst>
                                            <p:cond delay="499"/>
                                          </p:stCondLst>
                                        </p:cTn>
                                        <p:tgtEl>
                                          <p:spTgt spid="28"/>
                                        </p:tgtEl>
                                        <p:attrNameLst>
                                          <p:attrName>style.visibility</p:attrName>
                                        </p:attrNameLst>
                                      </p:cBhvr>
                                      <p:to>
                                        <p:strVal val="hidden"/>
                                      </p:to>
                                    </p:set>
                                  </p:childTnLst>
                                </p:cTn>
                              </p:par>
                            </p:childTnLst>
                          </p:cTn>
                        </p:par>
                        <p:par>
                          <p:cTn id="169" fill="hold">
                            <p:stCondLst>
                              <p:cond delay="500"/>
                            </p:stCondLst>
                            <p:childTnLst>
                              <p:par>
                                <p:cTn id="170" presetID="42" presetClass="path" presetSubtype="0" accel="50000" decel="50000" fill="hold" grpId="5" nodeType="afterEffect">
                                  <p:stCondLst>
                                    <p:cond delay="0"/>
                                  </p:stCondLst>
                                  <p:childTnLst>
                                    <p:animMotion origin="layout" path="M -0.00017 0.11342 L -0.00017 0.13564 " pathEditMode="relative" rAng="0" ptsTypes="AA">
                                      <p:cBhvr>
                                        <p:cTn id="171" dur="2000" fill="hold"/>
                                        <p:tgtEl>
                                          <p:spTgt spid="11"/>
                                        </p:tgtEl>
                                        <p:attrNameLst>
                                          <p:attrName>ppt_x</p:attrName>
                                          <p:attrName>ppt_y</p:attrName>
                                        </p:attrNameLst>
                                      </p:cBhvr>
                                      <p:rCtr x="0" y="1111"/>
                                    </p:animMotion>
                                  </p:childTnLst>
                                </p:cTn>
                              </p:par>
                            </p:childTnLst>
                          </p:cTn>
                        </p:par>
                        <p:par>
                          <p:cTn id="172" fill="hold">
                            <p:stCondLst>
                              <p:cond delay="2500"/>
                            </p:stCondLst>
                            <p:childTnLst>
                              <p:par>
                                <p:cTn id="173" presetID="10" presetClass="entr" presetSubtype="0" fill="hold" grpId="0" nodeType="afterEffect">
                                  <p:stCondLst>
                                    <p:cond delay="0"/>
                                  </p:stCondLst>
                                  <p:childTnLst>
                                    <p:set>
                                      <p:cBhvr>
                                        <p:cTn id="174" dur="1" fill="hold">
                                          <p:stCondLst>
                                            <p:cond delay="0"/>
                                          </p:stCondLst>
                                        </p:cTn>
                                        <p:tgtEl>
                                          <p:spTgt spid="29"/>
                                        </p:tgtEl>
                                        <p:attrNameLst>
                                          <p:attrName>style.visibility</p:attrName>
                                        </p:attrNameLst>
                                      </p:cBhvr>
                                      <p:to>
                                        <p:strVal val="visible"/>
                                      </p:to>
                                    </p:set>
                                    <p:animEffect transition="in" filter="fade">
                                      <p:cBhvr>
                                        <p:cTn id="175" dur="500"/>
                                        <p:tgtEl>
                                          <p:spTgt spid="29"/>
                                        </p:tgtEl>
                                      </p:cBhvr>
                                    </p:animEffect>
                                  </p:childTnLst>
                                </p:cTn>
                              </p:par>
                            </p:childTnLst>
                          </p:cTn>
                        </p:par>
                        <p:par>
                          <p:cTn id="176" fill="hold">
                            <p:stCondLst>
                              <p:cond delay="3000"/>
                            </p:stCondLst>
                            <p:childTnLst>
                              <p:par>
                                <p:cTn id="177" presetID="10" presetClass="entr" presetSubtype="0" fill="hold" grpId="0" nodeType="afterEffect">
                                  <p:stCondLst>
                                    <p:cond delay="0"/>
                                  </p:stCondLst>
                                  <p:childTnLst>
                                    <p:set>
                                      <p:cBhvr>
                                        <p:cTn id="178" dur="1" fill="hold">
                                          <p:stCondLst>
                                            <p:cond delay="0"/>
                                          </p:stCondLst>
                                        </p:cTn>
                                        <p:tgtEl>
                                          <p:spTgt spid="30"/>
                                        </p:tgtEl>
                                        <p:attrNameLst>
                                          <p:attrName>style.visibility</p:attrName>
                                        </p:attrNameLst>
                                      </p:cBhvr>
                                      <p:to>
                                        <p:strVal val="visible"/>
                                      </p:to>
                                    </p:set>
                                    <p:animEffect transition="in" filter="fade">
                                      <p:cBhvr>
                                        <p:cTn id="179" dur="1000"/>
                                        <p:tgtEl>
                                          <p:spTgt spid="30"/>
                                        </p:tgtEl>
                                      </p:cBhvr>
                                    </p:animEffect>
                                  </p:childTnLst>
                                </p:cTn>
                              </p:par>
                            </p:childTnLst>
                          </p:cTn>
                        </p:par>
                        <p:par>
                          <p:cTn id="180" fill="hold">
                            <p:stCondLst>
                              <p:cond delay="4000"/>
                            </p:stCondLst>
                            <p:childTnLst>
                              <p:par>
                                <p:cTn id="181" presetID="10" presetClass="entr" presetSubtype="0" fill="hold" nodeType="afterEffect">
                                  <p:stCondLst>
                                    <p:cond delay="0"/>
                                  </p:stCondLst>
                                  <p:childTnLst>
                                    <p:set>
                                      <p:cBhvr>
                                        <p:cTn id="182" dur="1" fill="hold">
                                          <p:stCondLst>
                                            <p:cond delay="0"/>
                                          </p:stCondLst>
                                        </p:cTn>
                                        <p:tgtEl>
                                          <p:spTgt spid="32"/>
                                        </p:tgtEl>
                                        <p:attrNameLst>
                                          <p:attrName>style.visibility</p:attrName>
                                        </p:attrNameLst>
                                      </p:cBhvr>
                                      <p:to>
                                        <p:strVal val="visible"/>
                                      </p:to>
                                    </p:set>
                                    <p:animEffect transition="in" filter="fade">
                                      <p:cBhvr>
                                        <p:cTn id="183" dur="1000"/>
                                        <p:tgtEl>
                                          <p:spTgt spid="32"/>
                                        </p:tgtEl>
                                      </p:cBhvr>
                                    </p:animEffect>
                                  </p:childTnLst>
                                </p:cTn>
                              </p:par>
                            </p:childTnLst>
                          </p:cTn>
                        </p:par>
                        <p:par>
                          <p:cTn id="184" fill="hold">
                            <p:stCondLst>
                              <p:cond delay="5000"/>
                            </p:stCondLst>
                            <p:childTnLst>
                              <p:par>
                                <p:cTn id="185" presetID="10" presetClass="entr" presetSubtype="0" fill="hold" grpId="15" nodeType="afterEffect">
                                  <p:stCondLst>
                                    <p:cond delay="0"/>
                                  </p:stCondLst>
                                  <p:childTnLst>
                                    <p:set>
                                      <p:cBhvr>
                                        <p:cTn id="186" dur="1" fill="hold">
                                          <p:stCondLst>
                                            <p:cond delay="0"/>
                                          </p:stCondLst>
                                        </p:cTn>
                                        <p:tgtEl>
                                          <p:spTgt spid="24"/>
                                        </p:tgtEl>
                                        <p:attrNameLst>
                                          <p:attrName>style.visibility</p:attrName>
                                        </p:attrNameLst>
                                      </p:cBhvr>
                                      <p:to>
                                        <p:strVal val="visible"/>
                                      </p:to>
                                    </p:set>
                                    <p:animEffect transition="in" filter="fade">
                                      <p:cBhvr>
                                        <p:cTn id="187" dur="500"/>
                                        <p:tgtEl>
                                          <p:spTgt spid="24"/>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16" nodeType="clickEffect">
                                  <p:stCondLst>
                                    <p:cond delay="0"/>
                                  </p:stCondLst>
                                  <p:childTnLst>
                                    <p:set>
                                      <p:cBhvr>
                                        <p:cTn id="191" dur="1" fill="hold">
                                          <p:stCondLst>
                                            <p:cond delay="0"/>
                                          </p:stCondLst>
                                        </p:cTn>
                                        <p:tgtEl>
                                          <p:spTgt spid="24"/>
                                        </p:tgtEl>
                                        <p:attrNameLst>
                                          <p:attrName>style.visibility</p:attrName>
                                        </p:attrNameLst>
                                      </p:cBhvr>
                                      <p:to>
                                        <p:strVal val="hidden"/>
                                      </p:to>
                                    </p:set>
                                  </p:childTnLst>
                                </p:cTn>
                              </p:par>
                            </p:childTnLst>
                          </p:cTn>
                        </p:par>
                        <p:par>
                          <p:cTn id="192" fill="hold">
                            <p:stCondLst>
                              <p:cond delay="0"/>
                            </p:stCondLst>
                            <p:childTnLst>
                              <p:par>
                                <p:cTn id="193" presetID="10" presetClass="exit" presetSubtype="0" fill="hold" grpId="1" nodeType="afterEffect">
                                  <p:stCondLst>
                                    <p:cond delay="0"/>
                                  </p:stCondLst>
                                  <p:childTnLst>
                                    <p:animEffect transition="out" filter="fade">
                                      <p:cBhvr>
                                        <p:cTn id="194" dur="500"/>
                                        <p:tgtEl>
                                          <p:spTgt spid="29"/>
                                        </p:tgtEl>
                                      </p:cBhvr>
                                    </p:animEffect>
                                    <p:set>
                                      <p:cBhvr>
                                        <p:cTn id="195" dur="1" fill="hold">
                                          <p:stCondLst>
                                            <p:cond delay="499"/>
                                          </p:stCondLst>
                                        </p:cTn>
                                        <p:tgtEl>
                                          <p:spTgt spid="29"/>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30"/>
                                        </p:tgtEl>
                                      </p:cBhvr>
                                    </p:animEffect>
                                    <p:set>
                                      <p:cBhvr>
                                        <p:cTn id="198" dur="1" fill="hold">
                                          <p:stCondLst>
                                            <p:cond delay="499"/>
                                          </p:stCondLst>
                                        </p:cTn>
                                        <p:tgtEl>
                                          <p:spTgt spid="30"/>
                                        </p:tgtEl>
                                        <p:attrNameLst>
                                          <p:attrName>style.visibility</p:attrName>
                                        </p:attrNameLst>
                                      </p:cBhvr>
                                      <p:to>
                                        <p:strVal val="hidden"/>
                                      </p:to>
                                    </p:set>
                                  </p:childTnLst>
                                </p:cTn>
                              </p:par>
                            </p:childTnLst>
                          </p:cTn>
                        </p:par>
                        <p:par>
                          <p:cTn id="199" fill="hold">
                            <p:stCondLst>
                              <p:cond delay="500"/>
                            </p:stCondLst>
                            <p:childTnLst>
                              <p:par>
                                <p:cTn id="200" presetID="42" presetClass="path" presetSubtype="0" accel="50000" decel="50000" fill="hold" grpId="6" nodeType="afterEffect">
                                  <p:stCondLst>
                                    <p:cond delay="0"/>
                                  </p:stCondLst>
                                  <p:childTnLst>
                                    <p:animMotion origin="layout" path="M -0.00017 0.13564 L -0.00017 0.1574 " pathEditMode="relative" rAng="0" ptsTypes="AA">
                                      <p:cBhvr>
                                        <p:cTn id="201" dur="2000" fill="hold"/>
                                        <p:tgtEl>
                                          <p:spTgt spid="11"/>
                                        </p:tgtEl>
                                        <p:attrNameLst>
                                          <p:attrName>ppt_x</p:attrName>
                                          <p:attrName>ppt_y</p:attrName>
                                        </p:attrNameLst>
                                      </p:cBhvr>
                                      <p:rCtr x="0" y="1088"/>
                                    </p:animMotion>
                                  </p:childTnLst>
                                </p:cTn>
                              </p:par>
                            </p:childTnLst>
                          </p:cTn>
                        </p:par>
                        <p:par>
                          <p:cTn id="202" fill="hold">
                            <p:stCondLst>
                              <p:cond delay="2500"/>
                            </p:stCondLst>
                            <p:childTnLst>
                              <p:par>
                                <p:cTn id="203" presetID="10" presetClass="entr" presetSubtype="0" fill="hold" grpId="0" nodeType="afterEffect">
                                  <p:stCondLst>
                                    <p:cond delay="0"/>
                                  </p:stCondLst>
                                  <p:childTnLst>
                                    <p:set>
                                      <p:cBhvr>
                                        <p:cTn id="204" dur="1" fill="hold">
                                          <p:stCondLst>
                                            <p:cond delay="0"/>
                                          </p:stCondLst>
                                        </p:cTn>
                                        <p:tgtEl>
                                          <p:spTgt spid="33"/>
                                        </p:tgtEl>
                                        <p:attrNameLst>
                                          <p:attrName>style.visibility</p:attrName>
                                        </p:attrNameLst>
                                      </p:cBhvr>
                                      <p:to>
                                        <p:strVal val="visible"/>
                                      </p:to>
                                    </p:set>
                                    <p:animEffect transition="in" filter="fade">
                                      <p:cBhvr>
                                        <p:cTn id="205" dur="500"/>
                                        <p:tgtEl>
                                          <p:spTgt spid="33"/>
                                        </p:tgtEl>
                                      </p:cBhvr>
                                    </p:animEffect>
                                  </p:childTnLst>
                                </p:cTn>
                              </p:par>
                            </p:childTnLst>
                          </p:cTn>
                        </p:par>
                        <p:par>
                          <p:cTn id="206" fill="hold">
                            <p:stCondLst>
                              <p:cond delay="3000"/>
                            </p:stCondLst>
                            <p:childTnLst>
                              <p:par>
                                <p:cTn id="207" presetID="10" presetClass="entr" presetSubtype="0" fill="hold" grpId="0" nodeType="afterEffect">
                                  <p:stCondLst>
                                    <p:cond delay="0"/>
                                  </p:stCondLst>
                                  <p:childTnLst>
                                    <p:set>
                                      <p:cBhvr>
                                        <p:cTn id="208" dur="1" fill="hold">
                                          <p:stCondLst>
                                            <p:cond delay="0"/>
                                          </p:stCondLst>
                                        </p:cTn>
                                        <p:tgtEl>
                                          <p:spTgt spid="34"/>
                                        </p:tgtEl>
                                        <p:attrNameLst>
                                          <p:attrName>style.visibility</p:attrName>
                                        </p:attrNameLst>
                                      </p:cBhvr>
                                      <p:to>
                                        <p:strVal val="visible"/>
                                      </p:to>
                                    </p:set>
                                    <p:animEffect transition="in" filter="fade">
                                      <p:cBhvr>
                                        <p:cTn id="209" dur="1000"/>
                                        <p:tgtEl>
                                          <p:spTgt spid="34"/>
                                        </p:tgtEl>
                                      </p:cBhvr>
                                    </p:animEffect>
                                  </p:childTnLst>
                                </p:cTn>
                              </p:par>
                            </p:childTnLst>
                          </p:cTn>
                        </p:par>
                        <p:par>
                          <p:cTn id="210" fill="hold">
                            <p:stCondLst>
                              <p:cond delay="4000"/>
                            </p:stCondLst>
                            <p:childTnLst>
                              <p:par>
                                <p:cTn id="211" presetID="10" presetClass="entr" presetSubtype="0" fill="hold" grpId="17" nodeType="afterEffect">
                                  <p:stCondLst>
                                    <p:cond delay="0"/>
                                  </p:stCondLst>
                                  <p:childTnLst>
                                    <p:set>
                                      <p:cBhvr>
                                        <p:cTn id="212" dur="1" fill="hold">
                                          <p:stCondLst>
                                            <p:cond delay="0"/>
                                          </p:stCondLst>
                                        </p:cTn>
                                        <p:tgtEl>
                                          <p:spTgt spid="24"/>
                                        </p:tgtEl>
                                        <p:attrNameLst>
                                          <p:attrName>style.visibility</p:attrName>
                                        </p:attrNameLst>
                                      </p:cBhvr>
                                      <p:to>
                                        <p:strVal val="visible"/>
                                      </p:to>
                                    </p:set>
                                    <p:animEffect transition="in" filter="fade">
                                      <p:cBhvr>
                                        <p:cTn id="213" dur="500"/>
                                        <p:tgtEl>
                                          <p:spTgt spid="24"/>
                                        </p:tgtEl>
                                      </p:cBhvr>
                                    </p:animEffec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8" nodeType="clickEffect">
                                  <p:stCondLst>
                                    <p:cond delay="0"/>
                                  </p:stCondLst>
                                  <p:childTnLst>
                                    <p:set>
                                      <p:cBhvr>
                                        <p:cTn id="217" dur="1" fill="hold">
                                          <p:stCondLst>
                                            <p:cond delay="0"/>
                                          </p:stCondLst>
                                        </p:cTn>
                                        <p:tgtEl>
                                          <p:spTgt spid="24"/>
                                        </p:tgtEl>
                                        <p:attrNameLst>
                                          <p:attrName>style.visibility</p:attrName>
                                        </p:attrNameLst>
                                      </p:cBhvr>
                                      <p:to>
                                        <p:strVal val="hidden"/>
                                      </p:to>
                                    </p:set>
                                  </p:childTnLst>
                                </p:cTn>
                              </p:par>
                            </p:childTnLst>
                          </p:cTn>
                        </p:par>
                        <p:par>
                          <p:cTn id="218" fill="hold">
                            <p:stCondLst>
                              <p:cond delay="0"/>
                            </p:stCondLst>
                            <p:childTnLst>
                              <p:par>
                                <p:cTn id="219" presetID="10" presetClass="exit" presetSubtype="0" fill="hold" grpId="1" nodeType="afterEffect">
                                  <p:stCondLst>
                                    <p:cond delay="0"/>
                                  </p:stCondLst>
                                  <p:childTnLst>
                                    <p:animEffect transition="out" filter="fade">
                                      <p:cBhvr>
                                        <p:cTn id="220" dur="500"/>
                                        <p:tgtEl>
                                          <p:spTgt spid="33"/>
                                        </p:tgtEl>
                                      </p:cBhvr>
                                    </p:animEffect>
                                    <p:set>
                                      <p:cBhvr>
                                        <p:cTn id="221" dur="1" fill="hold">
                                          <p:stCondLst>
                                            <p:cond delay="499"/>
                                          </p:stCondLst>
                                        </p:cTn>
                                        <p:tgtEl>
                                          <p:spTgt spid="33"/>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34"/>
                                        </p:tgtEl>
                                      </p:cBhvr>
                                    </p:animEffect>
                                    <p:set>
                                      <p:cBhvr>
                                        <p:cTn id="224" dur="1" fill="hold">
                                          <p:stCondLst>
                                            <p:cond delay="499"/>
                                          </p:stCondLst>
                                        </p:cTn>
                                        <p:tgtEl>
                                          <p:spTgt spid="34"/>
                                        </p:tgtEl>
                                        <p:attrNameLst>
                                          <p:attrName>style.visibility</p:attrName>
                                        </p:attrNameLst>
                                      </p:cBhvr>
                                      <p:to>
                                        <p:strVal val="hidden"/>
                                      </p:to>
                                    </p:set>
                                  </p:childTnLst>
                                </p:cTn>
                              </p:par>
                            </p:childTnLst>
                          </p:cTn>
                        </p:par>
                        <p:par>
                          <p:cTn id="225" fill="hold">
                            <p:stCondLst>
                              <p:cond delay="500"/>
                            </p:stCondLst>
                            <p:childTnLst>
                              <p:par>
                                <p:cTn id="226" presetID="42" presetClass="path" presetSubtype="0" accel="50000" decel="50000" fill="hold" grpId="7" nodeType="afterEffect">
                                  <p:stCondLst>
                                    <p:cond delay="0"/>
                                  </p:stCondLst>
                                  <p:childTnLst>
                                    <p:animMotion origin="layout" path="M -0.00018 0.1574 L -4.72222E-6 0.20139 " pathEditMode="relative" rAng="0" ptsTypes="AA">
                                      <p:cBhvr>
                                        <p:cTn id="227" dur="2000" fill="hold"/>
                                        <p:tgtEl>
                                          <p:spTgt spid="11"/>
                                        </p:tgtEl>
                                        <p:attrNameLst>
                                          <p:attrName>ppt_x</p:attrName>
                                          <p:attrName>ppt_y</p:attrName>
                                        </p:attrNameLst>
                                      </p:cBhvr>
                                      <p:rCtr x="0" y="2199"/>
                                    </p:animMotion>
                                  </p:childTnLst>
                                </p:cTn>
                              </p:par>
                            </p:childTnLst>
                          </p:cTn>
                        </p:par>
                        <p:par>
                          <p:cTn id="228" fill="hold">
                            <p:stCondLst>
                              <p:cond delay="2500"/>
                            </p:stCondLst>
                            <p:childTnLst>
                              <p:par>
                                <p:cTn id="229" presetID="10" presetClass="entr" presetSubtype="0" fill="hold" grpId="0" nodeType="afterEffect">
                                  <p:stCondLst>
                                    <p:cond delay="0"/>
                                  </p:stCondLst>
                                  <p:childTnLst>
                                    <p:set>
                                      <p:cBhvr>
                                        <p:cTn id="230" dur="1" fill="hold">
                                          <p:stCondLst>
                                            <p:cond delay="0"/>
                                          </p:stCondLst>
                                        </p:cTn>
                                        <p:tgtEl>
                                          <p:spTgt spid="31"/>
                                        </p:tgtEl>
                                        <p:attrNameLst>
                                          <p:attrName>style.visibility</p:attrName>
                                        </p:attrNameLst>
                                      </p:cBhvr>
                                      <p:to>
                                        <p:strVal val="visible"/>
                                      </p:to>
                                    </p:set>
                                    <p:animEffect transition="in" filter="fade">
                                      <p:cBhvr>
                                        <p:cTn id="231" dur="500"/>
                                        <p:tgtEl>
                                          <p:spTgt spid="31"/>
                                        </p:tgtEl>
                                      </p:cBhvr>
                                    </p:animEffect>
                                  </p:childTnLst>
                                </p:cTn>
                              </p:par>
                            </p:childTnLst>
                          </p:cTn>
                        </p:par>
                        <p:par>
                          <p:cTn id="232" fill="hold">
                            <p:stCondLst>
                              <p:cond delay="3000"/>
                            </p:stCondLst>
                            <p:childTnLst>
                              <p:par>
                                <p:cTn id="233" presetID="10" presetClass="entr" presetSubtype="0" fill="hold" nodeType="afterEffect">
                                  <p:stCondLst>
                                    <p:cond delay="0"/>
                                  </p:stCondLst>
                                  <p:childTnLst>
                                    <p:set>
                                      <p:cBhvr>
                                        <p:cTn id="234" dur="1" fill="hold">
                                          <p:stCondLst>
                                            <p:cond delay="0"/>
                                          </p:stCondLst>
                                        </p:cTn>
                                        <p:tgtEl>
                                          <p:spTgt spid="9"/>
                                        </p:tgtEl>
                                        <p:attrNameLst>
                                          <p:attrName>style.visibility</p:attrName>
                                        </p:attrNameLst>
                                      </p:cBhvr>
                                      <p:to>
                                        <p:strVal val="visible"/>
                                      </p:to>
                                    </p:set>
                                    <p:animEffect transition="in" filter="fade">
                                      <p:cBhvr>
                                        <p:cTn id="235" dur="1000"/>
                                        <p:tgtEl>
                                          <p:spTgt spid="9"/>
                                        </p:tgtEl>
                                      </p:cBhvr>
                                    </p:animEffect>
                                  </p:childTnLst>
                                </p:cTn>
                              </p:par>
                            </p:childTnLst>
                          </p:cTn>
                        </p:par>
                        <p:par>
                          <p:cTn id="236" fill="hold">
                            <p:stCondLst>
                              <p:cond delay="4000"/>
                            </p:stCondLst>
                            <p:childTnLst>
                              <p:par>
                                <p:cTn id="237" presetID="10" presetClass="entr" presetSubtype="0" fill="hold" grpId="19" nodeType="afterEffect">
                                  <p:stCondLst>
                                    <p:cond delay="0"/>
                                  </p:stCondLst>
                                  <p:childTnLst>
                                    <p:set>
                                      <p:cBhvr>
                                        <p:cTn id="238" dur="1" fill="hold">
                                          <p:stCondLst>
                                            <p:cond delay="0"/>
                                          </p:stCondLst>
                                        </p:cTn>
                                        <p:tgtEl>
                                          <p:spTgt spid="24"/>
                                        </p:tgtEl>
                                        <p:attrNameLst>
                                          <p:attrName>style.visibility</p:attrName>
                                        </p:attrNameLst>
                                      </p:cBhvr>
                                      <p:to>
                                        <p:strVal val="visible"/>
                                      </p:to>
                                    </p:set>
                                    <p:animEffect transition="in" filter="fade">
                                      <p:cBhvr>
                                        <p:cTn id="239" dur="500"/>
                                        <p:tgtEl>
                                          <p:spTgt spid="24"/>
                                        </p:tgtEl>
                                      </p:cBhvr>
                                    </p:animEffec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grpId="20" nodeType="clickEffect">
                                  <p:stCondLst>
                                    <p:cond delay="0"/>
                                  </p:stCondLst>
                                  <p:childTnLst>
                                    <p:set>
                                      <p:cBhvr>
                                        <p:cTn id="243" dur="1" fill="hold">
                                          <p:stCondLst>
                                            <p:cond delay="0"/>
                                          </p:stCondLst>
                                        </p:cTn>
                                        <p:tgtEl>
                                          <p:spTgt spid="24"/>
                                        </p:tgtEl>
                                        <p:attrNameLst>
                                          <p:attrName>style.visibility</p:attrName>
                                        </p:attrNameLst>
                                      </p:cBhvr>
                                      <p:to>
                                        <p:strVal val="hidden"/>
                                      </p:to>
                                    </p:set>
                                  </p:childTnLst>
                                </p:cTn>
                              </p:par>
                            </p:childTnLst>
                          </p:cTn>
                        </p:par>
                        <p:par>
                          <p:cTn id="244" fill="hold">
                            <p:stCondLst>
                              <p:cond delay="0"/>
                            </p:stCondLst>
                            <p:childTnLst>
                              <p:par>
                                <p:cTn id="245" presetID="10" presetClass="exit" presetSubtype="0" fill="hold" grpId="1" nodeType="afterEffect">
                                  <p:stCondLst>
                                    <p:cond delay="0"/>
                                  </p:stCondLst>
                                  <p:childTnLst>
                                    <p:animEffect transition="out" filter="fade">
                                      <p:cBhvr>
                                        <p:cTn id="246" dur="500"/>
                                        <p:tgtEl>
                                          <p:spTgt spid="31"/>
                                        </p:tgtEl>
                                      </p:cBhvr>
                                    </p:animEffect>
                                    <p:set>
                                      <p:cBhvr>
                                        <p:cTn id="247" dur="1" fill="hold">
                                          <p:stCondLst>
                                            <p:cond delay="499"/>
                                          </p:stCondLst>
                                        </p:cTn>
                                        <p:tgtEl>
                                          <p:spTgt spid="31"/>
                                        </p:tgtEl>
                                        <p:attrNameLst>
                                          <p:attrName>style.visibility</p:attrName>
                                        </p:attrNameLst>
                                      </p:cBhvr>
                                      <p:to>
                                        <p:strVal val="hidden"/>
                                      </p:to>
                                    </p:set>
                                  </p:childTnLst>
                                </p:cTn>
                              </p:par>
                            </p:childTnLst>
                          </p:cTn>
                        </p:par>
                        <p:par>
                          <p:cTn id="248" fill="hold">
                            <p:stCondLst>
                              <p:cond delay="500"/>
                            </p:stCondLst>
                            <p:childTnLst>
                              <p:par>
                                <p:cTn id="249" presetID="10" presetClass="entr" presetSubtype="0" fill="hold" grpId="0" nodeType="afterEffect">
                                  <p:stCondLst>
                                    <p:cond delay="0"/>
                                  </p:stCondLst>
                                  <p:childTnLst>
                                    <p:set>
                                      <p:cBhvr>
                                        <p:cTn id="250" dur="1" fill="hold">
                                          <p:stCondLst>
                                            <p:cond delay="0"/>
                                          </p:stCondLst>
                                        </p:cTn>
                                        <p:tgtEl>
                                          <p:spTgt spid="35"/>
                                        </p:tgtEl>
                                        <p:attrNameLst>
                                          <p:attrName>style.visibility</p:attrName>
                                        </p:attrNameLst>
                                      </p:cBhvr>
                                      <p:to>
                                        <p:strVal val="visible"/>
                                      </p:to>
                                    </p:set>
                                    <p:animEffect transition="in" filter="fade">
                                      <p:cBhvr>
                                        <p:cTn id="251" dur="500"/>
                                        <p:tgtEl>
                                          <p:spTgt spid="35"/>
                                        </p:tgtEl>
                                      </p:cBhvr>
                                    </p:animEffect>
                                  </p:childTnLst>
                                </p:cTn>
                              </p:par>
                            </p:childTnLst>
                          </p:cTn>
                        </p:par>
                        <p:par>
                          <p:cTn id="252" fill="hold">
                            <p:stCondLst>
                              <p:cond delay="1000"/>
                            </p:stCondLst>
                            <p:childTnLst>
                              <p:par>
                                <p:cTn id="253" presetID="10" presetClass="entr" presetSubtype="0" fill="hold" grpId="21" nodeType="afterEffect">
                                  <p:stCondLst>
                                    <p:cond delay="0"/>
                                  </p:stCondLst>
                                  <p:childTnLst>
                                    <p:set>
                                      <p:cBhvr>
                                        <p:cTn id="254" dur="1" fill="hold">
                                          <p:stCondLst>
                                            <p:cond delay="0"/>
                                          </p:stCondLst>
                                        </p:cTn>
                                        <p:tgtEl>
                                          <p:spTgt spid="24"/>
                                        </p:tgtEl>
                                        <p:attrNameLst>
                                          <p:attrName>style.visibility</p:attrName>
                                        </p:attrNameLst>
                                      </p:cBhvr>
                                      <p:to>
                                        <p:strVal val="visible"/>
                                      </p:to>
                                    </p:set>
                                    <p:animEffect transition="in" filter="fade">
                                      <p:cBhvr>
                                        <p:cTn id="2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24" grpId="0"/>
      <p:bldP spid="24" grpId="1"/>
      <p:bldP spid="24" grpId="2"/>
      <p:bldP spid="24" grpId="3"/>
      <p:bldP spid="24" grpId="4"/>
      <p:bldP spid="24" grpId="5"/>
      <p:bldP spid="24" grpId="6"/>
      <p:bldP spid="24" grpId="7"/>
      <p:bldP spid="24" grpId="8"/>
      <p:bldP spid="24" grpId="9"/>
      <p:bldP spid="24" grpId="12"/>
      <p:bldP spid="24" grpId="13"/>
      <p:bldP spid="24" grpId="14"/>
      <p:bldP spid="24" grpId="15"/>
      <p:bldP spid="24" grpId="16"/>
      <p:bldP spid="24" grpId="17"/>
      <p:bldP spid="24" grpId="18"/>
      <p:bldP spid="24" grpId="19"/>
      <p:bldP spid="24" grpId="20"/>
      <p:bldP spid="24" grpId="21"/>
      <p:bldP spid="10" grpId="0"/>
      <p:bldP spid="10" grpId="1"/>
      <p:bldP spid="11" grpId="0" animBg="1"/>
      <p:bldP spid="11" grpId="1" animBg="1"/>
      <p:bldP spid="11" grpId="2" animBg="1"/>
      <p:bldP spid="11" grpId="3" animBg="1"/>
      <p:bldP spid="11" grpId="4" animBg="1"/>
      <p:bldP spid="11" grpId="5" animBg="1"/>
      <p:bldP spid="11" grpId="6" animBg="1"/>
      <p:bldP spid="11" grpId="7" animBg="1"/>
      <p:bldP spid="20" grpId="0"/>
      <p:bldP spid="20" grpId="1"/>
      <p:bldP spid="21" grpId="0"/>
      <p:bldP spid="21" grpId="1"/>
      <p:bldP spid="22" grpId="0"/>
      <p:bldP spid="22" grpId="1"/>
      <p:bldP spid="25" grpId="0" animBg="1"/>
      <p:bldP spid="25" grpId="1" animBg="1"/>
      <p:bldP spid="26" grpId="0" animBg="1"/>
      <p:bldP spid="26" grpId="1" animBg="1"/>
      <p:bldP spid="27" grpId="0"/>
      <p:bldP spid="27" grpId="1"/>
      <p:bldP spid="28" grpId="0" animBg="1"/>
      <p:bldP spid="28" grpId="1" animBg="1"/>
      <p:bldP spid="29" grpId="0"/>
      <p:bldP spid="29" grpId="1"/>
      <p:bldP spid="30" grpId="0" animBg="1"/>
      <p:bldP spid="30" grpId="1" animBg="1"/>
      <p:bldP spid="33" grpId="0"/>
      <p:bldP spid="33" grpId="1"/>
      <p:bldP spid="34" grpId="0" animBg="1"/>
      <p:bldP spid="34" grpId="1" animBg="1"/>
      <p:bldP spid="31" grpId="0"/>
      <p:bldP spid="31" grpId="1"/>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38D5097-9425-489B-8190-8457B627C116}"/>
              </a:ext>
            </a:extLst>
          </p:cNvPr>
          <p:cNvSpPr txBox="1"/>
          <p:nvPr/>
        </p:nvSpPr>
        <p:spPr>
          <a:xfrm>
            <a:off x="4955731" y="794236"/>
            <a:ext cx="3840608" cy="2031325"/>
          </a:xfrm>
          <a:prstGeom prst="rect">
            <a:avLst/>
          </a:prstGeom>
          <a:noFill/>
          <a:ln>
            <a:solidFill>
              <a:schemeClr val="tx1"/>
            </a:solidFill>
          </a:ln>
        </p:spPr>
        <p:txBody>
          <a:bodyPr wrap="square" rtlCol="0">
            <a:spAutoFit/>
          </a:bodyPr>
          <a:lstStyle/>
          <a:p>
            <a:r>
              <a:rPr lang="en-AU" dirty="0"/>
              <a:t>Memory</a:t>
            </a:r>
          </a:p>
          <a:p>
            <a:endParaRPr lang="en-AU" dirty="0"/>
          </a:p>
          <a:p>
            <a:endParaRPr lang="en-AU" dirty="0"/>
          </a:p>
          <a:p>
            <a:endParaRPr lang="en-AU" dirty="0"/>
          </a:p>
          <a:p>
            <a:endParaRPr lang="en-AU" dirty="0"/>
          </a:p>
          <a:p>
            <a:endParaRPr lang="en-AU" dirty="0"/>
          </a:p>
          <a:p>
            <a:endParaRPr lang="en-AU" dirty="0"/>
          </a:p>
        </p:txBody>
      </p:sp>
      <p:pic>
        <p:nvPicPr>
          <p:cNvPr id="15" name="Picture 14">
            <a:extLst>
              <a:ext uri="{FF2B5EF4-FFF2-40B4-BE49-F238E27FC236}">
                <a16:creationId xmlns:a16="http://schemas.microsoft.com/office/drawing/2014/main" id="{2D6EBD4E-EA53-4195-AD70-B89EDB72FFE2}"/>
              </a:ext>
            </a:extLst>
          </p:cNvPr>
          <p:cNvPicPr>
            <a:picLocks noChangeAspect="1"/>
          </p:cNvPicPr>
          <p:nvPr/>
        </p:nvPicPr>
        <p:blipFill>
          <a:blip r:embed="rId2"/>
          <a:stretch>
            <a:fillRect/>
          </a:stretch>
        </p:blipFill>
        <p:spPr>
          <a:xfrm>
            <a:off x="252826" y="1223363"/>
            <a:ext cx="3819525" cy="1714500"/>
          </a:xfrm>
          <a:prstGeom prst="rect">
            <a:avLst/>
          </a:prstGeom>
        </p:spPr>
      </p:pic>
      <p:sp>
        <p:nvSpPr>
          <p:cNvPr id="39" name="TextBox 38">
            <a:extLst>
              <a:ext uri="{FF2B5EF4-FFF2-40B4-BE49-F238E27FC236}">
                <a16:creationId xmlns:a16="http://schemas.microsoft.com/office/drawing/2014/main" id="{E74965B9-250C-48CF-B461-594269FD510D}"/>
              </a:ext>
            </a:extLst>
          </p:cNvPr>
          <p:cNvSpPr txBox="1"/>
          <p:nvPr/>
        </p:nvSpPr>
        <p:spPr>
          <a:xfrm>
            <a:off x="457200" y="3581400"/>
            <a:ext cx="4038600" cy="1200329"/>
          </a:xfrm>
          <a:prstGeom prst="rect">
            <a:avLst/>
          </a:prstGeom>
          <a:noFill/>
        </p:spPr>
        <p:txBody>
          <a:bodyPr wrap="square" rtlCol="0">
            <a:spAutoFit/>
          </a:bodyPr>
          <a:lstStyle/>
          <a:p>
            <a:r>
              <a:rPr lang="en-US" dirty="0">
                <a:solidFill>
                  <a:schemeClr val="accent6">
                    <a:lumMod val="75000"/>
                  </a:schemeClr>
                </a:solidFill>
              </a:rPr>
              <a:t>In Example 2 we are faced with some conditional logic to complicate things. But if we stick to the same process we will be fine.</a:t>
            </a:r>
          </a:p>
        </p:txBody>
      </p:sp>
      <p:sp>
        <p:nvSpPr>
          <p:cNvPr id="24" name="TextBox 23"/>
          <p:cNvSpPr txBox="1"/>
          <p:nvPr/>
        </p:nvSpPr>
        <p:spPr>
          <a:xfrm>
            <a:off x="6324600" y="6324600"/>
            <a:ext cx="1917641" cy="369332"/>
          </a:xfrm>
          <a:prstGeom prst="rect">
            <a:avLst/>
          </a:prstGeom>
          <a:noFill/>
        </p:spPr>
        <p:txBody>
          <a:bodyPr wrap="none" rtlCol="0">
            <a:spAutoFit/>
          </a:bodyPr>
          <a:lstStyle/>
          <a:p>
            <a:r>
              <a:rPr lang="en-US" i="1" dirty="0"/>
              <a:t>Click to continue…</a:t>
            </a:r>
          </a:p>
        </p:txBody>
      </p:sp>
      <p:pic>
        <p:nvPicPr>
          <p:cNvPr id="12" name="Picture 11" descr="UniLndscplogo-blu_01.png"/>
          <p:cNvPicPr>
            <a:picLocks noChangeAspect="1"/>
          </p:cNvPicPr>
          <p:nvPr/>
        </p:nvPicPr>
        <p:blipFill>
          <a:blip r:embed="rId3"/>
          <a:stretch>
            <a:fillRect/>
          </a:stretch>
        </p:blipFill>
        <p:spPr>
          <a:xfrm>
            <a:off x="7283420" y="69600"/>
            <a:ext cx="1534925" cy="540000"/>
          </a:xfrm>
          <a:prstGeom prst="rect">
            <a:avLst/>
          </a:prstGeom>
        </p:spPr>
      </p:pic>
      <p:sp>
        <p:nvSpPr>
          <p:cNvPr id="17" name="TextBox 16">
            <a:extLst>
              <a:ext uri="{FF2B5EF4-FFF2-40B4-BE49-F238E27FC236}">
                <a16:creationId xmlns:a16="http://schemas.microsoft.com/office/drawing/2014/main" id="{6002EF0C-3DEB-451B-AAA5-8D2530475617}"/>
              </a:ext>
            </a:extLst>
          </p:cNvPr>
          <p:cNvSpPr txBox="1"/>
          <p:nvPr/>
        </p:nvSpPr>
        <p:spPr>
          <a:xfrm>
            <a:off x="4953001" y="2932484"/>
            <a:ext cx="3865502" cy="2031325"/>
          </a:xfrm>
          <a:prstGeom prst="rect">
            <a:avLst/>
          </a:prstGeom>
          <a:noFill/>
          <a:ln>
            <a:solidFill>
              <a:schemeClr val="tx1"/>
            </a:solidFill>
          </a:ln>
        </p:spPr>
        <p:txBody>
          <a:bodyPr wrap="square" rtlCol="0">
            <a:spAutoFit/>
          </a:bodyPr>
          <a:lstStyle/>
          <a:p>
            <a:r>
              <a:rPr lang="en-AU" dirty="0"/>
              <a:t>Output</a:t>
            </a:r>
          </a:p>
          <a:p>
            <a:endParaRPr lang="en-AU" dirty="0"/>
          </a:p>
          <a:p>
            <a:endParaRPr lang="en-AU" dirty="0"/>
          </a:p>
          <a:p>
            <a:endParaRPr lang="en-AU" dirty="0"/>
          </a:p>
          <a:p>
            <a:endParaRPr lang="en-AU" dirty="0"/>
          </a:p>
          <a:p>
            <a:endParaRPr lang="en-AU" dirty="0"/>
          </a:p>
          <a:p>
            <a:endParaRPr lang="en-AU" dirty="0"/>
          </a:p>
        </p:txBody>
      </p:sp>
      <p:sp>
        <p:nvSpPr>
          <p:cNvPr id="19" name="TextBox 18">
            <a:extLst>
              <a:ext uri="{FF2B5EF4-FFF2-40B4-BE49-F238E27FC236}">
                <a16:creationId xmlns:a16="http://schemas.microsoft.com/office/drawing/2014/main" id="{4135F462-D7D5-488F-AA30-8BBAD8ED1ED4}"/>
              </a:ext>
            </a:extLst>
          </p:cNvPr>
          <p:cNvSpPr txBox="1"/>
          <p:nvPr/>
        </p:nvSpPr>
        <p:spPr>
          <a:xfrm>
            <a:off x="228600" y="253651"/>
            <a:ext cx="6858000" cy="369332"/>
          </a:xfrm>
          <a:prstGeom prst="rect">
            <a:avLst/>
          </a:prstGeom>
          <a:noFill/>
        </p:spPr>
        <p:txBody>
          <a:bodyPr wrap="square" rtlCol="0">
            <a:spAutoFit/>
          </a:bodyPr>
          <a:lstStyle/>
          <a:p>
            <a:r>
              <a:rPr lang="en-US" b="1" u="sng" dirty="0"/>
              <a:t>How to solve: “What is the output produced by the following code”?</a:t>
            </a:r>
          </a:p>
        </p:txBody>
      </p:sp>
      <p:sp>
        <p:nvSpPr>
          <p:cNvPr id="4" name="TextBox 3">
            <a:extLst>
              <a:ext uri="{FF2B5EF4-FFF2-40B4-BE49-F238E27FC236}">
                <a16:creationId xmlns:a16="http://schemas.microsoft.com/office/drawing/2014/main" id="{02F6DBC2-F771-41B7-890E-81EEADB65C49}"/>
              </a:ext>
            </a:extLst>
          </p:cNvPr>
          <p:cNvSpPr txBox="1"/>
          <p:nvPr/>
        </p:nvSpPr>
        <p:spPr>
          <a:xfrm>
            <a:off x="228600" y="764911"/>
            <a:ext cx="1209627" cy="369332"/>
          </a:xfrm>
          <a:prstGeom prst="rect">
            <a:avLst/>
          </a:prstGeom>
          <a:noFill/>
        </p:spPr>
        <p:txBody>
          <a:bodyPr wrap="none" rtlCol="0">
            <a:spAutoFit/>
          </a:bodyPr>
          <a:lstStyle/>
          <a:p>
            <a:r>
              <a:rPr lang="en-AU" dirty="0">
                <a:solidFill>
                  <a:schemeClr val="accent1"/>
                </a:solidFill>
              </a:rPr>
              <a:t>Example 2:</a:t>
            </a:r>
          </a:p>
        </p:txBody>
      </p:sp>
      <p:sp>
        <p:nvSpPr>
          <p:cNvPr id="11" name="Rectangle 10">
            <a:extLst>
              <a:ext uri="{FF2B5EF4-FFF2-40B4-BE49-F238E27FC236}">
                <a16:creationId xmlns:a16="http://schemas.microsoft.com/office/drawing/2014/main" id="{C41507B1-77BF-4A03-B332-6952050F08BD}"/>
              </a:ext>
            </a:extLst>
          </p:cNvPr>
          <p:cNvSpPr/>
          <p:nvPr/>
        </p:nvSpPr>
        <p:spPr>
          <a:xfrm>
            <a:off x="270163" y="1251526"/>
            <a:ext cx="3771900" cy="136041"/>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C41C708-B5E7-491E-BEFF-54F131B4453C}"/>
              </a:ext>
            </a:extLst>
          </p:cNvPr>
          <p:cNvPicPr>
            <a:picLocks noChangeAspect="1"/>
          </p:cNvPicPr>
          <p:nvPr/>
        </p:nvPicPr>
        <p:blipFill>
          <a:blip r:embed="rId4"/>
          <a:stretch>
            <a:fillRect/>
          </a:stretch>
        </p:blipFill>
        <p:spPr>
          <a:xfrm>
            <a:off x="5029200" y="1214286"/>
            <a:ext cx="866775" cy="190500"/>
          </a:xfrm>
          <a:prstGeom prst="rect">
            <a:avLst/>
          </a:prstGeom>
        </p:spPr>
      </p:pic>
      <p:pic>
        <p:nvPicPr>
          <p:cNvPr id="37" name="Picture 36">
            <a:extLst>
              <a:ext uri="{FF2B5EF4-FFF2-40B4-BE49-F238E27FC236}">
                <a16:creationId xmlns:a16="http://schemas.microsoft.com/office/drawing/2014/main" id="{2EA1D354-666C-4356-A896-F488C261D0CA}"/>
              </a:ext>
            </a:extLst>
          </p:cNvPr>
          <p:cNvPicPr>
            <a:picLocks noChangeAspect="1"/>
          </p:cNvPicPr>
          <p:nvPr/>
        </p:nvPicPr>
        <p:blipFill>
          <a:blip r:embed="rId5"/>
          <a:stretch>
            <a:fillRect/>
          </a:stretch>
        </p:blipFill>
        <p:spPr>
          <a:xfrm>
            <a:off x="6127677" y="1216333"/>
            <a:ext cx="2581275" cy="142875"/>
          </a:xfrm>
          <a:prstGeom prst="rect">
            <a:avLst/>
          </a:prstGeom>
        </p:spPr>
      </p:pic>
      <p:pic>
        <p:nvPicPr>
          <p:cNvPr id="38" name="Picture 37">
            <a:extLst>
              <a:ext uri="{FF2B5EF4-FFF2-40B4-BE49-F238E27FC236}">
                <a16:creationId xmlns:a16="http://schemas.microsoft.com/office/drawing/2014/main" id="{A722ACD2-2C47-4A0E-91F3-A10406C9511E}"/>
              </a:ext>
            </a:extLst>
          </p:cNvPr>
          <p:cNvPicPr>
            <a:picLocks noChangeAspect="1"/>
          </p:cNvPicPr>
          <p:nvPr/>
        </p:nvPicPr>
        <p:blipFill>
          <a:blip r:embed="rId6"/>
          <a:stretch>
            <a:fillRect/>
          </a:stretch>
        </p:blipFill>
        <p:spPr>
          <a:xfrm>
            <a:off x="6105977" y="1466131"/>
            <a:ext cx="2686050" cy="133350"/>
          </a:xfrm>
          <a:prstGeom prst="rect">
            <a:avLst/>
          </a:prstGeom>
        </p:spPr>
      </p:pic>
      <p:pic>
        <p:nvPicPr>
          <p:cNvPr id="40" name="Picture 39">
            <a:extLst>
              <a:ext uri="{FF2B5EF4-FFF2-40B4-BE49-F238E27FC236}">
                <a16:creationId xmlns:a16="http://schemas.microsoft.com/office/drawing/2014/main" id="{7C458D97-109E-4A34-9B01-CD40447CB318}"/>
              </a:ext>
            </a:extLst>
          </p:cNvPr>
          <p:cNvPicPr>
            <a:picLocks noChangeAspect="1"/>
          </p:cNvPicPr>
          <p:nvPr/>
        </p:nvPicPr>
        <p:blipFill>
          <a:blip r:embed="rId7"/>
          <a:stretch>
            <a:fillRect/>
          </a:stretch>
        </p:blipFill>
        <p:spPr>
          <a:xfrm>
            <a:off x="5029199" y="1468440"/>
            <a:ext cx="866775" cy="133350"/>
          </a:xfrm>
          <a:prstGeom prst="rect">
            <a:avLst/>
          </a:prstGeom>
        </p:spPr>
      </p:pic>
      <p:pic>
        <p:nvPicPr>
          <p:cNvPr id="41" name="Picture 40">
            <a:extLst>
              <a:ext uri="{FF2B5EF4-FFF2-40B4-BE49-F238E27FC236}">
                <a16:creationId xmlns:a16="http://schemas.microsoft.com/office/drawing/2014/main" id="{809585F4-45A1-4572-AEBE-439177E59B01}"/>
              </a:ext>
            </a:extLst>
          </p:cNvPr>
          <p:cNvPicPr>
            <a:picLocks noChangeAspect="1"/>
          </p:cNvPicPr>
          <p:nvPr/>
        </p:nvPicPr>
        <p:blipFill>
          <a:blip r:embed="rId8"/>
          <a:stretch>
            <a:fillRect/>
          </a:stretch>
        </p:blipFill>
        <p:spPr>
          <a:xfrm>
            <a:off x="5032230" y="1750723"/>
            <a:ext cx="409575" cy="123825"/>
          </a:xfrm>
          <a:prstGeom prst="rect">
            <a:avLst/>
          </a:prstGeom>
        </p:spPr>
      </p:pic>
      <p:pic>
        <p:nvPicPr>
          <p:cNvPr id="42" name="Picture 41">
            <a:extLst>
              <a:ext uri="{FF2B5EF4-FFF2-40B4-BE49-F238E27FC236}">
                <a16:creationId xmlns:a16="http://schemas.microsoft.com/office/drawing/2014/main" id="{55249FA1-5E28-408B-880F-C453EE655381}"/>
              </a:ext>
            </a:extLst>
          </p:cNvPr>
          <p:cNvPicPr>
            <a:picLocks noChangeAspect="1"/>
          </p:cNvPicPr>
          <p:nvPr/>
        </p:nvPicPr>
        <p:blipFill>
          <a:blip r:embed="rId9"/>
          <a:stretch>
            <a:fillRect/>
          </a:stretch>
        </p:blipFill>
        <p:spPr>
          <a:xfrm>
            <a:off x="6127677" y="1743648"/>
            <a:ext cx="104775" cy="152400"/>
          </a:xfrm>
          <a:prstGeom prst="rect">
            <a:avLst/>
          </a:prstGeom>
        </p:spPr>
      </p:pic>
      <p:sp>
        <p:nvSpPr>
          <p:cNvPr id="43" name="TextBox 42">
            <a:extLst>
              <a:ext uri="{FF2B5EF4-FFF2-40B4-BE49-F238E27FC236}">
                <a16:creationId xmlns:a16="http://schemas.microsoft.com/office/drawing/2014/main" id="{4391F199-AA99-4C01-9542-FB75AFDD5462}"/>
              </a:ext>
            </a:extLst>
          </p:cNvPr>
          <p:cNvSpPr txBox="1"/>
          <p:nvPr/>
        </p:nvSpPr>
        <p:spPr>
          <a:xfrm>
            <a:off x="457200" y="3596972"/>
            <a:ext cx="4038600" cy="646331"/>
          </a:xfrm>
          <a:prstGeom prst="rect">
            <a:avLst/>
          </a:prstGeom>
          <a:noFill/>
        </p:spPr>
        <p:txBody>
          <a:bodyPr wrap="square" rtlCol="0">
            <a:spAutoFit/>
          </a:bodyPr>
          <a:lstStyle/>
          <a:p>
            <a:r>
              <a:rPr lang="en-US" dirty="0">
                <a:solidFill>
                  <a:schemeClr val="accent6">
                    <a:lumMod val="75000"/>
                  </a:schemeClr>
                </a:solidFill>
              </a:rPr>
              <a:t>We begin with some variable assignments. </a:t>
            </a:r>
          </a:p>
        </p:txBody>
      </p:sp>
      <p:sp>
        <p:nvSpPr>
          <p:cNvPr id="44" name="TextBox 43">
            <a:extLst>
              <a:ext uri="{FF2B5EF4-FFF2-40B4-BE49-F238E27FC236}">
                <a16:creationId xmlns:a16="http://schemas.microsoft.com/office/drawing/2014/main" id="{A1BE84B9-3198-4D65-8B3F-5033572D906B}"/>
              </a:ext>
            </a:extLst>
          </p:cNvPr>
          <p:cNvSpPr txBox="1"/>
          <p:nvPr/>
        </p:nvSpPr>
        <p:spPr>
          <a:xfrm>
            <a:off x="447078" y="3581400"/>
            <a:ext cx="4038600" cy="2031325"/>
          </a:xfrm>
          <a:prstGeom prst="rect">
            <a:avLst/>
          </a:prstGeom>
          <a:noFill/>
        </p:spPr>
        <p:txBody>
          <a:bodyPr wrap="square" rtlCol="0">
            <a:spAutoFit/>
          </a:bodyPr>
          <a:lstStyle/>
          <a:p>
            <a:r>
              <a:rPr lang="en-US" dirty="0">
                <a:solidFill>
                  <a:schemeClr val="accent6">
                    <a:lumMod val="75000"/>
                  </a:schemeClr>
                </a:solidFill>
              </a:rPr>
              <a:t>Now we start to encounter some Boolean logic, so we must take care to be sure which line will execute next.</a:t>
            </a:r>
          </a:p>
          <a:p>
            <a:endParaRPr lang="en-US" dirty="0">
              <a:solidFill>
                <a:schemeClr val="accent6">
                  <a:lumMod val="75000"/>
                </a:schemeClr>
              </a:solidFill>
            </a:endParaRPr>
          </a:p>
          <a:p>
            <a:r>
              <a:rPr lang="en-US" dirty="0">
                <a:solidFill>
                  <a:schemeClr val="accent6">
                    <a:lumMod val="75000"/>
                  </a:schemeClr>
                </a:solidFill>
              </a:rPr>
              <a:t>Since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currently </a:t>
            </a:r>
            <a:r>
              <a:rPr lang="en-US" sz="1400" dirty="0">
                <a:latin typeface="Courier New" panose="02070309020205020404" pitchFamily="49" charset="0"/>
                <a:cs typeface="Courier New" panose="02070309020205020404" pitchFamily="49" charset="0"/>
              </a:rPr>
              <a:t>0</a:t>
            </a:r>
            <a:r>
              <a:rPr lang="en-US" dirty="0">
                <a:solidFill>
                  <a:schemeClr val="accent6">
                    <a:lumMod val="75000"/>
                  </a:schemeClr>
                </a:solidFill>
              </a:rPr>
              <a:t>, the expression is true and we can proceed to the next indented line.</a:t>
            </a:r>
          </a:p>
        </p:txBody>
      </p:sp>
      <p:sp>
        <p:nvSpPr>
          <p:cNvPr id="45" name="TextBox 44">
            <a:extLst>
              <a:ext uri="{FF2B5EF4-FFF2-40B4-BE49-F238E27FC236}">
                <a16:creationId xmlns:a16="http://schemas.microsoft.com/office/drawing/2014/main" id="{4D04AAE8-E9D3-4784-A2C4-6BBE2BEE0C3D}"/>
              </a:ext>
            </a:extLst>
          </p:cNvPr>
          <p:cNvSpPr txBox="1"/>
          <p:nvPr/>
        </p:nvSpPr>
        <p:spPr>
          <a:xfrm>
            <a:off x="447078" y="3596972"/>
            <a:ext cx="4038600" cy="1477328"/>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currently </a:t>
            </a:r>
            <a:r>
              <a:rPr lang="en-US" sz="1400" dirty="0">
                <a:latin typeface="Courier New" panose="02070309020205020404" pitchFamily="49" charset="0"/>
                <a:cs typeface="Courier New" panose="02070309020205020404" pitchFamily="49" charset="0"/>
              </a:rPr>
              <a:t>0</a:t>
            </a:r>
            <a:r>
              <a:rPr lang="en-US" dirty="0">
                <a:solidFill>
                  <a:schemeClr val="accent6">
                    <a:lumMod val="75000"/>
                  </a:schemeClr>
                </a:solidFill>
              </a:rPr>
              <a:t>. </a:t>
            </a:r>
          </a:p>
          <a:p>
            <a:endParaRPr lang="en-US" dirty="0">
              <a:solidFill>
                <a:schemeClr val="accent6">
                  <a:lumMod val="75000"/>
                </a:schemeClr>
              </a:solidFill>
            </a:endParaRPr>
          </a:p>
          <a:p>
            <a:r>
              <a:rPr lang="en-US" sz="1400" dirty="0">
                <a:latin typeface="Courier New" panose="02070309020205020404" pitchFamily="49" charset="0"/>
                <a:cs typeface="Courier New" panose="02070309020205020404" pitchFamily="49" charset="0"/>
              </a:rPr>
              <a:t>word_list_1[0] </a:t>
            </a:r>
            <a:r>
              <a:rPr lang="en-US" dirty="0">
                <a:solidFill>
                  <a:schemeClr val="accent6">
                    <a:lumMod val="75000"/>
                  </a:schemeClr>
                </a:solidFill>
              </a:rPr>
              <a:t>is </a:t>
            </a:r>
            <a:r>
              <a:rPr lang="en-US" sz="1400" dirty="0">
                <a:solidFill>
                  <a:srgbClr val="00B050"/>
                </a:solidFill>
                <a:latin typeface="Courier New" panose="02070309020205020404" pitchFamily="49" charset="0"/>
                <a:cs typeface="Courier New" panose="02070309020205020404" pitchFamily="49" charset="0"/>
              </a:rPr>
              <a:t>‘some’</a:t>
            </a:r>
            <a:r>
              <a:rPr lang="en-US" dirty="0">
                <a:solidFill>
                  <a:schemeClr val="accent6">
                    <a:lumMod val="75000"/>
                  </a:schemeClr>
                </a:solidFill>
              </a:rPr>
              <a:t>, which has length of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The expression is False, so we skip to the next clause. </a:t>
            </a:r>
          </a:p>
        </p:txBody>
      </p:sp>
      <p:sp>
        <p:nvSpPr>
          <p:cNvPr id="21" name="TextBox 20">
            <a:extLst>
              <a:ext uri="{FF2B5EF4-FFF2-40B4-BE49-F238E27FC236}">
                <a16:creationId xmlns:a16="http://schemas.microsoft.com/office/drawing/2014/main" id="{E0B9D881-D250-40AD-9775-9703C80290D3}"/>
              </a:ext>
            </a:extLst>
          </p:cNvPr>
          <p:cNvSpPr txBox="1"/>
          <p:nvPr/>
        </p:nvSpPr>
        <p:spPr>
          <a:xfrm>
            <a:off x="436956" y="3609440"/>
            <a:ext cx="4038600" cy="2031325"/>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still </a:t>
            </a:r>
            <a:r>
              <a:rPr lang="en-US" sz="1400" dirty="0">
                <a:latin typeface="Courier New" panose="02070309020205020404" pitchFamily="49" charset="0"/>
                <a:cs typeface="Courier New" panose="02070309020205020404" pitchFamily="49" charset="0"/>
              </a:rPr>
              <a:t>0</a:t>
            </a:r>
            <a:r>
              <a:rPr lang="en-US" dirty="0">
                <a:solidFill>
                  <a:schemeClr val="accent6">
                    <a:lumMod val="75000"/>
                  </a:schemeClr>
                </a:solidFill>
              </a:rPr>
              <a:t>. </a:t>
            </a:r>
          </a:p>
          <a:p>
            <a:endParaRPr lang="en-US" dirty="0">
              <a:solidFill>
                <a:schemeClr val="accent6">
                  <a:lumMod val="75000"/>
                </a:schemeClr>
              </a:solidFill>
            </a:endParaRPr>
          </a:p>
          <a:p>
            <a:r>
              <a:rPr lang="en-US" sz="1400" dirty="0">
                <a:latin typeface="Courier New" panose="02070309020205020404" pitchFamily="49" charset="0"/>
                <a:cs typeface="Courier New" panose="02070309020205020404" pitchFamily="49" charset="0"/>
              </a:rPr>
              <a:t>word_list_2[0] </a:t>
            </a:r>
            <a:r>
              <a:rPr lang="en-US" dirty="0">
                <a:solidFill>
                  <a:schemeClr val="accent6">
                    <a:lumMod val="75000"/>
                  </a:schemeClr>
                </a:solidFill>
              </a:rPr>
              <a:t>is </a:t>
            </a:r>
            <a:r>
              <a:rPr lang="en-US" sz="1400" dirty="0">
                <a:solidFill>
                  <a:srgbClr val="00B050"/>
                </a:solidFill>
                <a:latin typeface="Courier New" panose="02070309020205020404" pitchFamily="49" charset="0"/>
                <a:cs typeface="Courier New" panose="02070309020205020404" pitchFamily="49" charset="0"/>
              </a:rPr>
              <a:t>‘the’</a:t>
            </a:r>
            <a:r>
              <a:rPr lang="en-US" dirty="0">
                <a:solidFill>
                  <a:schemeClr val="accent6">
                    <a:lumMod val="75000"/>
                  </a:schemeClr>
                </a:solidFill>
              </a:rPr>
              <a:t>, which has length of </a:t>
            </a:r>
            <a:r>
              <a:rPr lang="en-US" sz="1400" dirty="0">
                <a:latin typeface="Courier New" panose="02070309020205020404" pitchFamily="49" charset="0"/>
                <a:cs typeface="Courier New" panose="02070309020205020404" pitchFamily="49" charset="0"/>
              </a:rPr>
              <a:t>3</a:t>
            </a:r>
            <a:r>
              <a:rPr lang="en-US" dirty="0">
                <a:solidFill>
                  <a:schemeClr val="accent6">
                    <a:lumMod val="75000"/>
                  </a:schemeClr>
                </a:solidFill>
              </a:rPr>
              <a:t>. This expression is False, and there are no more </a:t>
            </a:r>
            <a:r>
              <a:rPr lang="en-US" dirty="0" err="1">
                <a:solidFill>
                  <a:schemeClr val="accent6">
                    <a:lumMod val="75000"/>
                  </a:schemeClr>
                </a:solidFill>
              </a:rPr>
              <a:t>elif</a:t>
            </a:r>
            <a:r>
              <a:rPr lang="en-US" dirty="0">
                <a:solidFill>
                  <a:schemeClr val="accent6">
                    <a:lumMod val="75000"/>
                  </a:schemeClr>
                </a:solidFill>
              </a:rPr>
              <a:t> constructs, so we skip down to the next line at the same indent level. </a:t>
            </a:r>
          </a:p>
        </p:txBody>
      </p:sp>
      <p:sp>
        <p:nvSpPr>
          <p:cNvPr id="22" name="TextBox 21">
            <a:extLst>
              <a:ext uri="{FF2B5EF4-FFF2-40B4-BE49-F238E27FC236}">
                <a16:creationId xmlns:a16="http://schemas.microsoft.com/office/drawing/2014/main" id="{5E6EC003-3F52-4A7C-B253-FED35F80CFF9}"/>
              </a:ext>
            </a:extLst>
          </p:cNvPr>
          <p:cNvSpPr txBox="1"/>
          <p:nvPr/>
        </p:nvSpPr>
        <p:spPr>
          <a:xfrm>
            <a:off x="474076" y="3587927"/>
            <a:ext cx="4038600" cy="1477328"/>
          </a:xfrm>
          <a:prstGeom prst="rect">
            <a:avLst/>
          </a:prstGeom>
          <a:noFill/>
        </p:spPr>
        <p:txBody>
          <a:bodyPr wrap="square" rtlCol="0">
            <a:spAutoFit/>
          </a:bodyPr>
          <a:lstStyle/>
          <a:p>
            <a:r>
              <a:rPr lang="en-US" dirty="0">
                <a:solidFill>
                  <a:schemeClr val="accent6">
                    <a:lumMod val="75000"/>
                  </a:schemeClr>
                </a:solidFill>
              </a:rPr>
              <a:t>Increments the value of</a:t>
            </a:r>
            <a:r>
              <a:rPr lang="en-US" sz="1400" dirty="0">
                <a:solidFill>
                  <a:schemeClr val="accent6">
                    <a:lumMod val="75000"/>
                  </a:schemeClr>
                </a:solidFill>
              </a:rPr>
              <a:t>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This is the last line of the indented part of the while loop, so the next line to execute is the while condition.</a:t>
            </a:r>
          </a:p>
        </p:txBody>
      </p:sp>
      <p:pic>
        <p:nvPicPr>
          <p:cNvPr id="2" name="Picture 1">
            <a:extLst>
              <a:ext uri="{FF2B5EF4-FFF2-40B4-BE49-F238E27FC236}">
                <a16:creationId xmlns:a16="http://schemas.microsoft.com/office/drawing/2014/main" id="{F8C4E3F7-4F7F-438E-98E6-5CCBA2CE7816}"/>
              </a:ext>
            </a:extLst>
          </p:cNvPr>
          <p:cNvPicPr>
            <a:picLocks noChangeAspect="1"/>
          </p:cNvPicPr>
          <p:nvPr/>
        </p:nvPicPr>
        <p:blipFill>
          <a:blip r:embed="rId10"/>
          <a:stretch>
            <a:fillRect/>
          </a:stretch>
        </p:blipFill>
        <p:spPr>
          <a:xfrm>
            <a:off x="6132439" y="1735303"/>
            <a:ext cx="95250" cy="152400"/>
          </a:xfrm>
          <a:prstGeom prst="rect">
            <a:avLst/>
          </a:prstGeom>
        </p:spPr>
      </p:pic>
      <p:sp>
        <p:nvSpPr>
          <p:cNvPr id="28" name="TextBox 27">
            <a:extLst>
              <a:ext uri="{FF2B5EF4-FFF2-40B4-BE49-F238E27FC236}">
                <a16:creationId xmlns:a16="http://schemas.microsoft.com/office/drawing/2014/main" id="{2F33DE3A-DDC6-43F5-B4C8-FF55EB978BF1}"/>
              </a:ext>
            </a:extLst>
          </p:cNvPr>
          <p:cNvSpPr txBox="1"/>
          <p:nvPr/>
        </p:nvSpPr>
        <p:spPr>
          <a:xfrm>
            <a:off x="490952" y="3609440"/>
            <a:ext cx="4038600" cy="369332"/>
          </a:xfrm>
          <a:prstGeom prst="rect">
            <a:avLst/>
          </a:prstGeom>
          <a:noFill/>
        </p:spPr>
        <p:txBody>
          <a:bodyPr wrap="square" rtlCol="0">
            <a:spAutoFit/>
          </a:bodyPr>
          <a:lstStyle/>
          <a:p>
            <a:r>
              <a:rPr lang="en-US" dirty="0">
                <a:solidFill>
                  <a:schemeClr val="accent6">
                    <a:lumMod val="75000"/>
                  </a:schemeClr>
                </a:solidFill>
              </a:rPr>
              <a:t>1 is less than 5, so keep looping…</a:t>
            </a:r>
          </a:p>
        </p:txBody>
      </p:sp>
      <p:sp>
        <p:nvSpPr>
          <p:cNvPr id="29" name="TextBox 28">
            <a:extLst>
              <a:ext uri="{FF2B5EF4-FFF2-40B4-BE49-F238E27FC236}">
                <a16:creationId xmlns:a16="http://schemas.microsoft.com/office/drawing/2014/main" id="{229C84A6-4101-4304-B1D8-3199187665A5}"/>
              </a:ext>
            </a:extLst>
          </p:cNvPr>
          <p:cNvSpPr txBox="1"/>
          <p:nvPr/>
        </p:nvSpPr>
        <p:spPr>
          <a:xfrm>
            <a:off x="463954" y="3600493"/>
            <a:ext cx="4038600" cy="1200329"/>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word_list_1[1] </a:t>
            </a:r>
            <a:r>
              <a:rPr lang="en-US" dirty="0">
                <a:solidFill>
                  <a:schemeClr val="accent6">
                    <a:lumMod val="75000"/>
                  </a:schemeClr>
                </a:solidFill>
              </a:rPr>
              <a:t>is </a:t>
            </a:r>
            <a:r>
              <a:rPr lang="en-US" sz="1400" dirty="0">
                <a:solidFill>
                  <a:srgbClr val="00A800"/>
                </a:solidFill>
                <a:latin typeface="Courier New" panose="02070309020205020404" pitchFamily="49" charset="0"/>
                <a:cs typeface="Courier New" panose="02070309020205020404" pitchFamily="49" charset="0"/>
              </a:rPr>
              <a:t>‘body’</a:t>
            </a:r>
            <a:r>
              <a:rPr lang="en-US" sz="1400" dirty="0">
                <a:solidFill>
                  <a:schemeClr val="accent6">
                    <a:lumMod val="75000"/>
                  </a:schemeClr>
                </a:solidFill>
              </a:rPr>
              <a:t> </a:t>
            </a:r>
            <a:r>
              <a:rPr lang="en-US" dirty="0">
                <a:solidFill>
                  <a:schemeClr val="accent6">
                    <a:lumMod val="75000"/>
                  </a:schemeClr>
                </a:solidFill>
              </a:rPr>
              <a:t>which has length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a:t>
            </a:r>
            <a:r>
              <a:rPr lang="en-US" sz="1400"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a:p>
            <a:endParaRPr lang="en-US" dirty="0">
              <a:solidFill>
                <a:schemeClr val="accent6">
                  <a:lumMod val="75000"/>
                </a:schemeClr>
              </a:solidFill>
            </a:endParaRPr>
          </a:p>
          <a:p>
            <a:r>
              <a:rPr lang="en-US" dirty="0">
                <a:solidFill>
                  <a:schemeClr val="accent6">
                    <a:lumMod val="75000"/>
                  </a:schemeClr>
                </a:solidFill>
              </a:rPr>
              <a:t>Condition is False</a:t>
            </a:r>
          </a:p>
        </p:txBody>
      </p:sp>
      <p:sp>
        <p:nvSpPr>
          <p:cNvPr id="30" name="TextBox 29">
            <a:extLst>
              <a:ext uri="{FF2B5EF4-FFF2-40B4-BE49-F238E27FC236}">
                <a16:creationId xmlns:a16="http://schemas.microsoft.com/office/drawing/2014/main" id="{C3066A66-62B6-44D9-9C66-4D8F4A46A9D5}"/>
              </a:ext>
            </a:extLst>
          </p:cNvPr>
          <p:cNvSpPr txBox="1"/>
          <p:nvPr/>
        </p:nvSpPr>
        <p:spPr>
          <a:xfrm>
            <a:off x="469015" y="3581400"/>
            <a:ext cx="4038600" cy="1200329"/>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word_list_2[1] </a:t>
            </a:r>
            <a:r>
              <a:rPr lang="en-US" dirty="0">
                <a:solidFill>
                  <a:schemeClr val="accent6">
                    <a:lumMod val="75000"/>
                  </a:schemeClr>
                </a:solidFill>
              </a:rPr>
              <a:t>is </a:t>
            </a:r>
            <a:r>
              <a:rPr lang="en-US" sz="1400" dirty="0">
                <a:solidFill>
                  <a:srgbClr val="00A800"/>
                </a:solidFill>
                <a:latin typeface="Courier New" panose="02070309020205020404" pitchFamily="49" charset="0"/>
                <a:cs typeface="Courier New" panose="02070309020205020404" pitchFamily="49" charset="0"/>
              </a:rPr>
              <a:t>‘world’</a:t>
            </a:r>
            <a:r>
              <a:rPr lang="en-US" sz="1400" dirty="0">
                <a:solidFill>
                  <a:schemeClr val="accent6">
                    <a:lumMod val="75000"/>
                  </a:schemeClr>
                </a:solidFill>
              </a:rPr>
              <a:t> </a:t>
            </a:r>
            <a:r>
              <a:rPr lang="en-US" dirty="0">
                <a:solidFill>
                  <a:schemeClr val="accent6">
                    <a:lumMod val="75000"/>
                  </a:schemeClr>
                </a:solidFill>
              </a:rPr>
              <a:t>which has length </a:t>
            </a:r>
            <a:r>
              <a:rPr lang="en-US" sz="1400" dirty="0">
                <a:latin typeface="Courier New" panose="02070309020205020404" pitchFamily="49" charset="0"/>
                <a:cs typeface="Courier New" panose="02070309020205020404" pitchFamily="49" charset="0"/>
              </a:rPr>
              <a:t>5</a:t>
            </a:r>
            <a:r>
              <a:rPr lang="en-US" dirty="0">
                <a:solidFill>
                  <a:schemeClr val="accent6">
                    <a:lumMod val="75000"/>
                  </a:schemeClr>
                </a:solidFill>
              </a:rPr>
              <a:t>;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a:t>
            </a:r>
            <a:r>
              <a:rPr lang="en-US" sz="1400"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a:p>
            <a:endParaRPr lang="en-US" dirty="0">
              <a:solidFill>
                <a:schemeClr val="accent6">
                  <a:lumMod val="75000"/>
                </a:schemeClr>
              </a:solidFill>
            </a:endParaRPr>
          </a:p>
          <a:p>
            <a:r>
              <a:rPr lang="en-US" dirty="0">
                <a:solidFill>
                  <a:schemeClr val="accent6">
                    <a:lumMod val="75000"/>
                  </a:schemeClr>
                </a:solidFill>
              </a:rPr>
              <a:t>Condition is False</a:t>
            </a:r>
          </a:p>
        </p:txBody>
      </p:sp>
      <p:sp>
        <p:nvSpPr>
          <p:cNvPr id="31" name="TextBox 30">
            <a:extLst>
              <a:ext uri="{FF2B5EF4-FFF2-40B4-BE49-F238E27FC236}">
                <a16:creationId xmlns:a16="http://schemas.microsoft.com/office/drawing/2014/main" id="{474A6F5B-5CDC-4423-81A6-8DF4E4F7E57F}"/>
              </a:ext>
            </a:extLst>
          </p:cNvPr>
          <p:cNvSpPr txBox="1"/>
          <p:nvPr/>
        </p:nvSpPr>
        <p:spPr>
          <a:xfrm>
            <a:off x="423680" y="3601770"/>
            <a:ext cx="4038600" cy="36933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 </a:t>
            </a:r>
            <a:r>
              <a:rPr lang="en-US" dirty="0">
                <a:solidFill>
                  <a:schemeClr val="accent6">
                    <a:lumMod val="75000"/>
                  </a:schemeClr>
                </a:solidFill>
              </a:rPr>
              <a:t>increases to </a:t>
            </a:r>
            <a:r>
              <a:rPr lang="en-US" sz="1400" dirty="0">
                <a:latin typeface="Courier New" panose="02070309020205020404" pitchFamily="49" charset="0"/>
                <a:cs typeface="Courier New" panose="02070309020205020404" pitchFamily="49" charset="0"/>
              </a:rPr>
              <a:t>2</a:t>
            </a:r>
            <a:r>
              <a:rPr lang="en-US" dirty="0">
                <a:solidFill>
                  <a:schemeClr val="accent6">
                    <a:lumMod val="75000"/>
                  </a:schemeClr>
                </a:solidFill>
              </a:rPr>
              <a:t>, loop again</a:t>
            </a:r>
            <a:endParaRPr lang="en-US" dirty="0">
              <a:latin typeface="Courier New" panose="02070309020205020404" pitchFamily="49" charset="0"/>
              <a:cs typeface="Courier New" panose="02070309020205020404" pitchFamily="49" charset="0"/>
            </a:endParaRPr>
          </a:p>
        </p:txBody>
      </p:sp>
      <p:sp>
        <p:nvSpPr>
          <p:cNvPr id="33" name="TextBox 32">
            <a:extLst>
              <a:ext uri="{FF2B5EF4-FFF2-40B4-BE49-F238E27FC236}">
                <a16:creationId xmlns:a16="http://schemas.microsoft.com/office/drawing/2014/main" id="{AABF3AC9-7391-4AEE-AB67-D73DFB49B911}"/>
              </a:ext>
            </a:extLst>
          </p:cNvPr>
          <p:cNvSpPr txBox="1"/>
          <p:nvPr/>
        </p:nvSpPr>
        <p:spPr>
          <a:xfrm>
            <a:off x="432376" y="3623283"/>
            <a:ext cx="4038600" cy="36933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 </a:t>
            </a:r>
            <a:r>
              <a:rPr lang="en-US" dirty="0">
                <a:solidFill>
                  <a:schemeClr val="accent6">
                    <a:lumMod val="75000"/>
                  </a:schemeClr>
                </a:solidFill>
              </a:rPr>
              <a:t>is </a:t>
            </a:r>
            <a:r>
              <a:rPr lang="en-US" sz="1400" dirty="0">
                <a:latin typeface="Courier New" panose="02070309020205020404" pitchFamily="49" charset="0"/>
                <a:cs typeface="Courier New" panose="02070309020205020404" pitchFamily="49" charset="0"/>
              </a:rPr>
              <a:t>2</a:t>
            </a:r>
            <a:r>
              <a:rPr lang="en-US" dirty="0">
                <a:solidFill>
                  <a:schemeClr val="accent6">
                    <a:lumMod val="75000"/>
                  </a:schemeClr>
                </a:solidFill>
              </a:rPr>
              <a:t>, remain in loop</a:t>
            </a:r>
            <a:endParaRPr lang="en-US"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B30A5963-2342-4BAD-9A78-69078011CDE8}"/>
              </a:ext>
            </a:extLst>
          </p:cNvPr>
          <p:cNvPicPr>
            <a:picLocks noChangeAspect="1"/>
          </p:cNvPicPr>
          <p:nvPr/>
        </p:nvPicPr>
        <p:blipFill>
          <a:blip r:embed="rId11"/>
          <a:stretch>
            <a:fillRect/>
          </a:stretch>
        </p:blipFill>
        <p:spPr>
          <a:xfrm>
            <a:off x="6141964" y="1724173"/>
            <a:ext cx="123825" cy="171450"/>
          </a:xfrm>
          <a:prstGeom prst="rect">
            <a:avLst/>
          </a:prstGeom>
        </p:spPr>
      </p:pic>
      <p:sp>
        <p:nvSpPr>
          <p:cNvPr id="35" name="TextBox 34">
            <a:extLst>
              <a:ext uri="{FF2B5EF4-FFF2-40B4-BE49-F238E27FC236}">
                <a16:creationId xmlns:a16="http://schemas.microsoft.com/office/drawing/2014/main" id="{9E419E6A-6B2B-4D9F-9C92-FDC09760409B}"/>
              </a:ext>
            </a:extLst>
          </p:cNvPr>
          <p:cNvSpPr txBox="1"/>
          <p:nvPr/>
        </p:nvSpPr>
        <p:spPr>
          <a:xfrm>
            <a:off x="479137" y="3569510"/>
            <a:ext cx="4038600" cy="1200329"/>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word_list_1[2] </a:t>
            </a:r>
            <a:r>
              <a:rPr lang="en-US" dirty="0">
                <a:solidFill>
                  <a:schemeClr val="accent6">
                    <a:lumMod val="75000"/>
                  </a:schemeClr>
                </a:solidFill>
              </a:rPr>
              <a:t>is </a:t>
            </a:r>
            <a:r>
              <a:rPr lang="en-US" sz="1400" dirty="0">
                <a:solidFill>
                  <a:srgbClr val="00A800"/>
                </a:solidFill>
                <a:latin typeface="Courier New" panose="02070309020205020404" pitchFamily="49" charset="0"/>
                <a:cs typeface="Courier New" panose="02070309020205020404" pitchFamily="49" charset="0"/>
              </a:rPr>
              <a:t>’once’</a:t>
            </a:r>
            <a:r>
              <a:rPr lang="en-US" dirty="0">
                <a:solidFill>
                  <a:schemeClr val="accent6">
                    <a:lumMod val="75000"/>
                  </a:schemeClr>
                </a:solidFill>
              </a:rPr>
              <a:t>, which has length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a:t>
            </a:r>
            <a:r>
              <a:rPr lang="en-US" sz="1400" dirty="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a:p>
            <a:endParaRPr lang="en-US" dirty="0">
              <a:solidFill>
                <a:schemeClr val="accent6">
                  <a:lumMod val="75000"/>
                </a:schemeClr>
              </a:solidFill>
            </a:endParaRPr>
          </a:p>
          <a:p>
            <a:r>
              <a:rPr lang="en-US" dirty="0">
                <a:solidFill>
                  <a:schemeClr val="accent6">
                    <a:lumMod val="75000"/>
                  </a:schemeClr>
                </a:solidFill>
              </a:rPr>
              <a:t>Condition is False, skip to next clause </a:t>
            </a:r>
            <a:endParaRPr lang="en-US" dirty="0">
              <a:solidFill>
                <a:schemeClr val="accent6">
                  <a:lumMod val="75000"/>
                </a:schemeClr>
              </a:solidFill>
              <a:latin typeface="Courier New" panose="02070309020205020404" pitchFamily="49" charset="0"/>
              <a:cs typeface="Courier New" panose="02070309020205020404" pitchFamily="49" charset="0"/>
            </a:endParaRPr>
          </a:p>
        </p:txBody>
      </p:sp>
      <p:sp>
        <p:nvSpPr>
          <p:cNvPr id="36" name="TextBox 35">
            <a:extLst>
              <a:ext uri="{FF2B5EF4-FFF2-40B4-BE49-F238E27FC236}">
                <a16:creationId xmlns:a16="http://schemas.microsoft.com/office/drawing/2014/main" id="{EE3E6305-6AB6-4C1B-BC94-B32026EFC002}"/>
              </a:ext>
            </a:extLst>
          </p:cNvPr>
          <p:cNvSpPr txBox="1"/>
          <p:nvPr/>
        </p:nvSpPr>
        <p:spPr>
          <a:xfrm>
            <a:off x="479137" y="3575150"/>
            <a:ext cx="4038600" cy="1477328"/>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word_list_2[2] </a:t>
            </a:r>
            <a:r>
              <a:rPr lang="en-US" dirty="0">
                <a:solidFill>
                  <a:schemeClr val="accent6">
                    <a:lumMod val="75000"/>
                  </a:schemeClr>
                </a:solidFill>
              </a:rPr>
              <a:t>is </a:t>
            </a:r>
            <a:r>
              <a:rPr lang="en-US" sz="1400" dirty="0">
                <a:solidFill>
                  <a:srgbClr val="00A800"/>
                </a:solidFill>
                <a:latin typeface="Courier New" panose="02070309020205020404" pitchFamily="49" charset="0"/>
                <a:cs typeface="Courier New" panose="02070309020205020404" pitchFamily="49" charset="0"/>
              </a:rPr>
              <a:t>’is’</a:t>
            </a:r>
            <a:r>
              <a:rPr lang="en-US" dirty="0">
                <a:solidFill>
                  <a:schemeClr val="accent6">
                    <a:lumMod val="75000"/>
                  </a:schemeClr>
                </a:solidFill>
              </a:rPr>
              <a:t>, which has length </a:t>
            </a:r>
            <a:r>
              <a:rPr lang="en-US" sz="1400" dirty="0">
                <a:latin typeface="Courier New" panose="02070309020205020404" pitchFamily="49" charset="0"/>
                <a:cs typeface="Courier New" panose="02070309020205020404" pitchFamily="49" charset="0"/>
              </a:rPr>
              <a:t>2</a:t>
            </a:r>
            <a:r>
              <a:rPr lang="en-US" dirty="0">
                <a:solidFill>
                  <a:schemeClr val="accent6">
                    <a:lumMod val="75000"/>
                  </a:schemeClr>
                </a:solidFill>
              </a:rPr>
              <a:t> ;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a:t>
            </a:r>
            <a:r>
              <a:rPr lang="en-US" sz="1400" dirty="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a:p>
            <a:endParaRPr lang="en-US" dirty="0">
              <a:solidFill>
                <a:schemeClr val="accent6">
                  <a:lumMod val="75000"/>
                </a:schemeClr>
              </a:solidFill>
            </a:endParaRPr>
          </a:p>
          <a:p>
            <a:r>
              <a:rPr lang="en-US" dirty="0">
                <a:solidFill>
                  <a:schemeClr val="accent6">
                    <a:lumMod val="75000"/>
                  </a:schemeClr>
                </a:solidFill>
              </a:rPr>
              <a:t>Condition is True, enter the next indented block</a:t>
            </a:r>
            <a:endParaRPr lang="en-US" dirty="0">
              <a:solidFill>
                <a:schemeClr val="accent6">
                  <a:lumMod val="75000"/>
                </a:schemeClr>
              </a:solidFill>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8AB74AD7-63BC-4EC8-AB25-D689EEDC7917}"/>
              </a:ext>
            </a:extLst>
          </p:cNvPr>
          <p:cNvSpPr txBox="1"/>
          <p:nvPr/>
        </p:nvSpPr>
        <p:spPr>
          <a:xfrm>
            <a:off x="485891" y="3600493"/>
            <a:ext cx="4038600" cy="1200329"/>
          </a:xfrm>
          <a:prstGeom prst="rect">
            <a:avLst/>
          </a:prstGeom>
          <a:noFill/>
        </p:spPr>
        <p:txBody>
          <a:bodyPr wrap="square" rtlCol="0">
            <a:spAutoFit/>
          </a:bodyPr>
          <a:lstStyle/>
          <a:p>
            <a:r>
              <a:rPr lang="en-US" dirty="0">
                <a:solidFill>
                  <a:schemeClr val="accent6">
                    <a:lumMod val="75000"/>
                  </a:schemeClr>
                </a:solidFill>
              </a:rPr>
              <a:t>We have encountered our first print statement. We simply look up the current value of </a:t>
            </a:r>
            <a:r>
              <a:rPr lang="en-US" sz="1400" dirty="0">
                <a:latin typeface="Courier New" panose="02070309020205020404" pitchFamily="49" charset="0"/>
                <a:cs typeface="Courier New" panose="02070309020205020404" pitchFamily="49" charset="0"/>
              </a:rPr>
              <a:t>word_list_1[2]</a:t>
            </a:r>
            <a:r>
              <a:rPr lang="en-US" dirty="0">
                <a:solidFill>
                  <a:schemeClr val="accent6">
                    <a:lumMod val="75000"/>
                  </a:schemeClr>
                </a:solidFill>
              </a:rPr>
              <a:t> and write it in the output window.</a:t>
            </a:r>
            <a:endParaRPr lang="en-US" dirty="0">
              <a:solidFill>
                <a:schemeClr val="accent6">
                  <a:lumMod val="75000"/>
                </a:schemeClr>
              </a:solidFill>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5AF7B3B9-EB27-42D3-A281-E967C8D32B92}"/>
              </a:ext>
            </a:extLst>
          </p:cNvPr>
          <p:cNvPicPr>
            <a:picLocks noChangeAspect="1"/>
          </p:cNvPicPr>
          <p:nvPr/>
        </p:nvPicPr>
        <p:blipFill>
          <a:blip r:embed="rId12"/>
          <a:stretch>
            <a:fillRect/>
          </a:stretch>
        </p:blipFill>
        <p:spPr>
          <a:xfrm>
            <a:off x="5178134" y="3395376"/>
            <a:ext cx="352425" cy="152400"/>
          </a:xfrm>
          <a:prstGeom prst="rect">
            <a:avLst/>
          </a:prstGeom>
        </p:spPr>
      </p:pic>
      <p:pic>
        <p:nvPicPr>
          <p:cNvPr id="8" name="Picture 7">
            <a:extLst>
              <a:ext uri="{FF2B5EF4-FFF2-40B4-BE49-F238E27FC236}">
                <a16:creationId xmlns:a16="http://schemas.microsoft.com/office/drawing/2014/main" id="{39CFF93F-7A38-4364-8C14-E076C498F11A}"/>
              </a:ext>
            </a:extLst>
          </p:cNvPr>
          <p:cNvPicPr>
            <a:picLocks noChangeAspect="1"/>
          </p:cNvPicPr>
          <p:nvPr/>
        </p:nvPicPr>
        <p:blipFill>
          <a:blip r:embed="rId13"/>
          <a:stretch>
            <a:fillRect/>
          </a:stretch>
        </p:blipFill>
        <p:spPr>
          <a:xfrm>
            <a:off x="5184630" y="3569510"/>
            <a:ext cx="247650" cy="114300"/>
          </a:xfrm>
          <a:prstGeom prst="rect">
            <a:avLst/>
          </a:prstGeom>
        </p:spPr>
      </p:pic>
      <p:pic>
        <p:nvPicPr>
          <p:cNvPr id="9" name="Picture 8">
            <a:extLst>
              <a:ext uri="{FF2B5EF4-FFF2-40B4-BE49-F238E27FC236}">
                <a16:creationId xmlns:a16="http://schemas.microsoft.com/office/drawing/2014/main" id="{DEC9D30D-90FA-49E1-85EB-DB227689ACD2}"/>
              </a:ext>
            </a:extLst>
          </p:cNvPr>
          <p:cNvPicPr>
            <a:picLocks noChangeAspect="1"/>
          </p:cNvPicPr>
          <p:nvPr/>
        </p:nvPicPr>
        <p:blipFill>
          <a:blip r:embed="rId14"/>
          <a:stretch>
            <a:fillRect/>
          </a:stretch>
        </p:blipFill>
        <p:spPr>
          <a:xfrm>
            <a:off x="5178134" y="3750799"/>
            <a:ext cx="742950" cy="114300"/>
          </a:xfrm>
          <a:prstGeom prst="rect">
            <a:avLst/>
          </a:prstGeom>
        </p:spPr>
      </p:pic>
      <p:sp>
        <p:nvSpPr>
          <p:cNvPr id="47" name="TextBox 46">
            <a:extLst>
              <a:ext uri="{FF2B5EF4-FFF2-40B4-BE49-F238E27FC236}">
                <a16:creationId xmlns:a16="http://schemas.microsoft.com/office/drawing/2014/main" id="{59E41845-FAD7-4467-8CA1-BEB3B8A3320D}"/>
              </a:ext>
            </a:extLst>
          </p:cNvPr>
          <p:cNvSpPr txBox="1"/>
          <p:nvPr/>
        </p:nvSpPr>
        <p:spPr>
          <a:xfrm>
            <a:off x="457200" y="3587927"/>
            <a:ext cx="4038600" cy="36933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increases to </a:t>
            </a:r>
            <a:r>
              <a:rPr lang="en-US" sz="1400" dirty="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p:txBody>
      </p:sp>
      <p:sp>
        <p:nvSpPr>
          <p:cNvPr id="48" name="TextBox 47">
            <a:extLst>
              <a:ext uri="{FF2B5EF4-FFF2-40B4-BE49-F238E27FC236}">
                <a16:creationId xmlns:a16="http://schemas.microsoft.com/office/drawing/2014/main" id="{54B7694A-BE96-4311-BA30-158C7891F004}"/>
              </a:ext>
            </a:extLst>
          </p:cNvPr>
          <p:cNvSpPr txBox="1"/>
          <p:nvPr/>
        </p:nvSpPr>
        <p:spPr>
          <a:xfrm>
            <a:off x="495300" y="3565989"/>
            <a:ext cx="4038600" cy="646331"/>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a:t>
            </a:r>
            <a:r>
              <a:rPr lang="en-US" sz="1400" dirty="0">
                <a:latin typeface="Courier New" panose="02070309020205020404" pitchFamily="49" charset="0"/>
                <a:cs typeface="Courier New" panose="02070309020205020404" pitchFamily="49" charset="0"/>
              </a:rPr>
              <a:t>3</a:t>
            </a:r>
            <a:r>
              <a:rPr lang="en-US" dirty="0">
                <a:solidFill>
                  <a:schemeClr val="accent6">
                    <a:lumMod val="75000"/>
                  </a:schemeClr>
                </a:solidFill>
              </a:rPr>
              <a:t>, condition is True. Continue looping</a:t>
            </a:r>
            <a:endParaRPr lang="en-US" dirty="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AD2CC997-506A-42F8-9348-7BB16E3E772F}"/>
              </a:ext>
            </a:extLst>
          </p:cNvPr>
          <p:cNvPicPr>
            <a:picLocks noChangeAspect="1"/>
          </p:cNvPicPr>
          <p:nvPr/>
        </p:nvPicPr>
        <p:blipFill>
          <a:blip r:embed="rId15"/>
          <a:stretch>
            <a:fillRect/>
          </a:stretch>
        </p:blipFill>
        <p:spPr>
          <a:xfrm>
            <a:off x="6125027" y="1737774"/>
            <a:ext cx="133350" cy="180975"/>
          </a:xfrm>
          <a:prstGeom prst="rect">
            <a:avLst/>
          </a:prstGeom>
        </p:spPr>
      </p:pic>
      <p:sp>
        <p:nvSpPr>
          <p:cNvPr id="49" name="TextBox 48">
            <a:extLst>
              <a:ext uri="{FF2B5EF4-FFF2-40B4-BE49-F238E27FC236}">
                <a16:creationId xmlns:a16="http://schemas.microsoft.com/office/drawing/2014/main" id="{8EEB5127-5139-4399-BCAD-A369DF687BE2}"/>
              </a:ext>
            </a:extLst>
          </p:cNvPr>
          <p:cNvSpPr txBox="1"/>
          <p:nvPr/>
        </p:nvSpPr>
        <p:spPr>
          <a:xfrm>
            <a:off x="451783" y="3574965"/>
            <a:ext cx="4038600" cy="92333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word_list_1[3]</a:t>
            </a:r>
            <a:r>
              <a:rPr lang="en-US" dirty="0">
                <a:solidFill>
                  <a:schemeClr val="accent6">
                    <a:lumMod val="75000"/>
                  </a:schemeClr>
                </a:solidFill>
              </a:rPr>
              <a:t> is </a:t>
            </a:r>
            <a:r>
              <a:rPr lang="en-US" sz="1400" dirty="0">
                <a:solidFill>
                  <a:srgbClr val="00A800"/>
                </a:solidFill>
                <a:latin typeface="Courier New" panose="02070309020205020404" pitchFamily="49" charset="0"/>
                <a:cs typeface="Courier New" panose="02070309020205020404" pitchFamily="49" charset="0"/>
              </a:rPr>
              <a:t>’told’</a:t>
            </a:r>
            <a:r>
              <a:rPr lang="en-US" dirty="0">
                <a:solidFill>
                  <a:schemeClr val="accent6">
                    <a:lumMod val="75000"/>
                  </a:schemeClr>
                </a:solidFill>
              </a:rPr>
              <a:t>, which has length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which is not equal to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currently at </a:t>
            </a:r>
            <a:r>
              <a:rPr lang="en-US" sz="1400" dirty="0">
                <a:latin typeface="Courier New" panose="02070309020205020404" pitchFamily="49" charset="0"/>
                <a:cs typeface="Courier New" panose="02070309020205020404" pitchFamily="49" charset="0"/>
              </a:rPr>
              <a:t>3</a:t>
            </a:r>
            <a:r>
              <a:rPr lang="en-US" dirty="0">
                <a:solidFill>
                  <a:schemeClr val="accent6">
                    <a:lumMod val="75000"/>
                  </a:schemeClr>
                </a:solidFill>
              </a:rPr>
              <a:t>. Condition is False. </a:t>
            </a:r>
            <a:endParaRPr lang="en-US" dirty="0">
              <a:latin typeface="Courier New" panose="02070309020205020404" pitchFamily="49" charset="0"/>
              <a:cs typeface="Courier New" panose="02070309020205020404" pitchFamily="49" charset="0"/>
            </a:endParaRPr>
          </a:p>
        </p:txBody>
      </p:sp>
      <p:sp>
        <p:nvSpPr>
          <p:cNvPr id="52" name="TextBox 51">
            <a:extLst>
              <a:ext uri="{FF2B5EF4-FFF2-40B4-BE49-F238E27FC236}">
                <a16:creationId xmlns:a16="http://schemas.microsoft.com/office/drawing/2014/main" id="{8182C1AD-4325-4CD2-8A05-3F7F8E9E14BD}"/>
              </a:ext>
            </a:extLst>
          </p:cNvPr>
          <p:cNvSpPr txBox="1"/>
          <p:nvPr/>
        </p:nvSpPr>
        <p:spPr>
          <a:xfrm>
            <a:off x="506491" y="3578436"/>
            <a:ext cx="4038600" cy="92333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word_list_2[3]</a:t>
            </a:r>
            <a:r>
              <a:rPr lang="en-US" dirty="0">
                <a:solidFill>
                  <a:schemeClr val="accent6">
                    <a:lumMod val="75000"/>
                  </a:schemeClr>
                </a:solidFill>
              </a:rPr>
              <a:t> is </a:t>
            </a:r>
            <a:r>
              <a:rPr lang="en-US" sz="1400" dirty="0">
                <a:solidFill>
                  <a:srgbClr val="00A800"/>
                </a:solidFill>
                <a:latin typeface="Courier New" panose="02070309020205020404" pitchFamily="49" charset="0"/>
                <a:cs typeface="Courier New" panose="02070309020205020404" pitchFamily="49" charset="0"/>
              </a:rPr>
              <a:t>’</a:t>
            </a:r>
            <a:r>
              <a:rPr lang="en-US" sz="1400" dirty="0" err="1">
                <a:solidFill>
                  <a:srgbClr val="00A800"/>
                </a:solidFill>
                <a:latin typeface="Courier New" panose="02070309020205020404" pitchFamily="49" charset="0"/>
                <a:cs typeface="Courier New" panose="02070309020205020404" pitchFamily="49" charset="0"/>
              </a:rPr>
              <a:t>gonna</a:t>
            </a:r>
            <a:r>
              <a:rPr lang="en-US" sz="1400" dirty="0">
                <a:solidFill>
                  <a:srgbClr val="00A800"/>
                </a:solidFill>
                <a:latin typeface="Courier New" panose="02070309020205020404" pitchFamily="49" charset="0"/>
                <a:cs typeface="Courier New" panose="02070309020205020404" pitchFamily="49" charset="0"/>
              </a:rPr>
              <a:t>’</a:t>
            </a:r>
            <a:r>
              <a:rPr lang="en-US" dirty="0">
                <a:solidFill>
                  <a:schemeClr val="accent6">
                    <a:lumMod val="75000"/>
                  </a:schemeClr>
                </a:solidFill>
              </a:rPr>
              <a:t>, which has length </a:t>
            </a:r>
            <a:r>
              <a:rPr lang="en-US" sz="1400" dirty="0">
                <a:latin typeface="Courier New" panose="02070309020205020404" pitchFamily="49" charset="0"/>
                <a:cs typeface="Courier New" panose="02070309020205020404" pitchFamily="49" charset="0"/>
              </a:rPr>
              <a:t>5</a:t>
            </a:r>
            <a:r>
              <a:rPr lang="en-US" dirty="0">
                <a:solidFill>
                  <a:schemeClr val="accent6">
                    <a:lumMod val="75000"/>
                  </a:schemeClr>
                </a:solidFill>
              </a:rPr>
              <a:t>, which is not equal to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currently at </a:t>
            </a:r>
            <a:r>
              <a:rPr lang="en-US" sz="1400" dirty="0">
                <a:latin typeface="Courier New" panose="02070309020205020404" pitchFamily="49" charset="0"/>
                <a:cs typeface="Courier New" panose="02070309020205020404" pitchFamily="49" charset="0"/>
              </a:rPr>
              <a:t>3</a:t>
            </a:r>
            <a:r>
              <a:rPr lang="en-US" dirty="0">
                <a:solidFill>
                  <a:schemeClr val="accent6">
                    <a:lumMod val="75000"/>
                  </a:schemeClr>
                </a:solidFill>
              </a:rPr>
              <a:t>. Condition is False. </a:t>
            </a:r>
            <a:endParaRPr lang="en-US" dirty="0">
              <a:latin typeface="Courier New" panose="02070309020205020404" pitchFamily="49" charset="0"/>
              <a:cs typeface="Courier New" panose="02070309020205020404" pitchFamily="49" charset="0"/>
            </a:endParaRPr>
          </a:p>
        </p:txBody>
      </p:sp>
      <p:sp>
        <p:nvSpPr>
          <p:cNvPr id="53" name="TextBox 52">
            <a:extLst>
              <a:ext uri="{FF2B5EF4-FFF2-40B4-BE49-F238E27FC236}">
                <a16:creationId xmlns:a16="http://schemas.microsoft.com/office/drawing/2014/main" id="{AC51EB30-002C-45E9-B1A2-0C5608FC8BF4}"/>
              </a:ext>
            </a:extLst>
          </p:cNvPr>
          <p:cNvSpPr txBox="1"/>
          <p:nvPr/>
        </p:nvSpPr>
        <p:spPr>
          <a:xfrm>
            <a:off x="463241" y="3578814"/>
            <a:ext cx="4038600" cy="36933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increases to </a:t>
            </a:r>
            <a:r>
              <a:rPr lang="en-US" sz="1400" dirty="0">
                <a:latin typeface="Courier New" panose="02070309020205020404" pitchFamily="49" charset="0"/>
                <a:cs typeface="Courier New" panose="02070309020205020404" pitchFamily="49" charset="0"/>
              </a:rPr>
              <a:t>4</a:t>
            </a:r>
            <a:endParaRPr lang="en-US" dirty="0">
              <a:latin typeface="Courier New" panose="02070309020205020404" pitchFamily="49" charset="0"/>
              <a:cs typeface="Courier New" panose="02070309020205020404" pitchFamily="49" charset="0"/>
            </a:endParaRPr>
          </a:p>
        </p:txBody>
      </p:sp>
      <p:pic>
        <p:nvPicPr>
          <p:cNvPr id="13" name="Picture 12">
            <a:extLst>
              <a:ext uri="{FF2B5EF4-FFF2-40B4-BE49-F238E27FC236}">
                <a16:creationId xmlns:a16="http://schemas.microsoft.com/office/drawing/2014/main" id="{79301F81-BB6B-45C4-B2BC-312E3B89DAC5}"/>
              </a:ext>
            </a:extLst>
          </p:cNvPr>
          <p:cNvPicPr>
            <a:picLocks noChangeAspect="1"/>
          </p:cNvPicPr>
          <p:nvPr/>
        </p:nvPicPr>
        <p:blipFill>
          <a:blip r:embed="rId16"/>
          <a:stretch>
            <a:fillRect/>
          </a:stretch>
        </p:blipFill>
        <p:spPr>
          <a:xfrm>
            <a:off x="6118150" y="1737658"/>
            <a:ext cx="123825" cy="161925"/>
          </a:xfrm>
          <a:prstGeom prst="rect">
            <a:avLst/>
          </a:prstGeom>
        </p:spPr>
      </p:pic>
      <p:sp>
        <p:nvSpPr>
          <p:cNvPr id="54" name="TextBox 53">
            <a:extLst>
              <a:ext uri="{FF2B5EF4-FFF2-40B4-BE49-F238E27FC236}">
                <a16:creationId xmlns:a16="http://schemas.microsoft.com/office/drawing/2014/main" id="{B1691EDF-CE1F-4E3F-8581-A25EB8578C1B}"/>
              </a:ext>
            </a:extLst>
          </p:cNvPr>
          <p:cNvSpPr txBox="1"/>
          <p:nvPr/>
        </p:nvSpPr>
        <p:spPr>
          <a:xfrm>
            <a:off x="485891" y="3591762"/>
            <a:ext cx="4038600" cy="36933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 continue looping</a:t>
            </a:r>
            <a:endParaRPr lang="en-US" dirty="0">
              <a:latin typeface="Courier New" panose="02070309020205020404" pitchFamily="49" charset="0"/>
              <a:cs typeface="Courier New" panose="02070309020205020404" pitchFamily="49" charset="0"/>
            </a:endParaRPr>
          </a:p>
        </p:txBody>
      </p:sp>
      <p:sp>
        <p:nvSpPr>
          <p:cNvPr id="58" name="TextBox 57">
            <a:extLst>
              <a:ext uri="{FF2B5EF4-FFF2-40B4-BE49-F238E27FC236}">
                <a16:creationId xmlns:a16="http://schemas.microsoft.com/office/drawing/2014/main" id="{3CB0C21C-BBDE-432D-B7AA-D591BB55D007}"/>
              </a:ext>
            </a:extLst>
          </p:cNvPr>
          <p:cNvSpPr txBox="1"/>
          <p:nvPr/>
        </p:nvSpPr>
        <p:spPr>
          <a:xfrm>
            <a:off x="490595" y="3550815"/>
            <a:ext cx="4038600" cy="92333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word_list_1[4]</a:t>
            </a:r>
            <a:r>
              <a:rPr lang="en-US" dirty="0">
                <a:solidFill>
                  <a:schemeClr val="accent6">
                    <a:lumMod val="75000"/>
                  </a:schemeClr>
                </a:solidFill>
              </a:rPr>
              <a:t> is </a:t>
            </a:r>
            <a:r>
              <a:rPr lang="en-US" sz="1400" dirty="0">
                <a:solidFill>
                  <a:srgbClr val="00A800"/>
                </a:solidFill>
                <a:latin typeface="Courier New" panose="02070309020205020404" pitchFamily="49" charset="0"/>
                <a:cs typeface="Courier New" panose="02070309020205020404" pitchFamily="49" charset="0"/>
              </a:rPr>
              <a:t>’me’</a:t>
            </a:r>
            <a:r>
              <a:rPr lang="en-US" dirty="0">
                <a:solidFill>
                  <a:schemeClr val="accent6">
                    <a:lumMod val="75000"/>
                  </a:schemeClr>
                </a:solidFill>
              </a:rPr>
              <a:t>, which has length </a:t>
            </a:r>
            <a:r>
              <a:rPr lang="en-US" sz="1400" dirty="0">
                <a:latin typeface="Courier New" panose="02070309020205020404" pitchFamily="49" charset="0"/>
                <a:cs typeface="Courier New" panose="02070309020205020404" pitchFamily="49" charset="0"/>
              </a:rPr>
              <a:t>2</a:t>
            </a:r>
            <a:r>
              <a:rPr lang="en-US" dirty="0">
                <a:solidFill>
                  <a:schemeClr val="accent6">
                    <a:lumMod val="75000"/>
                  </a:schemeClr>
                </a:solidFill>
              </a:rPr>
              <a:t>, which is not equal to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currently at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Condition is False. </a:t>
            </a:r>
            <a:endParaRPr lang="en-US" dirty="0">
              <a:latin typeface="Courier New" panose="02070309020205020404" pitchFamily="49" charset="0"/>
              <a:cs typeface="Courier New" panose="02070309020205020404" pitchFamily="49" charset="0"/>
            </a:endParaRPr>
          </a:p>
        </p:txBody>
      </p:sp>
      <p:sp>
        <p:nvSpPr>
          <p:cNvPr id="59" name="TextBox 58">
            <a:extLst>
              <a:ext uri="{FF2B5EF4-FFF2-40B4-BE49-F238E27FC236}">
                <a16:creationId xmlns:a16="http://schemas.microsoft.com/office/drawing/2014/main" id="{7F46D60F-EF3A-4956-A3BA-D342DC3ECF4B}"/>
              </a:ext>
            </a:extLst>
          </p:cNvPr>
          <p:cNvSpPr txBox="1"/>
          <p:nvPr/>
        </p:nvSpPr>
        <p:spPr>
          <a:xfrm>
            <a:off x="456843" y="3600493"/>
            <a:ext cx="4038600" cy="92333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word_list_2[4]</a:t>
            </a:r>
            <a:r>
              <a:rPr lang="en-US" dirty="0">
                <a:solidFill>
                  <a:schemeClr val="accent6">
                    <a:lumMod val="75000"/>
                  </a:schemeClr>
                </a:solidFill>
              </a:rPr>
              <a:t> is </a:t>
            </a:r>
            <a:r>
              <a:rPr lang="en-US" sz="1400" dirty="0">
                <a:solidFill>
                  <a:srgbClr val="00A800"/>
                </a:solidFill>
                <a:latin typeface="Courier New" panose="02070309020205020404" pitchFamily="49" charset="0"/>
                <a:cs typeface="Courier New" panose="02070309020205020404" pitchFamily="49" charset="0"/>
              </a:rPr>
              <a:t>’roll’</a:t>
            </a:r>
            <a:r>
              <a:rPr lang="en-US" dirty="0">
                <a:solidFill>
                  <a:schemeClr val="accent6">
                    <a:lumMod val="75000"/>
                  </a:schemeClr>
                </a:solidFill>
              </a:rPr>
              <a:t>, which has length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while </a:t>
            </a:r>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also currently at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Condition is True. </a:t>
            </a:r>
            <a:endParaRPr lang="en-US" dirty="0">
              <a:latin typeface="Courier New" panose="02070309020205020404" pitchFamily="49" charset="0"/>
              <a:cs typeface="Courier New" panose="02070309020205020404" pitchFamily="49" charset="0"/>
            </a:endParaRPr>
          </a:p>
        </p:txBody>
      </p:sp>
      <p:sp>
        <p:nvSpPr>
          <p:cNvPr id="61" name="TextBox 60">
            <a:extLst>
              <a:ext uri="{FF2B5EF4-FFF2-40B4-BE49-F238E27FC236}">
                <a16:creationId xmlns:a16="http://schemas.microsoft.com/office/drawing/2014/main" id="{15CE45AB-287F-478F-8BD7-F0E99FC94AE6}"/>
              </a:ext>
            </a:extLst>
          </p:cNvPr>
          <p:cNvSpPr txBox="1"/>
          <p:nvPr/>
        </p:nvSpPr>
        <p:spPr>
          <a:xfrm>
            <a:off x="451783" y="3622912"/>
            <a:ext cx="4038600" cy="1200329"/>
          </a:xfrm>
          <a:prstGeom prst="rect">
            <a:avLst/>
          </a:prstGeom>
          <a:noFill/>
        </p:spPr>
        <p:txBody>
          <a:bodyPr wrap="square" rtlCol="0">
            <a:spAutoFit/>
          </a:bodyPr>
          <a:lstStyle/>
          <a:p>
            <a:r>
              <a:rPr lang="en-US" dirty="0">
                <a:solidFill>
                  <a:schemeClr val="accent6">
                    <a:lumMod val="75000"/>
                  </a:schemeClr>
                </a:solidFill>
              </a:rPr>
              <a:t>We have encountered another print statement. Look up the current value of </a:t>
            </a:r>
            <a:r>
              <a:rPr lang="en-US" sz="1400" dirty="0">
                <a:latin typeface="Courier New" panose="02070309020205020404" pitchFamily="49" charset="0"/>
                <a:cs typeface="Courier New" panose="02070309020205020404" pitchFamily="49" charset="0"/>
              </a:rPr>
              <a:t>word_list_1[4]</a:t>
            </a:r>
            <a:r>
              <a:rPr lang="en-US" dirty="0">
                <a:solidFill>
                  <a:schemeClr val="accent6">
                    <a:lumMod val="75000"/>
                  </a:schemeClr>
                </a:solidFill>
              </a:rPr>
              <a:t> and write it in the output window.</a:t>
            </a:r>
            <a:endParaRPr lang="en-US" dirty="0">
              <a:solidFill>
                <a:schemeClr val="accent6">
                  <a:lumMod val="75000"/>
                </a:schemeClr>
              </a:solidFill>
              <a:latin typeface="Courier New" panose="02070309020205020404" pitchFamily="49" charset="0"/>
              <a:cs typeface="Courier New" panose="02070309020205020404" pitchFamily="49" charset="0"/>
            </a:endParaRPr>
          </a:p>
        </p:txBody>
      </p:sp>
      <p:sp>
        <p:nvSpPr>
          <p:cNvPr id="62" name="TextBox 61">
            <a:extLst>
              <a:ext uri="{FF2B5EF4-FFF2-40B4-BE49-F238E27FC236}">
                <a16:creationId xmlns:a16="http://schemas.microsoft.com/office/drawing/2014/main" id="{B1805529-1E0F-4878-942A-A27AB9D6678F}"/>
              </a:ext>
            </a:extLst>
          </p:cNvPr>
          <p:cNvSpPr txBox="1"/>
          <p:nvPr/>
        </p:nvSpPr>
        <p:spPr>
          <a:xfrm>
            <a:off x="429490" y="3574952"/>
            <a:ext cx="4038600" cy="36933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increases to </a:t>
            </a:r>
            <a:r>
              <a:rPr lang="en-US" sz="1400" dirty="0">
                <a:latin typeface="Courier New" panose="02070309020205020404" pitchFamily="49" charset="0"/>
                <a:cs typeface="Courier New" panose="02070309020205020404" pitchFamily="49" charset="0"/>
              </a:rPr>
              <a:t>5</a:t>
            </a:r>
            <a:endParaRPr lang="en-US" dirty="0">
              <a:latin typeface="Courier New" panose="02070309020205020404" pitchFamily="49" charset="0"/>
              <a:cs typeface="Courier New" panose="02070309020205020404" pitchFamily="49" charset="0"/>
            </a:endParaRPr>
          </a:p>
        </p:txBody>
      </p:sp>
      <p:pic>
        <p:nvPicPr>
          <p:cNvPr id="20" name="Picture 19">
            <a:extLst>
              <a:ext uri="{FF2B5EF4-FFF2-40B4-BE49-F238E27FC236}">
                <a16:creationId xmlns:a16="http://schemas.microsoft.com/office/drawing/2014/main" id="{52859A8C-CD44-47BE-BBF2-79C16149D0E3}"/>
              </a:ext>
            </a:extLst>
          </p:cNvPr>
          <p:cNvPicPr>
            <a:picLocks noChangeAspect="1"/>
          </p:cNvPicPr>
          <p:nvPr/>
        </p:nvPicPr>
        <p:blipFill>
          <a:blip r:embed="rId17"/>
          <a:stretch>
            <a:fillRect/>
          </a:stretch>
        </p:blipFill>
        <p:spPr>
          <a:xfrm>
            <a:off x="6123203" y="1709199"/>
            <a:ext cx="171450" cy="209550"/>
          </a:xfrm>
          <a:prstGeom prst="rect">
            <a:avLst/>
          </a:prstGeom>
        </p:spPr>
      </p:pic>
      <p:sp>
        <p:nvSpPr>
          <p:cNvPr id="34" name="Rectangle 33">
            <a:extLst>
              <a:ext uri="{FF2B5EF4-FFF2-40B4-BE49-F238E27FC236}">
                <a16:creationId xmlns:a16="http://schemas.microsoft.com/office/drawing/2014/main" id="{27278F40-C8DA-4EEE-BC9B-E0B2517A470E}"/>
              </a:ext>
            </a:extLst>
          </p:cNvPr>
          <p:cNvSpPr/>
          <p:nvPr/>
        </p:nvSpPr>
        <p:spPr>
          <a:xfrm>
            <a:off x="6054568" y="1720989"/>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CB8AD900-9605-4E21-8F70-1501DD656E5D}"/>
              </a:ext>
            </a:extLst>
          </p:cNvPr>
          <p:cNvSpPr txBox="1"/>
          <p:nvPr/>
        </p:nvSpPr>
        <p:spPr>
          <a:xfrm>
            <a:off x="463511" y="3565989"/>
            <a:ext cx="4038600" cy="1200329"/>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index</a:t>
            </a:r>
            <a:r>
              <a:rPr lang="en-US" dirty="0">
                <a:solidFill>
                  <a:schemeClr val="accent6">
                    <a:lumMod val="75000"/>
                  </a:schemeClr>
                </a:solidFill>
              </a:rPr>
              <a:t> is now </a:t>
            </a:r>
            <a:r>
              <a:rPr lang="en-US" sz="1400" dirty="0">
                <a:latin typeface="Courier New" panose="02070309020205020404" pitchFamily="49" charset="0"/>
                <a:cs typeface="Courier New" panose="02070309020205020404" pitchFamily="49" charset="0"/>
              </a:rPr>
              <a:t>5</a:t>
            </a:r>
            <a:r>
              <a:rPr lang="en-US" dirty="0">
                <a:solidFill>
                  <a:schemeClr val="accent6">
                    <a:lumMod val="75000"/>
                  </a:schemeClr>
                </a:solidFill>
              </a:rPr>
              <a:t>, so this condition has finally become False. The loop ends and we proceed to the next statement after the indented block.</a:t>
            </a:r>
            <a:endParaRPr lang="en-US" dirty="0">
              <a:latin typeface="Courier New" panose="02070309020205020404" pitchFamily="49" charset="0"/>
              <a:cs typeface="Courier New" panose="02070309020205020404" pitchFamily="49" charset="0"/>
            </a:endParaRPr>
          </a:p>
        </p:txBody>
      </p:sp>
      <p:sp>
        <p:nvSpPr>
          <p:cNvPr id="64" name="TextBox 63">
            <a:extLst>
              <a:ext uri="{FF2B5EF4-FFF2-40B4-BE49-F238E27FC236}">
                <a16:creationId xmlns:a16="http://schemas.microsoft.com/office/drawing/2014/main" id="{CFD00637-CA44-4948-BAB1-59564942B5F4}"/>
              </a:ext>
            </a:extLst>
          </p:cNvPr>
          <p:cNvSpPr txBox="1"/>
          <p:nvPr/>
        </p:nvSpPr>
        <p:spPr>
          <a:xfrm>
            <a:off x="464656" y="3609440"/>
            <a:ext cx="4038600" cy="2308324"/>
          </a:xfrm>
          <a:prstGeom prst="rect">
            <a:avLst/>
          </a:prstGeom>
          <a:noFill/>
        </p:spPr>
        <p:txBody>
          <a:bodyPr wrap="square" rtlCol="0">
            <a:spAutoFit/>
          </a:bodyPr>
          <a:lstStyle/>
          <a:p>
            <a:r>
              <a:rPr lang="en-US" dirty="0">
                <a:solidFill>
                  <a:schemeClr val="accent6">
                    <a:lumMod val="75000"/>
                  </a:schemeClr>
                </a:solidFill>
              </a:rPr>
              <a:t>There is a final print statement here at the end of the program, which has now ended. </a:t>
            </a:r>
          </a:p>
          <a:p>
            <a:endParaRPr lang="en-US" dirty="0">
              <a:solidFill>
                <a:schemeClr val="accent6">
                  <a:lumMod val="75000"/>
                </a:schemeClr>
              </a:solidFill>
            </a:endParaRPr>
          </a:p>
          <a:p>
            <a:r>
              <a:rPr lang="en-US" dirty="0">
                <a:solidFill>
                  <a:schemeClr val="accent6">
                    <a:lumMod val="75000"/>
                  </a:schemeClr>
                </a:solidFill>
              </a:rPr>
              <a:t>The solution to the question is now whatever we have written in the output box. By being meticulous and patient we have arrived at the correct answer.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366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4"/>
                                        </p:tgtEl>
                                        <p:attrNameLst>
                                          <p:attrName>style.visibility</p:attrName>
                                        </p:attrNameLst>
                                      </p:cBhvr>
                                      <p:to>
                                        <p:strVal val="hidden"/>
                                      </p:to>
                                    </p:set>
                                  </p:childTnLst>
                                </p:cTn>
                              </p:par>
                            </p:childTnLst>
                          </p:cTn>
                        </p:par>
                        <p:par>
                          <p:cTn id="16" fill="hold">
                            <p:stCondLst>
                              <p:cond delay="0"/>
                            </p:stCondLst>
                            <p:childTnLst>
                              <p:par>
                                <p:cTn id="17" presetID="10" presetClass="exit" presetSubtype="0" fill="hold" grpId="1" nodeType="after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childTnLst>
                          </p:cTn>
                        </p:par>
                        <p:par>
                          <p:cTn id="36" fill="hold">
                            <p:stCondLst>
                              <p:cond delay="5000"/>
                            </p:stCondLst>
                            <p:childTnLst>
                              <p:par>
                                <p:cTn id="37" presetID="42" presetClass="path" presetSubtype="0" accel="50000" decel="50000" fill="hold" grpId="1" nodeType="afterEffect">
                                  <p:stCondLst>
                                    <p:cond delay="0"/>
                                  </p:stCondLst>
                                  <p:childTnLst>
                                    <p:animMotion origin="layout" path="M -3.88889E-6 -1.11111E-6 L -3.88889E-6 0.02269 " pathEditMode="relative" rAng="0" ptsTypes="AA">
                                      <p:cBhvr>
                                        <p:cTn id="38" dur="2000" fill="hold"/>
                                        <p:tgtEl>
                                          <p:spTgt spid="11"/>
                                        </p:tgtEl>
                                        <p:attrNameLst>
                                          <p:attrName>ppt_x</p:attrName>
                                          <p:attrName>ppt_y</p:attrName>
                                        </p:attrNameLst>
                                      </p:cBhvr>
                                      <p:rCtr x="0" y="1134"/>
                                    </p:animMotion>
                                  </p:childTnLst>
                                </p:cTn>
                              </p:par>
                            </p:childTnLst>
                          </p:cTn>
                        </p:par>
                        <p:par>
                          <p:cTn id="39" fill="hold">
                            <p:stCondLst>
                              <p:cond delay="7000"/>
                            </p:stCondLst>
                            <p:childTnLst>
                              <p:par>
                                <p:cTn id="40" presetID="10"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childTnLst>
                                </p:cTn>
                              </p:par>
                            </p:childTnLst>
                          </p:cTn>
                        </p:par>
                        <p:par>
                          <p:cTn id="43" fill="hold">
                            <p:stCondLst>
                              <p:cond delay="8000"/>
                            </p:stCondLst>
                            <p:childTnLst>
                              <p:par>
                                <p:cTn id="44" presetID="10" presetClass="entr" presetSubtype="0" fill="hold" nodeType="after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childTnLst>
                                </p:cTn>
                              </p:par>
                            </p:childTnLst>
                          </p:cTn>
                        </p:par>
                        <p:par>
                          <p:cTn id="47" fill="hold">
                            <p:stCondLst>
                              <p:cond delay="9000"/>
                            </p:stCondLst>
                            <p:childTnLst>
                              <p:par>
                                <p:cTn id="48" presetID="42" presetClass="path" presetSubtype="0" accel="50000" decel="50000" fill="hold" grpId="2" nodeType="afterEffect">
                                  <p:stCondLst>
                                    <p:cond delay="0"/>
                                  </p:stCondLst>
                                  <p:childTnLst>
                                    <p:animMotion origin="layout" path="M -3.88889E-6 0.02269 L -3.88889E-6 0.04375 " pathEditMode="relative" rAng="0" ptsTypes="AA">
                                      <p:cBhvr>
                                        <p:cTn id="49" dur="2000" fill="hold"/>
                                        <p:tgtEl>
                                          <p:spTgt spid="11"/>
                                        </p:tgtEl>
                                        <p:attrNameLst>
                                          <p:attrName>ppt_x</p:attrName>
                                          <p:attrName>ppt_y</p:attrName>
                                        </p:attrNameLst>
                                      </p:cBhvr>
                                      <p:rCtr x="0" y="1042"/>
                                    </p:animMotion>
                                  </p:childTnLst>
                                </p:cTn>
                              </p:par>
                            </p:childTnLst>
                          </p:cTn>
                        </p:par>
                        <p:par>
                          <p:cTn id="50" fill="hold">
                            <p:stCondLst>
                              <p:cond delay="11000"/>
                            </p:stCondLst>
                            <p:childTnLst>
                              <p:par>
                                <p:cTn id="51" presetID="10" presetClass="entr" presetSubtype="0" fill="hold"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1000"/>
                                        <p:tgtEl>
                                          <p:spTgt spid="41"/>
                                        </p:tgtEl>
                                      </p:cBhvr>
                                    </p:animEffect>
                                  </p:childTnLst>
                                </p:cTn>
                              </p:par>
                            </p:childTnLst>
                          </p:cTn>
                        </p:par>
                        <p:par>
                          <p:cTn id="54" fill="hold">
                            <p:stCondLst>
                              <p:cond delay="12000"/>
                            </p:stCondLst>
                            <p:childTnLst>
                              <p:par>
                                <p:cTn id="55" presetID="10" presetClass="entr" presetSubtype="0"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1000"/>
                                        <p:tgtEl>
                                          <p:spTgt spid="42"/>
                                        </p:tgtEl>
                                      </p:cBhvr>
                                    </p:animEffect>
                                  </p:childTnLst>
                                </p:cTn>
                              </p:par>
                            </p:childTnLst>
                          </p:cTn>
                        </p:par>
                        <p:par>
                          <p:cTn id="58" fill="hold">
                            <p:stCondLst>
                              <p:cond delay="15000"/>
                            </p:stCondLst>
                            <p:childTnLst>
                              <p:par>
                                <p:cTn id="59" presetID="10"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4"/>
                                        </p:tgtEl>
                                        <p:attrNameLst>
                                          <p:attrName>style.visibility</p:attrName>
                                        </p:attrNameLst>
                                      </p:cBhvr>
                                      <p:to>
                                        <p:strVal val="hidden"/>
                                      </p:to>
                                    </p:set>
                                  </p:childTnLst>
                                </p:cTn>
                              </p:par>
                            </p:childTnLst>
                          </p:cTn>
                        </p:par>
                        <p:par>
                          <p:cTn id="66" fill="hold">
                            <p:stCondLst>
                              <p:cond delay="0"/>
                            </p:stCondLst>
                            <p:childTnLst>
                              <p:par>
                                <p:cTn id="67" presetID="10" presetClass="exit" presetSubtype="0" fill="hold" grpId="1" nodeType="afterEffect">
                                  <p:stCondLst>
                                    <p:cond delay="0"/>
                                  </p:stCondLst>
                                  <p:childTnLst>
                                    <p:animEffect transition="out" filter="fade">
                                      <p:cBhvr>
                                        <p:cTn id="68" dur="500"/>
                                        <p:tgtEl>
                                          <p:spTgt spid="43"/>
                                        </p:tgtEl>
                                      </p:cBhvr>
                                    </p:animEffect>
                                    <p:set>
                                      <p:cBhvr>
                                        <p:cTn id="69" dur="1" fill="hold">
                                          <p:stCondLst>
                                            <p:cond delay="499"/>
                                          </p:stCondLst>
                                        </p:cTn>
                                        <p:tgtEl>
                                          <p:spTgt spid="43"/>
                                        </p:tgtEl>
                                        <p:attrNameLst>
                                          <p:attrName>style.visibility</p:attrName>
                                        </p:attrNameLst>
                                      </p:cBhvr>
                                      <p:to>
                                        <p:strVal val="hidden"/>
                                      </p:to>
                                    </p:set>
                                  </p:childTnLst>
                                </p:cTn>
                              </p:par>
                            </p:childTnLst>
                          </p:cTn>
                        </p:par>
                        <p:par>
                          <p:cTn id="70" fill="hold">
                            <p:stCondLst>
                              <p:cond delay="500"/>
                            </p:stCondLst>
                            <p:childTnLst>
                              <p:par>
                                <p:cTn id="71" presetID="42" presetClass="path" presetSubtype="0" accel="50000" decel="50000" fill="hold" grpId="3" nodeType="afterEffect">
                                  <p:stCondLst>
                                    <p:cond delay="0"/>
                                  </p:stCondLst>
                                  <p:childTnLst>
                                    <p:animMotion origin="layout" path="M -3.88889E-6 0.04375 L -0.00017 0.09028 " pathEditMode="relative" rAng="0" ptsTypes="AA">
                                      <p:cBhvr>
                                        <p:cTn id="72" dur="2000" fill="hold"/>
                                        <p:tgtEl>
                                          <p:spTgt spid="11"/>
                                        </p:tgtEl>
                                        <p:attrNameLst>
                                          <p:attrName>ppt_x</p:attrName>
                                          <p:attrName>ppt_y</p:attrName>
                                        </p:attrNameLst>
                                      </p:cBhvr>
                                      <p:rCtr x="-17" y="2315"/>
                                    </p:animMotion>
                                  </p:childTnLst>
                                </p:cTn>
                              </p:par>
                            </p:childTnLst>
                          </p:cTn>
                        </p:par>
                        <p:par>
                          <p:cTn id="73" fill="hold">
                            <p:stCondLst>
                              <p:cond delay="2500"/>
                            </p:stCondLst>
                            <p:childTnLst>
                              <p:par>
                                <p:cTn id="74" presetID="10" presetClass="entr" presetSubtype="0" fill="hold" grpId="0" nodeType="after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par>
                          <p:cTn id="77" fill="hold">
                            <p:stCondLst>
                              <p:cond delay="3000"/>
                            </p:stCondLst>
                            <p:childTnLst>
                              <p:par>
                                <p:cTn id="78" presetID="10" presetClass="entr" presetSubtype="0" fill="hold" grpId="4"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5" nodeType="clickEffect">
                                  <p:stCondLst>
                                    <p:cond delay="0"/>
                                  </p:stCondLst>
                                  <p:childTnLst>
                                    <p:set>
                                      <p:cBhvr>
                                        <p:cTn id="84" dur="1" fill="hold">
                                          <p:stCondLst>
                                            <p:cond delay="0"/>
                                          </p:stCondLst>
                                        </p:cTn>
                                        <p:tgtEl>
                                          <p:spTgt spid="24"/>
                                        </p:tgtEl>
                                        <p:attrNameLst>
                                          <p:attrName>style.visibility</p:attrName>
                                        </p:attrNameLst>
                                      </p:cBhvr>
                                      <p:to>
                                        <p:strVal val="hidden"/>
                                      </p:to>
                                    </p:set>
                                  </p:childTnLst>
                                </p:cTn>
                              </p:par>
                            </p:childTnLst>
                          </p:cTn>
                        </p:par>
                        <p:par>
                          <p:cTn id="85" fill="hold">
                            <p:stCondLst>
                              <p:cond delay="0"/>
                            </p:stCondLst>
                            <p:childTnLst>
                              <p:par>
                                <p:cTn id="86" presetID="10" presetClass="exit" presetSubtype="0" fill="hold" grpId="1" nodeType="afterEffect">
                                  <p:stCondLst>
                                    <p:cond delay="0"/>
                                  </p:stCondLst>
                                  <p:childTnLst>
                                    <p:animEffect transition="out" filter="fade">
                                      <p:cBhvr>
                                        <p:cTn id="87" dur="500"/>
                                        <p:tgtEl>
                                          <p:spTgt spid="44"/>
                                        </p:tgtEl>
                                      </p:cBhvr>
                                    </p:animEffect>
                                    <p:set>
                                      <p:cBhvr>
                                        <p:cTn id="88" dur="1" fill="hold">
                                          <p:stCondLst>
                                            <p:cond delay="499"/>
                                          </p:stCondLst>
                                        </p:cTn>
                                        <p:tgtEl>
                                          <p:spTgt spid="44"/>
                                        </p:tgtEl>
                                        <p:attrNameLst>
                                          <p:attrName>style.visibility</p:attrName>
                                        </p:attrNameLst>
                                      </p:cBhvr>
                                      <p:to>
                                        <p:strVal val="hidden"/>
                                      </p:to>
                                    </p:set>
                                  </p:childTnLst>
                                </p:cTn>
                              </p:par>
                            </p:childTnLst>
                          </p:cTn>
                        </p:par>
                        <p:par>
                          <p:cTn id="89" fill="hold">
                            <p:stCondLst>
                              <p:cond delay="500"/>
                            </p:stCondLst>
                            <p:childTnLst>
                              <p:par>
                                <p:cTn id="90" presetID="42" presetClass="path" presetSubtype="0" accel="50000" decel="50000" fill="hold" grpId="4" nodeType="afterEffect">
                                  <p:stCondLst>
                                    <p:cond delay="0"/>
                                  </p:stCondLst>
                                  <p:childTnLst>
                                    <p:animMotion origin="layout" path="M -0.00017 0.09028 L -0.00017 0.11343 " pathEditMode="relative" rAng="0" ptsTypes="AA">
                                      <p:cBhvr>
                                        <p:cTn id="91" dur="2000" fill="hold"/>
                                        <p:tgtEl>
                                          <p:spTgt spid="11"/>
                                        </p:tgtEl>
                                        <p:attrNameLst>
                                          <p:attrName>ppt_x</p:attrName>
                                          <p:attrName>ppt_y</p:attrName>
                                        </p:attrNameLst>
                                      </p:cBhvr>
                                      <p:rCtr x="0" y="1157"/>
                                    </p:animMotion>
                                  </p:childTnLst>
                                </p:cTn>
                              </p:par>
                            </p:childTnLst>
                          </p:cTn>
                        </p:par>
                        <p:par>
                          <p:cTn id="92" fill="hold">
                            <p:stCondLst>
                              <p:cond delay="2500"/>
                            </p:stCondLst>
                            <p:childTnLst>
                              <p:par>
                                <p:cTn id="93" presetID="10" presetClass="entr" presetSubtype="0" fill="hold" grpId="0" nodeType="after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500"/>
                                        <p:tgtEl>
                                          <p:spTgt spid="45"/>
                                        </p:tgtEl>
                                      </p:cBhvr>
                                    </p:animEffect>
                                  </p:childTnLst>
                                </p:cTn>
                              </p:par>
                            </p:childTnLst>
                          </p:cTn>
                        </p:par>
                        <p:par>
                          <p:cTn id="96" fill="hold">
                            <p:stCondLst>
                              <p:cond delay="3000"/>
                            </p:stCondLst>
                            <p:childTnLst>
                              <p:par>
                                <p:cTn id="97" presetID="10" presetClass="entr" presetSubtype="0" fill="hold" grpId="6"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7" nodeType="clickEffect">
                                  <p:stCondLst>
                                    <p:cond delay="0"/>
                                  </p:stCondLst>
                                  <p:childTnLst>
                                    <p:set>
                                      <p:cBhvr>
                                        <p:cTn id="103" dur="1" fill="hold">
                                          <p:stCondLst>
                                            <p:cond delay="0"/>
                                          </p:stCondLst>
                                        </p:cTn>
                                        <p:tgtEl>
                                          <p:spTgt spid="24"/>
                                        </p:tgtEl>
                                        <p:attrNameLst>
                                          <p:attrName>style.visibility</p:attrName>
                                        </p:attrNameLst>
                                      </p:cBhvr>
                                      <p:to>
                                        <p:strVal val="hidden"/>
                                      </p:to>
                                    </p:set>
                                  </p:childTnLst>
                                </p:cTn>
                              </p:par>
                            </p:childTnLst>
                          </p:cTn>
                        </p:par>
                        <p:par>
                          <p:cTn id="104" fill="hold">
                            <p:stCondLst>
                              <p:cond delay="0"/>
                            </p:stCondLst>
                            <p:childTnLst>
                              <p:par>
                                <p:cTn id="105" presetID="10" presetClass="exit" presetSubtype="0" fill="hold" grpId="1" nodeType="afterEffect">
                                  <p:stCondLst>
                                    <p:cond delay="0"/>
                                  </p:stCondLst>
                                  <p:childTnLst>
                                    <p:animEffect transition="out" filter="fade">
                                      <p:cBhvr>
                                        <p:cTn id="106" dur="500"/>
                                        <p:tgtEl>
                                          <p:spTgt spid="45"/>
                                        </p:tgtEl>
                                      </p:cBhvr>
                                    </p:animEffect>
                                    <p:set>
                                      <p:cBhvr>
                                        <p:cTn id="107" dur="1" fill="hold">
                                          <p:stCondLst>
                                            <p:cond delay="499"/>
                                          </p:stCondLst>
                                        </p:cTn>
                                        <p:tgtEl>
                                          <p:spTgt spid="45"/>
                                        </p:tgtEl>
                                        <p:attrNameLst>
                                          <p:attrName>style.visibility</p:attrName>
                                        </p:attrNameLst>
                                      </p:cBhvr>
                                      <p:to>
                                        <p:strVal val="hidden"/>
                                      </p:to>
                                    </p:set>
                                  </p:childTnLst>
                                </p:cTn>
                              </p:par>
                            </p:childTnLst>
                          </p:cTn>
                        </p:par>
                        <p:par>
                          <p:cTn id="108" fill="hold">
                            <p:stCondLst>
                              <p:cond delay="500"/>
                            </p:stCondLst>
                            <p:childTnLst>
                              <p:par>
                                <p:cTn id="109" presetID="42" presetClass="path" presetSubtype="0" accel="50000" decel="50000" fill="hold" grpId="5" nodeType="afterEffect">
                                  <p:stCondLst>
                                    <p:cond delay="0"/>
                                  </p:stCondLst>
                                  <p:childTnLst>
                                    <p:animMotion origin="layout" path="M -0.00017 0.11343 L -0.00017 0.15602 " pathEditMode="relative" rAng="0" ptsTypes="AA">
                                      <p:cBhvr>
                                        <p:cTn id="110" dur="2000" fill="hold"/>
                                        <p:tgtEl>
                                          <p:spTgt spid="11"/>
                                        </p:tgtEl>
                                        <p:attrNameLst>
                                          <p:attrName>ppt_x</p:attrName>
                                          <p:attrName>ppt_y</p:attrName>
                                        </p:attrNameLst>
                                      </p:cBhvr>
                                      <p:rCtr x="0" y="2130"/>
                                    </p:animMotion>
                                  </p:childTnLst>
                                </p:cTn>
                              </p:par>
                            </p:childTnLst>
                          </p:cTn>
                        </p:par>
                        <p:par>
                          <p:cTn id="111" fill="hold">
                            <p:stCondLst>
                              <p:cond delay="2500"/>
                            </p:stCondLst>
                            <p:childTnLst>
                              <p:par>
                                <p:cTn id="112" presetID="10" presetClass="entr" presetSubtype="0" fill="hold" grpId="0" nodeType="after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500"/>
                                        <p:tgtEl>
                                          <p:spTgt spid="21"/>
                                        </p:tgtEl>
                                      </p:cBhvr>
                                    </p:animEffect>
                                  </p:childTnLst>
                                </p:cTn>
                              </p:par>
                            </p:childTnLst>
                          </p:cTn>
                        </p:par>
                        <p:par>
                          <p:cTn id="115" fill="hold">
                            <p:stCondLst>
                              <p:cond delay="3000"/>
                            </p:stCondLst>
                            <p:childTnLst>
                              <p:par>
                                <p:cTn id="116" presetID="10" presetClass="entr" presetSubtype="0" fill="hold" grpId="8" nodeType="after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fade">
                                      <p:cBhvr>
                                        <p:cTn id="118" dur="500"/>
                                        <p:tgtEl>
                                          <p:spTgt spid="24"/>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9" nodeType="clickEffect">
                                  <p:stCondLst>
                                    <p:cond delay="0"/>
                                  </p:stCondLst>
                                  <p:childTnLst>
                                    <p:set>
                                      <p:cBhvr>
                                        <p:cTn id="122" dur="1" fill="hold">
                                          <p:stCondLst>
                                            <p:cond delay="0"/>
                                          </p:stCondLst>
                                        </p:cTn>
                                        <p:tgtEl>
                                          <p:spTgt spid="24"/>
                                        </p:tgtEl>
                                        <p:attrNameLst>
                                          <p:attrName>style.visibility</p:attrName>
                                        </p:attrNameLst>
                                      </p:cBhvr>
                                      <p:to>
                                        <p:strVal val="hidden"/>
                                      </p:to>
                                    </p:set>
                                  </p:childTnLst>
                                </p:cTn>
                              </p:par>
                            </p:childTnLst>
                          </p:cTn>
                        </p:par>
                        <p:par>
                          <p:cTn id="123" fill="hold">
                            <p:stCondLst>
                              <p:cond delay="0"/>
                            </p:stCondLst>
                            <p:childTnLst>
                              <p:par>
                                <p:cTn id="124" presetID="10" presetClass="exit" presetSubtype="0" fill="hold" grpId="1" nodeType="afterEffect">
                                  <p:stCondLst>
                                    <p:cond delay="0"/>
                                  </p:stCondLst>
                                  <p:childTnLst>
                                    <p:animEffect transition="out" filter="fade">
                                      <p:cBhvr>
                                        <p:cTn id="125" dur="500"/>
                                        <p:tgtEl>
                                          <p:spTgt spid="21"/>
                                        </p:tgtEl>
                                      </p:cBhvr>
                                    </p:animEffect>
                                    <p:set>
                                      <p:cBhvr>
                                        <p:cTn id="126" dur="1" fill="hold">
                                          <p:stCondLst>
                                            <p:cond delay="499"/>
                                          </p:stCondLst>
                                        </p:cTn>
                                        <p:tgtEl>
                                          <p:spTgt spid="21"/>
                                        </p:tgtEl>
                                        <p:attrNameLst>
                                          <p:attrName>style.visibility</p:attrName>
                                        </p:attrNameLst>
                                      </p:cBhvr>
                                      <p:to>
                                        <p:strVal val="hidden"/>
                                      </p:to>
                                    </p:set>
                                  </p:childTnLst>
                                </p:cTn>
                              </p:par>
                            </p:childTnLst>
                          </p:cTn>
                        </p:par>
                        <p:par>
                          <p:cTn id="127" fill="hold">
                            <p:stCondLst>
                              <p:cond delay="500"/>
                            </p:stCondLst>
                            <p:childTnLst>
                              <p:par>
                                <p:cTn id="128" presetID="42" presetClass="path" presetSubtype="0" accel="50000" decel="50000" fill="hold" grpId="6" nodeType="afterEffect">
                                  <p:stCondLst>
                                    <p:cond delay="0"/>
                                  </p:stCondLst>
                                  <p:childTnLst>
                                    <p:animMotion origin="layout" path="M -0.00017 0.15602 L -0.00017 0.2007 " pathEditMode="relative" rAng="0" ptsTypes="AA">
                                      <p:cBhvr>
                                        <p:cTn id="129" dur="2000" fill="hold"/>
                                        <p:tgtEl>
                                          <p:spTgt spid="11"/>
                                        </p:tgtEl>
                                        <p:attrNameLst>
                                          <p:attrName>ppt_x</p:attrName>
                                          <p:attrName>ppt_y</p:attrName>
                                        </p:attrNameLst>
                                      </p:cBhvr>
                                      <p:rCtr x="0" y="2222"/>
                                    </p:animMotion>
                                  </p:childTnLst>
                                </p:cTn>
                              </p:par>
                            </p:childTnLst>
                          </p:cTn>
                        </p:par>
                        <p:par>
                          <p:cTn id="130" fill="hold">
                            <p:stCondLst>
                              <p:cond delay="2500"/>
                            </p:stCondLst>
                            <p:childTnLst>
                              <p:par>
                                <p:cTn id="131" presetID="10" presetClass="entr" presetSubtype="0" fill="hold" grpId="0" nodeType="after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fade">
                                      <p:cBhvr>
                                        <p:cTn id="133" dur="500"/>
                                        <p:tgtEl>
                                          <p:spTgt spid="22"/>
                                        </p:tgtEl>
                                      </p:cBhvr>
                                    </p:animEffect>
                                  </p:childTnLst>
                                </p:cTn>
                              </p:par>
                            </p:childTnLst>
                          </p:cTn>
                        </p:par>
                        <p:par>
                          <p:cTn id="134" fill="hold">
                            <p:stCondLst>
                              <p:cond delay="3000"/>
                            </p:stCondLst>
                            <p:childTnLst>
                              <p:par>
                                <p:cTn id="135" presetID="10" presetClass="entr" presetSubtype="0" fill="hold" grpId="0" nodeType="after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fade">
                                      <p:cBhvr>
                                        <p:cTn id="137" dur="1000"/>
                                        <p:tgtEl>
                                          <p:spTgt spid="34"/>
                                        </p:tgtEl>
                                      </p:cBhvr>
                                    </p:animEffect>
                                  </p:childTnLst>
                                </p:cTn>
                              </p:par>
                            </p:childTnLst>
                          </p:cTn>
                        </p:par>
                        <p:par>
                          <p:cTn id="138" fill="hold">
                            <p:stCondLst>
                              <p:cond delay="4000"/>
                            </p:stCondLst>
                            <p:childTnLst>
                              <p:par>
                                <p:cTn id="139" presetID="10" presetClass="entr" presetSubtype="0" fill="hold" nodeType="afterEffect">
                                  <p:stCondLst>
                                    <p:cond delay="0"/>
                                  </p:stCondLst>
                                  <p:childTnLst>
                                    <p:set>
                                      <p:cBhvr>
                                        <p:cTn id="140" dur="1" fill="hold">
                                          <p:stCondLst>
                                            <p:cond delay="0"/>
                                          </p:stCondLst>
                                        </p:cTn>
                                        <p:tgtEl>
                                          <p:spTgt spid="2"/>
                                        </p:tgtEl>
                                        <p:attrNameLst>
                                          <p:attrName>style.visibility</p:attrName>
                                        </p:attrNameLst>
                                      </p:cBhvr>
                                      <p:to>
                                        <p:strVal val="visible"/>
                                      </p:to>
                                    </p:set>
                                    <p:animEffect transition="in" filter="fade">
                                      <p:cBhvr>
                                        <p:cTn id="141" dur="1000"/>
                                        <p:tgtEl>
                                          <p:spTgt spid="2"/>
                                        </p:tgtEl>
                                      </p:cBhvr>
                                    </p:animEffect>
                                  </p:childTnLst>
                                </p:cTn>
                              </p:par>
                            </p:childTnLst>
                          </p:cTn>
                        </p:par>
                        <p:par>
                          <p:cTn id="142" fill="hold">
                            <p:stCondLst>
                              <p:cond delay="5000"/>
                            </p:stCondLst>
                            <p:childTnLst>
                              <p:par>
                                <p:cTn id="143" presetID="10" presetClass="entr" presetSubtype="0" fill="hold" grpId="10" nodeType="afterEffect">
                                  <p:stCondLst>
                                    <p:cond delay="0"/>
                                  </p:stCondLst>
                                  <p:childTnLst>
                                    <p:set>
                                      <p:cBhvr>
                                        <p:cTn id="144" dur="1" fill="hold">
                                          <p:stCondLst>
                                            <p:cond delay="0"/>
                                          </p:stCondLst>
                                        </p:cTn>
                                        <p:tgtEl>
                                          <p:spTgt spid="24"/>
                                        </p:tgtEl>
                                        <p:attrNameLst>
                                          <p:attrName>style.visibility</p:attrName>
                                        </p:attrNameLst>
                                      </p:cBhvr>
                                      <p:to>
                                        <p:strVal val="visible"/>
                                      </p:to>
                                    </p:set>
                                    <p:animEffect transition="in" filter="fade">
                                      <p:cBhvr>
                                        <p:cTn id="145" dur="500"/>
                                        <p:tgtEl>
                                          <p:spTgt spid="24"/>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2" nodeType="clickEffect">
                                  <p:stCondLst>
                                    <p:cond delay="0"/>
                                  </p:stCondLst>
                                  <p:childTnLst>
                                    <p:set>
                                      <p:cBhvr>
                                        <p:cTn id="149" dur="1" fill="hold">
                                          <p:stCondLst>
                                            <p:cond delay="0"/>
                                          </p:stCondLst>
                                        </p:cTn>
                                        <p:tgtEl>
                                          <p:spTgt spid="24"/>
                                        </p:tgtEl>
                                        <p:attrNameLst>
                                          <p:attrName>style.visibility</p:attrName>
                                        </p:attrNameLst>
                                      </p:cBhvr>
                                      <p:to>
                                        <p:strVal val="hidden"/>
                                      </p:to>
                                    </p:set>
                                  </p:childTnLst>
                                </p:cTn>
                              </p:par>
                            </p:childTnLst>
                          </p:cTn>
                        </p:par>
                        <p:par>
                          <p:cTn id="150" fill="hold">
                            <p:stCondLst>
                              <p:cond delay="0"/>
                            </p:stCondLst>
                            <p:childTnLst>
                              <p:par>
                                <p:cTn id="151" presetID="10" presetClass="exit" presetSubtype="0" fill="hold" grpId="1" nodeType="afterEffect">
                                  <p:stCondLst>
                                    <p:cond delay="0"/>
                                  </p:stCondLst>
                                  <p:childTnLst>
                                    <p:animEffect transition="out" filter="fade">
                                      <p:cBhvr>
                                        <p:cTn id="152" dur="500"/>
                                        <p:tgtEl>
                                          <p:spTgt spid="22"/>
                                        </p:tgtEl>
                                      </p:cBhvr>
                                    </p:animEffect>
                                    <p:set>
                                      <p:cBhvr>
                                        <p:cTn id="153" dur="1" fill="hold">
                                          <p:stCondLst>
                                            <p:cond delay="499"/>
                                          </p:stCondLst>
                                        </p:cTn>
                                        <p:tgtEl>
                                          <p:spTgt spid="22"/>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34"/>
                                        </p:tgtEl>
                                      </p:cBhvr>
                                    </p:animEffect>
                                    <p:set>
                                      <p:cBhvr>
                                        <p:cTn id="156" dur="1" fill="hold">
                                          <p:stCondLst>
                                            <p:cond delay="499"/>
                                          </p:stCondLst>
                                        </p:cTn>
                                        <p:tgtEl>
                                          <p:spTgt spid="34"/>
                                        </p:tgtEl>
                                        <p:attrNameLst>
                                          <p:attrName>style.visibility</p:attrName>
                                        </p:attrNameLst>
                                      </p:cBhvr>
                                      <p:to>
                                        <p:strVal val="hidden"/>
                                      </p:to>
                                    </p:set>
                                  </p:childTnLst>
                                </p:cTn>
                              </p:par>
                            </p:childTnLst>
                          </p:cTn>
                        </p:par>
                        <p:par>
                          <p:cTn id="157" fill="hold">
                            <p:stCondLst>
                              <p:cond delay="500"/>
                            </p:stCondLst>
                            <p:childTnLst>
                              <p:par>
                                <p:cTn id="158" presetID="42" presetClass="path" presetSubtype="0" accel="50000" decel="50000" fill="hold" grpId="7" nodeType="afterEffect">
                                  <p:stCondLst>
                                    <p:cond delay="0"/>
                                  </p:stCondLst>
                                  <p:childTnLst>
                                    <p:animMotion origin="layout" path="M -0.00017 0.2007 L -0.00017 0.09028 " pathEditMode="relative" rAng="0" ptsTypes="AA">
                                      <p:cBhvr>
                                        <p:cTn id="159" dur="2000" fill="hold"/>
                                        <p:tgtEl>
                                          <p:spTgt spid="11"/>
                                        </p:tgtEl>
                                        <p:attrNameLst>
                                          <p:attrName>ppt_x</p:attrName>
                                          <p:attrName>ppt_y</p:attrName>
                                        </p:attrNameLst>
                                      </p:cBhvr>
                                      <p:rCtr x="0" y="-5532"/>
                                    </p:animMotion>
                                  </p:childTnLst>
                                </p:cTn>
                              </p:par>
                            </p:childTnLst>
                          </p:cTn>
                        </p:par>
                        <p:par>
                          <p:cTn id="160" fill="hold">
                            <p:stCondLst>
                              <p:cond delay="2500"/>
                            </p:stCondLst>
                            <p:childTnLst>
                              <p:par>
                                <p:cTn id="161" presetID="10" presetClass="entr" presetSubtype="0" fill="hold" grpId="0" nodeType="afterEffect">
                                  <p:stCondLst>
                                    <p:cond delay="0"/>
                                  </p:stCondLst>
                                  <p:childTnLst>
                                    <p:set>
                                      <p:cBhvr>
                                        <p:cTn id="162" dur="1" fill="hold">
                                          <p:stCondLst>
                                            <p:cond delay="0"/>
                                          </p:stCondLst>
                                        </p:cTn>
                                        <p:tgtEl>
                                          <p:spTgt spid="28"/>
                                        </p:tgtEl>
                                        <p:attrNameLst>
                                          <p:attrName>style.visibility</p:attrName>
                                        </p:attrNameLst>
                                      </p:cBhvr>
                                      <p:to>
                                        <p:strVal val="visible"/>
                                      </p:to>
                                    </p:set>
                                    <p:animEffect transition="in" filter="fade">
                                      <p:cBhvr>
                                        <p:cTn id="163" dur="500"/>
                                        <p:tgtEl>
                                          <p:spTgt spid="28"/>
                                        </p:tgtEl>
                                      </p:cBhvr>
                                    </p:animEffect>
                                  </p:childTnLst>
                                </p:cTn>
                              </p:par>
                            </p:childTnLst>
                          </p:cTn>
                        </p:par>
                        <p:par>
                          <p:cTn id="164" fill="hold">
                            <p:stCondLst>
                              <p:cond delay="3000"/>
                            </p:stCondLst>
                            <p:childTnLst>
                              <p:par>
                                <p:cTn id="165" presetID="10" presetClass="entr" presetSubtype="0" fill="hold" grpId="13" nodeType="afterEffect">
                                  <p:stCondLst>
                                    <p:cond delay="0"/>
                                  </p:stCondLst>
                                  <p:childTnLst>
                                    <p:set>
                                      <p:cBhvr>
                                        <p:cTn id="166" dur="1" fill="hold">
                                          <p:stCondLst>
                                            <p:cond delay="0"/>
                                          </p:stCondLst>
                                        </p:cTn>
                                        <p:tgtEl>
                                          <p:spTgt spid="24"/>
                                        </p:tgtEl>
                                        <p:attrNameLst>
                                          <p:attrName>style.visibility</p:attrName>
                                        </p:attrNameLst>
                                      </p:cBhvr>
                                      <p:to>
                                        <p:strVal val="visible"/>
                                      </p:to>
                                    </p:set>
                                    <p:animEffect transition="in" filter="fade">
                                      <p:cBhvr>
                                        <p:cTn id="167" dur="500"/>
                                        <p:tgtEl>
                                          <p:spTgt spid="24"/>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grpId="14" nodeType="clickEffect">
                                  <p:stCondLst>
                                    <p:cond delay="0"/>
                                  </p:stCondLst>
                                  <p:childTnLst>
                                    <p:set>
                                      <p:cBhvr>
                                        <p:cTn id="171" dur="1" fill="hold">
                                          <p:stCondLst>
                                            <p:cond delay="0"/>
                                          </p:stCondLst>
                                        </p:cTn>
                                        <p:tgtEl>
                                          <p:spTgt spid="24"/>
                                        </p:tgtEl>
                                        <p:attrNameLst>
                                          <p:attrName>style.visibility</p:attrName>
                                        </p:attrNameLst>
                                      </p:cBhvr>
                                      <p:to>
                                        <p:strVal val="hidden"/>
                                      </p:to>
                                    </p:set>
                                  </p:childTnLst>
                                </p:cTn>
                              </p:par>
                            </p:childTnLst>
                          </p:cTn>
                        </p:par>
                        <p:par>
                          <p:cTn id="172" fill="hold">
                            <p:stCondLst>
                              <p:cond delay="0"/>
                            </p:stCondLst>
                            <p:childTnLst>
                              <p:par>
                                <p:cTn id="173" presetID="10" presetClass="exit" presetSubtype="0" fill="hold" grpId="1" nodeType="afterEffect">
                                  <p:stCondLst>
                                    <p:cond delay="0"/>
                                  </p:stCondLst>
                                  <p:childTnLst>
                                    <p:animEffect transition="out" filter="fade">
                                      <p:cBhvr>
                                        <p:cTn id="174" dur="500"/>
                                        <p:tgtEl>
                                          <p:spTgt spid="28"/>
                                        </p:tgtEl>
                                      </p:cBhvr>
                                    </p:animEffect>
                                    <p:set>
                                      <p:cBhvr>
                                        <p:cTn id="175" dur="1" fill="hold">
                                          <p:stCondLst>
                                            <p:cond delay="499"/>
                                          </p:stCondLst>
                                        </p:cTn>
                                        <p:tgtEl>
                                          <p:spTgt spid="28"/>
                                        </p:tgtEl>
                                        <p:attrNameLst>
                                          <p:attrName>style.visibility</p:attrName>
                                        </p:attrNameLst>
                                      </p:cBhvr>
                                      <p:to>
                                        <p:strVal val="hidden"/>
                                      </p:to>
                                    </p:set>
                                  </p:childTnLst>
                                </p:cTn>
                              </p:par>
                            </p:childTnLst>
                          </p:cTn>
                        </p:par>
                        <p:par>
                          <p:cTn id="176" fill="hold">
                            <p:stCondLst>
                              <p:cond delay="500"/>
                            </p:stCondLst>
                            <p:childTnLst>
                              <p:par>
                                <p:cTn id="177" presetID="42" presetClass="path" presetSubtype="0" accel="50000" decel="50000" fill="hold" grpId="8" nodeType="afterEffect">
                                  <p:stCondLst>
                                    <p:cond delay="0"/>
                                  </p:stCondLst>
                                  <p:childTnLst>
                                    <p:animMotion origin="layout" path="M -0.00017 0.09028 L -0.00017 0.11343 " pathEditMode="relative" rAng="0" ptsTypes="AA">
                                      <p:cBhvr>
                                        <p:cTn id="178" dur="2000" fill="hold"/>
                                        <p:tgtEl>
                                          <p:spTgt spid="11"/>
                                        </p:tgtEl>
                                        <p:attrNameLst>
                                          <p:attrName>ppt_x</p:attrName>
                                          <p:attrName>ppt_y</p:attrName>
                                        </p:attrNameLst>
                                      </p:cBhvr>
                                      <p:rCtr x="0" y="1157"/>
                                    </p:animMotion>
                                  </p:childTnLst>
                                </p:cTn>
                              </p:par>
                            </p:childTnLst>
                          </p:cTn>
                        </p:par>
                        <p:par>
                          <p:cTn id="179" fill="hold">
                            <p:stCondLst>
                              <p:cond delay="2500"/>
                            </p:stCondLst>
                            <p:childTnLst>
                              <p:par>
                                <p:cTn id="180" presetID="10" presetClass="entr" presetSubtype="0" fill="hold" grpId="0" nodeType="afterEffect">
                                  <p:stCondLst>
                                    <p:cond delay="0"/>
                                  </p:stCondLst>
                                  <p:childTnLst>
                                    <p:set>
                                      <p:cBhvr>
                                        <p:cTn id="181" dur="1" fill="hold">
                                          <p:stCondLst>
                                            <p:cond delay="0"/>
                                          </p:stCondLst>
                                        </p:cTn>
                                        <p:tgtEl>
                                          <p:spTgt spid="29"/>
                                        </p:tgtEl>
                                        <p:attrNameLst>
                                          <p:attrName>style.visibility</p:attrName>
                                        </p:attrNameLst>
                                      </p:cBhvr>
                                      <p:to>
                                        <p:strVal val="visible"/>
                                      </p:to>
                                    </p:set>
                                    <p:animEffect transition="in" filter="fade">
                                      <p:cBhvr>
                                        <p:cTn id="182" dur="500"/>
                                        <p:tgtEl>
                                          <p:spTgt spid="29"/>
                                        </p:tgtEl>
                                      </p:cBhvr>
                                    </p:animEffect>
                                  </p:childTnLst>
                                </p:cTn>
                              </p:par>
                            </p:childTnLst>
                          </p:cTn>
                        </p:par>
                        <p:par>
                          <p:cTn id="183" fill="hold">
                            <p:stCondLst>
                              <p:cond delay="3000"/>
                            </p:stCondLst>
                            <p:childTnLst>
                              <p:par>
                                <p:cTn id="184" presetID="10" presetClass="entr" presetSubtype="0" fill="hold" grpId="15" nodeType="afterEffect">
                                  <p:stCondLst>
                                    <p:cond delay="0"/>
                                  </p:stCondLst>
                                  <p:childTnLst>
                                    <p:set>
                                      <p:cBhvr>
                                        <p:cTn id="185" dur="1" fill="hold">
                                          <p:stCondLst>
                                            <p:cond delay="0"/>
                                          </p:stCondLst>
                                        </p:cTn>
                                        <p:tgtEl>
                                          <p:spTgt spid="24"/>
                                        </p:tgtEl>
                                        <p:attrNameLst>
                                          <p:attrName>style.visibility</p:attrName>
                                        </p:attrNameLst>
                                      </p:cBhvr>
                                      <p:to>
                                        <p:strVal val="visible"/>
                                      </p:to>
                                    </p:set>
                                    <p:animEffect transition="in" filter="fade">
                                      <p:cBhvr>
                                        <p:cTn id="186" dur="500"/>
                                        <p:tgtEl>
                                          <p:spTgt spid="24"/>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6" nodeType="clickEffect">
                                  <p:stCondLst>
                                    <p:cond delay="0"/>
                                  </p:stCondLst>
                                  <p:childTnLst>
                                    <p:set>
                                      <p:cBhvr>
                                        <p:cTn id="190" dur="1" fill="hold">
                                          <p:stCondLst>
                                            <p:cond delay="0"/>
                                          </p:stCondLst>
                                        </p:cTn>
                                        <p:tgtEl>
                                          <p:spTgt spid="24"/>
                                        </p:tgtEl>
                                        <p:attrNameLst>
                                          <p:attrName>style.visibility</p:attrName>
                                        </p:attrNameLst>
                                      </p:cBhvr>
                                      <p:to>
                                        <p:strVal val="hidden"/>
                                      </p:to>
                                    </p:set>
                                  </p:childTnLst>
                                </p:cTn>
                              </p:par>
                            </p:childTnLst>
                          </p:cTn>
                        </p:par>
                        <p:par>
                          <p:cTn id="191" fill="hold">
                            <p:stCondLst>
                              <p:cond delay="0"/>
                            </p:stCondLst>
                            <p:childTnLst>
                              <p:par>
                                <p:cTn id="192" presetID="10" presetClass="exit" presetSubtype="0" fill="hold" grpId="1" nodeType="afterEffect">
                                  <p:stCondLst>
                                    <p:cond delay="0"/>
                                  </p:stCondLst>
                                  <p:childTnLst>
                                    <p:animEffect transition="out" filter="fade">
                                      <p:cBhvr>
                                        <p:cTn id="193" dur="500"/>
                                        <p:tgtEl>
                                          <p:spTgt spid="29"/>
                                        </p:tgtEl>
                                      </p:cBhvr>
                                    </p:animEffect>
                                    <p:set>
                                      <p:cBhvr>
                                        <p:cTn id="194" dur="1" fill="hold">
                                          <p:stCondLst>
                                            <p:cond delay="499"/>
                                          </p:stCondLst>
                                        </p:cTn>
                                        <p:tgtEl>
                                          <p:spTgt spid="29"/>
                                        </p:tgtEl>
                                        <p:attrNameLst>
                                          <p:attrName>style.visibility</p:attrName>
                                        </p:attrNameLst>
                                      </p:cBhvr>
                                      <p:to>
                                        <p:strVal val="hidden"/>
                                      </p:to>
                                    </p:set>
                                  </p:childTnLst>
                                </p:cTn>
                              </p:par>
                            </p:childTnLst>
                          </p:cTn>
                        </p:par>
                        <p:par>
                          <p:cTn id="195" fill="hold">
                            <p:stCondLst>
                              <p:cond delay="500"/>
                            </p:stCondLst>
                            <p:childTnLst>
                              <p:par>
                                <p:cTn id="196" presetID="42" presetClass="path" presetSubtype="0" accel="50000" decel="50000" fill="hold" grpId="9" nodeType="afterEffect">
                                  <p:stCondLst>
                                    <p:cond delay="0"/>
                                  </p:stCondLst>
                                  <p:childTnLst>
                                    <p:animMotion origin="layout" path="M -0.00017 0.11343 L -0.00017 0.15602 " pathEditMode="relative" rAng="0" ptsTypes="AA">
                                      <p:cBhvr>
                                        <p:cTn id="197" dur="2000" fill="hold"/>
                                        <p:tgtEl>
                                          <p:spTgt spid="11"/>
                                        </p:tgtEl>
                                        <p:attrNameLst>
                                          <p:attrName>ppt_x</p:attrName>
                                          <p:attrName>ppt_y</p:attrName>
                                        </p:attrNameLst>
                                      </p:cBhvr>
                                      <p:rCtr x="0" y="2130"/>
                                    </p:animMotion>
                                  </p:childTnLst>
                                </p:cTn>
                              </p:par>
                            </p:childTnLst>
                          </p:cTn>
                        </p:par>
                        <p:par>
                          <p:cTn id="198" fill="hold">
                            <p:stCondLst>
                              <p:cond delay="2500"/>
                            </p:stCondLst>
                            <p:childTnLst>
                              <p:par>
                                <p:cTn id="199" presetID="10" presetClass="entr" presetSubtype="0" fill="hold" grpId="0" nodeType="afterEffect">
                                  <p:stCondLst>
                                    <p:cond delay="0"/>
                                  </p:stCondLst>
                                  <p:childTnLst>
                                    <p:set>
                                      <p:cBhvr>
                                        <p:cTn id="200" dur="1" fill="hold">
                                          <p:stCondLst>
                                            <p:cond delay="0"/>
                                          </p:stCondLst>
                                        </p:cTn>
                                        <p:tgtEl>
                                          <p:spTgt spid="30"/>
                                        </p:tgtEl>
                                        <p:attrNameLst>
                                          <p:attrName>style.visibility</p:attrName>
                                        </p:attrNameLst>
                                      </p:cBhvr>
                                      <p:to>
                                        <p:strVal val="visible"/>
                                      </p:to>
                                    </p:set>
                                    <p:animEffect transition="in" filter="fade">
                                      <p:cBhvr>
                                        <p:cTn id="201" dur="500"/>
                                        <p:tgtEl>
                                          <p:spTgt spid="30"/>
                                        </p:tgtEl>
                                      </p:cBhvr>
                                    </p:animEffect>
                                  </p:childTnLst>
                                </p:cTn>
                              </p:par>
                            </p:childTnLst>
                          </p:cTn>
                        </p:par>
                        <p:par>
                          <p:cTn id="202" fill="hold">
                            <p:stCondLst>
                              <p:cond delay="3500"/>
                            </p:stCondLst>
                            <p:childTnLst>
                              <p:par>
                                <p:cTn id="203" presetID="10" presetClass="entr" presetSubtype="0" fill="hold" grpId="17" nodeType="afterEffect">
                                  <p:stCondLst>
                                    <p:cond delay="0"/>
                                  </p:stCondLst>
                                  <p:childTnLst>
                                    <p:set>
                                      <p:cBhvr>
                                        <p:cTn id="204" dur="1" fill="hold">
                                          <p:stCondLst>
                                            <p:cond delay="0"/>
                                          </p:stCondLst>
                                        </p:cTn>
                                        <p:tgtEl>
                                          <p:spTgt spid="24"/>
                                        </p:tgtEl>
                                        <p:attrNameLst>
                                          <p:attrName>style.visibility</p:attrName>
                                        </p:attrNameLst>
                                      </p:cBhvr>
                                      <p:to>
                                        <p:strVal val="visible"/>
                                      </p:to>
                                    </p:set>
                                    <p:animEffect transition="in" filter="fade">
                                      <p:cBhvr>
                                        <p:cTn id="205" dur="500"/>
                                        <p:tgtEl>
                                          <p:spTgt spid="24"/>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18" nodeType="clickEffect">
                                  <p:stCondLst>
                                    <p:cond delay="0"/>
                                  </p:stCondLst>
                                  <p:childTnLst>
                                    <p:set>
                                      <p:cBhvr>
                                        <p:cTn id="209" dur="1" fill="hold">
                                          <p:stCondLst>
                                            <p:cond delay="0"/>
                                          </p:stCondLst>
                                        </p:cTn>
                                        <p:tgtEl>
                                          <p:spTgt spid="24"/>
                                        </p:tgtEl>
                                        <p:attrNameLst>
                                          <p:attrName>style.visibility</p:attrName>
                                        </p:attrNameLst>
                                      </p:cBhvr>
                                      <p:to>
                                        <p:strVal val="hidden"/>
                                      </p:to>
                                    </p:set>
                                  </p:childTnLst>
                                </p:cTn>
                              </p:par>
                            </p:childTnLst>
                          </p:cTn>
                        </p:par>
                        <p:par>
                          <p:cTn id="210" fill="hold">
                            <p:stCondLst>
                              <p:cond delay="0"/>
                            </p:stCondLst>
                            <p:childTnLst>
                              <p:par>
                                <p:cTn id="211" presetID="10" presetClass="exit" presetSubtype="0" fill="hold" grpId="1" nodeType="afterEffect">
                                  <p:stCondLst>
                                    <p:cond delay="0"/>
                                  </p:stCondLst>
                                  <p:childTnLst>
                                    <p:animEffect transition="out" filter="fade">
                                      <p:cBhvr>
                                        <p:cTn id="212" dur="500"/>
                                        <p:tgtEl>
                                          <p:spTgt spid="30"/>
                                        </p:tgtEl>
                                      </p:cBhvr>
                                    </p:animEffect>
                                    <p:set>
                                      <p:cBhvr>
                                        <p:cTn id="213" dur="1" fill="hold">
                                          <p:stCondLst>
                                            <p:cond delay="499"/>
                                          </p:stCondLst>
                                        </p:cTn>
                                        <p:tgtEl>
                                          <p:spTgt spid="30"/>
                                        </p:tgtEl>
                                        <p:attrNameLst>
                                          <p:attrName>style.visibility</p:attrName>
                                        </p:attrNameLst>
                                      </p:cBhvr>
                                      <p:to>
                                        <p:strVal val="hidden"/>
                                      </p:to>
                                    </p:set>
                                  </p:childTnLst>
                                </p:cTn>
                              </p:par>
                            </p:childTnLst>
                          </p:cTn>
                        </p:par>
                        <p:par>
                          <p:cTn id="214" fill="hold">
                            <p:stCondLst>
                              <p:cond delay="500"/>
                            </p:stCondLst>
                            <p:childTnLst>
                              <p:par>
                                <p:cTn id="215" presetID="42" presetClass="path" presetSubtype="0" accel="50000" decel="50000" fill="hold" grpId="10" nodeType="afterEffect">
                                  <p:stCondLst>
                                    <p:cond delay="0"/>
                                  </p:stCondLst>
                                  <p:childTnLst>
                                    <p:animMotion origin="layout" path="M -0.00017 0.15602 L -0.00017 0.2007 " pathEditMode="relative" rAng="0" ptsTypes="AA">
                                      <p:cBhvr>
                                        <p:cTn id="216" dur="2000" fill="hold"/>
                                        <p:tgtEl>
                                          <p:spTgt spid="11"/>
                                        </p:tgtEl>
                                        <p:attrNameLst>
                                          <p:attrName>ppt_x</p:attrName>
                                          <p:attrName>ppt_y</p:attrName>
                                        </p:attrNameLst>
                                      </p:cBhvr>
                                      <p:rCtr x="0" y="2222"/>
                                    </p:animMotion>
                                  </p:childTnLst>
                                </p:cTn>
                              </p:par>
                            </p:childTnLst>
                          </p:cTn>
                        </p:par>
                        <p:par>
                          <p:cTn id="217" fill="hold">
                            <p:stCondLst>
                              <p:cond delay="2500"/>
                            </p:stCondLst>
                            <p:childTnLst>
                              <p:par>
                                <p:cTn id="218" presetID="10" presetClass="entr" presetSubtype="0" fill="hold" grpId="0" nodeType="afterEffect">
                                  <p:stCondLst>
                                    <p:cond delay="0"/>
                                  </p:stCondLst>
                                  <p:childTnLst>
                                    <p:set>
                                      <p:cBhvr>
                                        <p:cTn id="219" dur="1" fill="hold">
                                          <p:stCondLst>
                                            <p:cond delay="0"/>
                                          </p:stCondLst>
                                        </p:cTn>
                                        <p:tgtEl>
                                          <p:spTgt spid="31"/>
                                        </p:tgtEl>
                                        <p:attrNameLst>
                                          <p:attrName>style.visibility</p:attrName>
                                        </p:attrNameLst>
                                      </p:cBhvr>
                                      <p:to>
                                        <p:strVal val="visible"/>
                                      </p:to>
                                    </p:set>
                                    <p:animEffect transition="in" filter="fade">
                                      <p:cBhvr>
                                        <p:cTn id="220" dur="500"/>
                                        <p:tgtEl>
                                          <p:spTgt spid="31"/>
                                        </p:tgtEl>
                                      </p:cBhvr>
                                    </p:animEffect>
                                  </p:childTnLst>
                                </p:cTn>
                              </p:par>
                            </p:childTnLst>
                          </p:cTn>
                        </p:par>
                        <p:par>
                          <p:cTn id="221" fill="hold">
                            <p:stCondLst>
                              <p:cond delay="3000"/>
                            </p:stCondLst>
                            <p:childTnLst>
                              <p:par>
                                <p:cTn id="222" presetID="10" presetClass="entr" presetSubtype="0" fill="hold" grpId="2" nodeType="afterEffect">
                                  <p:stCondLst>
                                    <p:cond delay="0"/>
                                  </p:stCondLst>
                                  <p:childTnLst>
                                    <p:set>
                                      <p:cBhvr>
                                        <p:cTn id="223" dur="1" fill="hold">
                                          <p:stCondLst>
                                            <p:cond delay="0"/>
                                          </p:stCondLst>
                                        </p:cTn>
                                        <p:tgtEl>
                                          <p:spTgt spid="34"/>
                                        </p:tgtEl>
                                        <p:attrNameLst>
                                          <p:attrName>style.visibility</p:attrName>
                                        </p:attrNameLst>
                                      </p:cBhvr>
                                      <p:to>
                                        <p:strVal val="visible"/>
                                      </p:to>
                                    </p:set>
                                    <p:animEffect transition="in" filter="fade">
                                      <p:cBhvr>
                                        <p:cTn id="224" dur="1000"/>
                                        <p:tgtEl>
                                          <p:spTgt spid="34"/>
                                        </p:tgtEl>
                                      </p:cBhvr>
                                    </p:animEffect>
                                  </p:childTnLst>
                                </p:cTn>
                              </p:par>
                            </p:childTnLst>
                          </p:cTn>
                        </p:par>
                        <p:par>
                          <p:cTn id="225" fill="hold">
                            <p:stCondLst>
                              <p:cond delay="4000"/>
                            </p:stCondLst>
                            <p:childTnLst>
                              <p:par>
                                <p:cTn id="226" presetID="10" presetClass="entr" presetSubtype="0" fill="hold" nodeType="afterEffect">
                                  <p:stCondLst>
                                    <p:cond delay="0"/>
                                  </p:stCondLst>
                                  <p:childTnLst>
                                    <p:set>
                                      <p:cBhvr>
                                        <p:cTn id="227" dur="1" fill="hold">
                                          <p:stCondLst>
                                            <p:cond delay="0"/>
                                          </p:stCondLst>
                                        </p:cTn>
                                        <p:tgtEl>
                                          <p:spTgt spid="6"/>
                                        </p:tgtEl>
                                        <p:attrNameLst>
                                          <p:attrName>style.visibility</p:attrName>
                                        </p:attrNameLst>
                                      </p:cBhvr>
                                      <p:to>
                                        <p:strVal val="visible"/>
                                      </p:to>
                                    </p:set>
                                    <p:animEffect transition="in" filter="fade">
                                      <p:cBhvr>
                                        <p:cTn id="228" dur="1000"/>
                                        <p:tgtEl>
                                          <p:spTgt spid="6"/>
                                        </p:tgtEl>
                                      </p:cBhvr>
                                    </p:animEffect>
                                  </p:childTnLst>
                                </p:cTn>
                              </p:par>
                            </p:childTnLst>
                          </p:cTn>
                        </p:par>
                        <p:par>
                          <p:cTn id="229" fill="hold">
                            <p:stCondLst>
                              <p:cond delay="5000"/>
                            </p:stCondLst>
                            <p:childTnLst>
                              <p:par>
                                <p:cTn id="230" presetID="10" presetClass="entr" presetSubtype="0" fill="hold" grpId="19" nodeType="afterEffect">
                                  <p:stCondLst>
                                    <p:cond delay="0"/>
                                  </p:stCondLst>
                                  <p:childTnLst>
                                    <p:set>
                                      <p:cBhvr>
                                        <p:cTn id="231" dur="1" fill="hold">
                                          <p:stCondLst>
                                            <p:cond delay="0"/>
                                          </p:stCondLst>
                                        </p:cTn>
                                        <p:tgtEl>
                                          <p:spTgt spid="24"/>
                                        </p:tgtEl>
                                        <p:attrNameLst>
                                          <p:attrName>style.visibility</p:attrName>
                                        </p:attrNameLst>
                                      </p:cBhvr>
                                      <p:to>
                                        <p:strVal val="visible"/>
                                      </p:to>
                                    </p:set>
                                    <p:animEffect transition="in" filter="fade">
                                      <p:cBhvr>
                                        <p:cTn id="232" dur="500"/>
                                        <p:tgtEl>
                                          <p:spTgt spid="24"/>
                                        </p:tgtEl>
                                      </p:cBhvr>
                                    </p:animEffec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20" nodeType="click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0" presetClass="exit" presetSubtype="0" fill="hold" grpId="1" nodeType="afterEffect">
                                  <p:stCondLst>
                                    <p:cond delay="0"/>
                                  </p:stCondLst>
                                  <p:childTnLst>
                                    <p:animEffect transition="out" filter="fade">
                                      <p:cBhvr>
                                        <p:cTn id="239" dur="500"/>
                                        <p:tgtEl>
                                          <p:spTgt spid="31"/>
                                        </p:tgtEl>
                                      </p:cBhvr>
                                    </p:animEffect>
                                    <p:set>
                                      <p:cBhvr>
                                        <p:cTn id="240" dur="1" fill="hold">
                                          <p:stCondLst>
                                            <p:cond delay="499"/>
                                          </p:stCondLst>
                                        </p:cTn>
                                        <p:tgtEl>
                                          <p:spTgt spid="31"/>
                                        </p:tgtEl>
                                        <p:attrNameLst>
                                          <p:attrName>style.visibility</p:attrName>
                                        </p:attrNameLst>
                                      </p:cBhvr>
                                      <p:to>
                                        <p:strVal val="hidden"/>
                                      </p:to>
                                    </p:set>
                                  </p:childTnLst>
                                </p:cTn>
                              </p:par>
                              <p:par>
                                <p:cTn id="241" presetID="10" presetClass="exit" presetSubtype="0" fill="hold" grpId="3" nodeType="withEffect">
                                  <p:stCondLst>
                                    <p:cond delay="0"/>
                                  </p:stCondLst>
                                  <p:childTnLst>
                                    <p:animEffect transition="out" filter="fade">
                                      <p:cBhvr>
                                        <p:cTn id="242" dur="500"/>
                                        <p:tgtEl>
                                          <p:spTgt spid="34"/>
                                        </p:tgtEl>
                                      </p:cBhvr>
                                    </p:animEffect>
                                    <p:set>
                                      <p:cBhvr>
                                        <p:cTn id="243" dur="1" fill="hold">
                                          <p:stCondLst>
                                            <p:cond delay="499"/>
                                          </p:stCondLst>
                                        </p:cTn>
                                        <p:tgtEl>
                                          <p:spTgt spid="34"/>
                                        </p:tgtEl>
                                        <p:attrNameLst>
                                          <p:attrName>style.visibility</p:attrName>
                                        </p:attrNameLst>
                                      </p:cBhvr>
                                      <p:to>
                                        <p:strVal val="hidden"/>
                                      </p:to>
                                    </p:set>
                                  </p:childTnLst>
                                </p:cTn>
                              </p:par>
                            </p:childTnLst>
                          </p:cTn>
                        </p:par>
                        <p:par>
                          <p:cTn id="244" fill="hold">
                            <p:stCondLst>
                              <p:cond delay="500"/>
                            </p:stCondLst>
                            <p:childTnLst>
                              <p:par>
                                <p:cTn id="245" presetID="42" presetClass="path" presetSubtype="0" accel="50000" decel="50000" fill="hold" grpId="11" nodeType="afterEffect">
                                  <p:stCondLst>
                                    <p:cond delay="0"/>
                                  </p:stCondLst>
                                  <p:childTnLst>
                                    <p:animMotion origin="layout" path="M -0.00017 0.2007 L -0.00017 0.09028 " pathEditMode="relative" rAng="0" ptsTypes="AA">
                                      <p:cBhvr>
                                        <p:cTn id="246" dur="2000" fill="hold"/>
                                        <p:tgtEl>
                                          <p:spTgt spid="11"/>
                                        </p:tgtEl>
                                        <p:attrNameLst>
                                          <p:attrName>ppt_x</p:attrName>
                                          <p:attrName>ppt_y</p:attrName>
                                        </p:attrNameLst>
                                      </p:cBhvr>
                                      <p:rCtr x="0" y="-5532"/>
                                    </p:animMotion>
                                  </p:childTnLst>
                                </p:cTn>
                              </p:par>
                            </p:childTnLst>
                          </p:cTn>
                        </p:par>
                        <p:par>
                          <p:cTn id="247" fill="hold">
                            <p:stCondLst>
                              <p:cond delay="2500"/>
                            </p:stCondLst>
                            <p:childTnLst>
                              <p:par>
                                <p:cTn id="248" presetID="10" presetClass="entr" presetSubtype="0" fill="hold" grpId="0" nodeType="afterEffect">
                                  <p:stCondLst>
                                    <p:cond delay="0"/>
                                  </p:stCondLst>
                                  <p:childTnLst>
                                    <p:set>
                                      <p:cBhvr>
                                        <p:cTn id="249" dur="1" fill="hold">
                                          <p:stCondLst>
                                            <p:cond delay="0"/>
                                          </p:stCondLst>
                                        </p:cTn>
                                        <p:tgtEl>
                                          <p:spTgt spid="33"/>
                                        </p:tgtEl>
                                        <p:attrNameLst>
                                          <p:attrName>style.visibility</p:attrName>
                                        </p:attrNameLst>
                                      </p:cBhvr>
                                      <p:to>
                                        <p:strVal val="visible"/>
                                      </p:to>
                                    </p:set>
                                    <p:animEffect transition="in" filter="fade">
                                      <p:cBhvr>
                                        <p:cTn id="250" dur="500"/>
                                        <p:tgtEl>
                                          <p:spTgt spid="33"/>
                                        </p:tgtEl>
                                      </p:cBhvr>
                                    </p:animEffect>
                                  </p:childTnLst>
                                </p:cTn>
                              </p:par>
                            </p:childTnLst>
                          </p:cTn>
                        </p:par>
                        <p:par>
                          <p:cTn id="251" fill="hold">
                            <p:stCondLst>
                              <p:cond delay="3000"/>
                            </p:stCondLst>
                            <p:childTnLst>
                              <p:par>
                                <p:cTn id="252" presetID="10" presetClass="entr" presetSubtype="0" fill="hold" grpId="21" nodeType="afterEffect">
                                  <p:stCondLst>
                                    <p:cond delay="0"/>
                                  </p:stCondLst>
                                  <p:childTnLst>
                                    <p:set>
                                      <p:cBhvr>
                                        <p:cTn id="253" dur="1" fill="hold">
                                          <p:stCondLst>
                                            <p:cond delay="0"/>
                                          </p:stCondLst>
                                        </p:cTn>
                                        <p:tgtEl>
                                          <p:spTgt spid="24"/>
                                        </p:tgtEl>
                                        <p:attrNameLst>
                                          <p:attrName>style.visibility</p:attrName>
                                        </p:attrNameLst>
                                      </p:cBhvr>
                                      <p:to>
                                        <p:strVal val="visible"/>
                                      </p:to>
                                    </p:set>
                                    <p:animEffect transition="in" filter="fade">
                                      <p:cBhvr>
                                        <p:cTn id="254" dur="500"/>
                                        <p:tgtEl>
                                          <p:spTgt spid="24"/>
                                        </p:tgtEl>
                                      </p:cBhvr>
                                    </p:animEffec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22" nodeType="click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0" presetClass="exit" presetSubtype="0" fill="hold" grpId="1" nodeType="afterEffect">
                                  <p:stCondLst>
                                    <p:cond delay="0"/>
                                  </p:stCondLst>
                                  <p:childTnLst>
                                    <p:animEffect transition="out" filter="fade">
                                      <p:cBhvr>
                                        <p:cTn id="261" dur="500"/>
                                        <p:tgtEl>
                                          <p:spTgt spid="33"/>
                                        </p:tgtEl>
                                      </p:cBhvr>
                                    </p:animEffect>
                                    <p:set>
                                      <p:cBhvr>
                                        <p:cTn id="262" dur="1" fill="hold">
                                          <p:stCondLst>
                                            <p:cond delay="499"/>
                                          </p:stCondLst>
                                        </p:cTn>
                                        <p:tgtEl>
                                          <p:spTgt spid="33"/>
                                        </p:tgtEl>
                                        <p:attrNameLst>
                                          <p:attrName>style.visibility</p:attrName>
                                        </p:attrNameLst>
                                      </p:cBhvr>
                                      <p:to>
                                        <p:strVal val="hidden"/>
                                      </p:to>
                                    </p:set>
                                  </p:childTnLst>
                                </p:cTn>
                              </p:par>
                            </p:childTnLst>
                          </p:cTn>
                        </p:par>
                        <p:par>
                          <p:cTn id="263" fill="hold">
                            <p:stCondLst>
                              <p:cond delay="500"/>
                            </p:stCondLst>
                            <p:childTnLst>
                              <p:par>
                                <p:cTn id="264" presetID="42" presetClass="path" presetSubtype="0" accel="50000" decel="50000" fill="hold" grpId="12" nodeType="afterEffect">
                                  <p:stCondLst>
                                    <p:cond delay="0"/>
                                  </p:stCondLst>
                                  <p:childTnLst>
                                    <p:animMotion origin="layout" path="M -0.00017 0.09028 L -0.00017 0.11343 " pathEditMode="relative" rAng="0" ptsTypes="AA">
                                      <p:cBhvr>
                                        <p:cTn id="265" dur="2000" fill="hold"/>
                                        <p:tgtEl>
                                          <p:spTgt spid="11"/>
                                        </p:tgtEl>
                                        <p:attrNameLst>
                                          <p:attrName>ppt_x</p:attrName>
                                          <p:attrName>ppt_y</p:attrName>
                                        </p:attrNameLst>
                                      </p:cBhvr>
                                      <p:rCtr x="0" y="1157"/>
                                    </p:animMotion>
                                  </p:childTnLst>
                                </p:cTn>
                              </p:par>
                            </p:childTnLst>
                          </p:cTn>
                        </p:par>
                        <p:par>
                          <p:cTn id="266" fill="hold">
                            <p:stCondLst>
                              <p:cond delay="2500"/>
                            </p:stCondLst>
                            <p:childTnLst>
                              <p:par>
                                <p:cTn id="267" presetID="10" presetClass="entr" presetSubtype="0" fill="hold" grpId="0" nodeType="afterEffect">
                                  <p:stCondLst>
                                    <p:cond delay="0"/>
                                  </p:stCondLst>
                                  <p:childTnLst>
                                    <p:set>
                                      <p:cBhvr>
                                        <p:cTn id="268" dur="1" fill="hold">
                                          <p:stCondLst>
                                            <p:cond delay="0"/>
                                          </p:stCondLst>
                                        </p:cTn>
                                        <p:tgtEl>
                                          <p:spTgt spid="35"/>
                                        </p:tgtEl>
                                        <p:attrNameLst>
                                          <p:attrName>style.visibility</p:attrName>
                                        </p:attrNameLst>
                                      </p:cBhvr>
                                      <p:to>
                                        <p:strVal val="visible"/>
                                      </p:to>
                                    </p:set>
                                    <p:animEffect transition="in" filter="fade">
                                      <p:cBhvr>
                                        <p:cTn id="269" dur="500"/>
                                        <p:tgtEl>
                                          <p:spTgt spid="35"/>
                                        </p:tgtEl>
                                      </p:cBhvr>
                                    </p:animEffect>
                                  </p:childTnLst>
                                </p:cTn>
                              </p:par>
                            </p:childTnLst>
                          </p:cTn>
                        </p:par>
                        <p:par>
                          <p:cTn id="270" fill="hold">
                            <p:stCondLst>
                              <p:cond delay="3000"/>
                            </p:stCondLst>
                            <p:childTnLst>
                              <p:par>
                                <p:cTn id="271" presetID="10" presetClass="entr" presetSubtype="0" fill="hold" grpId="23" nodeType="afterEffect">
                                  <p:stCondLst>
                                    <p:cond delay="0"/>
                                  </p:stCondLst>
                                  <p:childTnLst>
                                    <p:set>
                                      <p:cBhvr>
                                        <p:cTn id="272" dur="1" fill="hold">
                                          <p:stCondLst>
                                            <p:cond delay="0"/>
                                          </p:stCondLst>
                                        </p:cTn>
                                        <p:tgtEl>
                                          <p:spTgt spid="24"/>
                                        </p:tgtEl>
                                        <p:attrNameLst>
                                          <p:attrName>style.visibility</p:attrName>
                                        </p:attrNameLst>
                                      </p:cBhvr>
                                      <p:to>
                                        <p:strVal val="visible"/>
                                      </p:to>
                                    </p:set>
                                    <p:animEffect transition="in" filter="fade">
                                      <p:cBhvr>
                                        <p:cTn id="273" dur="500"/>
                                        <p:tgtEl>
                                          <p:spTgt spid="24"/>
                                        </p:tgtEl>
                                      </p:cBhvr>
                                    </p:animEffect>
                                  </p:childTnLst>
                                </p:cTn>
                              </p:par>
                            </p:childTnLst>
                          </p:cTn>
                        </p:par>
                      </p:childTnLst>
                    </p:cTn>
                  </p:par>
                  <p:par>
                    <p:cTn id="274" fill="hold">
                      <p:stCondLst>
                        <p:cond delay="indefinite"/>
                      </p:stCondLst>
                      <p:childTnLst>
                        <p:par>
                          <p:cTn id="275" fill="hold">
                            <p:stCondLst>
                              <p:cond delay="0"/>
                            </p:stCondLst>
                            <p:childTnLst>
                              <p:par>
                                <p:cTn id="276" presetID="1" presetClass="exit" presetSubtype="0" fill="hold" grpId="24" nodeType="clickEffect">
                                  <p:stCondLst>
                                    <p:cond delay="0"/>
                                  </p:stCondLst>
                                  <p:childTnLst>
                                    <p:set>
                                      <p:cBhvr>
                                        <p:cTn id="277" dur="1" fill="hold">
                                          <p:stCondLst>
                                            <p:cond delay="0"/>
                                          </p:stCondLst>
                                        </p:cTn>
                                        <p:tgtEl>
                                          <p:spTgt spid="24"/>
                                        </p:tgtEl>
                                        <p:attrNameLst>
                                          <p:attrName>style.visibility</p:attrName>
                                        </p:attrNameLst>
                                      </p:cBhvr>
                                      <p:to>
                                        <p:strVal val="hidden"/>
                                      </p:to>
                                    </p:set>
                                  </p:childTnLst>
                                </p:cTn>
                              </p:par>
                            </p:childTnLst>
                          </p:cTn>
                        </p:par>
                        <p:par>
                          <p:cTn id="278" fill="hold">
                            <p:stCondLst>
                              <p:cond delay="0"/>
                            </p:stCondLst>
                            <p:childTnLst>
                              <p:par>
                                <p:cTn id="279" presetID="10" presetClass="exit" presetSubtype="0" fill="hold" grpId="1" nodeType="afterEffect">
                                  <p:stCondLst>
                                    <p:cond delay="0"/>
                                  </p:stCondLst>
                                  <p:childTnLst>
                                    <p:animEffect transition="out" filter="fade">
                                      <p:cBhvr>
                                        <p:cTn id="280" dur="500"/>
                                        <p:tgtEl>
                                          <p:spTgt spid="35"/>
                                        </p:tgtEl>
                                      </p:cBhvr>
                                    </p:animEffect>
                                    <p:set>
                                      <p:cBhvr>
                                        <p:cTn id="281" dur="1" fill="hold">
                                          <p:stCondLst>
                                            <p:cond delay="499"/>
                                          </p:stCondLst>
                                        </p:cTn>
                                        <p:tgtEl>
                                          <p:spTgt spid="35"/>
                                        </p:tgtEl>
                                        <p:attrNameLst>
                                          <p:attrName>style.visibility</p:attrName>
                                        </p:attrNameLst>
                                      </p:cBhvr>
                                      <p:to>
                                        <p:strVal val="hidden"/>
                                      </p:to>
                                    </p:set>
                                  </p:childTnLst>
                                </p:cTn>
                              </p:par>
                            </p:childTnLst>
                          </p:cTn>
                        </p:par>
                        <p:par>
                          <p:cTn id="282" fill="hold">
                            <p:stCondLst>
                              <p:cond delay="500"/>
                            </p:stCondLst>
                            <p:childTnLst>
                              <p:par>
                                <p:cTn id="283" presetID="42" presetClass="path" presetSubtype="0" accel="50000" decel="50000" fill="hold" grpId="13" nodeType="afterEffect">
                                  <p:stCondLst>
                                    <p:cond delay="0"/>
                                  </p:stCondLst>
                                  <p:childTnLst>
                                    <p:animMotion origin="layout" path="M -0.00017 0.11343 L -0.00017 0.15602 " pathEditMode="relative" rAng="0" ptsTypes="AA">
                                      <p:cBhvr>
                                        <p:cTn id="284" dur="2000" fill="hold"/>
                                        <p:tgtEl>
                                          <p:spTgt spid="11"/>
                                        </p:tgtEl>
                                        <p:attrNameLst>
                                          <p:attrName>ppt_x</p:attrName>
                                          <p:attrName>ppt_y</p:attrName>
                                        </p:attrNameLst>
                                      </p:cBhvr>
                                      <p:rCtr x="0" y="2130"/>
                                    </p:animMotion>
                                  </p:childTnLst>
                                </p:cTn>
                              </p:par>
                            </p:childTnLst>
                          </p:cTn>
                        </p:par>
                        <p:par>
                          <p:cTn id="285" fill="hold">
                            <p:stCondLst>
                              <p:cond delay="2500"/>
                            </p:stCondLst>
                            <p:childTnLst>
                              <p:par>
                                <p:cTn id="286" presetID="10" presetClass="entr" presetSubtype="0" fill="hold" grpId="0" nodeType="afterEffect">
                                  <p:stCondLst>
                                    <p:cond delay="0"/>
                                  </p:stCondLst>
                                  <p:childTnLst>
                                    <p:set>
                                      <p:cBhvr>
                                        <p:cTn id="287" dur="1" fill="hold">
                                          <p:stCondLst>
                                            <p:cond delay="0"/>
                                          </p:stCondLst>
                                        </p:cTn>
                                        <p:tgtEl>
                                          <p:spTgt spid="36"/>
                                        </p:tgtEl>
                                        <p:attrNameLst>
                                          <p:attrName>style.visibility</p:attrName>
                                        </p:attrNameLst>
                                      </p:cBhvr>
                                      <p:to>
                                        <p:strVal val="visible"/>
                                      </p:to>
                                    </p:set>
                                    <p:animEffect transition="in" filter="fade">
                                      <p:cBhvr>
                                        <p:cTn id="288" dur="500"/>
                                        <p:tgtEl>
                                          <p:spTgt spid="36"/>
                                        </p:tgtEl>
                                      </p:cBhvr>
                                    </p:animEffect>
                                  </p:childTnLst>
                                </p:cTn>
                              </p:par>
                            </p:childTnLst>
                          </p:cTn>
                        </p:par>
                        <p:par>
                          <p:cTn id="289" fill="hold">
                            <p:stCondLst>
                              <p:cond delay="3000"/>
                            </p:stCondLst>
                            <p:childTnLst>
                              <p:par>
                                <p:cTn id="290" presetID="10" presetClass="entr" presetSubtype="0" fill="hold" grpId="25" nodeType="afterEffect">
                                  <p:stCondLst>
                                    <p:cond delay="0"/>
                                  </p:stCondLst>
                                  <p:childTnLst>
                                    <p:set>
                                      <p:cBhvr>
                                        <p:cTn id="291" dur="1" fill="hold">
                                          <p:stCondLst>
                                            <p:cond delay="0"/>
                                          </p:stCondLst>
                                        </p:cTn>
                                        <p:tgtEl>
                                          <p:spTgt spid="24"/>
                                        </p:tgtEl>
                                        <p:attrNameLst>
                                          <p:attrName>style.visibility</p:attrName>
                                        </p:attrNameLst>
                                      </p:cBhvr>
                                      <p:to>
                                        <p:strVal val="visible"/>
                                      </p:to>
                                    </p:set>
                                    <p:animEffect transition="in" filter="fade">
                                      <p:cBhvr>
                                        <p:cTn id="292" dur="500"/>
                                        <p:tgtEl>
                                          <p:spTgt spid="24"/>
                                        </p:tgtEl>
                                      </p:cBhvr>
                                    </p:animEffec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26" nodeType="clickEffect">
                                  <p:stCondLst>
                                    <p:cond delay="0"/>
                                  </p:stCondLst>
                                  <p:childTnLst>
                                    <p:set>
                                      <p:cBhvr>
                                        <p:cTn id="296" dur="1" fill="hold">
                                          <p:stCondLst>
                                            <p:cond delay="0"/>
                                          </p:stCondLst>
                                        </p:cTn>
                                        <p:tgtEl>
                                          <p:spTgt spid="24"/>
                                        </p:tgtEl>
                                        <p:attrNameLst>
                                          <p:attrName>style.visibility</p:attrName>
                                        </p:attrNameLst>
                                      </p:cBhvr>
                                      <p:to>
                                        <p:strVal val="hidden"/>
                                      </p:to>
                                    </p:set>
                                  </p:childTnLst>
                                </p:cTn>
                              </p:par>
                            </p:childTnLst>
                          </p:cTn>
                        </p:par>
                        <p:par>
                          <p:cTn id="297" fill="hold">
                            <p:stCondLst>
                              <p:cond delay="0"/>
                            </p:stCondLst>
                            <p:childTnLst>
                              <p:par>
                                <p:cTn id="298" presetID="10" presetClass="exit" presetSubtype="0" fill="hold" grpId="1" nodeType="afterEffect">
                                  <p:stCondLst>
                                    <p:cond delay="0"/>
                                  </p:stCondLst>
                                  <p:childTnLst>
                                    <p:animEffect transition="out" filter="fade">
                                      <p:cBhvr>
                                        <p:cTn id="299" dur="500"/>
                                        <p:tgtEl>
                                          <p:spTgt spid="36"/>
                                        </p:tgtEl>
                                      </p:cBhvr>
                                    </p:animEffect>
                                    <p:set>
                                      <p:cBhvr>
                                        <p:cTn id="300" dur="1" fill="hold">
                                          <p:stCondLst>
                                            <p:cond delay="499"/>
                                          </p:stCondLst>
                                        </p:cTn>
                                        <p:tgtEl>
                                          <p:spTgt spid="36"/>
                                        </p:tgtEl>
                                        <p:attrNameLst>
                                          <p:attrName>style.visibility</p:attrName>
                                        </p:attrNameLst>
                                      </p:cBhvr>
                                      <p:to>
                                        <p:strVal val="hidden"/>
                                      </p:to>
                                    </p:set>
                                  </p:childTnLst>
                                </p:cTn>
                              </p:par>
                            </p:childTnLst>
                          </p:cTn>
                        </p:par>
                        <p:par>
                          <p:cTn id="301" fill="hold">
                            <p:stCondLst>
                              <p:cond delay="500"/>
                            </p:stCondLst>
                            <p:childTnLst>
                              <p:par>
                                <p:cTn id="302" presetID="42" presetClass="path" presetSubtype="0" accel="50000" decel="50000" fill="hold" grpId="14" nodeType="afterEffect">
                                  <p:stCondLst>
                                    <p:cond delay="0"/>
                                  </p:stCondLst>
                                  <p:childTnLst>
                                    <p:animMotion origin="layout" path="M -0.00017 0.15602 L -0.00017 0.17894 " pathEditMode="relative" rAng="0" ptsTypes="AA">
                                      <p:cBhvr>
                                        <p:cTn id="303" dur="2000" fill="hold"/>
                                        <p:tgtEl>
                                          <p:spTgt spid="11"/>
                                        </p:tgtEl>
                                        <p:attrNameLst>
                                          <p:attrName>ppt_x</p:attrName>
                                          <p:attrName>ppt_y</p:attrName>
                                        </p:attrNameLst>
                                      </p:cBhvr>
                                      <p:rCtr x="0" y="1134"/>
                                    </p:animMotion>
                                  </p:childTnLst>
                                </p:cTn>
                              </p:par>
                            </p:childTnLst>
                          </p:cTn>
                        </p:par>
                        <p:par>
                          <p:cTn id="304" fill="hold">
                            <p:stCondLst>
                              <p:cond delay="2500"/>
                            </p:stCondLst>
                            <p:childTnLst>
                              <p:par>
                                <p:cTn id="305" presetID="10" presetClass="entr" presetSubtype="0" fill="hold" grpId="0" nodeType="afterEffect">
                                  <p:stCondLst>
                                    <p:cond delay="0"/>
                                  </p:stCondLst>
                                  <p:childTnLst>
                                    <p:set>
                                      <p:cBhvr>
                                        <p:cTn id="306" dur="1" fill="hold">
                                          <p:stCondLst>
                                            <p:cond delay="0"/>
                                          </p:stCondLst>
                                        </p:cTn>
                                        <p:tgtEl>
                                          <p:spTgt spid="46"/>
                                        </p:tgtEl>
                                        <p:attrNameLst>
                                          <p:attrName>style.visibility</p:attrName>
                                        </p:attrNameLst>
                                      </p:cBhvr>
                                      <p:to>
                                        <p:strVal val="visible"/>
                                      </p:to>
                                    </p:set>
                                    <p:animEffect transition="in" filter="fade">
                                      <p:cBhvr>
                                        <p:cTn id="307" dur="500"/>
                                        <p:tgtEl>
                                          <p:spTgt spid="46"/>
                                        </p:tgtEl>
                                      </p:cBhvr>
                                    </p:animEffect>
                                  </p:childTnLst>
                                </p:cTn>
                              </p:par>
                            </p:childTnLst>
                          </p:cTn>
                        </p:par>
                        <p:par>
                          <p:cTn id="308" fill="hold">
                            <p:stCondLst>
                              <p:cond delay="3000"/>
                            </p:stCondLst>
                            <p:childTnLst>
                              <p:par>
                                <p:cTn id="309" presetID="10" presetClass="entr" presetSubtype="0" fill="hold" nodeType="afterEffect">
                                  <p:stCondLst>
                                    <p:cond delay="0"/>
                                  </p:stCondLst>
                                  <p:childTnLst>
                                    <p:set>
                                      <p:cBhvr>
                                        <p:cTn id="310" dur="1" fill="hold">
                                          <p:stCondLst>
                                            <p:cond delay="0"/>
                                          </p:stCondLst>
                                        </p:cTn>
                                        <p:tgtEl>
                                          <p:spTgt spid="7"/>
                                        </p:tgtEl>
                                        <p:attrNameLst>
                                          <p:attrName>style.visibility</p:attrName>
                                        </p:attrNameLst>
                                      </p:cBhvr>
                                      <p:to>
                                        <p:strVal val="visible"/>
                                      </p:to>
                                    </p:set>
                                    <p:animEffect transition="in" filter="fade">
                                      <p:cBhvr>
                                        <p:cTn id="311" dur="500"/>
                                        <p:tgtEl>
                                          <p:spTgt spid="7"/>
                                        </p:tgtEl>
                                      </p:cBhvr>
                                    </p:animEffect>
                                  </p:childTnLst>
                                </p:cTn>
                              </p:par>
                            </p:childTnLst>
                          </p:cTn>
                        </p:par>
                        <p:par>
                          <p:cTn id="312" fill="hold">
                            <p:stCondLst>
                              <p:cond delay="3500"/>
                            </p:stCondLst>
                            <p:childTnLst>
                              <p:par>
                                <p:cTn id="313" presetID="10" presetClass="entr" presetSubtype="0" fill="hold" grpId="27" nodeType="afterEffect">
                                  <p:stCondLst>
                                    <p:cond delay="0"/>
                                  </p:stCondLst>
                                  <p:childTnLst>
                                    <p:set>
                                      <p:cBhvr>
                                        <p:cTn id="314" dur="1" fill="hold">
                                          <p:stCondLst>
                                            <p:cond delay="0"/>
                                          </p:stCondLst>
                                        </p:cTn>
                                        <p:tgtEl>
                                          <p:spTgt spid="24"/>
                                        </p:tgtEl>
                                        <p:attrNameLst>
                                          <p:attrName>style.visibility</p:attrName>
                                        </p:attrNameLst>
                                      </p:cBhvr>
                                      <p:to>
                                        <p:strVal val="visible"/>
                                      </p:to>
                                    </p:set>
                                    <p:animEffect transition="in" filter="fade">
                                      <p:cBhvr>
                                        <p:cTn id="315" dur="500"/>
                                        <p:tgtEl>
                                          <p:spTgt spid="24"/>
                                        </p:tgtEl>
                                      </p:cBhvr>
                                    </p:animEffect>
                                  </p:childTnLst>
                                </p:cTn>
                              </p:par>
                            </p:childTnLst>
                          </p:cTn>
                        </p:par>
                      </p:childTnLst>
                    </p:cTn>
                  </p:par>
                  <p:par>
                    <p:cTn id="316" fill="hold">
                      <p:stCondLst>
                        <p:cond delay="indefinite"/>
                      </p:stCondLst>
                      <p:childTnLst>
                        <p:par>
                          <p:cTn id="317" fill="hold">
                            <p:stCondLst>
                              <p:cond delay="0"/>
                            </p:stCondLst>
                            <p:childTnLst>
                              <p:par>
                                <p:cTn id="318" presetID="1" presetClass="exit" presetSubtype="0" fill="hold" grpId="28" nodeType="clickEffect">
                                  <p:stCondLst>
                                    <p:cond delay="0"/>
                                  </p:stCondLst>
                                  <p:childTnLst>
                                    <p:set>
                                      <p:cBhvr>
                                        <p:cTn id="319" dur="1" fill="hold">
                                          <p:stCondLst>
                                            <p:cond delay="0"/>
                                          </p:stCondLst>
                                        </p:cTn>
                                        <p:tgtEl>
                                          <p:spTgt spid="24"/>
                                        </p:tgtEl>
                                        <p:attrNameLst>
                                          <p:attrName>style.visibility</p:attrName>
                                        </p:attrNameLst>
                                      </p:cBhvr>
                                      <p:to>
                                        <p:strVal val="hidden"/>
                                      </p:to>
                                    </p:set>
                                  </p:childTnLst>
                                </p:cTn>
                              </p:par>
                            </p:childTnLst>
                          </p:cTn>
                        </p:par>
                        <p:par>
                          <p:cTn id="320" fill="hold">
                            <p:stCondLst>
                              <p:cond delay="0"/>
                            </p:stCondLst>
                            <p:childTnLst>
                              <p:par>
                                <p:cTn id="321" presetID="10" presetClass="exit" presetSubtype="0" fill="hold" grpId="1" nodeType="afterEffect">
                                  <p:stCondLst>
                                    <p:cond delay="0"/>
                                  </p:stCondLst>
                                  <p:childTnLst>
                                    <p:animEffect transition="out" filter="fade">
                                      <p:cBhvr>
                                        <p:cTn id="322" dur="500"/>
                                        <p:tgtEl>
                                          <p:spTgt spid="46"/>
                                        </p:tgtEl>
                                      </p:cBhvr>
                                    </p:animEffect>
                                    <p:set>
                                      <p:cBhvr>
                                        <p:cTn id="323" dur="1" fill="hold">
                                          <p:stCondLst>
                                            <p:cond delay="499"/>
                                          </p:stCondLst>
                                        </p:cTn>
                                        <p:tgtEl>
                                          <p:spTgt spid="46"/>
                                        </p:tgtEl>
                                        <p:attrNameLst>
                                          <p:attrName>style.visibility</p:attrName>
                                        </p:attrNameLst>
                                      </p:cBhvr>
                                      <p:to>
                                        <p:strVal val="hidden"/>
                                      </p:to>
                                    </p:set>
                                  </p:childTnLst>
                                </p:cTn>
                              </p:par>
                            </p:childTnLst>
                          </p:cTn>
                        </p:par>
                        <p:par>
                          <p:cTn id="324" fill="hold">
                            <p:stCondLst>
                              <p:cond delay="500"/>
                            </p:stCondLst>
                            <p:childTnLst>
                              <p:par>
                                <p:cTn id="325" presetID="42" presetClass="path" presetSubtype="0" accel="50000" decel="50000" fill="hold" grpId="15" nodeType="afterEffect">
                                  <p:stCondLst>
                                    <p:cond delay="0"/>
                                  </p:stCondLst>
                                  <p:childTnLst>
                                    <p:animMotion origin="layout" path="M -0.00017 0.17893 L -0.00017 0.2007 " pathEditMode="relative" rAng="0" ptsTypes="AA">
                                      <p:cBhvr>
                                        <p:cTn id="326" dur="2000" fill="hold"/>
                                        <p:tgtEl>
                                          <p:spTgt spid="11"/>
                                        </p:tgtEl>
                                        <p:attrNameLst>
                                          <p:attrName>ppt_x</p:attrName>
                                          <p:attrName>ppt_y</p:attrName>
                                        </p:attrNameLst>
                                      </p:cBhvr>
                                      <p:rCtr x="0" y="1088"/>
                                    </p:animMotion>
                                  </p:childTnLst>
                                </p:cTn>
                              </p:par>
                            </p:childTnLst>
                          </p:cTn>
                        </p:par>
                        <p:par>
                          <p:cTn id="327" fill="hold">
                            <p:stCondLst>
                              <p:cond delay="2500"/>
                            </p:stCondLst>
                            <p:childTnLst>
                              <p:par>
                                <p:cTn id="328" presetID="10" presetClass="entr" presetSubtype="0" fill="hold" grpId="0" nodeType="afterEffect">
                                  <p:stCondLst>
                                    <p:cond delay="0"/>
                                  </p:stCondLst>
                                  <p:childTnLst>
                                    <p:set>
                                      <p:cBhvr>
                                        <p:cTn id="329" dur="1" fill="hold">
                                          <p:stCondLst>
                                            <p:cond delay="0"/>
                                          </p:stCondLst>
                                        </p:cTn>
                                        <p:tgtEl>
                                          <p:spTgt spid="47"/>
                                        </p:tgtEl>
                                        <p:attrNameLst>
                                          <p:attrName>style.visibility</p:attrName>
                                        </p:attrNameLst>
                                      </p:cBhvr>
                                      <p:to>
                                        <p:strVal val="visible"/>
                                      </p:to>
                                    </p:set>
                                    <p:animEffect transition="in" filter="fade">
                                      <p:cBhvr>
                                        <p:cTn id="330" dur="500"/>
                                        <p:tgtEl>
                                          <p:spTgt spid="47"/>
                                        </p:tgtEl>
                                      </p:cBhvr>
                                    </p:animEffect>
                                  </p:childTnLst>
                                </p:cTn>
                              </p:par>
                            </p:childTnLst>
                          </p:cTn>
                        </p:par>
                        <p:par>
                          <p:cTn id="331" fill="hold">
                            <p:stCondLst>
                              <p:cond delay="3000"/>
                            </p:stCondLst>
                            <p:childTnLst>
                              <p:par>
                                <p:cTn id="332" presetID="10" presetClass="entr" presetSubtype="0" fill="hold" grpId="4" nodeType="afterEffect">
                                  <p:stCondLst>
                                    <p:cond delay="0"/>
                                  </p:stCondLst>
                                  <p:childTnLst>
                                    <p:set>
                                      <p:cBhvr>
                                        <p:cTn id="333" dur="1" fill="hold">
                                          <p:stCondLst>
                                            <p:cond delay="0"/>
                                          </p:stCondLst>
                                        </p:cTn>
                                        <p:tgtEl>
                                          <p:spTgt spid="34"/>
                                        </p:tgtEl>
                                        <p:attrNameLst>
                                          <p:attrName>style.visibility</p:attrName>
                                        </p:attrNameLst>
                                      </p:cBhvr>
                                      <p:to>
                                        <p:strVal val="visible"/>
                                      </p:to>
                                    </p:set>
                                    <p:animEffect transition="in" filter="fade">
                                      <p:cBhvr>
                                        <p:cTn id="334" dur="1000"/>
                                        <p:tgtEl>
                                          <p:spTgt spid="34"/>
                                        </p:tgtEl>
                                      </p:cBhvr>
                                    </p:animEffect>
                                  </p:childTnLst>
                                </p:cTn>
                              </p:par>
                            </p:childTnLst>
                          </p:cTn>
                        </p:par>
                        <p:par>
                          <p:cTn id="335" fill="hold">
                            <p:stCondLst>
                              <p:cond delay="4000"/>
                            </p:stCondLst>
                            <p:childTnLst>
                              <p:par>
                                <p:cTn id="336" presetID="10" presetClass="entr" presetSubtype="0" fill="hold" nodeType="afterEffect">
                                  <p:stCondLst>
                                    <p:cond delay="0"/>
                                  </p:stCondLst>
                                  <p:childTnLst>
                                    <p:set>
                                      <p:cBhvr>
                                        <p:cTn id="337" dur="1" fill="hold">
                                          <p:stCondLst>
                                            <p:cond delay="0"/>
                                          </p:stCondLst>
                                        </p:cTn>
                                        <p:tgtEl>
                                          <p:spTgt spid="10"/>
                                        </p:tgtEl>
                                        <p:attrNameLst>
                                          <p:attrName>style.visibility</p:attrName>
                                        </p:attrNameLst>
                                      </p:cBhvr>
                                      <p:to>
                                        <p:strVal val="visible"/>
                                      </p:to>
                                    </p:set>
                                    <p:animEffect transition="in" filter="fade">
                                      <p:cBhvr>
                                        <p:cTn id="338" dur="1000"/>
                                        <p:tgtEl>
                                          <p:spTgt spid="10"/>
                                        </p:tgtEl>
                                      </p:cBhvr>
                                    </p:animEffect>
                                  </p:childTnLst>
                                </p:cTn>
                              </p:par>
                            </p:childTnLst>
                          </p:cTn>
                        </p:par>
                        <p:par>
                          <p:cTn id="339" fill="hold">
                            <p:stCondLst>
                              <p:cond delay="5000"/>
                            </p:stCondLst>
                            <p:childTnLst>
                              <p:par>
                                <p:cTn id="340" presetID="10" presetClass="entr" presetSubtype="0" fill="hold" grpId="29" nodeType="afterEffect">
                                  <p:stCondLst>
                                    <p:cond delay="0"/>
                                  </p:stCondLst>
                                  <p:childTnLst>
                                    <p:set>
                                      <p:cBhvr>
                                        <p:cTn id="341" dur="1" fill="hold">
                                          <p:stCondLst>
                                            <p:cond delay="0"/>
                                          </p:stCondLst>
                                        </p:cTn>
                                        <p:tgtEl>
                                          <p:spTgt spid="24"/>
                                        </p:tgtEl>
                                        <p:attrNameLst>
                                          <p:attrName>style.visibility</p:attrName>
                                        </p:attrNameLst>
                                      </p:cBhvr>
                                      <p:to>
                                        <p:strVal val="visible"/>
                                      </p:to>
                                    </p:set>
                                    <p:animEffect transition="in" filter="fade">
                                      <p:cBhvr>
                                        <p:cTn id="342" dur="500"/>
                                        <p:tgtEl>
                                          <p:spTgt spid="24"/>
                                        </p:tgtEl>
                                      </p:cBhvr>
                                    </p:animEffec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grpId="30" nodeType="clickEffect">
                                  <p:stCondLst>
                                    <p:cond delay="0"/>
                                  </p:stCondLst>
                                  <p:childTnLst>
                                    <p:set>
                                      <p:cBhvr>
                                        <p:cTn id="346" dur="1" fill="hold">
                                          <p:stCondLst>
                                            <p:cond delay="0"/>
                                          </p:stCondLst>
                                        </p:cTn>
                                        <p:tgtEl>
                                          <p:spTgt spid="24"/>
                                        </p:tgtEl>
                                        <p:attrNameLst>
                                          <p:attrName>style.visibility</p:attrName>
                                        </p:attrNameLst>
                                      </p:cBhvr>
                                      <p:to>
                                        <p:strVal val="hidden"/>
                                      </p:to>
                                    </p:set>
                                  </p:childTnLst>
                                </p:cTn>
                              </p:par>
                            </p:childTnLst>
                          </p:cTn>
                        </p:par>
                        <p:par>
                          <p:cTn id="347" fill="hold">
                            <p:stCondLst>
                              <p:cond delay="0"/>
                            </p:stCondLst>
                            <p:childTnLst>
                              <p:par>
                                <p:cTn id="348" presetID="10" presetClass="exit" presetSubtype="0" fill="hold" grpId="1" nodeType="afterEffect">
                                  <p:stCondLst>
                                    <p:cond delay="0"/>
                                  </p:stCondLst>
                                  <p:childTnLst>
                                    <p:animEffect transition="out" filter="fade">
                                      <p:cBhvr>
                                        <p:cTn id="349" dur="500"/>
                                        <p:tgtEl>
                                          <p:spTgt spid="47"/>
                                        </p:tgtEl>
                                      </p:cBhvr>
                                    </p:animEffect>
                                    <p:set>
                                      <p:cBhvr>
                                        <p:cTn id="350" dur="1" fill="hold">
                                          <p:stCondLst>
                                            <p:cond delay="499"/>
                                          </p:stCondLst>
                                        </p:cTn>
                                        <p:tgtEl>
                                          <p:spTgt spid="47"/>
                                        </p:tgtEl>
                                        <p:attrNameLst>
                                          <p:attrName>style.visibility</p:attrName>
                                        </p:attrNameLst>
                                      </p:cBhvr>
                                      <p:to>
                                        <p:strVal val="hidden"/>
                                      </p:to>
                                    </p:set>
                                  </p:childTnLst>
                                </p:cTn>
                              </p:par>
                              <p:par>
                                <p:cTn id="351" presetID="10" presetClass="exit" presetSubtype="0" fill="hold" grpId="5" nodeType="withEffect">
                                  <p:stCondLst>
                                    <p:cond delay="0"/>
                                  </p:stCondLst>
                                  <p:childTnLst>
                                    <p:animEffect transition="out" filter="fade">
                                      <p:cBhvr>
                                        <p:cTn id="352" dur="500"/>
                                        <p:tgtEl>
                                          <p:spTgt spid="34"/>
                                        </p:tgtEl>
                                      </p:cBhvr>
                                    </p:animEffect>
                                    <p:set>
                                      <p:cBhvr>
                                        <p:cTn id="353" dur="1" fill="hold">
                                          <p:stCondLst>
                                            <p:cond delay="499"/>
                                          </p:stCondLst>
                                        </p:cTn>
                                        <p:tgtEl>
                                          <p:spTgt spid="34"/>
                                        </p:tgtEl>
                                        <p:attrNameLst>
                                          <p:attrName>style.visibility</p:attrName>
                                        </p:attrNameLst>
                                      </p:cBhvr>
                                      <p:to>
                                        <p:strVal val="hidden"/>
                                      </p:to>
                                    </p:set>
                                  </p:childTnLst>
                                </p:cTn>
                              </p:par>
                            </p:childTnLst>
                          </p:cTn>
                        </p:par>
                        <p:par>
                          <p:cTn id="354" fill="hold">
                            <p:stCondLst>
                              <p:cond delay="500"/>
                            </p:stCondLst>
                            <p:childTnLst>
                              <p:par>
                                <p:cTn id="355" presetID="42" presetClass="path" presetSubtype="0" accel="50000" decel="50000" fill="hold" grpId="16" nodeType="afterEffect">
                                  <p:stCondLst>
                                    <p:cond delay="0"/>
                                  </p:stCondLst>
                                  <p:childTnLst>
                                    <p:animMotion origin="layout" path="M -0.00017 0.2007 L -0.00017 0.09028 " pathEditMode="relative" rAng="0" ptsTypes="AA">
                                      <p:cBhvr>
                                        <p:cTn id="356" dur="2000" fill="hold"/>
                                        <p:tgtEl>
                                          <p:spTgt spid="11"/>
                                        </p:tgtEl>
                                        <p:attrNameLst>
                                          <p:attrName>ppt_x</p:attrName>
                                          <p:attrName>ppt_y</p:attrName>
                                        </p:attrNameLst>
                                      </p:cBhvr>
                                      <p:rCtr x="0" y="-5556"/>
                                    </p:animMotion>
                                  </p:childTnLst>
                                </p:cTn>
                              </p:par>
                            </p:childTnLst>
                          </p:cTn>
                        </p:par>
                        <p:par>
                          <p:cTn id="357" fill="hold">
                            <p:stCondLst>
                              <p:cond delay="2500"/>
                            </p:stCondLst>
                            <p:childTnLst>
                              <p:par>
                                <p:cTn id="358" presetID="10" presetClass="entr" presetSubtype="0" fill="hold" grpId="0" nodeType="afterEffect">
                                  <p:stCondLst>
                                    <p:cond delay="0"/>
                                  </p:stCondLst>
                                  <p:childTnLst>
                                    <p:set>
                                      <p:cBhvr>
                                        <p:cTn id="359" dur="1" fill="hold">
                                          <p:stCondLst>
                                            <p:cond delay="0"/>
                                          </p:stCondLst>
                                        </p:cTn>
                                        <p:tgtEl>
                                          <p:spTgt spid="48"/>
                                        </p:tgtEl>
                                        <p:attrNameLst>
                                          <p:attrName>style.visibility</p:attrName>
                                        </p:attrNameLst>
                                      </p:cBhvr>
                                      <p:to>
                                        <p:strVal val="visible"/>
                                      </p:to>
                                    </p:set>
                                    <p:animEffect transition="in" filter="fade">
                                      <p:cBhvr>
                                        <p:cTn id="360" dur="500"/>
                                        <p:tgtEl>
                                          <p:spTgt spid="48"/>
                                        </p:tgtEl>
                                      </p:cBhvr>
                                    </p:animEffect>
                                  </p:childTnLst>
                                </p:cTn>
                              </p:par>
                            </p:childTnLst>
                          </p:cTn>
                        </p:par>
                        <p:par>
                          <p:cTn id="361" fill="hold">
                            <p:stCondLst>
                              <p:cond delay="3000"/>
                            </p:stCondLst>
                            <p:childTnLst>
                              <p:par>
                                <p:cTn id="362" presetID="10" presetClass="entr" presetSubtype="0" fill="hold" grpId="31" nodeType="afterEffect">
                                  <p:stCondLst>
                                    <p:cond delay="0"/>
                                  </p:stCondLst>
                                  <p:childTnLst>
                                    <p:set>
                                      <p:cBhvr>
                                        <p:cTn id="363" dur="1" fill="hold">
                                          <p:stCondLst>
                                            <p:cond delay="0"/>
                                          </p:stCondLst>
                                        </p:cTn>
                                        <p:tgtEl>
                                          <p:spTgt spid="24"/>
                                        </p:tgtEl>
                                        <p:attrNameLst>
                                          <p:attrName>style.visibility</p:attrName>
                                        </p:attrNameLst>
                                      </p:cBhvr>
                                      <p:to>
                                        <p:strVal val="visible"/>
                                      </p:to>
                                    </p:set>
                                    <p:animEffect transition="in" filter="fade">
                                      <p:cBhvr>
                                        <p:cTn id="364" dur="500"/>
                                        <p:tgtEl>
                                          <p:spTgt spid="24"/>
                                        </p:tgtEl>
                                      </p:cBhvr>
                                    </p:animEffect>
                                  </p:childTnLst>
                                </p:cTn>
                              </p:par>
                            </p:childTnLst>
                          </p:cTn>
                        </p:par>
                      </p:childTnLst>
                    </p:cTn>
                  </p:par>
                  <p:par>
                    <p:cTn id="365" fill="hold">
                      <p:stCondLst>
                        <p:cond delay="indefinite"/>
                      </p:stCondLst>
                      <p:childTnLst>
                        <p:par>
                          <p:cTn id="366" fill="hold">
                            <p:stCondLst>
                              <p:cond delay="0"/>
                            </p:stCondLst>
                            <p:childTnLst>
                              <p:par>
                                <p:cTn id="367" presetID="1" presetClass="exit" presetSubtype="0" fill="hold" grpId="32" nodeType="clickEffect">
                                  <p:stCondLst>
                                    <p:cond delay="0"/>
                                  </p:stCondLst>
                                  <p:childTnLst>
                                    <p:set>
                                      <p:cBhvr>
                                        <p:cTn id="368" dur="1" fill="hold">
                                          <p:stCondLst>
                                            <p:cond delay="0"/>
                                          </p:stCondLst>
                                        </p:cTn>
                                        <p:tgtEl>
                                          <p:spTgt spid="24"/>
                                        </p:tgtEl>
                                        <p:attrNameLst>
                                          <p:attrName>style.visibility</p:attrName>
                                        </p:attrNameLst>
                                      </p:cBhvr>
                                      <p:to>
                                        <p:strVal val="hidden"/>
                                      </p:to>
                                    </p:set>
                                  </p:childTnLst>
                                </p:cTn>
                              </p:par>
                            </p:childTnLst>
                          </p:cTn>
                        </p:par>
                        <p:par>
                          <p:cTn id="369" fill="hold">
                            <p:stCondLst>
                              <p:cond delay="0"/>
                            </p:stCondLst>
                            <p:childTnLst>
                              <p:par>
                                <p:cTn id="370" presetID="10" presetClass="exit" presetSubtype="0" fill="hold" grpId="1" nodeType="afterEffect">
                                  <p:stCondLst>
                                    <p:cond delay="0"/>
                                  </p:stCondLst>
                                  <p:childTnLst>
                                    <p:animEffect transition="out" filter="fade">
                                      <p:cBhvr>
                                        <p:cTn id="371" dur="500"/>
                                        <p:tgtEl>
                                          <p:spTgt spid="48"/>
                                        </p:tgtEl>
                                      </p:cBhvr>
                                    </p:animEffect>
                                    <p:set>
                                      <p:cBhvr>
                                        <p:cTn id="372" dur="1" fill="hold">
                                          <p:stCondLst>
                                            <p:cond delay="499"/>
                                          </p:stCondLst>
                                        </p:cTn>
                                        <p:tgtEl>
                                          <p:spTgt spid="48"/>
                                        </p:tgtEl>
                                        <p:attrNameLst>
                                          <p:attrName>style.visibility</p:attrName>
                                        </p:attrNameLst>
                                      </p:cBhvr>
                                      <p:to>
                                        <p:strVal val="hidden"/>
                                      </p:to>
                                    </p:set>
                                  </p:childTnLst>
                                </p:cTn>
                              </p:par>
                            </p:childTnLst>
                          </p:cTn>
                        </p:par>
                        <p:par>
                          <p:cTn id="373" fill="hold">
                            <p:stCondLst>
                              <p:cond delay="500"/>
                            </p:stCondLst>
                            <p:childTnLst>
                              <p:par>
                                <p:cTn id="374" presetID="42" presetClass="path" presetSubtype="0" accel="50000" decel="50000" fill="hold" grpId="17" nodeType="afterEffect">
                                  <p:stCondLst>
                                    <p:cond delay="0"/>
                                  </p:stCondLst>
                                  <p:childTnLst>
                                    <p:animMotion origin="layout" path="M -0.00017 0.09028 L -0.00017 0.11343 " pathEditMode="relative" rAng="0" ptsTypes="AA">
                                      <p:cBhvr>
                                        <p:cTn id="375" dur="2000" fill="hold"/>
                                        <p:tgtEl>
                                          <p:spTgt spid="11"/>
                                        </p:tgtEl>
                                        <p:attrNameLst>
                                          <p:attrName>ppt_x</p:attrName>
                                          <p:attrName>ppt_y</p:attrName>
                                        </p:attrNameLst>
                                      </p:cBhvr>
                                      <p:rCtr x="0" y="1157"/>
                                    </p:animMotion>
                                  </p:childTnLst>
                                </p:cTn>
                              </p:par>
                            </p:childTnLst>
                          </p:cTn>
                        </p:par>
                        <p:par>
                          <p:cTn id="376" fill="hold">
                            <p:stCondLst>
                              <p:cond delay="2500"/>
                            </p:stCondLst>
                            <p:childTnLst>
                              <p:par>
                                <p:cTn id="377" presetID="10" presetClass="entr" presetSubtype="0" fill="hold" grpId="0" nodeType="afterEffect">
                                  <p:stCondLst>
                                    <p:cond delay="0"/>
                                  </p:stCondLst>
                                  <p:childTnLst>
                                    <p:set>
                                      <p:cBhvr>
                                        <p:cTn id="378" dur="1" fill="hold">
                                          <p:stCondLst>
                                            <p:cond delay="0"/>
                                          </p:stCondLst>
                                        </p:cTn>
                                        <p:tgtEl>
                                          <p:spTgt spid="49"/>
                                        </p:tgtEl>
                                        <p:attrNameLst>
                                          <p:attrName>style.visibility</p:attrName>
                                        </p:attrNameLst>
                                      </p:cBhvr>
                                      <p:to>
                                        <p:strVal val="visible"/>
                                      </p:to>
                                    </p:set>
                                    <p:animEffect transition="in" filter="fade">
                                      <p:cBhvr>
                                        <p:cTn id="379" dur="500"/>
                                        <p:tgtEl>
                                          <p:spTgt spid="49"/>
                                        </p:tgtEl>
                                      </p:cBhvr>
                                    </p:animEffect>
                                  </p:childTnLst>
                                </p:cTn>
                              </p:par>
                            </p:childTnLst>
                          </p:cTn>
                        </p:par>
                        <p:par>
                          <p:cTn id="380" fill="hold">
                            <p:stCondLst>
                              <p:cond delay="3000"/>
                            </p:stCondLst>
                            <p:childTnLst>
                              <p:par>
                                <p:cTn id="381" presetID="10" presetClass="entr" presetSubtype="0" fill="hold" grpId="33" nodeType="afterEffect">
                                  <p:stCondLst>
                                    <p:cond delay="0"/>
                                  </p:stCondLst>
                                  <p:childTnLst>
                                    <p:set>
                                      <p:cBhvr>
                                        <p:cTn id="382" dur="1" fill="hold">
                                          <p:stCondLst>
                                            <p:cond delay="0"/>
                                          </p:stCondLst>
                                        </p:cTn>
                                        <p:tgtEl>
                                          <p:spTgt spid="24"/>
                                        </p:tgtEl>
                                        <p:attrNameLst>
                                          <p:attrName>style.visibility</p:attrName>
                                        </p:attrNameLst>
                                      </p:cBhvr>
                                      <p:to>
                                        <p:strVal val="visible"/>
                                      </p:to>
                                    </p:set>
                                    <p:animEffect transition="in" filter="fade">
                                      <p:cBhvr>
                                        <p:cTn id="383" dur="500"/>
                                        <p:tgtEl>
                                          <p:spTgt spid="24"/>
                                        </p:tgtEl>
                                      </p:cBhvr>
                                    </p:animEffect>
                                  </p:childTnLst>
                                </p:cTn>
                              </p:par>
                            </p:childTnLst>
                          </p:cTn>
                        </p:par>
                      </p:childTnLst>
                    </p:cTn>
                  </p:par>
                  <p:par>
                    <p:cTn id="384" fill="hold">
                      <p:stCondLst>
                        <p:cond delay="indefinite"/>
                      </p:stCondLst>
                      <p:childTnLst>
                        <p:par>
                          <p:cTn id="385" fill="hold">
                            <p:stCondLst>
                              <p:cond delay="0"/>
                            </p:stCondLst>
                            <p:childTnLst>
                              <p:par>
                                <p:cTn id="386" presetID="1" presetClass="exit" presetSubtype="0" fill="hold" grpId="34" nodeType="clickEffect">
                                  <p:stCondLst>
                                    <p:cond delay="0"/>
                                  </p:stCondLst>
                                  <p:childTnLst>
                                    <p:set>
                                      <p:cBhvr>
                                        <p:cTn id="387" dur="1" fill="hold">
                                          <p:stCondLst>
                                            <p:cond delay="0"/>
                                          </p:stCondLst>
                                        </p:cTn>
                                        <p:tgtEl>
                                          <p:spTgt spid="24"/>
                                        </p:tgtEl>
                                        <p:attrNameLst>
                                          <p:attrName>style.visibility</p:attrName>
                                        </p:attrNameLst>
                                      </p:cBhvr>
                                      <p:to>
                                        <p:strVal val="hidden"/>
                                      </p:to>
                                    </p:set>
                                  </p:childTnLst>
                                </p:cTn>
                              </p:par>
                            </p:childTnLst>
                          </p:cTn>
                        </p:par>
                        <p:par>
                          <p:cTn id="388" fill="hold">
                            <p:stCondLst>
                              <p:cond delay="0"/>
                            </p:stCondLst>
                            <p:childTnLst>
                              <p:par>
                                <p:cTn id="389" presetID="10" presetClass="exit" presetSubtype="0" fill="hold" grpId="1" nodeType="afterEffect">
                                  <p:stCondLst>
                                    <p:cond delay="0"/>
                                  </p:stCondLst>
                                  <p:childTnLst>
                                    <p:animEffect transition="out" filter="fade">
                                      <p:cBhvr>
                                        <p:cTn id="390" dur="500"/>
                                        <p:tgtEl>
                                          <p:spTgt spid="49"/>
                                        </p:tgtEl>
                                      </p:cBhvr>
                                    </p:animEffect>
                                    <p:set>
                                      <p:cBhvr>
                                        <p:cTn id="391" dur="1" fill="hold">
                                          <p:stCondLst>
                                            <p:cond delay="499"/>
                                          </p:stCondLst>
                                        </p:cTn>
                                        <p:tgtEl>
                                          <p:spTgt spid="49"/>
                                        </p:tgtEl>
                                        <p:attrNameLst>
                                          <p:attrName>style.visibility</p:attrName>
                                        </p:attrNameLst>
                                      </p:cBhvr>
                                      <p:to>
                                        <p:strVal val="hidden"/>
                                      </p:to>
                                    </p:set>
                                  </p:childTnLst>
                                </p:cTn>
                              </p:par>
                            </p:childTnLst>
                          </p:cTn>
                        </p:par>
                        <p:par>
                          <p:cTn id="392" fill="hold">
                            <p:stCondLst>
                              <p:cond delay="500"/>
                            </p:stCondLst>
                            <p:childTnLst>
                              <p:par>
                                <p:cTn id="393" presetID="42" presetClass="path" presetSubtype="0" accel="50000" decel="50000" fill="hold" grpId="18" nodeType="afterEffect">
                                  <p:stCondLst>
                                    <p:cond delay="0"/>
                                  </p:stCondLst>
                                  <p:childTnLst>
                                    <p:animMotion origin="layout" path="M -0.00017 0.11343 L -0.00017 0.15602 " pathEditMode="relative" rAng="0" ptsTypes="AA">
                                      <p:cBhvr>
                                        <p:cTn id="394" dur="2000" fill="hold"/>
                                        <p:tgtEl>
                                          <p:spTgt spid="11"/>
                                        </p:tgtEl>
                                        <p:attrNameLst>
                                          <p:attrName>ppt_x</p:attrName>
                                          <p:attrName>ppt_y</p:attrName>
                                        </p:attrNameLst>
                                      </p:cBhvr>
                                      <p:rCtr x="0" y="2176"/>
                                    </p:animMotion>
                                  </p:childTnLst>
                                </p:cTn>
                              </p:par>
                            </p:childTnLst>
                          </p:cTn>
                        </p:par>
                        <p:par>
                          <p:cTn id="395" fill="hold">
                            <p:stCondLst>
                              <p:cond delay="2500"/>
                            </p:stCondLst>
                            <p:childTnLst>
                              <p:par>
                                <p:cTn id="396" presetID="10" presetClass="entr" presetSubtype="0" fill="hold" grpId="0" nodeType="afterEffect">
                                  <p:stCondLst>
                                    <p:cond delay="0"/>
                                  </p:stCondLst>
                                  <p:childTnLst>
                                    <p:set>
                                      <p:cBhvr>
                                        <p:cTn id="397" dur="1" fill="hold">
                                          <p:stCondLst>
                                            <p:cond delay="0"/>
                                          </p:stCondLst>
                                        </p:cTn>
                                        <p:tgtEl>
                                          <p:spTgt spid="52"/>
                                        </p:tgtEl>
                                        <p:attrNameLst>
                                          <p:attrName>style.visibility</p:attrName>
                                        </p:attrNameLst>
                                      </p:cBhvr>
                                      <p:to>
                                        <p:strVal val="visible"/>
                                      </p:to>
                                    </p:set>
                                    <p:animEffect transition="in" filter="fade">
                                      <p:cBhvr>
                                        <p:cTn id="398" dur="500"/>
                                        <p:tgtEl>
                                          <p:spTgt spid="52"/>
                                        </p:tgtEl>
                                      </p:cBhvr>
                                    </p:animEffect>
                                  </p:childTnLst>
                                </p:cTn>
                              </p:par>
                            </p:childTnLst>
                          </p:cTn>
                        </p:par>
                        <p:par>
                          <p:cTn id="399" fill="hold">
                            <p:stCondLst>
                              <p:cond delay="3000"/>
                            </p:stCondLst>
                            <p:childTnLst>
                              <p:par>
                                <p:cTn id="400" presetID="10" presetClass="entr" presetSubtype="0" fill="hold" grpId="35" nodeType="afterEffect">
                                  <p:stCondLst>
                                    <p:cond delay="0"/>
                                  </p:stCondLst>
                                  <p:childTnLst>
                                    <p:set>
                                      <p:cBhvr>
                                        <p:cTn id="401" dur="1" fill="hold">
                                          <p:stCondLst>
                                            <p:cond delay="0"/>
                                          </p:stCondLst>
                                        </p:cTn>
                                        <p:tgtEl>
                                          <p:spTgt spid="24"/>
                                        </p:tgtEl>
                                        <p:attrNameLst>
                                          <p:attrName>style.visibility</p:attrName>
                                        </p:attrNameLst>
                                      </p:cBhvr>
                                      <p:to>
                                        <p:strVal val="visible"/>
                                      </p:to>
                                    </p:set>
                                    <p:animEffect transition="in" filter="fade">
                                      <p:cBhvr>
                                        <p:cTn id="402" dur="500"/>
                                        <p:tgtEl>
                                          <p:spTgt spid="24"/>
                                        </p:tgtEl>
                                      </p:cBhvr>
                                    </p:animEffect>
                                  </p:childTnLst>
                                </p:cTn>
                              </p:par>
                            </p:childTnLst>
                          </p:cTn>
                        </p:par>
                      </p:childTnLst>
                    </p:cTn>
                  </p:par>
                  <p:par>
                    <p:cTn id="403" fill="hold">
                      <p:stCondLst>
                        <p:cond delay="indefinite"/>
                      </p:stCondLst>
                      <p:childTnLst>
                        <p:par>
                          <p:cTn id="404" fill="hold">
                            <p:stCondLst>
                              <p:cond delay="0"/>
                            </p:stCondLst>
                            <p:childTnLst>
                              <p:par>
                                <p:cTn id="405" presetID="1" presetClass="exit" presetSubtype="0" fill="hold" grpId="36" nodeType="clickEffect">
                                  <p:stCondLst>
                                    <p:cond delay="0"/>
                                  </p:stCondLst>
                                  <p:childTnLst>
                                    <p:set>
                                      <p:cBhvr>
                                        <p:cTn id="406" dur="1" fill="hold">
                                          <p:stCondLst>
                                            <p:cond delay="0"/>
                                          </p:stCondLst>
                                        </p:cTn>
                                        <p:tgtEl>
                                          <p:spTgt spid="24"/>
                                        </p:tgtEl>
                                        <p:attrNameLst>
                                          <p:attrName>style.visibility</p:attrName>
                                        </p:attrNameLst>
                                      </p:cBhvr>
                                      <p:to>
                                        <p:strVal val="hidden"/>
                                      </p:to>
                                    </p:set>
                                  </p:childTnLst>
                                </p:cTn>
                              </p:par>
                            </p:childTnLst>
                          </p:cTn>
                        </p:par>
                        <p:par>
                          <p:cTn id="407" fill="hold">
                            <p:stCondLst>
                              <p:cond delay="0"/>
                            </p:stCondLst>
                            <p:childTnLst>
                              <p:par>
                                <p:cTn id="408" presetID="10" presetClass="exit" presetSubtype="0" fill="hold" grpId="1" nodeType="afterEffect">
                                  <p:stCondLst>
                                    <p:cond delay="0"/>
                                  </p:stCondLst>
                                  <p:childTnLst>
                                    <p:animEffect transition="out" filter="fade">
                                      <p:cBhvr>
                                        <p:cTn id="409" dur="500"/>
                                        <p:tgtEl>
                                          <p:spTgt spid="52"/>
                                        </p:tgtEl>
                                      </p:cBhvr>
                                    </p:animEffect>
                                    <p:set>
                                      <p:cBhvr>
                                        <p:cTn id="410" dur="1" fill="hold">
                                          <p:stCondLst>
                                            <p:cond delay="499"/>
                                          </p:stCondLst>
                                        </p:cTn>
                                        <p:tgtEl>
                                          <p:spTgt spid="52"/>
                                        </p:tgtEl>
                                        <p:attrNameLst>
                                          <p:attrName>style.visibility</p:attrName>
                                        </p:attrNameLst>
                                      </p:cBhvr>
                                      <p:to>
                                        <p:strVal val="hidden"/>
                                      </p:to>
                                    </p:set>
                                  </p:childTnLst>
                                </p:cTn>
                              </p:par>
                            </p:childTnLst>
                          </p:cTn>
                        </p:par>
                        <p:par>
                          <p:cTn id="411" fill="hold">
                            <p:stCondLst>
                              <p:cond delay="500"/>
                            </p:stCondLst>
                            <p:childTnLst>
                              <p:par>
                                <p:cTn id="412" presetID="42" presetClass="path" presetSubtype="0" accel="50000" decel="50000" fill="hold" grpId="19" nodeType="afterEffect">
                                  <p:stCondLst>
                                    <p:cond delay="0"/>
                                  </p:stCondLst>
                                  <p:childTnLst>
                                    <p:animMotion origin="layout" path="M -0.00017 0.15602 L -0.00017 0.20069 " pathEditMode="relative" rAng="0" ptsTypes="AA">
                                      <p:cBhvr>
                                        <p:cTn id="413" dur="2000" fill="hold"/>
                                        <p:tgtEl>
                                          <p:spTgt spid="11"/>
                                        </p:tgtEl>
                                        <p:attrNameLst>
                                          <p:attrName>ppt_x</p:attrName>
                                          <p:attrName>ppt_y</p:attrName>
                                        </p:attrNameLst>
                                      </p:cBhvr>
                                      <p:rCtr x="0" y="2222"/>
                                    </p:animMotion>
                                  </p:childTnLst>
                                </p:cTn>
                              </p:par>
                            </p:childTnLst>
                          </p:cTn>
                        </p:par>
                        <p:par>
                          <p:cTn id="414" fill="hold">
                            <p:stCondLst>
                              <p:cond delay="2500"/>
                            </p:stCondLst>
                            <p:childTnLst>
                              <p:par>
                                <p:cTn id="415" presetID="10" presetClass="entr" presetSubtype="0" fill="hold" grpId="0" nodeType="afterEffect">
                                  <p:stCondLst>
                                    <p:cond delay="0"/>
                                  </p:stCondLst>
                                  <p:childTnLst>
                                    <p:set>
                                      <p:cBhvr>
                                        <p:cTn id="416" dur="1" fill="hold">
                                          <p:stCondLst>
                                            <p:cond delay="0"/>
                                          </p:stCondLst>
                                        </p:cTn>
                                        <p:tgtEl>
                                          <p:spTgt spid="53"/>
                                        </p:tgtEl>
                                        <p:attrNameLst>
                                          <p:attrName>style.visibility</p:attrName>
                                        </p:attrNameLst>
                                      </p:cBhvr>
                                      <p:to>
                                        <p:strVal val="visible"/>
                                      </p:to>
                                    </p:set>
                                    <p:animEffect transition="in" filter="fade">
                                      <p:cBhvr>
                                        <p:cTn id="417" dur="500"/>
                                        <p:tgtEl>
                                          <p:spTgt spid="53"/>
                                        </p:tgtEl>
                                      </p:cBhvr>
                                    </p:animEffect>
                                  </p:childTnLst>
                                </p:cTn>
                              </p:par>
                            </p:childTnLst>
                          </p:cTn>
                        </p:par>
                        <p:par>
                          <p:cTn id="418" fill="hold">
                            <p:stCondLst>
                              <p:cond delay="3000"/>
                            </p:stCondLst>
                            <p:childTnLst>
                              <p:par>
                                <p:cTn id="419" presetID="10" presetClass="entr" presetSubtype="0" fill="hold" grpId="6" nodeType="afterEffect">
                                  <p:stCondLst>
                                    <p:cond delay="0"/>
                                  </p:stCondLst>
                                  <p:childTnLst>
                                    <p:set>
                                      <p:cBhvr>
                                        <p:cTn id="420" dur="1" fill="hold">
                                          <p:stCondLst>
                                            <p:cond delay="0"/>
                                          </p:stCondLst>
                                        </p:cTn>
                                        <p:tgtEl>
                                          <p:spTgt spid="34"/>
                                        </p:tgtEl>
                                        <p:attrNameLst>
                                          <p:attrName>style.visibility</p:attrName>
                                        </p:attrNameLst>
                                      </p:cBhvr>
                                      <p:to>
                                        <p:strVal val="visible"/>
                                      </p:to>
                                    </p:set>
                                    <p:animEffect transition="in" filter="fade">
                                      <p:cBhvr>
                                        <p:cTn id="421" dur="1000"/>
                                        <p:tgtEl>
                                          <p:spTgt spid="34"/>
                                        </p:tgtEl>
                                      </p:cBhvr>
                                    </p:animEffect>
                                  </p:childTnLst>
                                </p:cTn>
                              </p:par>
                            </p:childTnLst>
                          </p:cTn>
                        </p:par>
                        <p:par>
                          <p:cTn id="422" fill="hold">
                            <p:stCondLst>
                              <p:cond delay="4000"/>
                            </p:stCondLst>
                            <p:childTnLst>
                              <p:par>
                                <p:cTn id="423" presetID="10" presetClass="entr" presetSubtype="0" fill="hold" nodeType="afterEffect">
                                  <p:stCondLst>
                                    <p:cond delay="0"/>
                                  </p:stCondLst>
                                  <p:childTnLst>
                                    <p:set>
                                      <p:cBhvr>
                                        <p:cTn id="424" dur="1" fill="hold">
                                          <p:stCondLst>
                                            <p:cond delay="0"/>
                                          </p:stCondLst>
                                        </p:cTn>
                                        <p:tgtEl>
                                          <p:spTgt spid="13"/>
                                        </p:tgtEl>
                                        <p:attrNameLst>
                                          <p:attrName>style.visibility</p:attrName>
                                        </p:attrNameLst>
                                      </p:cBhvr>
                                      <p:to>
                                        <p:strVal val="visible"/>
                                      </p:to>
                                    </p:set>
                                    <p:animEffect transition="in" filter="fade">
                                      <p:cBhvr>
                                        <p:cTn id="425" dur="1000"/>
                                        <p:tgtEl>
                                          <p:spTgt spid="13"/>
                                        </p:tgtEl>
                                      </p:cBhvr>
                                    </p:animEffect>
                                  </p:childTnLst>
                                </p:cTn>
                              </p:par>
                            </p:childTnLst>
                          </p:cTn>
                        </p:par>
                        <p:par>
                          <p:cTn id="426" fill="hold">
                            <p:stCondLst>
                              <p:cond delay="5000"/>
                            </p:stCondLst>
                            <p:childTnLst>
                              <p:par>
                                <p:cTn id="427" presetID="10" presetClass="entr" presetSubtype="0" fill="hold" grpId="37" nodeType="afterEffect">
                                  <p:stCondLst>
                                    <p:cond delay="0"/>
                                  </p:stCondLst>
                                  <p:childTnLst>
                                    <p:set>
                                      <p:cBhvr>
                                        <p:cTn id="428" dur="1" fill="hold">
                                          <p:stCondLst>
                                            <p:cond delay="0"/>
                                          </p:stCondLst>
                                        </p:cTn>
                                        <p:tgtEl>
                                          <p:spTgt spid="24"/>
                                        </p:tgtEl>
                                        <p:attrNameLst>
                                          <p:attrName>style.visibility</p:attrName>
                                        </p:attrNameLst>
                                      </p:cBhvr>
                                      <p:to>
                                        <p:strVal val="visible"/>
                                      </p:to>
                                    </p:set>
                                    <p:animEffect transition="in" filter="fade">
                                      <p:cBhvr>
                                        <p:cTn id="429" dur="500"/>
                                        <p:tgtEl>
                                          <p:spTgt spid="2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grpId="38" nodeType="clickEffect">
                                  <p:stCondLst>
                                    <p:cond delay="0"/>
                                  </p:stCondLst>
                                  <p:childTnLst>
                                    <p:set>
                                      <p:cBhvr>
                                        <p:cTn id="433" dur="1" fill="hold">
                                          <p:stCondLst>
                                            <p:cond delay="0"/>
                                          </p:stCondLst>
                                        </p:cTn>
                                        <p:tgtEl>
                                          <p:spTgt spid="24"/>
                                        </p:tgtEl>
                                        <p:attrNameLst>
                                          <p:attrName>style.visibility</p:attrName>
                                        </p:attrNameLst>
                                      </p:cBhvr>
                                      <p:to>
                                        <p:strVal val="hidden"/>
                                      </p:to>
                                    </p:set>
                                  </p:childTnLst>
                                </p:cTn>
                              </p:par>
                            </p:childTnLst>
                          </p:cTn>
                        </p:par>
                        <p:par>
                          <p:cTn id="434" fill="hold">
                            <p:stCondLst>
                              <p:cond delay="0"/>
                            </p:stCondLst>
                            <p:childTnLst>
                              <p:par>
                                <p:cTn id="435" presetID="10" presetClass="exit" presetSubtype="0" fill="hold" grpId="1" nodeType="afterEffect">
                                  <p:stCondLst>
                                    <p:cond delay="0"/>
                                  </p:stCondLst>
                                  <p:childTnLst>
                                    <p:animEffect transition="out" filter="fade">
                                      <p:cBhvr>
                                        <p:cTn id="436" dur="500"/>
                                        <p:tgtEl>
                                          <p:spTgt spid="53"/>
                                        </p:tgtEl>
                                      </p:cBhvr>
                                    </p:animEffect>
                                    <p:set>
                                      <p:cBhvr>
                                        <p:cTn id="437" dur="1" fill="hold">
                                          <p:stCondLst>
                                            <p:cond delay="499"/>
                                          </p:stCondLst>
                                        </p:cTn>
                                        <p:tgtEl>
                                          <p:spTgt spid="53"/>
                                        </p:tgtEl>
                                        <p:attrNameLst>
                                          <p:attrName>style.visibility</p:attrName>
                                        </p:attrNameLst>
                                      </p:cBhvr>
                                      <p:to>
                                        <p:strVal val="hidden"/>
                                      </p:to>
                                    </p:set>
                                  </p:childTnLst>
                                </p:cTn>
                              </p:par>
                              <p:par>
                                <p:cTn id="438" presetID="10" presetClass="exit" presetSubtype="0" fill="hold" grpId="7" nodeType="withEffect">
                                  <p:stCondLst>
                                    <p:cond delay="0"/>
                                  </p:stCondLst>
                                  <p:childTnLst>
                                    <p:animEffect transition="out" filter="fade">
                                      <p:cBhvr>
                                        <p:cTn id="439" dur="500"/>
                                        <p:tgtEl>
                                          <p:spTgt spid="34"/>
                                        </p:tgtEl>
                                      </p:cBhvr>
                                    </p:animEffect>
                                    <p:set>
                                      <p:cBhvr>
                                        <p:cTn id="440" dur="1" fill="hold">
                                          <p:stCondLst>
                                            <p:cond delay="499"/>
                                          </p:stCondLst>
                                        </p:cTn>
                                        <p:tgtEl>
                                          <p:spTgt spid="34"/>
                                        </p:tgtEl>
                                        <p:attrNameLst>
                                          <p:attrName>style.visibility</p:attrName>
                                        </p:attrNameLst>
                                      </p:cBhvr>
                                      <p:to>
                                        <p:strVal val="hidden"/>
                                      </p:to>
                                    </p:set>
                                  </p:childTnLst>
                                </p:cTn>
                              </p:par>
                            </p:childTnLst>
                          </p:cTn>
                        </p:par>
                        <p:par>
                          <p:cTn id="441" fill="hold">
                            <p:stCondLst>
                              <p:cond delay="500"/>
                            </p:stCondLst>
                            <p:childTnLst>
                              <p:par>
                                <p:cTn id="442" presetID="42" presetClass="path" presetSubtype="0" accel="50000" decel="50000" fill="hold" grpId="20" nodeType="afterEffect">
                                  <p:stCondLst>
                                    <p:cond delay="0"/>
                                  </p:stCondLst>
                                  <p:childTnLst>
                                    <p:animMotion origin="layout" path="M -0.00017 0.2007 L -0.00017 0.09028 " pathEditMode="relative" rAng="0" ptsTypes="AA">
                                      <p:cBhvr>
                                        <p:cTn id="443" dur="2000" fill="hold"/>
                                        <p:tgtEl>
                                          <p:spTgt spid="11"/>
                                        </p:tgtEl>
                                        <p:attrNameLst>
                                          <p:attrName>ppt_x</p:attrName>
                                          <p:attrName>ppt_y</p:attrName>
                                        </p:attrNameLst>
                                      </p:cBhvr>
                                      <p:rCtr x="0" y="-5556"/>
                                    </p:animMotion>
                                  </p:childTnLst>
                                </p:cTn>
                              </p:par>
                            </p:childTnLst>
                          </p:cTn>
                        </p:par>
                        <p:par>
                          <p:cTn id="444" fill="hold">
                            <p:stCondLst>
                              <p:cond delay="2500"/>
                            </p:stCondLst>
                            <p:childTnLst>
                              <p:par>
                                <p:cTn id="445" presetID="10" presetClass="entr" presetSubtype="0" fill="hold" grpId="0" nodeType="afterEffect">
                                  <p:stCondLst>
                                    <p:cond delay="0"/>
                                  </p:stCondLst>
                                  <p:childTnLst>
                                    <p:set>
                                      <p:cBhvr>
                                        <p:cTn id="446" dur="1" fill="hold">
                                          <p:stCondLst>
                                            <p:cond delay="0"/>
                                          </p:stCondLst>
                                        </p:cTn>
                                        <p:tgtEl>
                                          <p:spTgt spid="54"/>
                                        </p:tgtEl>
                                        <p:attrNameLst>
                                          <p:attrName>style.visibility</p:attrName>
                                        </p:attrNameLst>
                                      </p:cBhvr>
                                      <p:to>
                                        <p:strVal val="visible"/>
                                      </p:to>
                                    </p:set>
                                    <p:animEffect transition="in" filter="fade">
                                      <p:cBhvr>
                                        <p:cTn id="447" dur="500"/>
                                        <p:tgtEl>
                                          <p:spTgt spid="54"/>
                                        </p:tgtEl>
                                      </p:cBhvr>
                                    </p:animEffect>
                                  </p:childTnLst>
                                </p:cTn>
                              </p:par>
                            </p:childTnLst>
                          </p:cTn>
                        </p:par>
                        <p:par>
                          <p:cTn id="448" fill="hold">
                            <p:stCondLst>
                              <p:cond delay="3000"/>
                            </p:stCondLst>
                            <p:childTnLst>
                              <p:par>
                                <p:cTn id="449" presetID="10" presetClass="entr" presetSubtype="0" fill="hold" grpId="39" nodeType="afterEffect">
                                  <p:stCondLst>
                                    <p:cond delay="0"/>
                                  </p:stCondLst>
                                  <p:childTnLst>
                                    <p:set>
                                      <p:cBhvr>
                                        <p:cTn id="450" dur="1" fill="hold">
                                          <p:stCondLst>
                                            <p:cond delay="0"/>
                                          </p:stCondLst>
                                        </p:cTn>
                                        <p:tgtEl>
                                          <p:spTgt spid="24"/>
                                        </p:tgtEl>
                                        <p:attrNameLst>
                                          <p:attrName>style.visibility</p:attrName>
                                        </p:attrNameLst>
                                      </p:cBhvr>
                                      <p:to>
                                        <p:strVal val="visible"/>
                                      </p:to>
                                    </p:set>
                                    <p:animEffect transition="in" filter="fade">
                                      <p:cBhvr>
                                        <p:cTn id="451" dur="500"/>
                                        <p:tgtEl>
                                          <p:spTgt spid="24"/>
                                        </p:tgtEl>
                                      </p:cBhvr>
                                    </p:animEffec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40" nodeType="clickEffect">
                                  <p:stCondLst>
                                    <p:cond delay="0"/>
                                  </p:stCondLst>
                                  <p:childTnLst>
                                    <p:set>
                                      <p:cBhvr>
                                        <p:cTn id="455" dur="1" fill="hold">
                                          <p:stCondLst>
                                            <p:cond delay="0"/>
                                          </p:stCondLst>
                                        </p:cTn>
                                        <p:tgtEl>
                                          <p:spTgt spid="24"/>
                                        </p:tgtEl>
                                        <p:attrNameLst>
                                          <p:attrName>style.visibility</p:attrName>
                                        </p:attrNameLst>
                                      </p:cBhvr>
                                      <p:to>
                                        <p:strVal val="hidden"/>
                                      </p:to>
                                    </p:set>
                                  </p:childTnLst>
                                </p:cTn>
                              </p:par>
                            </p:childTnLst>
                          </p:cTn>
                        </p:par>
                        <p:par>
                          <p:cTn id="456" fill="hold">
                            <p:stCondLst>
                              <p:cond delay="0"/>
                            </p:stCondLst>
                            <p:childTnLst>
                              <p:par>
                                <p:cTn id="457" presetID="10" presetClass="exit" presetSubtype="0" fill="hold" grpId="1" nodeType="afterEffect">
                                  <p:stCondLst>
                                    <p:cond delay="0"/>
                                  </p:stCondLst>
                                  <p:childTnLst>
                                    <p:animEffect transition="out" filter="fade">
                                      <p:cBhvr>
                                        <p:cTn id="458" dur="500"/>
                                        <p:tgtEl>
                                          <p:spTgt spid="54"/>
                                        </p:tgtEl>
                                      </p:cBhvr>
                                    </p:animEffect>
                                    <p:set>
                                      <p:cBhvr>
                                        <p:cTn id="459" dur="1" fill="hold">
                                          <p:stCondLst>
                                            <p:cond delay="499"/>
                                          </p:stCondLst>
                                        </p:cTn>
                                        <p:tgtEl>
                                          <p:spTgt spid="54"/>
                                        </p:tgtEl>
                                        <p:attrNameLst>
                                          <p:attrName>style.visibility</p:attrName>
                                        </p:attrNameLst>
                                      </p:cBhvr>
                                      <p:to>
                                        <p:strVal val="hidden"/>
                                      </p:to>
                                    </p:set>
                                  </p:childTnLst>
                                </p:cTn>
                              </p:par>
                            </p:childTnLst>
                          </p:cTn>
                        </p:par>
                        <p:par>
                          <p:cTn id="460" fill="hold">
                            <p:stCondLst>
                              <p:cond delay="500"/>
                            </p:stCondLst>
                            <p:childTnLst>
                              <p:par>
                                <p:cTn id="461" presetID="42" presetClass="path" presetSubtype="0" accel="50000" decel="50000" fill="hold" grpId="21" nodeType="afterEffect">
                                  <p:stCondLst>
                                    <p:cond delay="0"/>
                                  </p:stCondLst>
                                  <p:childTnLst>
                                    <p:animMotion origin="layout" path="M -0.00017 0.09028 L -0.00017 0.11342 " pathEditMode="relative" rAng="0" ptsTypes="AA">
                                      <p:cBhvr>
                                        <p:cTn id="462" dur="2000" fill="hold"/>
                                        <p:tgtEl>
                                          <p:spTgt spid="11"/>
                                        </p:tgtEl>
                                        <p:attrNameLst>
                                          <p:attrName>ppt_x</p:attrName>
                                          <p:attrName>ppt_y</p:attrName>
                                        </p:attrNameLst>
                                      </p:cBhvr>
                                      <p:rCtr x="0" y="1111"/>
                                    </p:animMotion>
                                  </p:childTnLst>
                                </p:cTn>
                              </p:par>
                            </p:childTnLst>
                          </p:cTn>
                        </p:par>
                        <p:par>
                          <p:cTn id="463" fill="hold">
                            <p:stCondLst>
                              <p:cond delay="2500"/>
                            </p:stCondLst>
                            <p:childTnLst>
                              <p:par>
                                <p:cTn id="464" presetID="10" presetClass="entr" presetSubtype="0" fill="hold" grpId="0" nodeType="afterEffect">
                                  <p:stCondLst>
                                    <p:cond delay="0"/>
                                  </p:stCondLst>
                                  <p:childTnLst>
                                    <p:set>
                                      <p:cBhvr>
                                        <p:cTn id="465" dur="1" fill="hold">
                                          <p:stCondLst>
                                            <p:cond delay="0"/>
                                          </p:stCondLst>
                                        </p:cTn>
                                        <p:tgtEl>
                                          <p:spTgt spid="58"/>
                                        </p:tgtEl>
                                        <p:attrNameLst>
                                          <p:attrName>style.visibility</p:attrName>
                                        </p:attrNameLst>
                                      </p:cBhvr>
                                      <p:to>
                                        <p:strVal val="visible"/>
                                      </p:to>
                                    </p:set>
                                    <p:animEffect transition="in" filter="fade">
                                      <p:cBhvr>
                                        <p:cTn id="466" dur="500"/>
                                        <p:tgtEl>
                                          <p:spTgt spid="58"/>
                                        </p:tgtEl>
                                      </p:cBhvr>
                                    </p:animEffect>
                                  </p:childTnLst>
                                </p:cTn>
                              </p:par>
                            </p:childTnLst>
                          </p:cTn>
                        </p:par>
                        <p:par>
                          <p:cTn id="467" fill="hold">
                            <p:stCondLst>
                              <p:cond delay="3000"/>
                            </p:stCondLst>
                            <p:childTnLst>
                              <p:par>
                                <p:cTn id="468" presetID="10" presetClass="entr" presetSubtype="0" fill="hold" grpId="41" nodeType="afterEffect">
                                  <p:stCondLst>
                                    <p:cond delay="0"/>
                                  </p:stCondLst>
                                  <p:childTnLst>
                                    <p:set>
                                      <p:cBhvr>
                                        <p:cTn id="469" dur="1" fill="hold">
                                          <p:stCondLst>
                                            <p:cond delay="0"/>
                                          </p:stCondLst>
                                        </p:cTn>
                                        <p:tgtEl>
                                          <p:spTgt spid="24"/>
                                        </p:tgtEl>
                                        <p:attrNameLst>
                                          <p:attrName>style.visibility</p:attrName>
                                        </p:attrNameLst>
                                      </p:cBhvr>
                                      <p:to>
                                        <p:strVal val="visible"/>
                                      </p:to>
                                    </p:set>
                                    <p:animEffect transition="in" filter="fade">
                                      <p:cBhvr>
                                        <p:cTn id="470" dur="500"/>
                                        <p:tgtEl>
                                          <p:spTgt spid="24"/>
                                        </p:tgtEl>
                                      </p:cBhvr>
                                    </p:animEffec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42" nodeType="clickEffect">
                                  <p:stCondLst>
                                    <p:cond delay="0"/>
                                  </p:stCondLst>
                                  <p:childTnLst>
                                    <p:set>
                                      <p:cBhvr>
                                        <p:cTn id="474" dur="1" fill="hold">
                                          <p:stCondLst>
                                            <p:cond delay="0"/>
                                          </p:stCondLst>
                                        </p:cTn>
                                        <p:tgtEl>
                                          <p:spTgt spid="24"/>
                                        </p:tgtEl>
                                        <p:attrNameLst>
                                          <p:attrName>style.visibility</p:attrName>
                                        </p:attrNameLst>
                                      </p:cBhvr>
                                      <p:to>
                                        <p:strVal val="hidden"/>
                                      </p:to>
                                    </p:set>
                                  </p:childTnLst>
                                </p:cTn>
                              </p:par>
                            </p:childTnLst>
                          </p:cTn>
                        </p:par>
                        <p:par>
                          <p:cTn id="475" fill="hold">
                            <p:stCondLst>
                              <p:cond delay="0"/>
                            </p:stCondLst>
                            <p:childTnLst>
                              <p:par>
                                <p:cTn id="476" presetID="10" presetClass="exit" presetSubtype="0" fill="hold" grpId="1" nodeType="afterEffect">
                                  <p:stCondLst>
                                    <p:cond delay="0"/>
                                  </p:stCondLst>
                                  <p:childTnLst>
                                    <p:animEffect transition="out" filter="fade">
                                      <p:cBhvr>
                                        <p:cTn id="477" dur="500"/>
                                        <p:tgtEl>
                                          <p:spTgt spid="58"/>
                                        </p:tgtEl>
                                      </p:cBhvr>
                                    </p:animEffect>
                                    <p:set>
                                      <p:cBhvr>
                                        <p:cTn id="478" dur="1" fill="hold">
                                          <p:stCondLst>
                                            <p:cond delay="499"/>
                                          </p:stCondLst>
                                        </p:cTn>
                                        <p:tgtEl>
                                          <p:spTgt spid="58"/>
                                        </p:tgtEl>
                                        <p:attrNameLst>
                                          <p:attrName>style.visibility</p:attrName>
                                        </p:attrNameLst>
                                      </p:cBhvr>
                                      <p:to>
                                        <p:strVal val="hidden"/>
                                      </p:to>
                                    </p:set>
                                  </p:childTnLst>
                                </p:cTn>
                              </p:par>
                            </p:childTnLst>
                          </p:cTn>
                        </p:par>
                        <p:par>
                          <p:cTn id="479" fill="hold">
                            <p:stCondLst>
                              <p:cond delay="500"/>
                            </p:stCondLst>
                            <p:childTnLst>
                              <p:par>
                                <p:cTn id="480" presetID="42" presetClass="path" presetSubtype="0" accel="50000" decel="50000" fill="hold" grpId="23" nodeType="afterEffect">
                                  <p:stCondLst>
                                    <p:cond delay="0"/>
                                  </p:stCondLst>
                                  <p:childTnLst>
                                    <p:animMotion origin="layout" path="M -0.00017 0.11343 L -0.00017 0.15602 " pathEditMode="relative" rAng="0" ptsTypes="AA">
                                      <p:cBhvr>
                                        <p:cTn id="481" dur="2000" fill="hold"/>
                                        <p:tgtEl>
                                          <p:spTgt spid="11"/>
                                        </p:tgtEl>
                                        <p:attrNameLst>
                                          <p:attrName>ppt_x</p:attrName>
                                          <p:attrName>ppt_y</p:attrName>
                                        </p:attrNameLst>
                                      </p:cBhvr>
                                      <p:rCtr x="0" y="2130"/>
                                    </p:animMotion>
                                  </p:childTnLst>
                                </p:cTn>
                              </p:par>
                            </p:childTnLst>
                          </p:cTn>
                        </p:par>
                        <p:par>
                          <p:cTn id="482" fill="hold">
                            <p:stCondLst>
                              <p:cond delay="2500"/>
                            </p:stCondLst>
                            <p:childTnLst>
                              <p:par>
                                <p:cTn id="483" presetID="10" presetClass="entr" presetSubtype="0" fill="hold" grpId="0" nodeType="afterEffect">
                                  <p:stCondLst>
                                    <p:cond delay="0"/>
                                  </p:stCondLst>
                                  <p:childTnLst>
                                    <p:set>
                                      <p:cBhvr>
                                        <p:cTn id="484" dur="1" fill="hold">
                                          <p:stCondLst>
                                            <p:cond delay="0"/>
                                          </p:stCondLst>
                                        </p:cTn>
                                        <p:tgtEl>
                                          <p:spTgt spid="59"/>
                                        </p:tgtEl>
                                        <p:attrNameLst>
                                          <p:attrName>style.visibility</p:attrName>
                                        </p:attrNameLst>
                                      </p:cBhvr>
                                      <p:to>
                                        <p:strVal val="visible"/>
                                      </p:to>
                                    </p:set>
                                    <p:animEffect transition="in" filter="fade">
                                      <p:cBhvr>
                                        <p:cTn id="485" dur="500"/>
                                        <p:tgtEl>
                                          <p:spTgt spid="59"/>
                                        </p:tgtEl>
                                      </p:cBhvr>
                                    </p:animEffect>
                                  </p:childTnLst>
                                </p:cTn>
                              </p:par>
                            </p:childTnLst>
                          </p:cTn>
                        </p:par>
                        <p:par>
                          <p:cTn id="486" fill="hold">
                            <p:stCondLst>
                              <p:cond delay="3000"/>
                            </p:stCondLst>
                            <p:childTnLst>
                              <p:par>
                                <p:cTn id="487" presetID="10" presetClass="entr" presetSubtype="0" fill="hold" grpId="43" nodeType="afterEffect">
                                  <p:stCondLst>
                                    <p:cond delay="0"/>
                                  </p:stCondLst>
                                  <p:childTnLst>
                                    <p:set>
                                      <p:cBhvr>
                                        <p:cTn id="488" dur="1" fill="hold">
                                          <p:stCondLst>
                                            <p:cond delay="0"/>
                                          </p:stCondLst>
                                        </p:cTn>
                                        <p:tgtEl>
                                          <p:spTgt spid="24"/>
                                        </p:tgtEl>
                                        <p:attrNameLst>
                                          <p:attrName>style.visibility</p:attrName>
                                        </p:attrNameLst>
                                      </p:cBhvr>
                                      <p:to>
                                        <p:strVal val="visible"/>
                                      </p:to>
                                    </p:set>
                                    <p:animEffect transition="in" filter="fade">
                                      <p:cBhvr>
                                        <p:cTn id="489" dur="500"/>
                                        <p:tgtEl>
                                          <p:spTgt spid="24"/>
                                        </p:tgtEl>
                                      </p:cBhvr>
                                    </p:animEffect>
                                  </p:childTnLst>
                                </p:cTn>
                              </p:par>
                            </p:childTnLst>
                          </p:cTn>
                        </p:par>
                      </p:childTnLst>
                    </p:cTn>
                  </p:par>
                  <p:par>
                    <p:cTn id="490" fill="hold">
                      <p:stCondLst>
                        <p:cond delay="indefinite"/>
                      </p:stCondLst>
                      <p:childTnLst>
                        <p:par>
                          <p:cTn id="491" fill="hold">
                            <p:stCondLst>
                              <p:cond delay="0"/>
                            </p:stCondLst>
                            <p:childTnLst>
                              <p:par>
                                <p:cTn id="492" presetID="1" presetClass="exit" presetSubtype="0" fill="hold" grpId="44" nodeType="clickEffect">
                                  <p:stCondLst>
                                    <p:cond delay="0"/>
                                  </p:stCondLst>
                                  <p:childTnLst>
                                    <p:set>
                                      <p:cBhvr>
                                        <p:cTn id="493" dur="1" fill="hold">
                                          <p:stCondLst>
                                            <p:cond delay="0"/>
                                          </p:stCondLst>
                                        </p:cTn>
                                        <p:tgtEl>
                                          <p:spTgt spid="24"/>
                                        </p:tgtEl>
                                        <p:attrNameLst>
                                          <p:attrName>style.visibility</p:attrName>
                                        </p:attrNameLst>
                                      </p:cBhvr>
                                      <p:to>
                                        <p:strVal val="hidden"/>
                                      </p:to>
                                    </p:set>
                                  </p:childTnLst>
                                </p:cTn>
                              </p:par>
                            </p:childTnLst>
                          </p:cTn>
                        </p:par>
                        <p:par>
                          <p:cTn id="494" fill="hold">
                            <p:stCondLst>
                              <p:cond delay="0"/>
                            </p:stCondLst>
                            <p:childTnLst>
                              <p:par>
                                <p:cTn id="495" presetID="10" presetClass="exit" presetSubtype="0" fill="hold" grpId="1" nodeType="afterEffect">
                                  <p:stCondLst>
                                    <p:cond delay="0"/>
                                  </p:stCondLst>
                                  <p:childTnLst>
                                    <p:animEffect transition="out" filter="fade">
                                      <p:cBhvr>
                                        <p:cTn id="496" dur="500"/>
                                        <p:tgtEl>
                                          <p:spTgt spid="59"/>
                                        </p:tgtEl>
                                      </p:cBhvr>
                                    </p:animEffect>
                                    <p:set>
                                      <p:cBhvr>
                                        <p:cTn id="497" dur="1" fill="hold">
                                          <p:stCondLst>
                                            <p:cond delay="499"/>
                                          </p:stCondLst>
                                        </p:cTn>
                                        <p:tgtEl>
                                          <p:spTgt spid="59"/>
                                        </p:tgtEl>
                                        <p:attrNameLst>
                                          <p:attrName>style.visibility</p:attrName>
                                        </p:attrNameLst>
                                      </p:cBhvr>
                                      <p:to>
                                        <p:strVal val="hidden"/>
                                      </p:to>
                                    </p:set>
                                  </p:childTnLst>
                                </p:cTn>
                              </p:par>
                            </p:childTnLst>
                          </p:cTn>
                        </p:par>
                        <p:par>
                          <p:cTn id="498" fill="hold">
                            <p:stCondLst>
                              <p:cond delay="500"/>
                            </p:stCondLst>
                            <p:childTnLst>
                              <p:par>
                                <p:cTn id="499" presetID="42" presetClass="path" presetSubtype="0" accel="50000" decel="50000" fill="hold" grpId="24" nodeType="afterEffect">
                                  <p:stCondLst>
                                    <p:cond delay="0"/>
                                  </p:stCondLst>
                                  <p:childTnLst>
                                    <p:animMotion origin="layout" path="M -0.00017 0.15602 L -0.00017 0.17893 " pathEditMode="relative" rAng="0" ptsTypes="AA">
                                      <p:cBhvr>
                                        <p:cTn id="500" dur="2000" fill="hold"/>
                                        <p:tgtEl>
                                          <p:spTgt spid="11"/>
                                        </p:tgtEl>
                                        <p:attrNameLst>
                                          <p:attrName>ppt_x</p:attrName>
                                          <p:attrName>ppt_y</p:attrName>
                                        </p:attrNameLst>
                                      </p:cBhvr>
                                      <p:rCtr x="0" y="1204"/>
                                    </p:animMotion>
                                  </p:childTnLst>
                                </p:cTn>
                              </p:par>
                            </p:childTnLst>
                          </p:cTn>
                        </p:par>
                        <p:par>
                          <p:cTn id="501" fill="hold">
                            <p:stCondLst>
                              <p:cond delay="2500"/>
                            </p:stCondLst>
                            <p:childTnLst>
                              <p:par>
                                <p:cTn id="502" presetID="10" presetClass="entr" presetSubtype="0" fill="hold" grpId="0" nodeType="afterEffect">
                                  <p:stCondLst>
                                    <p:cond delay="0"/>
                                  </p:stCondLst>
                                  <p:childTnLst>
                                    <p:set>
                                      <p:cBhvr>
                                        <p:cTn id="503" dur="1" fill="hold">
                                          <p:stCondLst>
                                            <p:cond delay="0"/>
                                          </p:stCondLst>
                                        </p:cTn>
                                        <p:tgtEl>
                                          <p:spTgt spid="61"/>
                                        </p:tgtEl>
                                        <p:attrNameLst>
                                          <p:attrName>style.visibility</p:attrName>
                                        </p:attrNameLst>
                                      </p:cBhvr>
                                      <p:to>
                                        <p:strVal val="visible"/>
                                      </p:to>
                                    </p:set>
                                    <p:animEffect transition="in" filter="fade">
                                      <p:cBhvr>
                                        <p:cTn id="504" dur="500"/>
                                        <p:tgtEl>
                                          <p:spTgt spid="61"/>
                                        </p:tgtEl>
                                      </p:cBhvr>
                                    </p:animEffect>
                                  </p:childTnLst>
                                </p:cTn>
                              </p:par>
                            </p:childTnLst>
                          </p:cTn>
                        </p:par>
                        <p:par>
                          <p:cTn id="505" fill="hold">
                            <p:stCondLst>
                              <p:cond delay="3000"/>
                            </p:stCondLst>
                            <p:childTnLst>
                              <p:par>
                                <p:cTn id="506" presetID="10" presetClass="entr" presetSubtype="0" fill="hold" nodeType="afterEffect">
                                  <p:stCondLst>
                                    <p:cond delay="0"/>
                                  </p:stCondLst>
                                  <p:childTnLst>
                                    <p:set>
                                      <p:cBhvr>
                                        <p:cTn id="507" dur="1" fill="hold">
                                          <p:stCondLst>
                                            <p:cond delay="0"/>
                                          </p:stCondLst>
                                        </p:cTn>
                                        <p:tgtEl>
                                          <p:spTgt spid="8"/>
                                        </p:tgtEl>
                                        <p:attrNameLst>
                                          <p:attrName>style.visibility</p:attrName>
                                        </p:attrNameLst>
                                      </p:cBhvr>
                                      <p:to>
                                        <p:strVal val="visible"/>
                                      </p:to>
                                    </p:set>
                                    <p:animEffect transition="in" filter="fade">
                                      <p:cBhvr>
                                        <p:cTn id="508" dur="1000"/>
                                        <p:tgtEl>
                                          <p:spTgt spid="8"/>
                                        </p:tgtEl>
                                      </p:cBhvr>
                                    </p:animEffect>
                                  </p:childTnLst>
                                </p:cTn>
                              </p:par>
                            </p:childTnLst>
                          </p:cTn>
                        </p:par>
                        <p:par>
                          <p:cTn id="509" fill="hold">
                            <p:stCondLst>
                              <p:cond delay="4000"/>
                            </p:stCondLst>
                            <p:childTnLst>
                              <p:par>
                                <p:cTn id="510" presetID="10" presetClass="entr" presetSubtype="0" fill="hold" grpId="45" nodeType="afterEffect">
                                  <p:stCondLst>
                                    <p:cond delay="0"/>
                                  </p:stCondLst>
                                  <p:childTnLst>
                                    <p:set>
                                      <p:cBhvr>
                                        <p:cTn id="511" dur="1" fill="hold">
                                          <p:stCondLst>
                                            <p:cond delay="0"/>
                                          </p:stCondLst>
                                        </p:cTn>
                                        <p:tgtEl>
                                          <p:spTgt spid="24"/>
                                        </p:tgtEl>
                                        <p:attrNameLst>
                                          <p:attrName>style.visibility</p:attrName>
                                        </p:attrNameLst>
                                      </p:cBhvr>
                                      <p:to>
                                        <p:strVal val="visible"/>
                                      </p:to>
                                    </p:set>
                                    <p:animEffect transition="in" filter="fade">
                                      <p:cBhvr>
                                        <p:cTn id="512" dur="500"/>
                                        <p:tgtEl>
                                          <p:spTgt spid="24"/>
                                        </p:tgtEl>
                                      </p:cBhvr>
                                    </p:animEffec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46" nodeType="clickEffect">
                                  <p:stCondLst>
                                    <p:cond delay="0"/>
                                  </p:stCondLst>
                                  <p:childTnLst>
                                    <p:set>
                                      <p:cBhvr>
                                        <p:cTn id="516" dur="1" fill="hold">
                                          <p:stCondLst>
                                            <p:cond delay="0"/>
                                          </p:stCondLst>
                                        </p:cTn>
                                        <p:tgtEl>
                                          <p:spTgt spid="24"/>
                                        </p:tgtEl>
                                        <p:attrNameLst>
                                          <p:attrName>style.visibility</p:attrName>
                                        </p:attrNameLst>
                                      </p:cBhvr>
                                      <p:to>
                                        <p:strVal val="hidden"/>
                                      </p:to>
                                    </p:set>
                                  </p:childTnLst>
                                </p:cTn>
                              </p:par>
                            </p:childTnLst>
                          </p:cTn>
                        </p:par>
                        <p:par>
                          <p:cTn id="517" fill="hold">
                            <p:stCondLst>
                              <p:cond delay="0"/>
                            </p:stCondLst>
                            <p:childTnLst>
                              <p:par>
                                <p:cTn id="518" presetID="10" presetClass="exit" presetSubtype="0" fill="hold" grpId="1" nodeType="afterEffect">
                                  <p:stCondLst>
                                    <p:cond delay="0"/>
                                  </p:stCondLst>
                                  <p:childTnLst>
                                    <p:animEffect transition="out" filter="fade">
                                      <p:cBhvr>
                                        <p:cTn id="519" dur="500"/>
                                        <p:tgtEl>
                                          <p:spTgt spid="61"/>
                                        </p:tgtEl>
                                      </p:cBhvr>
                                    </p:animEffect>
                                    <p:set>
                                      <p:cBhvr>
                                        <p:cTn id="520" dur="1" fill="hold">
                                          <p:stCondLst>
                                            <p:cond delay="499"/>
                                          </p:stCondLst>
                                        </p:cTn>
                                        <p:tgtEl>
                                          <p:spTgt spid="61"/>
                                        </p:tgtEl>
                                        <p:attrNameLst>
                                          <p:attrName>style.visibility</p:attrName>
                                        </p:attrNameLst>
                                      </p:cBhvr>
                                      <p:to>
                                        <p:strVal val="hidden"/>
                                      </p:to>
                                    </p:set>
                                  </p:childTnLst>
                                </p:cTn>
                              </p:par>
                            </p:childTnLst>
                          </p:cTn>
                        </p:par>
                        <p:par>
                          <p:cTn id="521" fill="hold">
                            <p:stCondLst>
                              <p:cond delay="500"/>
                            </p:stCondLst>
                            <p:childTnLst>
                              <p:par>
                                <p:cTn id="522" presetID="42" presetClass="path" presetSubtype="0" accel="50000" decel="50000" fill="hold" grpId="25" nodeType="afterEffect">
                                  <p:stCondLst>
                                    <p:cond delay="0"/>
                                  </p:stCondLst>
                                  <p:childTnLst>
                                    <p:animMotion origin="layout" path="M -0.00017 0.17894 L -0.00017 0.2007 " pathEditMode="relative" rAng="0" ptsTypes="AA">
                                      <p:cBhvr>
                                        <p:cTn id="523" dur="2000" fill="hold"/>
                                        <p:tgtEl>
                                          <p:spTgt spid="11"/>
                                        </p:tgtEl>
                                        <p:attrNameLst>
                                          <p:attrName>ppt_x</p:attrName>
                                          <p:attrName>ppt_y</p:attrName>
                                        </p:attrNameLst>
                                      </p:cBhvr>
                                      <p:rCtr x="0" y="1019"/>
                                    </p:animMotion>
                                  </p:childTnLst>
                                </p:cTn>
                              </p:par>
                            </p:childTnLst>
                          </p:cTn>
                        </p:par>
                        <p:par>
                          <p:cTn id="524" fill="hold">
                            <p:stCondLst>
                              <p:cond delay="2500"/>
                            </p:stCondLst>
                            <p:childTnLst>
                              <p:par>
                                <p:cTn id="525" presetID="10" presetClass="entr" presetSubtype="0" fill="hold" grpId="0" nodeType="afterEffect">
                                  <p:stCondLst>
                                    <p:cond delay="0"/>
                                  </p:stCondLst>
                                  <p:childTnLst>
                                    <p:set>
                                      <p:cBhvr>
                                        <p:cTn id="526" dur="1" fill="hold">
                                          <p:stCondLst>
                                            <p:cond delay="0"/>
                                          </p:stCondLst>
                                        </p:cTn>
                                        <p:tgtEl>
                                          <p:spTgt spid="62"/>
                                        </p:tgtEl>
                                        <p:attrNameLst>
                                          <p:attrName>style.visibility</p:attrName>
                                        </p:attrNameLst>
                                      </p:cBhvr>
                                      <p:to>
                                        <p:strVal val="visible"/>
                                      </p:to>
                                    </p:set>
                                    <p:animEffect transition="in" filter="fade">
                                      <p:cBhvr>
                                        <p:cTn id="527" dur="500"/>
                                        <p:tgtEl>
                                          <p:spTgt spid="62"/>
                                        </p:tgtEl>
                                      </p:cBhvr>
                                    </p:animEffect>
                                  </p:childTnLst>
                                </p:cTn>
                              </p:par>
                            </p:childTnLst>
                          </p:cTn>
                        </p:par>
                        <p:par>
                          <p:cTn id="528" fill="hold">
                            <p:stCondLst>
                              <p:cond delay="3000"/>
                            </p:stCondLst>
                            <p:childTnLst>
                              <p:par>
                                <p:cTn id="529" presetID="10" presetClass="entr" presetSubtype="0" fill="hold" grpId="8" nodeType="afterEffect">
                                  <p:stCondLst>
                                    <p:cond delay="0"/>
                                  </p:stCondLst>
                                  <p:childTnLst>
                                    <p:set>
                                      <p:cBhvr>
                                        <p:cTn id="530" dur="1" fill="hold">
                                          <p:stCondLst>
                                            <p:cond delay="0"/>
                                          </p:stCondLst>
                                        </p:cTn>
                                        <p:tgtEl>
                                          <p:spTgt spid="34"/>
                                        </p:tgtEl>
                                        <p:attrNameLst>
                                          <p:attrName>style.visibility</p:attrName>
                                        </p:attrNameLst>
                                      </p:cBhvr>
                                      <p:to>
                                        <p:strVal val="visible"/>
                                      </p:to>
                                    </p:set>
                                    <p:animEffect transition="in" filter="fade">
                                      <p:cBhvr>
                                        <p:cTn id="531" dur="1000"/>
                                        <p:tgtEl>
                                          <p:spTgt spid="34"/>
                                        </p:tgtEl>
                                      </p:cBhvr>
                                    </p:animEffect>
                                  </p:childTnLst>
                                </p:cTn>
                              </p:par>
                            </p:childTnLst>
                          </p:cTn>
                        </p:par>
                        <p:par>
                          <p:cTn id="532" fill="hold">
                            <p:stCondLst>
                              <p:cond delay="4000"/>
                            </p:stCondLst>
                            <p:childTnLst>
                              <p:par>
                                <p:cTn id="533" presetID="10" presetClass="entr" presetSubtype="0" fill="hold" nodeType="afterEffect">
                                  <p:stCondLst>
                                    <p:cond delay="0"/>
                                  </p:stCondLst>
                                  <p:childTnLst>
                                    <p:set>
                                      <p:cBhvr>
                                        <p:cTn id="534" dur="1" fill="hold">
                                          <p:stCondLst>
                                            <p:cond delay="0"/>
                                          </p:stCondLst>
                                        </p:cTn>
                                        <p:tgtEl>
                                          <p:spTgt spid="20"/>
                                        </p:tgtEl>
                                        <p:attrNameLst>
                                          <p:attrName>style.visibility</p:attrName>
                                        </p:attrNameLst>
                                      </p:cBhvr>
                                      <p:to>
                                        <p:strVal val="visible"/>
                                      </p:to>
                                    </p:set>
                                    <p:animEffect transition="in" filter="fade">
                                      <p:cBhvr>
                                        <p:cTn id="535" dur="1000"/>
                                        <p:tgtEl>
                                          <p:spTgt spid="20"/>
                                        </p:tgtEl>
                                      </p:cBhvr>
                                    </p:animEffect>
                                  </p:childTnLst>
                                </p:cTn>
                              </p:par>
                            </p:childTnLst>
                          </p:cTn>
                        </p:par>
                        <p:par>
                          <p:cTn id="536" fill="hold">
                            <p:stCondLst>
                              <p:cond delay="5000"/>
                            </p:stCondLst>
                            <p:childTnLst>
                              <p:par>
                                <p:cTn id="537" presetID="10" presetClass="entr" presetSubtype="0" fill="hold" grpId="47" nodeType="afterEffect">
                                  <p:stCondLst>
                                    <p:cond delay="0"/>
                                  </p:stCondLst>
                                  <p:childTnLst>
                                    <p:set>
                                      <p:cBhvr>
                                        <p:cTn id="538" dur="1" fill="hold">
                                          <p:stCondLst>
                                            <p:cond delay="0"/>
                                          </p:stCondLst>
                                        </p:cTn>
                                        <p:tgtEl>
                                          <p:spTgt spid="24"/>
                                        </p:tgtEl>
                                        <p:attrNameLst>
                                          <p:attrName>style.visibility</p:attrName>
                                        </p:attrNameLst>
                                      </p:cBhvr>
                                      <p:to>
                                        <p:strVal val="visible"/>
                                      </p:to>
                                    </p:set>
                                    <p:animEffect transition="in" filter="fade">
                                      <p:cBhvr>
                                        <p:cTn id="539" dur="500"/>
                                        <p:tgtEl>
                                          <p:spTgt spid="24"/>
                                        </p:tgtEl>
                                      </p:cBhvr>
                                    </p:animEffec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48" nodeType="clickEffect">
                                  <p:stCondLst>
                                    <p:cond delay="0"/>
                                  </p:stCondLst>
                                  <p:childTnLst>
                                    <p:set>
                                      <p:cBhvr>
                                        <p:cTn id="543" dur="1" fill="hold">
                                          <p:stCondLst>
                                            <p:cond delay="0"/>
                                          </p:stCondLst>
                                        </p:cTn>
                                        <p:tgtEl>
                                          <p:spTgt spid="24"/>
                                        </p:tgtEl>
                                        <p:attrNameLst>
                                          <p:attrName>style.visibility</p:attrName>
                                        </p:attrNameLst>
                                      </p:cBhvr>
                                      <p:to>
                                        <p:strVal val="hidden"/>
                                      </p:to>
                                    </p:set>
                                  </p:childTnLst>
                                </p:cTn>
                              </p:par>
                            </p:childTnLst>
                          </p:cTn>
                        </p:par>
                        <p:par>
                          <p:cTn id="544" fill="hold">
                            <p:stCondLst>
                              <p:cond delay="0"/>
                            </p:stCondLst>
                            <p:childTnLst>
                              <p:par>
                                <p:cTn id="545" presetID="10" presetClass="exit" presetSubtype="0" fill="hold" grpId="1" nodeType="afterEffect">
                                  <p:stCondLst>
                                    <p:cond delay="0"/>
                                  </p:stCondLst>
                                  <p:childTnLst>
                                    <p:animEffect transition="out" filter="fade">
                                      <p:cBhvr>
                                        <p:cTn id="546" dur="500"/>
                                        <p:tgtEl>
                                          <p:spTgt spid="62"/>
                                        </p:tgtEl>
                                      </p:cBhvr>
                                    </p:animEffect>
                                    <p:set>
                                      <p:cBhvr>
                                        <p:cTn id="547" dur="1" fill="hold">
                                          <p:stCondLst>
                                            <p:cond delay="499"/>
                                          </p:stCondLst>
                                        </p:cTn>
                                        <p:tgtEl>
                                          <p:spTgt spid="62"/>
                                        </p:tgtEl>
                                        <p:attrNameLst>
                                          <p:attrName>style.visibility</p:attrName>
                                        </p:attrNameLst>
                                      </p:cBhvr>
                                      <p:to>
                                        <p:strVal val="hidden"/>
                                      </p:to>
                                    </p:set>
                                  </p:childTnLst>
                                </p:cTn>
                              </p:par>
                              <p:par>
                                <p:cTn id="548" presetID="10" presetClass="exit" presetSubtype="0" fill="hold" grpId="9" nodeType="withEffect">
                                  <p:stCondLst>
                                    <p:cond delay="0"/>
                                  </p:stCondLst>
                                  <p:childTnLst>
                                    <p:animEffect transition="out" filter="fade">
                                      <p:cBhvr>
                                        <p:cTn id="549" dur="500"/>
                                        <p:tgtEl>
                                          <p:spTgt spid="34"/>
                                        </p:tgtEl>
                                      </p:cBhvr>
                                    </p:animEffect>
                                    <p:set>
                                      <p:cBhvr>
                                        <p:cTn id="550" dur="1" fill="hold">
                                          <p:stCondLst>
                                            <p:cond delay="499"/>
                                          </p:stCondLst>
                                        </p:cTn>
                                        <p:tgtEl>
                                          <p:spTgt spid="34"/>
                                        </p:tgtEl>
                                        <p:attrNameLst>
                                          <p:attrName>style.visibility</p:attrName>
                                        </p:attrNameLst>
                                      </p:cBhvr>
                                      <p:to>
                                        <p:strVal val="hidden"/>
                                      </p:to>
                                    </p:set>
                                  </p:childTnLst>
                                </p:cTn>
                              </p:par>
                            </p:childTnLst>
                          </p:cTn>
                        </p:par>
                        <p:par>
                          <p:cTn id="551" fill="hold">
                            <p:stCondLst>
                              <p:cond delay="500"/>
                            </p:stCondLst>
                            <p:childTnLst>
                              <p:par>
                                <p:cTn id="552" presetID="42" presetClass="path" presetSubtype="0" accel="50000" decel="50000" fill="hold" grpId="26" nodeType="afterEffect">
                                  <p:stCondLst>
                                    <p:cond delay="0"/>
                                  </p:stCondLst>
                                  <p:childTnLst>
                                    <p:animMotion origin="layout" path="M -0.00017 0.2007 L -0.00017 0.09028 " pathEditMode="relative" rAng="0" ptsTypes="AA">
                                      <p:cBhvr>
                                        <p:cTn id="553" dur="2000" fill="hold"/>
                                        <p:tgtEl>
                                          <p:spTgt spid="11"/>
                                        </p:tgtEl>
                                        <p:attrNameLst>
                                          <p:attrName>ppt_x</p:attrName>
                                          <p:attrName>ppt_y</p:attrName>
                                        </p:attrNameLst>
                                      </p:cBhvr>
                                      <p:rCtr x="0" y="-5532"/>
                                    </p:animMotion>
                                  </p:childTnLst>
                                </p:cTn>
                              </p:par>
                            </p:childTnLst>
                          </p:cTn>
                        </p:par>
                        <p:par>
                          <p:cTn id="554" fill="hold">
                            <p:stCondLst>
                              <p:cond delay="2500"/>
                            </p:stCondLst>
                            <p:childTnLst>
                              <p:par>
                                <p:cTn id="555" presetID="10" presetClass="entr" presetSubtype="0" fill="hold" grpId="0" nodeType="afterEffect">
                                  <p:stCondLst>
                                    <p:cond delay="0"/>
                                  </p:stCondLst>
                                  <p:childTnLst>
                                    <p:set>
                                      <p:cBhvr>
                                        <p:cTn id="556" dur="1" fill="hold">
                                          <p:stCondLst>
                                            <p:cond delay="0"/>
                                          </p:stCondLst>
                                        </p:cTn>
                                        <p:tgtEl>
                                          <p:spTgt spid="63"/>
                                        </p:tgtEl>
                                        <p:attrNameLst>
                                          <p:attrName>style.visibility</p:attrName>
                                        </p:attrNameLst>
                                      </p:cBhvr>
                                      <p:to>
                                        <p:strVal val="visible"/>
                                      </p:to>
                                    </p:set>
                                    <p:animEffect transition="in" filter="fade">
                                      <p:cBhvr>
                                        <p:cTn id="557" dur="500"/>
                                        <p:tgtEl>
                                          <p:spTgt spid="63"/>
                                        </p:tgtEl>
                                      </p:cBhvr>
                                    </p:animEffect>
                                  </p:childTnLst>
                                </p:cTn>
                              </p:par>
                            </p:childTnLst>
                          </p:cTn>
                        </p:par>
                        <p:par>
                          <p:cTn id="558" fill="hold">
                            <p:stCondLst>
                              <p:cond delay="3000"/>
                            </p:stCondLst>
                            <p:childTnLst>
                              <p:par>
                                <p:cTn id="559" presetID="10" presetClass="entr" presetSubtype="0" fill="hold" grpId="49" nodeType="afterEffect">
                                  <p:stCondLst>
                                    <p:cond delay="0"/>
                                  </p:stCondLst>
                                  <p:childTnLst>
                                    <p:set>
                                      <p:cBhvr>
                                        <p:cTn id="560" dur="1" fill="hold">
                                          <p:stCondLst>
                                            <p:cond delay="0"/>
                                          </p:stCondLst>
                                        </p:cTn>
                                        <p:tgtEl>
                                          <p:spTgt spid="24"/>
                                        </p:tgtEl>
                                        <p:attrNameLst>
                                          <p:attrName>style.visibility</p:attrName>
                                        </p:attrNameLst>
                                      </p:cBhvr>
                                      <p:to>
                                        <p:strVal val="visible"/>
                                      </p:to>
                                    </p:set>
                                    <p:animEffect transition="in" filter="fade">
                                      <p:cBhvr>
                                        <p:cTn id="561" dur="500"/>
                                        <p:tgtEl>
                                          <p:spTgt spid="24"/>
                                        </p:tgtEl>
                                      </p:cBhvr>
                                    </p:animEffect>
                                  </p:childTnLst>
                                </p:cTn>
                              </p:par>
                            </p:childTnLst>
                          </p:cTn>
                        </p:par>
                      </p:childTnLst>
                    </p:cTn>
                  </p:par>
                  <p:par>
                    <p:cTn id="562" fill="hold">
                      <p:stCondLst>
                        <p:cond delay="indefinite"/>
                      </p:stCondLst>
                      <p:childTnLst>
                        <p:par>
                          <p:cTn id="563" fill="hold">
                            <p:stCondLst>
                              <p:cond delay="0"/>
                            </p:stCondLst>
                            <p:childTnLst>
                              <p:par>
                                <p:cTn id="564" presetID="1" presetClass="exit" presetSubtype="0" fill="hold" grpId="50" nodeType="clickEffect">
                                  <p:stCondLst>
                                    <p:cond delay="0"/>
                                  </p:stCondLst>
                                  <p:childTnLst>
                                    <p:set>
                                      <p:cBhvr>
                                        <p:cTn id="565" dur="1" fill="hold">
                                          <p:stCondLst>
                                            <p:cond delay="0"/>
                                          </p:stCondLst>
                                        </p:cTn>
                                        <p:tgtEl>
                                          <p:spTgt spid="24"/>
                                        </p:tgtEl>
                                        <p:attrNameLst>
                                          <p:attrName>style.visibility</p:attrName>
                                        </p:attrNameLst>
                                      </p:cBhvr>
                                      <p:to>
                                        <p:strVal val="hidden"/>
                                      </p:to>
                                    </p:set>
                                  </p:childTnLst>
                                </p:cTn>
                              </p:par>
                            </p:childTnLst>
                          </p:cTn>
                        </p:par>
                        <p:par>
                          <p:cTn id="566" fill="hold">
                            <p:stCondLst>
                              <p:cond delay="0"/>
                            </p:stCondLst>
                            <p:childTnLst>
                              <p:par>
                                <p:cTn id="567" presetID="10" presetClass="exit" presetSubtype="0" fill="hold" grpId="1" nodeType="afterEffect">
                                  <p:stCondLst>
                                    <p:cond delay="0"/>
                                  </p:stCondLst>
                                  <p:childTnLst>
                                    <p:animEffect transition="out" filter="fade">
                                      <p:cBhvr>
                                        <p:cTn id="568" dur="500"/>
                                        <p:tgtEl>
                                          <p:spTgt spid="63"/>
                                        </p:tgtEl>
                                      </p:cBhvr>
                                    </p:animEffect>
                                    <p:set>
                                      <p:cBhvr>
                                        <p:cTn id="569" dur="1" fill="hold">
                                          <p:stCondLst>
                                            <p:cond delay="499"/>
                                          </p:stCondLst>
                                        </p:cTn>
                                        <p:tgtEl>
                                          <p:spTgt spid="63"/>
                                        </p:tgtEl>
                                        <p:attrNameLst>
                                          <p:attrName>style.visibility</p:attrName>
                                        </p:attrNameLst>
                                      </p:cBhvr>
                                      <p:to>
                                        <p:strVal val="hidden"/>
                                      </p:to>
                                    </p:set>
                                  </p:childTnLst>
                                </p:cTn>
                              </p:par>
                            </p:childTnLst>
                          </p:cTn>
                        </p:par>
                        <p:par>
                          <p:cTn id="570" fill="hold">
                            <p:stCondLst>
                              <p:cond delay="500"/>
                            </p:stCondLst>
                            <p:childTnLst>
                              <p:par>
                                <p:cTn id="571" presetID="42" presetClass="path" presetSubtype="0" accel="50000" decel="50000" fill="hold" grpId="27" nodeType="afterEffect">
                                  <p:stCondLst>
                                    <p:cond delay="0"/>
                                  </p:stCondLst>
                                  <p:childTnLst>
                                    <p:animMotion origin="layout" path="M -0.00018 0.09028 L -3.88889E-6 0.22292 " pathEditMode="relative" rAng="0" ptsTypes="AA">
                                      <p:cBhvr>
                                        <p:cTn id="572" dur="2000" fill="hold"/>
                                        <p:tgtEl>
                                          <p:spTgt spid="11"/>
                                        </p:tgtEl>
                                        <p:attrNameLst>
                                          <p:attrName>ppt_x</p:attrName>
                                          <p:attrName>ppt_y</p:attrName>
                                        </p:attrNameLst>
                                      </p:cBhvr>
                                      <p:rCtr x="0" y="6644"/>
                                    </p:animMotion>
                                  </p:childTnLst>
                                </p:cTn>
                              </p:par>
                            </p:childTnLst>
                          </p:cTn>
                        </p:par>
                        <p:par>
                          <p:cTn id="573" fill="hold">
                            <p:stCondLst>
                              <p:cond delay="2500"/>
                            </p:stCondLst>
                            <p:childTnLst>
                              <p:par>
                                <p:cTn id="574" presetID="10" presetClass="entr" presetSubtype="0" fill="hold" grpId="0" nodeType="afterEffect">
                                  <p:stCondLst>
                                    <p:cond delay="0"/>
                                  </p:stCondLst>
                                  <p:childTnLst>
                                    <p:set>
                                      <p:cBhvr>
                                        <p:cTn id="575" dur="1" fill="hold">
                                          <p:stCondLst>
                                            <p:cond delay="0"/>
                                          </p:stCondLst>
                                        </p:cTn>
                                        <p:tgtEl>
                                          <p:spTgt spid="64"/>
                                        </p:tgtEl>
                                        <p:attrNameLst>
                                          <p:attrName>style.visibility</p:attrName>
                                        </p:attrNameLst>
                                      </p:cBhvr>
                                      <p:to>
                                        <p:strVal val="visible"/>
                                      </p:to>
                                    </p:set>
                                    <p:animEffect transition="in" filter="fade">
                                      <p:cBhvr>
                                        <p:cTn id="576" dur="500"/>
                                        <p:tgtEl>
                                          <p:spTgt spid="64"/>
                                        </p:tgtEl>
                                      </p:cBhvr>
                                    </p:animEffect>
                                  </p:childTnLst>
                                </p:cTn>
                              </p:par>
                            </p:childTnLst>
                          </p:cTn>
                        </p:par>
                        <p:par>
                          <p:cTn id="577" fill="hold">
                            <p:stCondLst>
                              <p:cond delay="3000"/>
                            </p:stCondLst>
                            <p:childTnLst>
                              <p:par>
                                <p:cTn id="578" presetID="10" presetClass="entr" presetSubtype="0" fill="hold" nodeType="afterEffect">
                                  <p:stCondLst>
                                    <p:cond delay="0"/>
                                  </p:stCondLst>
                                  <p:childTnLst>
                                    <p:set>
                                      <p:cBhvr>
                                        <p:cTn id="579" dur="1" fill="hold">
                                          <p:stCondLst>
                                            <p:cond delay="0"/>
                                          </p:stCondLst>
                                        </p:cTn>
                                        <p:tgtEl>
                                          <p:spTgt spid="9"/>
                                        </p:tgtEl>
                                        <p:attrNameLst>
                                          <p:attrName>style.visibility</p:attrName>
                                        </p:attrNameLst>
                                      </p:cBhvr>
                                      <p:to>
                                        <p:strVal val="visible"/>
                                      </p:to>
                                    </p:set>
                                    <p:animEffect transition="in" filter="fade">
                                      <p:cBhvr>
                                        <p:cTn id="580" dur="1000"/>
                                        <p:tgtEl>
                                          <p:spTgt spid="9"/>
                                        </p:tgtEl>
                                      </p:cBhvr>
                                    </p:animEffect>
                                  </p:childTnLst>
                                </p:cTn>
                              </p:par>
                            </p:childTnLst>
                          </p:cTn>
                        </p:par>
                        <p:par>
                          <p:cTn id="581" fill="hold">
                            <p:stCondLst>
                              <p:cond delay="4000"/>
                            </p:stCondLst>
                            <p:childTnLst>
                              <p:par>
                                <p:cTn id="582" presetID="10" presetClass="entr" presetSubtype="0" fill="hold" grpId="51" nodeType="afterEffect">
                                  <p:stCondLst>
                                    <p:cond delay="0"/>
                                  </p:stCondLst>
                                  <p:childTnLst>
                                    <p:set>
                                      <p:cBhvr>
                                        <p:cTn id="583" dur="1" fill="hold">
                                          <p:stCondLst>
                                            <p:cond delay="0"/>
                                          </p:stCondLst>
                                        </p:cTn>
                                        <p:tgtEl>
                                          <p:spTgt spid="24"/>
                                        </p:tgtEl>
                                        <p:attrNameLst>
                                          <p:attrName>style.visibility</p:attrName>
                                        </p:attrNameLst>
                                      </p:cBhvr>
                                      <p:to>
                                        <p:strVal val="visible"/>
                                      </p:to>
                                    </p:set>
                                    <p:animEffect transition="in" filter="fade">
                                      <p:cBhvr>
                                        <p:cTn id="58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24" grpId="0"/>
      <p:bldP spid="24" grpId="1"/>
      <p:bldP spid="24" grpId="2"/>
      <p:bldP spid="24" grpId="3"/>
      <p:bldP spid="24" grpId="4"/>
      <p:bldP spid="24" grpId="5"/>
      <p:bldP spid="24" grpId="6"/>
      <p:bldP spid="24" grpId="7"/>
      <p:bldP spid="24" grpId="8"/>
      <p:bldP spid="24" grpId="9"/>
      <p:bldP spid="24" grpId="10"/>
      <p:bldP spid="24" grpId="12"/>
      <p:bldP spid="24" grpId="13"/>
      <p:bldP spid="24" grpId="14"/>
      <p:bldP spid="24" grpId="15"/>
      <p:bldP spid="24" grpId="16"/>
      <p:bldP spid="24" grpId="17"/>
      <p:bldP spid="24" grpId="18"/>
      <p:bldP spid="24" grpId="19"/>
      <p:bldP spid="24" grpId="20"/>
      <p:bldP spid="24" grpId="21"/>
      <p:bldP spid="24" grpId="22"/>
      <p:bldP spid="24" grpId="23"/>
      <p:bldP spid="24" grpId="24"/>
      <p:bldP spid="24" grpId="25"/>
      <p:bldP spid="24" grpId="26"/>
      <p:bldP spid="24" grpId="27"/>
      <p:bldP spid="24" grpId="28"/>
      <p:bldP spid="24" grpId="29"/>
      <p:bldP spid="24" grpId="30"/>
      <p:bldP spid="24" grpId="31"/>
      <p:bldP spid="24" grpId="32"/>
      <p:bldP spid="24" grpId="33"/>
      <p:bldP spid="24" grpId="34"/>
      <p:bldP spid="24" grpId="35"/>
      <p:bldP spid="24" grpId="36"/>
      <p:bldP spid="24" grpId="37"/>
      <p:bldP spid="24" grpId="38"/>
      <p:bldP spid="24" grpId="39"/>
      <p:bldP spid="24" grpId="40"/>
      <p:bldP spid="24" grpId="41"/>
      <p:bldP spid="24" grpId="42"/>
      <p:bldP spid="24" grpId="43"/>
      <p:bldP spid="24" grpId="44"/>
      <p:bldP spid="24" grpId="45"/>
      <p:bldP spid="24" grpId="46"/>
      <p:bldP spid="24" grpId="47"/>
      <p:bldP spid="24" grpId="48"/>
      <p:bldP spid="24" grpId="49"/>
      <p:bldP spid="24" grpId="50"/>
      <p:bldP spid="24" grpId="51"/>
      <p:bldP spid="11" grpId="0" animBg="1"/>
      <p:bldP spid="11" grpId="1" animBg="1"/>
      <p:bldP spid="11" grpId="2" animBg="1"/>
      <p:bldP spid="11" grpId="3" animBg="1"/>
      <p:bldP spid="11" grpId="4" animBg="1"/>
      <p:bldP spid="11" grpId="5" animBg="1"/>
      <p:bldP spid="11" grpId="6" animBg="1"/>
      <p:bldP spid="11" grpId="7" animBg="1"/>
      <p:bldP spid="11" grpId="8" animBg="1"/>
      <p:bldP spid="11" grpId="9" animBg="1"/>
      <p:bldP spid="11" grpId="10" animBg="1"/>
      <p:bldP spid="11" grpId="11" animBg="1"/>
      <p:bldP spid="11" grpId="12" animBg="1"/>
      <p:bldP spid="11" grpId="13" animBg="1"/>
      <p:bldP spid="11" grpId="14" animBg="1"/>
      <p:bldP spid="11" grpId="15" animBg="1"/>
      <p:bldP spid="11" grpId="16" animBg="1"/>
      <p:bldP spid="11" grpId="17" animBg="1"/>
      <p:bldP spid="11" grpId="18" animBg="1"/>
      <p:bldP spid="11" grpId="19" animBg="1"/>
      <p:bldP spid="11" grpId="20" animBg="1"/>
      <p:bldP spid="11" grpId="21" animBg="1"/>
      <p:bldP spid="11" grpId="23" animBg="1"/>
      <p:bldP spid="11" grpId="24" animBg="1"/>
      <p:bldP spid="11" grpId="25" animBg="1"/>
      <p:bldP spid="11" grpId="26" animBg="1"/>
      <p:bldP spid="11" grpId="27" animBg="1"/>
      <p:bldP spid="43" grpId="0"/>
      <p:bldP spid="43" grpId="1"/>
      <p:bldP spid="44" grpId="0"/>
      <p:bldP spid="44" grpId="1"/>
      <p:bldP spid="45" grpId="0"/>
      <p:bldP spid="45" grpId="1"/>
      <p:bldP spid="21" grpId="0"/>
      <p:bldP spid="21" grpId="1"/>
      <p:bldP spid="22" grpId="0"/>
      <p:bldP spid="22" grpId="1"/>
      <p:bldP spid="28" grpId="0"/>
      <p:bldP spid="28" grpId="1"/>
      <p:bldP spid="29" grpId="0"/>
      <p:bldP spid="29" grpId="1"/>
      <p:bldP spid="30" grpId="0"/>
      <p:bldP spid="30" grpId="1"/>
      <p:bldP spid="31" grpId="0"/>
      <p:bldP spid="31" grpId="1"/>
      <p:bldP spid="33" grpId="0"/>
      <p:bldP spid="33" grpId="1"/>
      <p:bldP spid="35" grpId="0"/>
      <p:bldP spid="35" grpId="1"/>
      <p:bldP spid="36" grpId="0"/>
      <p:bldP spid="36" grpId="1"/>
      <p:bldP spid="46" grpId="0"/>
      <p:bldP spid="46" grpId="1"/>
      <p:bldP spid="47" grpId="0"/>
      <p:bldP spid="47" grpId="1"/>
      <p:bldP spid="48" grpId="0"/>
      <p:bldP spid="48" grpId="1"/>
      <p:bldP spid="49" grpId="0"/>
      <p:bldP spid="49" grpId="1"/>
      <p:bldP spid="52" grpId="0"/>
      <p:bldP spid="52" grpId="1"/>
      <p:bldP spid="53" grpId="0"/>
      <p:bldP spid="53" grpId="1"/>
      <p:bldP spid="54" grpId="0"/>
      <p:bldP spid="54" grpId="1"/>
      <p:bldP spid="58" grpId="0"/>
      <p:bldP spid="58" grpId="1"/>
      <p:bldP spid="59" grpId="0"/>
      <p:bldP spid="59" grpId="1"/>
      <p:bldP spid="61" grpId="0"/>
      <p:bldP spid="61" grpId="1"/>
      <p:bldP spid="62" grpId="0"/>
      <p:bldP spid="62" grpId="1"/>
      <p:bldP spid="34" grpId="0" animBg="1"/>
      <p:bldP spid="34" grpId="1" animBg="1"/>
      <p:bldP spid="34" grpId="2" animBg="1"/>
      <p:bldP spid="34" grpId="3" animBg="1"/>
      <p:bldP spid="34" grpId="4" animBg="1"/>
      <p:bldP spid="34" grpId="5" animBg="1"/>
      <p:bldP spid="34" grpId="6" animBg="1"/>
      <p:bldP spid="34" grpId="7" animBg="1"/>
      <p:bldP spid="34" grpId="8" animBg="1"/>
      <p:bldP spid="34" grpId="9" animBg="1"/>
      <p:bldP spid="63" grpId="0"/>
      <p:bldP spid="63" grpId="1"/>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B56C8D-A740-4D36-A1ED-8BE7D3831EA1}"/>
              </a:ext>
            </a:extLst>
          </p:cNvPr>
          <p:cNvPicPr>
            <a:picLocks noChangeAspect="1"/>
          </p:cNvPicPr>
          <p:nvPr/>
        </p:nvPicPr>
        <p:blipFill>
          <a:blip r:embed="rId2"/>
          <a:stretch>
            <a:fillRect/>
          </a:stretch>
        </p:blipFill>
        <p:spPr>
          <a:xfrm>
            <a:off x="417520" y="1217946"/>
            <a:ext cx="2095500" cy="2505075"/>
          </a:xfrm>
          <a:prstGeom prst="rect">
            <a:avLst/>
          </a:prstGeom>
        </p:spPr>
      </p:pic>
      <p:sp>
        <p:nvSpPr>
          <p:cNvPr id="16" name="TextBox 15">
            <a:extLst>
              <a:ext uri="{FF2B5EF4-FFF2-40B4-BE49-F238E27FC236}">
                <a16:creationId xmlns:a16="http://schemas.microsoft.com/office/drawing/2014/main" id="{F38D5097-9425-489B-8190-8457B627C116}"/>
              </a:ext>
            </a:extLst>
          </p:cNvPr>
          <p:cNvSpPr txBox="1"/>
          <p:nvPr/>
        </p:nvSpPr>
        <p:spPr>
          <a:xfrm>
            <a:off x="4955731" y="794236"/>
            <a:ext cx="3840608" cy="2031325"/>
          </a:xfrm>
          <a:prstGeom prst="rect">
            <a:avLst/>
          </a:prstGeom>
          <a:noFill/>
          <a:ln>
            <a:solidFill>
              <a:schemeClr val="tx1"/>
            </a:solidFill>
          </a:ln>
        </p:spPr>
        <p:txBody>
          <a:bodyPr wrap="square" rtlCol="0">
            <a:spAutoFit/>
          </a:bodyPr>
          <a:lstStyle/>
          <a:p>
            <a:r>
              <a:rPr lang="en-AU" dirty="0"/>
              <a:t>Memory</a:t>
            </a:r>
          </a:p>
          <a:p>
            <a:endParaRPr lang="en-AU" dirty="0"/>
          </a:p>
          <a:p>
            <a:endParaRPr lang="en-AU" dirty="0"/>
          </a:p>
          <a:p>
            <a:endParaRPr lang="en-AU" dirty="0"/>
          </a:p>
          <a:p>
            <a:endParaRPr lang="en-AU" dirty="0"/>
          </a:p>
          <a:p>
            <a:endParaRPr lang="en-AU" dirty="0"/>
          </a:p>
          <a:p>
            <a:endParaRPr lang="en-AU" dirty="0"/>
          </a:p>
        </p:txBody>
      </p:sp>
      <p:sp>
        <p:nvSpPr>
          <p:cNvPr id="39" name="TextBox 38">
            <a:extLst>
              <a:ext uri="{FF2B5EF4-FFF2-40B4-BE49-F238E27FC236}">
                <a16:creationId xmlns:a16="http://schemas.microsoft.com/office/drawing/2014/main" id="{E74965B9-250C-48CF-B461-594269FD510D}"/>
              </a:ext>
            </a:extLst>
          </p:cNvPr>
          <p:cNvSpPr txBox="1"/>
          <p:nvPr/>
        </p:nvSpPr>
        <p:spPr>
          <a:xfrm>
            <a:off x="330115" y="4191000"/>
            <a:ext cx="4038600" cy="923330"/>
          </a:xfrm>
          <a:prstGeom prst="rect">
            <a:avLst/>
          </a:prstGeom>
          <a:noFill/>
        </p:spPr>
        <p:txBody>
          <a:bodyPr wrap="square" rtlCol="0">
            <a:spAutoFit/>
          </a:bodyPr>
          <a:lstStyle/>
          <a:p>
            <a:r>
              <a:rPr lang="en-US" dirty="0">
                <a:solidFill>
                  <a:schemeClr val="accent6">
                    <a:lumMod val="75000"/>
                  </a:schemeClr>
                </a:solidFill>
              </a:rPr>
              <a:t>In Example 3 we will apply the same principles to a program with some simple functions.</a:t>
            </a:r>
          </a:p>
        </p:txBody>
      </p:sp>
      <p:sp>
        <p:nvSpPr>
          <p:cNvPr id="24" name="TextBox 23"/>
          <p:cNvSpPr txBox="1"/>
          <p:nvPr/>
        </p:nvSpPr>
        <p:spPr>
          <a:xfrm>
            <a:off x="6324600" y="6324600"/>
            <a:ext cx="1917641" cy="369332"/>
          </a:xfrm>
          <a:prstGeom prst="rect">
            <a:avLst/>
          </a:prstGeom>
          <a:noFill/>
        </p:spPr>
        <p:txBody>
          <a:bodyPr wrap="none" rtlCol="0">
            <a:spAutoFit/>
          </a:bodyPr>
          <a:lstStyle/>
          <a:p>
            <a:r>
              <a:rPr lang="en-US" i="1" dirty="0"/>
              <a:t>Click to continue…</a:t>
            </a:r>
          </a:p>
        </p:txBody>
      </p:sp>
      <p:pic>
        <p:nvPicPr>
          <p:cNvPr id="12" name="Picture 11" descr="UniLndscplogo-blu_01.png"/>
          <p:cNvPicPr>
            <a:picLocks noChangeAspect="1"/>
          </p:cNvPicPr>
          <p:nvPr/>
        </p:nvPicPr>
        <p:blipFill>
          <a:blip r:embed="rId3"/>
          <a:stretch>
            <a:fillRect/>
          </a:stretch>
        </p:blipFill>
        <p:spPr>
          <a:xfrm>
            <a:off x="7283420" y="69600"/>
            <a:ext cx="1534925" cy="540000"/>
          </a:xfrm>
          <a:prstGeom prst="rect">
            <a:avLst/>
          </a:prstGeom>
        </p:spPr>
      </p:pic>
      <p:sp>
        <p:nvSpPr>
          <p:cNvPr id="17" name="TextBox 16">
            <a:extLst>
              <a:ext uri="{FF2B5EF4-FFF2-40B4-BE49-F238E27FC236}">
                <a16:creationId xmlns:a16="http://schemas.microsoft.com/office/drawing/2014/main" id="{6002EF0C-3DEB-451B-AAA5-8D2530475617}"/>
              </a:ext>
            </a:extLst>
          </p:cNvPr>
          <p:cNvSpPr txBox="1"/>
          <p:nvPr/>
        </p:nvSpPr>
        <p:spPr>
          <a:xfrm>
            <a:off x="4953001" y="2932484"/>
            <a:ext cx="3865502" cy="2031325"/>
          </a:xfrm>
          <a:prstGeom prst="rect">
            <a:avLst/>
          </a:prstGeom>
          <a:noFill/>
          <a:ln>
            <a:solidFill>
              <a:schemeClr val="tx1"/>
            </a:solidFill>
          </a:ln>
        </p:spPr>
        <p:txBody>
          <a:bodyPr wrap="square" rtlCol="0">
            <a:spAutoFit/>
          </a:bodyPr>
          <a:lstStyle/>
          <a:p>
            <a:r>
              <a:rPr lang="en-AU" dirty="0"/>
              <a:t>Output</a:t>
            </a:r>
          </a:p>
          <a:p>
            <a:endParaRPr lang="en-AU" dirty="0"/>
          </a:p>
          <a:p>
            <a:endParaRPr lang="en-AU" dirty="0"/>
          </a:p>
          <a:p>
            <a:endParaRPr lang="en-AU" dirty="0"/>
          </a:p>
          <a:p>
            <a:endParaRPr lang="en-AU" dirty="0"/>
          </a:p>
          <a:p>
            <a:endParaRPr lang="en-AU" dirty="0"/>
          </a:p>
          <a:p>
            <a:endParaRPr lang="en-AU" dirty="0"/>
          </a:p>
        </p:txBody>
      </p:sp>
      <p:sp>
        <p:nvSpPr>
          <p:cNvPr id="19" name="TextBox 18">
            <a:extLst>
              <a:ext uri="{FF2B5EF4-FFF2-40B4-BE49-F238E27FC236}">
                <a16:creationId xmlns:a16="http://schemas.microsoft.com/office/drawing/2014/main" id="{4135F462-D7D5-488F-AA30-8BBAD8ED1ED4}"/>
              </a:ext>
            </a:extLst>
          </p:cNvPr>
          <p:cNvSpPr txBox="1"/>
          <p:nvPr/>
        </p:nvSpPr>
        <p:spPr>
          <a:xfrm>
            <a:off x="228600" y="253651"/>
            <a:ext cx="6858000" cy="369332"/>
          </a:xfrm>
          <a:prstGeom prst="rect">
            <a:avLst/>
          </a:prstGeom>
          <a:noFill/>
        </p:spPr>
        <p:txBody>
          <a:bodyPr wrap="square" rtlCol="0">
            <a:spAutoFit/>
          </a:bodyPr>
          <a:lstStyle/>
          <a:p>
            <a:r>
              <a:rPr lang="en-US" b="1" u="sng" dirty="0"/>
              <a:t>How to solve: “What is the output produced by the following code”?</a:t>
            </a:r>
          </a:p>
        </p:txBody>
      </p:sp>
      <p:sp>
        <p:nvSpPr>
          <p:cNvPr id="4" name="TextBox 3">
            <a:extLst>
              <a:ext uri="{FF2B5EF4-FFF2-40B4-BE49-F238E27FC236}">
                <a16:creationId xmlns:a16="http://schemas.microsoft.com/office/drawing/2014/main" id="{02F6DBC2-F771-41B7-890E-81EEADB65C49}"/>
              </a:ext>
            </a:extLst>
          </p:cNvPr>
          <p:cNvSpPr txBox="1"/>
          <p:nvPr/>
        </p:nvSpPr>
        <p:spPr>
          <a:xfrm>
            <a:off x="228600" y="764911"/>
            <a:ext cx="1209627" cy="369332"/>
          </a:xfrm>
          <a:prstGeom prst="rect">
            <a:avLst/>
          </a:prstGeom>
          <a:noFill/>
        </p:spPr>
        <p:txBody>
          <a:bodyPr wrap="none" rtlCol="0">
            <a:spAutoFit/>
          </a:bodyPr>
          <a:lstStyle/>
          <a:p>
            <a:r>
              <a:rPr lang="en-AU" dirty="0">
                <a:solidFill>
                  <a:schemeClr val="accent1"/>
                </a:solidFill>
              </a:rPr>
              <a:t>Example 3:</a:t>
            </a:r>
          </a:p>
        </p:txBody>
      </p:sp>
      <p:sp>
        <p:nvSpPr>
          <p:cNvPr id="11" name="Rectangle 10">
            <a:extLst>
              <a:ext uri="{FF2B5EF4-FFF2-40B4-BE49-F238E27FC236}">
                <a16:creationId xmlns:a16="http://schemas.microsoft.com/office/drawing/2014/main" id="{C41507B1-77BF-4A03-B332-6952050F08BD}"/>
              </a:ext>
            </a:extLst>
          </p:cNvPr>
          <p:cNvSpPr/>
          <p:nvPr/>
        </p:nvSpPr>
        <p:spPr>
          <a:xfrm>
            <a:off x="325581" y="3080327"/>
            <a:ext cx="2265219" cy="120074"/>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7278F40-C8DA-4EEE-BC9B-E0B2517A470E}"/>
              </a:ext>
            </a:extLst>
          </p:cNvPr>
          <p:cNvSpPr/>
          <p:nvPr/>
        </p:nvSpPr>
        <p:spPr>
          <a:xfrm>
            <a:off x="7076440" y="2353088"/>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B350FD72-6EED-4B46-95A9-13139161C137}"/>
              </a:ext>
            </a:extLst>
          </p:cNvPr>
          <p:cNvSpPr txBox="1"/>
          <p:nvPr/>
        </p:nvSpPr>
        <p:spPr>
          <a:xfrm>
            <a:off x="325497" y="3986258"/>
            <a:ext cx="4038600" cy="2308324"/>
          </a:xfrm>
          <a:prstGeom prst="rect">
            <a:avLst/>
          </a:prstGeom>
          <a:noFill/>
        </p:spPr>
        <p:txBody>
          <a:bodyPr wrap="square" rtlCol="0">
            <a:spAutoFit/>
          </a:bodyPr>
          <a:lstStyle/>
          <a:p>
            <a:r>
              <a:rPr lang="en-US" dirty="0">
                <a:solidFill>
                  <a:schemeClr val="accent6">
                    <a:lumMod val="75000"/>
                  </a:schemeClr>
                </a:solidFill>
              </a:rPr>
              <a:t>Notice that in our consideration, execution begins on the first line of code at the outermost indent level that is not a function definition. Functions do not execute until called upon. </a:t>
            </a:r>
          </a:p>
          <a:p>
            <a:endParaRPr lang="en-US" dirty="0">
              <a:solidFill>
                <a:schemeClr val="accent6">
                  <a:lumMod val="75000"/>
                </a:schemeClr>
              </a:solidFill>
            </a:endParaRPr>
          </a:p>
          <a:p>
            <a:r>
              <a:rPr lang="en-US" dirty="0">
                <a:solidFill>
                  <a:schemeClr val="accent6">
                    <a:lumMod val="75000"/>
                  </a:schemeClr>
                </a:solidFill>
              </a:rPr>
              <a:t>Therefore we begin here, where the variable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is instantiated.</a:t>
            </a:r>
          </a:p>
        </p:txBody>
      </p:sp>
      <p:pic>
        <p:nvPicPr>
          <p:cNvPr id="5" name="Picture 4">
            <a:extLst>
              <a:ext uri="{FF2B5EF4-FFF2-40B4-BE49-F238E27FC236}">
                <a16:creationId xmlns:a16="http://schemas.microsoft.com/office/drawing/2014/main" id="{4765EADB-1C9C-45DB-BA88-3D52F607B90B}"/>
              </a:ext>
            </a:extLst>
          </p:cNvPr>
          <p:cNvPicPr>
            <a:picLocks noChangeAspect="1"/>
          </p:cNvPicPr>
          <p:nvPr/>
        </p:nvPicPr>
        <p:blipFill>
          <a:blip r:embed="rId4"/>
          <a:stretch>
            <a:fillRect/>
          </a:stretch>
        </p:blipFill>
        <p:spPr>
          <a:xfrm>
            <a:off x="5334000" y="1253405"/>
            <a:ext cx="352425" cy="133350"/>
          </a:xfrm>
          <a:prstGeom prst="rect">
            <a:avLst/>
          </a:prstGeom>
        </p:spPr>
      </p:pic>
      <p:pic>
        <p:nvPicPr>
          <p:cNvPr id="14" name="Picture 13">
            <a:extLst>
              <a:ext uri="{FF2B5EF4-FFF2-40B4-BE49-F238E27FC236}">
                <a16:creationId xmlns:a16="http://schemas.microsoft.com/office/drawing/2014/main" id="{ACF5FA03-550B-4030-9721-54EB97FA3499}"/>
              </a:ext>
            </a:extLst>
          </p:cNvPr>
          <p:cNvPicPr>
            <a:picLocks noChangeAspect="1"/>
          </p:cNvPicPr>
          <p:nvPr/>
        </p:nvPicPr>
        <p:blipFill>
          <a:blip r:embed="rId5"/>
          <a:stretch>
            <a:fillRect/>
          </a:stretch>
        </p:blipFill>
        <p:spPr>
          <a:xfrm>
            <a:off x="7146925" y="1230314"/>
            <a:ext cx="133350" cy="152400"/>
          </a:xfrm>
          <a:prstGeom prst="rect">
            <a:avLst/>
          </a:prstGeom>
        </p:spPr>
      </p:pic>
      <p:sp>
        <p:nvSpPr>
          <p:cNvPr id="56" name="TextBox 55">
            <a:extLst>
              <a:ext uri="{FF2B5EF4-FFF2-40B4-BE49-F238E27FC236}">
                <a16:creationId xmlns:a16="http://schemas.microsoft.com/office/drawing/2014/main" id="{AD80B024-5C51-48B3-A606-07AA83EB1656}"/>
              </a:ext>
            </a:extLst>
          </p:cNvPr>
          <p:cNvSpPr txBox="1"/>
          <p:nvPr/>
        </p:nvSpPr>
        <p:spPr>
          <a:xfrm>
            <a:off x="345745" y="3986258"/>
            <a:ext cx="4038600" cy="1754326"/>
          </a:xfrm>
          <a:prstGeom prst="rect">
            <a:avLst/>
          </a:prstGeom>
          <a:noFill/>
        </p:spPr>
        <p:txBody>
          <a:bodyPr wrap="square" rtlCol="0">
            <a:spAutoFit/>
          </a:bodyPr>
          <a:lstStyle/>
          <a:p>
            <a:r>
              <a:rPr lang="en-US" dirty="0">
                <a:solidFill>
                  <a:schemeClr val="accent6">
                    <a:lumMod val="75000"/>
                  </a:schemeClr>
                </a:solidFill>
              </a:rPr>
              <a:t>Next, variable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 will be instantiated. However, the value assigned is determined by the output (return value) of function </a:t>
            </a:r>
            <a:r>
              <a:rPr lang="en-US" sz="1400" dirty="0">
                <a:latin typeface="Courier New" panose="02070309020205020404" pitchFamily="49" charset="0"/>
                <a:cs typeface="Courier New" panose="02070309020205020404" pitchFamily="49" charset="0"/>
              </a:rPr>
              <a:t>func_2</a:t>
            </a:r>
            <a:r>
              <a:rPr lang="en-US" dirty="0">
                <a:solidFill>
                  <a:schemeClr val="accent6">
                    <a:lumMod val="75000"/>
                  </a:schemeClr>
                </a:solidFill>
              </a:rPr>
              <a:t>. Obviously, we cannot do this unless we jump to that function and execute it first.</a:t>
            </a:r>
          </a:p>
        </p:txBody>
      </p:sp>
      <p:sp>
        <p:nvSpPr>
          <p:cNvPr id="26" name="Arc 25">
            <a:extLst>
              <a:ext uri="{FF2B5EF4-FFF2-40B4-BE49-F238E27FC236}">
                <a16:creationId xmlns:a16="http://schemas.microsoft.com/office/drawing/2014/main" id="{74849DD1-49D4-485B-8B77-B2EDD0B3B678}"/>
              </a:ext>
            </a:extLst>
          </p:cNvPr>
          <p:cNvSpPr/>
          <p:nvPr/>
        </p:nvSpPr>
        <p:spPr>
          <a:xfrm flipH="1">
            <a:off x="58695" y="1957388"/>
            <a:ext cx="625712" cy="1339993"/>
          </a:xfrm>
          <a:prstGeom prst="arc">
            <a:avLst>
              <a:gd name="adj1" fmla="val 16274006"/>
              <a:gd name="adj2" fmla="val 5338250"/>
            </a:avLst>
          </a:prstGeom>
          <a:ln w="19050">
            <a:headEnd type="stealt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0" name="TextBox 59">
            <a:extLst>
              <a:ext uri="{FF2B5EF4-FFF2-40B4-BE49-F238E27FC236}">
                <a16:creationId xmlns:a16="http://schemas.microsoft.com/office/drawing/2014/main" id="{C9640066-498B-4382-8CF6-AB152FB4AE6E}"/>
              </a:ext>
            </a:extLst>
          </p:cNvPr>
          <p:cNvSpPr txBox="1"/>
          <p:nvPr/>
        </p:nvSpPr>
        <p:spPr>
          <a:xfrm>
            <a:off x="332881" y="3986258"/>
            <a:ext cx="4454408" cy="2585323"/>
          </a:xfrm>
          <a:prstGeom prst="rect">
            <a:avLst/>
          </a:prstGeom>
          <a:noFill/>
        </p:spPr>
        <p:txBody>
          <a:bodyPr wrap="square" rtlCol="0">
            <a:spAutoFit/>
          </a:bodyPr>
          <a:lstStyle/>
          <a:p>
            <a:r>
              <a:rPr lang="en-US" dirty="0">
                <a:solidFill>
                  <a:schemeClr val="accent6">
                    <a:lumMod val="75000"/>
                  </a:schemeClr>
                </a:solidFill>
              </a:rPr>
              <a:t>Now we are in function </a:t>
            </a:r>
            <a:r>
              <a:rPr lang="en-US" sz="1400" dirty="0">
                <a:latin typeface="Courier New" panose="02070309020205020404" pitchFamily="49" charset="0"/>
                <a:cs typeface="Courier New" panose="02070309020205020404" pitchFamily="49" charset="0"/>
              </a:rPr>
              <a:t>func_2</a:t>
            </a:r>
            <a:r>
              <a:rPr lang="en-US" dirty="0">
                <a:solidFill>
                  <a:schemeClr val="accent6">
                    <a:lumMod val="75000"/>
                  </a:schemeClr>
                </a:solidFill>
              </a:rPr>
              <a:t>. On this first line, a variable internal to the function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 is assigned the value which was placed in the brackets in the function call, in this case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This internal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 is created locally and only exists in the scope of the function. To aid us in this distinction and avoid confusing it with any variable outside the function, we will create a separate memory frame for </a:t>
            </a:r>
            <a:r>
              <a:rPr lang="en-US" sz="1400" dirty="0">
                <a:latin typeface="Courier New" panose="02070309020205020404" pitchFamily="49" charset="0"/>
                <a:cs typeface="Courier New" panose="02070309020205020404" pitchFamily="49" charset="0"/>
              </a:rPr>
              <a:t>func_2</a:t>
            </a:r>
            <a:r>
              <a:rPr lang="en-US" dirty="0">
                <a:solidFill>
                  <a:schemeClr val="accent6">
                    <a:lumMod val="75000"/>
                  </a:schemeClr>
                </a:solidFill>
              </a:rPr>
              <a:t> .</a:t>
            </a:r>
          </a:p>
        </p:txBody>
      </p:sp>
      <p:sp>
        <p:nvSpPr>
          <p:cNvPr id="65" name="Rectangle 64">
            <a:extLst>
              <a:ext uri="{FF2B5EF4-FFF2-40B4-BE49-F238E27FC236}">
                <a16:creationId xmlns:a16="http://schemas.microsoft.com/office/drawing/2014/main" id="{ACBEDE2B-ED43-4835-84CD-63220CC23A6B}"/>
              </a:ext>
            </a:extLst>
          </p:cNvPr>
          <p:cNvSpPr/>
          <p:nvPr/>
        </p:nvSpPr>
        <p:spPr>
          <a:xfrm>
            <a:off x="371551" y="1867478"/>
            <a:ext cx="2265219" cy="120074"/>
          </a:xfrm>
          <a:prstGeom prst="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0B06DAC-3DB4-469D-84A9-1C4174AFFA3B}"/>
              </a:ext>
            </a:extLst>
          </p:cNvPr>
          <p:cNvSpPr txBox="1"/>
          <p:nvPr/>
        </p:nvSpPr>
        <p:spPr>
          <a:xfrm>
            <a:off x="5083926" y="1833392"/>
            <a:ext cx="2713763" cy="800219"/>
          </a:xfrm>
          <a:prstGeom prst="rect">
            <a:avLst/>
          </a:prstGeom>
          <a:noFill/>
          <a:ln>
            <a:solidFill>
              <a:schemeClr val="tx1"/>
            </a:solidFill>
          </a:ln>
        </p:spPr>
        <p:txBody>
          <a:bodyPr wrap="square" rtlCol="0">
            <a:spAutoFit/>
          </a:bodyPr>
          <a:lstStyle/>
          <a:p>
            <a:r>
              <a:rPr lang="en-AU" sz="1400" dirty="0">
                <a:latin typeface="Courier New" panose="02070309020205020404" pitchFamily="49" charset="0"/>
                <a:cs typeface="Courier New" panose="02070309020205020404" pitchFamily="49" charset="0"/>
              </a:rPr>
              <a:t>func_2</a:t>
            </a:r>
          </a:p>
          <a:p>
            <a:endParaRPr lang="en-AU" sz="1400" dirty="0">
              <a:latin typeface="Courier New" panose="02070309020205020404" pitchFamily="49" charset="0"/>
              <a:cs typeface="Courier New" panose="02070309020205020404" pitchFamily="49" charset="0"/>
            </a:endParaRPr>
          </a:p>
          <a:p>
            <a:endParaRPr lang="en-AU" dirty="0"/>
          </a:p>
        </p:txBody>
      </p:sp>
      <p:pic>
        <p:nvPicPr>
          <p:cNvPr id="68" name="Picture 67">
            <a:extLst>
              <a:ext uri="{FF2B5EF4-FFF2-40B4-BE49-F238E27FC236}">
                <a16:creationId xmlns:a16="http://schemas.microsoft.com/office/drawing/2014/main" id="{A3B755F4-4605-4454-8BB7-18E296151542}"/>
              </a:ext>
            </a:extLst>
          </p:cNvPr>
          <p:cNvPicPr>
            <a:picLocks noChangeAspect="1"/>
          </p:cNvPicPr>
          <p:nvPr/>
        </p:nvPicPr>
        <p:blipFill>
          <a:blip r:embed="rId4"/>
          <a:stretch>
            <a:fillRect/>
          </a:stretch>
        </p:blipFill>
        <p:spPr>
          <a:xfrm>
            <a:off x="5320665" y="2390007"/>
            <a:ext cx="352425" cy="133350"/>
          </a:xfrm>
          <a:prstGeom prst="rect">
            <a:avLst/>
          </a:prstGeom>
        </p:spPr>
      </p:pic>
      <p:pic>
        <p:nvPicPr>
          <p:cNvPr id="69" name="Picture 68">
            <a:extLst>
              <a:ext uri="{FF2B5EF4-FFF2-40B4-BE49-F238E27FC236}">
                <a16:creationId xmlns:a16="http://schemas.microsoft.com/office/drawing/2014/main" id="{797DA8A8-6796-49F2-A91A-BC510E025349}"/>
              </a:ext>
            </a:extLst>
          </p:cNvPr>
          <p:cNvPicPr>
            <a:picLocks noChangeAspect="1"/>
          </p:cNvPicPr>
          <p:nvPr/>
        </p:nvPicPr>
        <p:blipFill>
          <a:blip r:embed="rId5"/>
          <a:stretch>
            <a:fillRect/>
          </a:stretch>
        </p:blipFill>
        <p:spPr>
          <a:xfrm>
            <a:off x="7146925" y="2145438"/>
            <a:ext cx="133350" cy="152400"/>
          </a:xfrm>
          <a:prstGeom prst="rect">
            <a:avLst/>
          </a:prstGeom>
        </p:spPr>
      </p:pic>
      <p:sp>
        <p:nvSpPr>
          <p:cNvPr id="70" name="TextBox 69">
            <a:extLst>
              <a:ext uri="{FF2B5EF4-FFF2-40B4-BE49-F238E27FC236}">
                <a16:creationId xmlns:a16="http://schemas.microsoft.com/office/drawing/2014/main" id="{7ABE2881-AF15-4398-9E6F-AA33638CE8A4}"/>
              </a:ext>
            </a:extLst>
          </p:cNvPr>
          <p:cNvSpPr txBox="1"/>
          <p:nvPr/>
        </p:nvSpPr>
        <p:spPr>
          <a:xfrm>
            <a:off x="332881" y="3966252"/>
            <a:ext cx="4454408" cy="923330"/>
          </a:xfrm>
          <a:prstGeom prst="rect">
            <a:avLst/>
          </a:prstGeom>
          <a:noFill/>
        </p:spPr>
        <p:txBody>
          <a:bodyPr wrap="square" rtlCol="0">
            <a:spAutoFit/>
          </a:bodyPr>
          <a:lstStyle/>
          <a:p>
            <a:r>
              <a:rPr lang="en-US" dirty="0">
                <a:solidFill>
                  <a:schemeClr val="accent6">
                    <a:lumMod val="75000"/>
                  </a:schemeClr>
                </a:solidFill>
              </a:rPr>
              <a:t>In this next line, a new variable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local to the </a:t>
            </a:r>
            <a:r>
              <a:rPr lang="en-US" sz="1400" dirty="0">
                <a:latin typeface="Courier New" panose="02070309020205020404" pitchFamily="49" charset="0"/>
                <a:cs typeface="Courier New" panose="02070309020205020404" pitchFamily="49" charset="0"/>
              </a:rPr>
              <a:t>func_2</a:t>
            </a:r>
            <a:r>
              <a:rPr lang="en-US" dirty="0">
                <a:solidFill>
                  <a:schemeClr val="accent6">
                    <a:lumMod val="75000"/>
                  </a:schemeClr>
                </a:solidFill>
              </a:rPr>
              <a:t> frame is instantiated. The external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is of course unaffected.</a:t>
            </a:r>
          </a:p>
        </p:txBody>
      </p:sp>
      <p:sp>
        <p:nvSpPr>
          <p:cNvPr id="71" name="TextBox 70">
            <a:extLst>
              <a:ext uri="{FF2B5EF4-FFF2-40B4-BE49-F238E27FC236}">
                <a16:creationId xmlns:a16="http://schemas.microsoft.com/office/drawing/2014/main" id="{788B6DDF-3A5C-49AC-B960-2472FCF3C5F0}"/>
              </a:ext>
            </a:extLst>
          </p:cNvPr>
          <p:cNvSpPr txBox="1"/>
          <p:nvPr/>
        </p:nvSpPr>
        <p:spPr>
          <a:xfrm>
            <a:off x="332881" y="3997262"/>
            <a:ext cx="4454408" cy="2031325"/>
          </a:xfrm>
          <a:prstGeom prst="rect">
            <a:avLst/>
          </a:prstGeom>
          <a:noFill/>
        </p:spPr>
        <p:txBody>
          <a:bodyPr wrap="square" rtlCol="0">
            <a:spAutoFit/>
          </a:bodyPr>
          <a:lstStyle/>
          <a:p>
            <a:r>
              <a:rPr lang="en-US" dirty="0">
                <a:solidFill>
                  <a:schemeClr val="accent6">
                    <a:lumMod val="75000"/>
                  </a:schemeClr>
                </a:solidFill>
              </a:rPr>
              <a:t>Finally, the local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of the </a:t>
            </a:r>
            <a:r>
              <a:rPr lang="en-US" sz="1400" dirty="0">
                <a:latin typeface="Courier New" panose="02070309020205020404" pitchFamily="49" charset="0"/>
                <a:cs typeface="Courier New" panose="02070309020205020404" pitchFamily="49" charset="0"/>
              </a:rPr>
              <a:t>func_2</a:t>
            </a:r>
            <a:r>
              <a:rPr lang="en-US" dirty="0">
                <a:solidFill>
                  <a:schemeClr val="accent6">
                    <a:lumMod val="75000"/>
                  </a:schemeClr>
                </a:solidFill>
              </a:rPr>
              <a:t> frame, which is currently of value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is returned. </a:t>
            </a:r>
          </a:p>
          <a:p>
            <a:endParaRPr lang="en-US" dirty="0">
              <a:solidFill>
                <a:schemeClr val="accent6">
                  <a:lumMod val="75000"/>
                </a:schemeClr>
              </a:solidFill>
            </a:endParaRPr>
          </a:p>
          <a:p>
            <a:r>
              <a:rPr lang="en-US" dirty="0">
                <a:solidFill>
                  <a:schemeClr val="accent6">
                    <a:lumMod val="75000"/>
                  </a:schemeClr>
                </a:solidFill>
              </a:rPr>
              <a:t>The original expression from the calling code can now be evaluated: </a:t>
            </a:r>
            <a:r>
              <a:rPr lang="en-US" sz="1400" dirty="0">
                <a:latin typeface="Courier New" panose="02070309020205020404" pitchFamily="49" charset="0"/>
                <a:cs typeface="Courier New" panose="02070309020205020404" pitchFamily="49" charset="0"/>
              </a:rPr>
              <a:t>func_2(num1) </a:t>
            </a:r>
            <a:r>
              <a:rPr lang="en-US" dirty="0">
                <a:solidFill>
                  <a:schemeClr val="accent6">
                    <a:lumMod val="75000"/>
                  </a:schemeClr>
                </a:solidFill>
              </a:rPr>
              <a:t>resolves to the return value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with which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 is instantiated.</a:t>
            </a:r>
          </a:p>
        </p:txBody>
      </p:sp>
      <p:sp>
        <p:nvSpPr>
          <p:cNvPr id="72" name="Arc 71">
            <a:extLst>
              <a:ext uri="{FF2B5EF4-FFF2-40B4-BE49-F238E27FC236}">
                <a16:creationId xmlns:a16="http://schemas.microsoft.com/office/drawing/2014/main" id="{6A50FAAE-884A-43CB-B91F-643D08C13D89}"/>
              </a:ext>
            </a:extLst>
          </p:cNvPr>
          <p:cNvSpPr/>
          <p:nvPr/>
        </p:nvSpPr>
        <p:spPr>
          <a:xfrm flipV="1">
            <a:off x="782147" y="2239213"/>
            <a:ext cx="970454" cy="1014285"/>
          </a:xfrm>
          <a:prstGeom prst="arc">
            <a:avLst>
              <a:gd name="adj1" fmla="val 17462971"/>
              <a:gd name="adj2" fmla="val 3155074"/>
            </a:avLst>
          </a:prstGeom>
          <a:ln w="19050">
            <a:headEnd type="stealt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pic>
        <p:nvPicPr>
          <p:cNvPr id="32" name="Picture 31">
            <a:extLst>
              <a:ext uri="{FF2B5EF4-FFF2-40B4-BE49-F238E27FC236}">
                <a16:creationId xmlns:a16="http://schemas.microsoft.com/office/drawing/2014/main" id="{45EFCEC4-4F08-41A4-9501-3819F4FB90F3}"/>
              </a:ext>
            </a:extLst>
          </p:cNvPr>
          <p:cNvPicPr>
            <a:picLocks noChangeAspect="1"/>
          </p:cNvPicPr>
          <p:nvPr/>
        </p:nvPicPr>
        <p:blipFill>
          <a:blip r:embed="rId6"/>
          <a:stretch>
            <a:fillRect/>
          </a:stretch>
        </p:blipFill>
        <p:spPr>
          <a:xfrm>
            <a:off x="5343525" y="1436745"/>
            <a:ext cx="342900" cy="152400"/>
          </a:xfrm>
          <a:prstGeom prst="rect">
            <a:avLst/>
          </a:prstGeom>
        </p:spPr>
      </p:pic>
      <p:sp>
        <p:nvSpPr>
          <p:cNvPr id="74" name="TextBox 73">
            <a:extLst>
              <a:ext uri="{FF2B5EF4-FFF2-40B4-BE49-F238E27FC236}">
                <a16:creationId xmlns:a16="http://schemas.microsoft.com/office/drawing/2014/main" id="{A3849823-B66A-4B96-AD90-80493095FC5E}"/>
              </a:ext>
            </a:extLst>
          </p:cNvPr>
          <p:cNvSpPr txBox="1"/>
          <p:nvPr/>
        </p:nvSpPr>
        <p:spPr>
          <a:xfrm>
            <a:off x="350897" y="3978270"/>
            <a:ext cx="4454408" cy="1477328"/>
          </a:xfrm>
          <a:prstGeom prst="rect">
            <a:avLst/>
          </a:prstGeom>
          <a:noFill/>
        </p:spPr>
        <p:txBody>
          <a:bodyPr wrap="square" rtlCol="0">
            <a:spAutoFit/>
          </a:bodyPr>
          <a:lstStyle/>
          <a:p>
            <a:r>
              <a:rPr lang="en-US" dirty="0">
                <a:solidFill>
                  <a:schemeClr val="accent6">
                    <a:lumMod val="75000"/>
                  </a:schemeClr>
                </a:solidFill>
              </a:rPr>
              <a:t>Note that since </a:t>
            </a:r>
            <a:r>
              <a:rPr lang="en-US" sz="1400" dirty="0">
                <a:latin typeface="Courier New" panose="02070309020205020404" pitchFamily="49" charset="0"/>
                <a:cs typeface="Courier New" panose="02070309020205020404" pitchFamily="49" charset="0"/>
              </a:rPr>
              <a:t>func_2</a:t>
            </a:r>
            <a:r>
              <a:rPr lang="en-US" dirty="0">
                <a:solidFill>
                  <a:schemeClr val="accent6">
                    <a:lumMod val="75000"/>
                  </a:schemeClr>
                </a:solidFill>
              </a:rPr>
              <a:t> has now concluded, we can discard the frame it occupies in memory. This is because if it is called again, any internal variables will just be overwritten with new values anyway.</a:t>
            </a:r>
          </a:p>
        </p:txBody>
      </p:sp>
      <p:sp>
        <p:nvSpPr>
          <p:cNvPr id="75" name="TextBox 74">
            <a:extLst>
              <a:ext uri="{FF2B5EF4-FFF2-40B4-BE49-F238E27FC236}">
                <a16:creationId xmlns:a16="http://schemas.microsoft.com/office/drawing/2014/main" id="{EC69E706-9664-4459-A20C-F5CA818D5282}"/>
              </a:ext>
            </a:extLst>
          </p:cNvPr>
          <p:cNvSpPr txBox="1"/>
          <p:nvPr/>
        </p:nvSpPr>
        <p:spPr>
          <a:xfrm>
            <a:off x="350897" y="3994849"/>
            <a:ext cx="4454408" cy="2031325"/>
          </a:xfrm>
          <a:prstGeom prst="rect">
            <a:avLst/>
          </a:prstGeom>
          <a:noFill/>
        </p:spPr>
        <p:txBody>
          <a:bodyPr wrap="square" rtlCol="0">
            <a:spAutoFit/>
          </a:bodyPr>
          <a:lstStyle/>
          <a:p>
            <a:r>
              <a:rPr lang="en-US" dirty="0">
                <a:solidFill>
                  <a:schemeClr val="accent6">
                    <a:lumMod val="75000"/>
                  </a:schemeClr>
                </a:solidFill>
              </a:rPr>
              <a:t>This line calls </a:t>
            </a:r>
            <a:r>
              <a:rPr lang="en-US" sz="1400" dirty="0">
                <a:latin typeface="Courier New" panose="02070309020205020404" pitchFamily="49" charset="0"/>
                <a:cs typeface="Courier New" panose="02070309020205020404" pitchFamily="49" charset="0"/>
              </a:rPr>
              <a:t>func_3</a:t>
            </a:r>
            <a:r>
              <a:rPr lang="en-US" dirty="0">
                <a:solidFill>
                  <a:schemeClr val="accent6">
                    <a:lumMod val="75000"/>
                  </a:schemeClr>
                </a:solidFill>
              </a:rPr>
              <a:t> , feeding in variables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(currently </a:t>
            </a:r>
            <a:r>
              <a:rPr lang="en-US" sz="1400" dirty="0">
                <a:latin typeface="Courier New" panose="02070309020205020404" pitchFamily="49" charset="0"/>
                <a:cs typeface="Courier New" panose="02070309020205020404" pitchFamily="49" charset="0"/>
              </a:rPr>
              <a:t>2</a:t>
            </a:r>
            <a:r>
              <a:rPr lang="en-US" dirty="0">
                <a:solidFill>
                  <a:schemeClr val="accent6">
                    <a:lumMod val="75000"/>
                  </a:schemeClr>
                </a:solidFill>
              </a:rPr>
              <a:t>) and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 (currently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as parameters. </a:t>
            </a:r>
          </a:p>
          <a:p>
            <a:endParaRPr lang="en-US" dirty="0">
              <a:solidFill>
                <a:schemeClr val="accent6">
                  <a:lumMod val="75000"/>
                </a:schemeClr>
              </a:solidFill>
            </a:endParaRPr>
          </a:p>
          <a:p>
            <a:r>
              <a:rPr lang="en-US" dirty="0">
                <a:solidFill>
                  <a:schemeClr val="accent6">
                    <a:lumMod val="75000"/>
                  </a:schemeClr>
                </a:solidFill>
              </a:rPr>
              <a:t>In order to update the value of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we must jump now to the function to evaluate the result. </a:t>
            </a:r>
          </a:p>
        </p:txBody>
      </p:sp>
      <p:pic>
        <p:nvPicPr>
          <p:cNvPr id="50" name="Picture 49">
            <a:extLst>
              <a:ext uri="{FF2B5EF4-FFF2-40B4-BE49-F238E27FC236}">
                <a16:creationId xmlns:a16="http://schemas.microsoft.com/office/drawing/2014/main" id="{876F4A46-5F76-4852-B37C-CD050B53CD51}"/>
              </a:ext>
            </a:extLst>
          </p:cNvPr>
          <p:cNvPicPr>
            <a:picLocks noChangeAspect="1"/>
          </p:cNvPicPr>
          <p:nvPr/>
        </p:nvPicPr>
        <p:blipFill>
          <a:blip r:embed="rId7"/>
          <a:stretch>
            <a:fillRect/>
          </a:stretch>
        </p:blipFill>
        <p:spPr>
          <a:xfrm>
            <a:off x="7144385" y="2399558"/>
            <a:ext cx="95250" cy="123825"/>
          </a:xfrm>
          <a:prstGeom prst="rect">
            <a:avLst/>
          </a:prstGeom>
        </p:spPr>
      </p:pic>
      <p:pic>
        <p:nvPicPr>
          <p:cNvPr id="76" name="Picture 75">
            <a:extLst>
              <a:ext uri="{FF2B5EF4-FFF2-40B4-BE49-F238E27FC236}">
                <a16:creationId xmlns:a16="http://schemas.microsoft.com/office/drawing/2014/main" id="{9E50C0C9-2584-44B2-BD73-A8B42A372846}"/>
              </a:ext>
            </a:extLst>
          </p:cNvPr>
          <p:cNvPicPr>
            <a:picLocks noChangeAspect="1"/>
          </p:cNvPicPr>
          <p:nvPr/>
        </p:nvPicPr>
        <p:blipFill>
          <a:blip r:embed="rId7"/>
          <a:stretch>
            <a:fillRect/>
          </a:stretch>
        </p:blipFill>
        <p:spPr>
          <a:xfrm>
            <a:off x="7154545" y="1466539"/>
            <a:ext cx="95250" cy="123825"/>
          </a:xfrm>
          <a:prstGeom prst="rect">
            <a:avLst/>
          </a:prstGeom>
        </p:spPr>
      </p:pic>
      <p:pic>
        <p:nvPicPr>
          <p:cNvPr id="77" name="Picture 76">
            <a:extLst>
              <a:ext uri="{FF2B5EF4-FFF2-40B4-BE49-F238E27FC236}">
                <a16:creationId xmlns:a16="http://schemas.microsoft.com/office/drawing/2014/main" id="{1370660D-AB69-4F76-B690-EA5C02449F3A}"/>
              </a:ext>
            </a:extLst>
          </p:cNvPr>
          <p:cNvPicPr>
            <a:picLocks noChangeAspect="1"/>
          </p:cNvPicPr>
          <p:nvPr/>
        </p:nvPicPr>
        <p:blipFill>
          <a:blip r:embed="rId6"/>
          <a:stretch>
            <a:fillRect/>
          </a:stretch>
        </p:blipFill>
        <p:spPr>
          <a:xfrm>
            <a:off x="5314742" y="2149606"/>
            <a:ext cx="342900" cy="152400"/>
          </a:xfrm>
          <a:prstGeom prst="rect">
            <a:avLst/>
          </a:prstGeom>
        </p:spPr>
      </p:pic>
      <p:sp>
        <p:nvSpPr>
          <p:cNvPr id="31" name="Arc 30">
            <a:extLst>
              <a:ext uri="{FF2B5EF4-FFF2-40B4-BE49-F238E27FC236}">
                <a16:creationId xmlns:a16="http://schemas.microsoft.com/office/drawing/2014/main" id="{243FAEC1-0BD9-49BD-983F-C1CC9C0FA46D}"/>
              </a:ext>
            </a:extLst>
          </p:cNvPr>
          <p:cNvSpPr/>
          <p:nvPr/>
        </p:nvSpPr>
        <p:spPr>
          <a:xfrm flipH="1">
            <a:off x="64574" y="2536202"/>
            <a:ext cx="625712" cy="926424"/>
          </a:xfrm>
          <a:prstGeom prst="arc">
            <a:avLst>
              <a:gd name="adj1" fmla="val 16274006"/>
              <a:gd name="adj2" fmla="val 5338250"/>
            </a:avLst>
          </a:prstGeom>
          <a:ln w="19050">
            <a:headEnd type="stealt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33" name="Arc 32">
            <a:extLst>
              <a:ext uri="{FF2B5EF4-FFF2-40B4-BE49-F238E27FC236}">
                <a16:creationId xmlns:a16="http://schemas.microsoft.com/office/drawing/2014/main" id="{40FEF0E9-598E-423C-8C80-9AB73331B931}"/>
              </a:ext>
            </a:extLst>
          </p:cNvPr>
          <p:cNvSpPr/>
          <p:nvPr/>
        </p:nvSpPr>
        <p:spPr>
          <a:xfrm flipV="1">
            <a:off x="998463" y="2848964"/>
            <a:ext cx="754138" cy="543034"/>
          </a:xfrm>
          <a:prstGeom prst="arc">
            <a:avLst>
              <a:gd name="adj1" fmla="val 17234964"/>
              <a:gd name="adj2" fmla="val 2715531"/>
            </a:avLst>
          </a:prstGeom>
          <a:ln w="19050">
            <a:headEnd type="stealt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37" name="TextBox 36">
            <a:extLst>
              <a:ext uri="{FF2B5EF4-FFF2-40B4-BE49-F238E27FC236}">
                <a16:creationId xmlns:a16="http://schemas.microsoft.com/office/drawing/2014/main" id="{D01FFC3B-43E2-458A-B292-A22FDA22D5A2}"/>
              </a:ext>
            </a:extLst>
          </p:cNvPr>
          <p:cNvSpPr txBox="1"/>
          <p:nvPr/>
        </p:nvSpPr>
        <p:spPr>
          <a:xfrm>
            <a:off x="5072265" y="1821528"/>
            <a:ext cx="2713763" cy="800219"/>
          </a:xfrm>
          <a:prstGeom prst="rect">
            <a:avLst/>
          </a:prstGeom>
          <a:noFill/>
          <a:ln>
            <a:solidFill>
              <a:schemeClr val="tx1"/>
            </a:solidFill>
          </a:ln>
        </p:spPr>
        <p:txBody>
          <a:bodyPr wrap="square" rtlCol="0">
            <a:spAutoFit/>
          </a:bodyPr>
          <a:lstStyle/>
          <a:p>
            <a:r>
              <a:rPr lang="en-AU" sz="1400" dirty="0">
                <a:latin typeface="Courier New" panose="02070309020205020404" pitchFamily="49" charset="0"/>
                <a:cs typeface="Courier New" panose="02070309020205020404" pitchFamily="49" charset="0"/>
              </a:rPr>
              <a:t>func_3</a:t>
            </a:r>
          </a:p>
          <a:p>
            <a:endParaRPr lang="en-AU" sz="1400" dirty="0">
              <a:latin typeface="Courier New" panose="02070309020205020404" pitchFamily="49" charset="0"/>
              <a:cs typeface="Courier New" panose="02070309020205020404" pitchFamily="49" charset="0"/>
            </a:endParaRPr>
          </a:p>
          <a:p>
            <a:endParaRPr lang="en-AU" dirty="0"/>
          </a:p>
        </p:txBody>
      </p:sp>
      <p:sp>
        <p:nvSpPr>
          <p:cNvPr id="35" name="Rectangle 34">
            <a:extLst>
              <a:ext uri="{FF2B5EF4-FFF2-40B4-BE49-F238E27FC236}">
                <a16:creationId xmlns:a16="http://schemas.microsoft.com/office/drawing/2014/main" id="{58104432-D115-4798-B626-285AC4942358}"/>
              </a:ext>
            </a:extLst>
          </p:cNvPr>
          <p:cNvSpPr/>
          <p:nvPr/>
        </p:nvSpPr>
        <p:spPr>
          <a:xfrm>
            <a:off x="390540" y="2471640"/>
            <a:ext cx="2265219" cy="120074"/>
          </a:xfrm>
          <a:prstGeom prst="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BC65BA9-5C02-4B91-8A69-37E46DE8B922}"/>
              </a:ext>
            </a:extLst>
          </p:cNvPr>
          <p:cNvSpPr txBox="1"/>
          <p:nvPr/>
        </p:nvSpPr>
        <p:spPr>
          <a:xfrm>
            <a:off x="340265" y="3977969"/>
            <a:ext cx="4454408" cy="2031325"/>
          </a:xfrm>
          <a:prstGeom prst="rect">
            <a:avLst/>
          </a:prstGeom>
          <a:noFill/>
        </p:spPr>
        <p:txBody>
          <a:bodyPr wrap="square" rtlCol="0">
            <a:spAutoFit/>
          </a:bodyPr>
          <a:lstStyle/>
          <a:p>
            <a:r>
              <a:rPr lang="en-US" dirty="0">
                <a:solidFill>
                  <a:schemeClr val="accent6">
                    <a:lumMod val="75000"/>
                  </a:schemeClr>
                </a:solidFill>
              </a:rPr>
              <a:t>In this line, internal variables for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and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 are set up locally for the function </a:t>
            </a:r>
            <a:r>
              <a:rPr lang="en-US" sz="1400" dirty="0">
                <a:latin typeface="Courier New" panose="02070309020205020404" pitchFamily="49" charset="0"/>
                <a:cs typeface="Courier New" panose="02070309020205020404" pitchFamily="49" charset="0"/>
              </a:rPr>
              <a:t>func_3</a:t>
            </a:r>
            <a:r>
              <a:rPr lang="en-US" dirty="0">
                <a:solidFill>
                  <a:schemeClr val="accent6">
                    <a:lumMod val="75000"/>
                  </a:schemeClr>
                </a:solidFill>
              </a:rPr>
              <a:t> (again, as distinct and separate variables from the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and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 of the scope of the calling code). The values input as parameters were </a:t>
            </a:r>
            <a:r>
              <a:rPr lang="en-US" sz="1400" dirty="0">
                <a:latin typeface="Courier New" panose="02070309020205020404" pitchFamily="49" charset="0"/>
                <a:cs typeface="Courier New" panose="02070309020205020404" pitchFamily="49" charset="0"/>
              </a:rPr>
              <a:t>2</a:t>
            </a:r>
            <a:r>
              <a:rPr lang="en-US" dirty="0">
                <a:solidFill>
                  <a:schemeClr val="accent6">
                    <a:lumMod val="75000"/>
                  </a:schemeClr>
                </a:solidFill>
              </a:rPr>
              <a:t> and </a:t>
            </a:r>
            <a:r>
              <a:rPr lang="en-US" sz="1400" dirty="0">
                <a:latin typeface="Courier New" panose="02070309020205020404" pitchFamily="49" charset="0"/>
                <a:cs typeface="Courier New" panose="02070309020205020404" pitchFamily="49" charset="0"/>
              </a:rPr>
              <a:t>4</a:t>
            </a:r>
            <a:r>
              <a:rPr lang="en-US" dirty="0">
                <a:solidFill>
                  <a:schemeClr val="accent6">
                    <a:lumMod val="75000"/>
                  </a:schemeClr>
                </a:solidFill>
              </a:rPr>
              <a:t> respectively, so lets take note of this in memory using a frame local to </a:t>
            </a:r>
            <a:r>
              <a:rPr lang="en-US" sz="1400" dirty="0">
                <a:latin typeface="Courier New" panose="02070309020205020404" pitchFamily="49" charset="0"/>
                <a:cs typeface="Courier New" panose="02070309020205020404" pitchFamily="49" charset="0"/>
              </a:rPr>
              <a:t>func_3</a:t>
            </a:r>
            <a:r>
              <a:rPr lang="en-US" dirty="0">
                <a:solidFill>
                  <a:schemeClr val="accent6">
                    <a:lumMod val="75000"/>
                  </a:schemeClr>
                </a:solidFill>
              </a:rPr>
              <a:t>. </a:t>
            </a:r>
          </a:p>
        </p:txBody>
      </p:sp>
      <p:pic>
        <p:nvPicPr>
          <p:cNvPr id="38" name="Picture 37">
            <a:extLst>
              <a:ext uri="{FF2B5EF4-FFF2-40B4-BE49-F238E27FC236}">
                <a16:creationId xmlns:a16="http://schemas.microsoft.com/office/drawing/2014/main" id="{2D4A4175-3220-4D15-A9C4-8D76ECD8C5C0}"/>
              </a:ext>
            </a:extLst>
          </p:cNvPr>
          <p:cNvPicPr>
            <a:picLocks noChangeAspect="1"/>
          </p:cNvPicPr>
          <p:nvPr/>
        </p:nvPicPr>
        <p:blipFill>
          <a:blip r:embed="rId4"/>
          <a:stretch>
            <a:fillRect/>
          </a:stretch>
        </p:blipFill>
        <p:spPr>
          <a:xfrm>
            <a:off x="5305217" y="2166070"/>
            <a:ext cx="352425" cy="133350"/>
          </a:xfrm>
          <a:prstGeom prst="rect">
            <a:avLst/>
          </a:prstGeom>
        </p:spPr>
      </p:pic>
      <p:pic>
        <p:nvPicPr>
          <p:cNvPr id="40" name="Picture 39">
            <a:extLst>
              <a:ext uri="{FF2B5EF4-FFF2-40B4-BE49-F238E27FC236}">
                <a16:creationId xmlns:a16="http://schemas.microsoft.com/office/drawing/2014/main" id="{640FC741-ADA0-4F1F-A791-68EB34703D33}"/>
              </a:ext>
            </a:extLst>
          </p:cNvPr>
          <p:cNvPicPr>
            <a:picLocks noChangeAspect="1"/>
          </p:cNvPicPr>
          <p:nvPr/>
        </p:nvPicPr>
        <p:blipFill>
          <a:blip r:embed="rId6"/>
          <a:stretch>
            <a:fillRect/>
          </a:stretch>
        </p:blipFill>
        <p:spPr>
          <a:xfrm>
            <a:off x="5314846" y="2379562"/>
            <a:ext cx="342900" cy="152400"/>
          </a:xfrm>
          <a:prstGeom prst="rect">
            <a:avLst/>
          </a:prstGeom>
        </p:spPr>
      </p:pic>
      <p:pic>
        <p:nvPicPr>
          <p:cNvPr id="41" name="Picture 40">
            <a:extLst>
              <a:ext uri="{FF2B5EF4-FFF2-40B4-BE49-F238E27FC236}">
                <a16:creationId xmlns:a16="http://schemas.microsoft.com/office/drawing/2014/main" id="{1A7ACB2C-91A1-4013-B224-11979D906AAD}"/>
              </a:ext>
            </a:extLst>
          </p:cNvPr>
          <p:cNvPicPr>
            <a:picLocks noChangeAspect="1"/>
          </p:cNvPicPr>
          <p:nvPr/>
        </p:nvPicPr>
        <p:blipFill>
          <a:blip r:embed="rId5"/>
          <a:stretch>
            <a:fillRect/>
          </a:stretch>
        </p:blipFill>
        <p:spPr>
          <a:xfrm>
            <a:off x="7135260" y="2152014"/>
            <a:ext cx="133350" cy="152400"/>
          </a:xfrm>
          <a:prstGeom prst="rect">
            <a:avLst/>
          </a:prstGeom>
        </p:spPr>
      </p:pic>
      <p:pic>
        <p:nvPicPr>
          <p:cNvPr id="42" name="Picture 41">
            <a:extLst>
              <a:ext uri="{FF2B5EF4-FFF2-40B4-BE49-F238E27FC236}">
                <a16:creationId xmlns:a16="http://schemas.microsoft.com/office/drawing/2014/main" id="{98E77B59-E959-4813-9F78-FC0D71A1022D}"/>
              </a:ext>
            </a:extLst>
          </p:cNvPr>
          <p:cNvPicPr>
            <a:picLocks noChangeAspect="1"/>
          </p:cNvPicPr>
          <p:nvPr/>
        </p:nvPicPr>
        <p:blipFill>
          <a:blip r:embed="rId7"/>
          <a:stretch>
            <a:fillRect/>
          </a:stretch>
        </p:blipFill>
        <p:spPr>
          <a:xfrm>
            <a:off x="7140658" y="2395575"/>
            <a:ext cx="95250" cy="123825"/>
          </a:xfrm>
          <a:prstGeom prst="rect">
            <a:avLst/>
          </a:prstGeom>
        </p:spPr>
      </p:pic>
      <p:sp>
        <p:nvSpPr>
          <p:cNvPr id="43" name="TextBox 42">
            <a:extLst>
              <a:ext uri="{FF2B5EF4-FFF2-40B4-BE49-F238E27FC236}">
                <a16:creationId xmlns:a16="http://schemas.microsoft.com/office/drawing/2014/main" id="{6DE5BE0E-74EF-48F6-BEBA-16D89974626C}"/>
              </a:ext>
            </a:extLst>
          </p:cNvPr>
          <p:cNvSpPr txBox="1"/>
          <p:nvPr/>
        </p:nvSpPr>
        <p:spPr>
          <a:xfrm>
            <a:off x="340265" y="3975857"/>
            <a:ext cx="4454408" cy="1200329"/>
          </a:xfrm>
          <a:prstGeom prst="rect">
            <a:avLst/>
          </a:prstGeom>
          <a:noFill/>
        </p:spPr>
        <p:txBody>
          <a:bodyPr wrap="square" rtlCol="0">
            <a:spAutoFit/>
          </a:bodyPr>
          <a:lstStyle/>
          <a:p>
            <a:r>
              <a:rPr lang="en-US" dirty="0">
                <a:solidFill>
                  <a:schemeClr val="accent6">
                    <a:lumMod val="75000"/>
                  </a:schemeClr>
                </a:solidFill>
              </a:rPr>
              <a:t>Remember, here on this line we are in the local scope of </a:t>
            </a:r>
            <a:r>
              <a:rPr lang="en-US" sz="1400" dirty="0">
                <a:latin typeface="Courier New" panose="02070309020205020404" pitchFamily="49" charset="0"/>
                <a:cs typeface="Courier New" panose="02070309020205020404" pitchFamily="49" charset="0"/>
              </a:rPr>
              <a:t>func_3</a:t>
            </a:r>
            <a:r>
              <a:rPr lang="en-US" dirty="0">
                <a:solidFill>
                  <a:schemeClr val="accent6">
                    <a:lumMod val="75000"/>
                  </a:schemeClr>
                </a:solidFill>
              </a:rPr>
              <a:t>. So the variables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and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 referenced are those internal to </a:t>
            </a:r>
            <a:r>
              <a:rPr lang="en-US" sz="1400" dirty="0">
                <a:latin typeface="Courier New" panose="02070309020205020404" pitchFamily="49" charset="0"/>
                <a:cs typeface="Courier New" panose="02070309020205020404" pitchFamily="49" charset="0"/>
              </a:rPr>
              <a:t>func_3</a:t>
            </a:r>
            <a:r>
              <a:rPr lang="en-US" dirty="0">
                <a:solidFill>
                  <a:schemeClr val="accent6">
                    <a:lumMod val="75000"/>
                  </a:schemeClr>
                </a:solidFill>
              </a:rPr>
              <a:t>. </a:t>
            </a:r>
          </a:p>
        </p:txBody>
      </p:sp>
      <p:pic>
        <p:nvPicPr>
          <p:cNvPr id="2" name="Picture 1">
            <a:extLst>
              <a:ext uri="{FF2B5EF4-FFF2-40B4-BE49-F238E27FC236}">
                <a16:creationId xmlns:a16="http://schemas.microsoft.com/office/drawing/2014/main" id="{49AA4F77-2553-4AF8-AA60-742F156B3B20}"/>
              </a:ext>
            </a:extLst>
          </p:cNvPr>
          <p:cNvPicPr>
            <a:picLocks noChangeAspect="1"/>
          </p:cNvPicPr>
          <p:nvPr/>
        </p:nvPicPr>
        <p:blipFill>
          <a:blip r:embed="rId8"/>
          <a:stretch>
            <a:fillRect/>
          </a:stretch>
        </p:blipFill>
        <p:spPr>
          <a:xfrm>
            <a:off x="7135895" y="2146756"/>
            <a:ext cx="104775" cy="161925"/>
          </a:xfrm>
          <a:prstGeom prst="rect">
            <a:avLst/>
          </a:prstGeom>
        </p:spPr>
      </p:pic>
      <p:sp>
        <p:nvSpPr>
          <p:cNvPr id="45" name="TextBox 44">
            <a:extLst>
              <a:ext uri="{FF2B5EF4-FFF2-40B4-BE49-F238E27FC236}">
                <a16:creationId xmlns:a16="http://schemas.microsoft.com/office/drawing/2014/main" id="{09433AC9-721C-4E38-B172-9218D92A62BD}"/>
              </a:ext>
            </a:extLst>
          </p:cNvPr>
          <p:cNvSpPr txBox="1"/>
          <p:nvPr/>
        </p:nvSpPr>
        <p:spPr>
          <a:xfrm>
            <a:off x="350897" y="3981230"/>
            <a:ext cx="4454408" cy="1200329"/>
          </a:xfrm>
          <a:prstGeom prst="rect">
            <a:avLst/>
          </a:prstGeom>
          <a:noFill/>
        </p:spPr>
        <p:txBody>
          <a:bodyPr wrap="square" rtlCol="0">
            <a:spAutoFit/>
          </a:bodyPr>
          <a:lstStyle/>
          <a:p>
            <a:r>
              <a:rPr lang="en-US" dirty="0">
                <a:solidFill>
                  <a:schemeClr val="accent6">
                    <a:lumMod val="75000"/>
                  </a:schemeClr>
                </a:solidFill>
              </a:rPr>
              <a:t>The internal value of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maintained by </a:t>
            </a:r>
            <a:r>
              <a:rPr lang="en-US" sz="1400" dirty="0">
                <a:latin typeface="Courier New" panose="02070309020205020404" pitchFamily="49" charset="0"/>
                <a:cs typeface="Courier New" panose="02070309020205020404" pitchFamily="49" charset="0"/>
              </a:rPr>
              <a:t>func_3</a:t>
            </a:r>
            <a:r>
              <a:rPr lang="en-US" dirty="0">
                <a:solidFill>
                  <a:schemeClr val="accent6">
                    <a:lumMod val="75000"/>
                  </a:schemeClr>
                </a:solidFill>
              </a:rPr>
              <a:t> is returned to the calling code, where it is used to update the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from the original scope. </a:t>
            </a:r>
          </a:p>
        </p:txBody>
      </p:sp>
      <p:sp>
        <p:nvSpPr>
          <p:cNvPr id="46" name="TextBox 45">
            <a:extLst>
              <a:ext uri="{FF2B5EF4-FFF2-40B4-BE49-F238E27FC236}">
                <a16:creationId xmlns:a16="http://schemas.microsoft.com/office/drawing/2014/main" id="{0654C9EF-B98C-4C8F-9E8C-37D0BECE7A14}"/>
              </a:ext>
            </a:extLst>
          </p:cNvPr>
          <p:cNvSpPr txBox="1"/>
          <p:nvPr/>
        </p:nvSpPr>
        <p:spPr>
          <a:xfrm>
            <a:off x="340265" y="3990413"/>
            <a:ext cx="4454408" cy="923330"/>
          </a:xfrm>
          <a:prstGeom prst="rect">
            <a:avLst/>
          </a:prstGeom>
          <a:noFill/>
        </p:spPr>
        <p:txBody>
          <a:bodyPr wrap="square" rtlCol="0">
            <a:spAutoFit/>
          </a:bodyPr>
          <a:lstStyle/>
          <a:p>
            <a:r>
              <a:rPr lang="en-US" dirty="0">
                <a:solidFill>
                  <a:schemeClr val="accent6">
                    <a:lumMod val="75000"/>
                  </a:schemeClr>
                </a:solidFill>
              </a:rPr>
              <a:t>As the function has concluded and control has been returned to the calling code, we can now dispose of the </a:t>
            </a:r>
            <a:r>
              <a:rPr lang="en-US" sz="1400" dirty="0">
                <a:latin typeface="Courier New" panose="02070309020205020404" pitchFamily="49" charset="0"/>
                <a:cs typeface="Courier New" panose="02070309020205020404" pitchFamily="49" charset="0"/>
              </a:rPr>
              <a:t>func_3</a:t>
            </a:r>
            <a:r>
              <a:rPr lang="en-US" dirty="0">
                <a:solidFill>
                  <a:schemeClr val="accent6">
                    <a:lumMod val="75000"/>
                  </a:schemeClr>
                </a:solidFill>
              </a:rPr>
              <a:t> frame in memory.</a:t>
            </a:r>
          </a:p>
        </p:txBody>
      </p:sp>
      <p:pic>
        <p:nvPicPr>
          <p:cNvPr id="47" name="Picture 46">
            <a:extLst>
              <a:ext uri="{FF2B5EF4-FFF2-40B4-BE49-F238E27FC236}">
                <a16:creationId xmlns:a16="http://schemas.microsoft.com/office/drawing/2014/main" id="{BF4051A3-F941-4488-95C8-8908189D8D84}"/>
              </a:ext>
            </a:extLst>
          </p:cNvPr>
          <p:cNvPicPr>
            <a:picLocks noChangeAspect="1"/>
          </p:cNvPicPr>
          <p:nvPr/>
        </p:nvPicPr>
        <p:blipFill>
          <a:blip r:embed="rId8"/>
          <a:stretch>
            <a:fillRect/>
          </a:stretch>
        </p:blipFill>
        <p:spPr>
          <a:xfrm>
            <a:off x="7149546" y="1225551"/>
            <a:ext cx="104775" cy="161925"/>
          </a:xfrm>
          <a:prstGeom prst="rect">
            <a:avLst/>
          </a:prstGeom>
        </p:spPr>
      </p:pic>
      <p:sp>
        <p:nvSpPr>
          <p:cNvPr id="44" name="Rectangle 43">
            <a:extLst>
              <a:ext uri="{FF2B5EF4-FFF2-40B4-BE49-F238E27FC236}">
                <a16:creationId xmlns:a16="http://schemas.microsoft.com/office/drawing/2014/main" id="{A30603EA-9A5A-4CAE-B83E-7E5D447EA696}"/>
              </a:ext>
            </a:extLst>
          </p:cNvPr>
          <p:cNvSpPr/>
          <p:nvPr/>
        </p:nvSpPr>
        <p:spPr>
          <a:xfrm>
            <a:off x="7076437" y="2134083"/>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9EE2D610-6BA5-4F84-B224-CA2354F9252C}"/>
              </a:ext>
            </a:extLst>
          </p:cNvPr>
          <p:cNvSpPr txBox="1"/>
          <p:nvPr/>
        </p:nvSpPr>
        <p:spPr>
          <a:xfrm>
            <a:off x="329633" y="3955753"/>
            <a:ext cx="4454408" cy="2585323"/>
          </a:xfrm>
          <a:prstGeom prst="rect">
            <a:avLst/>
          </a:prstGeom>
          <a:noFill/>
        </p:spPr>
        <p:txBody>
          <a:bodyPr wrap="square" rtlCol="0">
            <a:spAutoFit/>
          </a:bodyPr>
          <a:lstStyle/>
          <a:p>
            <a:r>
              <a:rPr lang="en-US" dirty="0">
                <a:solidFill>
                  <a:schemeClr val="accent6">
                    <a:lumMod val="75000"/>
                  </a:schemeClr>
                </a:solidFill>
              </a:rPr>
              <a:t>This final line is attempting to print something, but before we can determine what, we must step through this nested function call. </a:t>
            </a:r>
          </a:p>
          <a:p>
            <a:endParaRPr lang="en-US" dirty="0">
              <a:solidFill>
                <a:schemeClr val="accent6">
                  <a:lumMod val="75000"/>
                </a:schemeClr>
              </a:solidFill>
            </a:endParaRPr>
          </a:p>
          <a:p>
            <a:r>
              <a:rPr lang="en-US" dirty="0">
                <a:solidFill>
                  <a:schemeClr val="accent6">
                    <a:lumMod val="75000"/>
                  </a:schemeClr>
                </a:solidFill>
              </a:rPr>
              <a:t>Control first passes to the innermost function in the nested statement, in this case </a:t>
            </a:r>
            <a:r>
              <a:rPr lang="en-US" sz="1400" dirty="0">
                <a:latin typeface="Courier New" panose="02070309020205020404" pitchFamily="49" charset="0"/>
                <a:cs typeface="Courier New" panose="02070309020205020404" pitchFamily="49" charset="0"/>
              </a:rPr>
              <a:t>func_1</a:t>
            </a:r>
            <a:r>
              <a:rPr lang="en-US" dirty="0">
                <a:solidFill>
                  <a:schemeClr val="accent6">
                    <a:lumMod val="75000"/>
                  </a:schemeClr>
                </a:solidFill>
              </a:rPr>
              <a:t> with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passed as the parameter. The process remains the same.</a:t>
            </a:r>
          </a:p>
        </p:txBody>
      </p:sp>
      <p:sp>
        <p:nvSpPr>
          <p:cNvPr id="52" name="TextBox 51">
            <a:extLst>
              <a:ext uri="{FF2B5EF4-FFF2-40B4-BE49-F238E27FC236}">
                <a16:creationId xmlns:a16="http://schemas.microsoft.com/office/drawing/2014/main" id="{C8EDD1A9-C3B2-4AD7-952D-843E632DDF9B}"/>
              </a:ext>
            </a:extLst>
          </p:cNvPr>
          <p:cNvSpPr txBox="1"/>
          <p:nvPr/>
        </p:nvSpPr>
        <p:spPr>
          <a:xfrm>
            <a:off x="5072264" y="1816218"/>
            <a:ext cx="2713763" cy="800219"/>
          </a:xfrm>
          <a:prstGeom prst="rect">
            <a:avLst/>
          </a:prstGeom>
          <a:noFill/>
          <a:ln>
            <a:solidFill>
              <a:schemeClr val="tx1"/>
            </a:solidFill>
          </a:ln>
        </p:spPr>
        <p:txBody>
          <a:bodyPr wrap="square" rtlCol="0">
            <a:spAutoFit/>
          </a:bodyPr>
          <a:lstStyle/>
          <a:p>
            <a:r>
              <a:rPr lang="en-AU" sz="1400" dirty="0">
                <a:latin typeface="Courier New" panose="02070309020205020404" pitchFamily="49" charset="0"/>
                <a:cs typeface="Courier New" panose="02070309020205020404" pitchFamily="49" charset="0"/>
              </a:rPr>
              <a:t>func_1</a:t>
            </a:r>
          </a:p>
          <a:p>
            <a:endParaRPr lang="en-AU" sz="1400" dirty="0">
              <a:latin typeface="Courier New" panose="02070309020205020404" pitchFamily="49" charset="0"/>
              <a:cs typeface="Courier New" panose="02070309020205020404" pitchFamily="49" charset="0"/>
            </a:endParaRPr>
          </a:p>
          <a:p>
            <a:endParaRPr lang="en-AU" dirty="0"/>
          </a:p>
        </p:txBody>
      </p:sp>
      <p:sp>
        <p:nvSpPr>
          <p:cNvPr id="51" name="Rectangle 50">
            <a:extLst>
              <a:ext uri="{FF2B5EF4-FFF2-40B4-BE49-F238E27FC236}">
                <a16:creationId xmlns:a16="http://schemas.microsoft.com/office/drawing/2014/main" id="{76CD7586-52D7-4952-AB6F-92448DDD6BDC}"/>
              </a:ext>
            </a:extLst>
          </p:cNvPr>
          <p:cNvSpPr/>
          <p:nvPr/>
        </p:nvSpPr>
        <p:spPr>
          <a:xfrm>
            <a:off x="389028" y="1253405"/>
            <a:ext cx="2265219" cy="120074"/>
          </a:xfrm>
          <a:prstGeom prst="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B112A5DF-7B38-4705-99F9-985B79DEFFAC}"/>
              </a:ext>
            </a:extLst>
          </p:cNvPr>
          <p:cNvPicPr>
            <a:picLocks noChangeAspect="1"/>
          </p:cNvPicPr>
          <p:nvPr/>
        </p:nvPicPr>
        <p:blipFill>
          <a:blip r:embed="rId4"/>
          <a:stretch>
            <a:fillRect/>
          </a:stretch>
        </p:blipFill>
        <p:spPr>
          <a:xfrm>
            <a:off x="5303077" y="2172431"/>
            <a:ext cx="352425" cy="133350"/>
          </a:xfrm>
          <a:prstGeom prst="rect">
            <a:avLst/>
          </a:prstGeom>
        </p:spPr>
      </p:pic>
      <p:pic>
        <p:nvPicPr>
          <p:cNvPr id="54" name="Picture 53">
            <a:extLst>
              <a:ext uri="{FF2B5EF4-FFF2-40B4-BE49-F238E27FC236}">
                <a16:creationId xmlns:a16="http://schemas.microsoft.com/office/drawing/2014/main" id="{BB1B701E-520F-4E9D-BF47-51277E9B6D59}"/>
              </a:ext>
            </a:extLst>
          </p:cNvPr>
          <p:cNvPicPr>
            <a:picLocks noChangeAspect="1"/>
          </p:cNvPicPr>
          <p:nvPr/>
        </p:nvPicPr>
        <p:blipFill>
          <a:blip r:embed="rId8"/>
          <a:stretch>
            <a:fillRect/>
          </a:stretch>
        </p:blipFill>
        <p:spPr>
          <a:xfrm>
            <a:off x="7135894" y="2142598"/>
            <a:ext cx="104775" cy="161925"/>
          </a:xfrm>
          <a:prstGeom prst="rect">
            <a:avLst/>
          </a:prstGeom>
        </p:spPr>
      </p:pic>
      <p:sp>
        <p:nvSpPr>
          <p:cNvPr id="57" name="TextBox 56">
            <a:extLst>
              <a:ext uri="{FF2B5EF4-FFF2-40B4-BE49-F238E27FC236}">
                <a16:creationId xmlns:a16="http://schemas.microsoft.com/office/drawing/2014/main" id="{2C2B119B-D6FA-4C05-B7C8-964E8E319F7A}"/>
              </a:ext>
            </a:extLst>
          </p:cNvPr>
          <p:cNvSpPr txBox="1"/>
          <p:nvPr/>
        </p:nvSpPr>
        <p:spPr>
          <a:xfrm>
            <a:off x="345044" y="3982327"/>
            <a:ext cx="4454408" cy="369332"/>
          </a:xfrm>
          <a:prstGeom prst="rect">
            <a:avLst/>
          </a:prstGeom>
          <a:noFill/>
        </p:spPr>
        <p:txBody>
          <a:bodyPr wrap="square" rtlCol="0">
            <a:spAutoFit/>
          </a:bodyPr>
          <a:lstStyle/>
          <a:p>
            <a:r>
              <a:rPr lang="en-US" dirty="0">
                <a:solidFill>
                  <a:schemeClr val="accent6">
                    <a:lumMod val="75000"/>
                  </a:schemeClr>
                </a:solidFill>
              </a:rPr>
              <a:t>Setting up internal </a:t>
            </a:r>
            <a:r>
              <a:rPr lang="en-US" sz="1400" dirty="0">
                <a:latin typeface="Courier New" panose="02070309020205020404" pitchFamily="49" charset="0"/>
                <a:cs typeface="Courier New" panose="02070309020205020404" pitchFamily="49" charset="0"/>
              </a:rPr>
              <a:t>num1</a:t>
            </a:r>
            <a:endParaRPr lang="en-US" dirty="0">
              <a:solidFill>
                <a:schemeClr val="accent6">
                  <a:lumMod val="75000"/>
                </a:schemeClr>
              </a:solidFill>
            </a:endParaRPr>
          </a:p>
        </p:txBody>
      </p:sp>
      <p:sp>
        <p:nvSpPr>
          <p:cNvPr id="59" name="Arc 58">
            <a:extLst>
              <a:ext uri="{FF2B5EF4-FFF2-40B4-BE49-F238E27FC236}">
                <a16:creationId xmlns:a16="http://schemas.microsoft.com/office/drawing/2014/main" id="{7EBFA0C9-2903-4A0B-B079-678005E90E73}"/>
              </a:ext>
            </a:extLst>
          </p:cNvPr>
          <p:cNvSpPr/>
          <p:nvPr/>
        </p:nvSpPr>
        <p:spPr>
          <a:xfrm flipH="1">
            <a:off x="71955" y="1338985"/>
            <a:ext cx="625712" cy="2271523"/>
          </a:xfrm>
          <a:prstGeom prst="arc">
            <a:avLst>
              <a:gd name="adj1" fmla="val 16274006"/>
              <a:gd name="adj2" fmla="val 5338250"/>
            </a:avLst>
          </a:prstGeom>
          <a:ln w="19050">
            <a:headEnd type="stealt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48" name="Rectangle 47">
            <a:extLst>
              <a:ext uri="{FF2B5EF4-FFF2-40B4-BE49-F238E27FC236}">
                <a16:creationId xmlns:a16="http://schemas.microsoft.com/office/drawing/2014/main" id="{1092F59F-BF73-4CFD-A7BA-50321ADBBA99}"/>
              </a:ext>
            </a:extLst>
          </p:cNvPr>
          <p:cNvSpPr/>
          <p:nvPr/>
        </p:nvSpPr>
        <p:spPr>
          <a:xfrm>
            <a:off x="7088798" y="1214790"/>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45EEE47-460B-4A31-AAF7-517D4BEB62FC}"/>
              </a:ext>
            </a:extLst>
          </p:cNvPr>
          <p:cNvSpPr txBox="1"/>
          <p:nvPr/>
        </p:nvSpPr>
        <p:spPr>
          <a:xfrm>
            <a:off x="332881" y="4002333"/>
            <a:ext cx="4454408" cy="369332"/>
          </a:xfrm>
          <a:prstGeom prst="rect">
            <a:avLst/>
          </a:prstGeom>
          <a:noFill/>
        </p:spPr>
        <p:txBody>
          <a:bodyPr wrap="square" rtlCol="0">
            <a:spAutoFit/>
          </a:bodyPr>
          <a:lstStyle/>
          <a:p>
            <a:r>
              <a:rPr lang="en-US" dirty="0">
                <a:solidFill>
                  <a:schemeClr val="accent6">
                    <a:lumMod val="75000"/>
                  </a:schemeClr>
                </a:solidFill>
              </a:rPr>
              <a:t>Incrementing internal value of </a:t>
            </a:r>
            <a:r>
              <a:rPr lang="en-US" sz="1400" dirty="0">
                <a:latin typeface="Courier New" panose="02070309020205020404" pitchFamily="49" charset="0"/>
                <a:cs typeface="Courier New" panose="02070309020205020404" pitchFamily="49" charset="0"/>
              </a:rPr>
              <a:t>num1</a:t>
            </a:r>
            <a:endParaRPr lang="en-US" dirty="0">
              <a:solidFill>
                <a:schemeClr val="accent6">
                  <a:lumMod val="75000"/>
                </a:schemeClr>
              </a:solidFill>
            </a:endParaRPr>
          </a:p>
        </p:txBody>
      </p:sp>
      <p:pic>
        <p:nvPicPr>
          <p:cNvPr id="62" name="Picture 61">
            <a:extLst>
              <a:ext uri="{FF2B5EF4-FFF2-40B4-BE49-F238E27FC236}">
                <a16:creationId xmlns:a16="http://schemas.microsoft.com/office/drawing/2014/main" id="{1A3648A0-AF9D-4F3A-95C1-2C671628E7A6}"/>
              </a:ext>
            </a:extLst>
          </p:cNvPr>
          <p:cNvPicPr>
            <a:picLocks noChangeAspect="1"/>
          </p:cNvPicPr>
          <p:nvPr/>
        </p:nvPicPr>
        <p:blipFill>
          <a:blip r:embed="rId9"/>
          <a:stretch>
            <a:fillRect/>
          </a:stretch>
        </p:blipFill>
        <p:spPr>
          <a:xfrm>
            <a:off x="7136646" y="2133436"/>
            <a:ext cx="123825" cy="161925"/>
          </a:xfrm>
          <a:prstGeom prst="rect">
            <a:avLst/>
          </a:prstGeom>
        </p:spPr>
      </p:pic>
      <p:sp>
        <p:nvSpPr>
          <p:cNvPr id="63" name="Rectangle 62">
            <a:extLst>
              <a:ext uri="{FF2B5EF4-FFF2-40B4-BE49-F238E27FC236}">
                <a16:creationId xmlns:a16="http://schemas.microsoft.com/office/drawing/2014/main" id="{7E1162AD-99D0-4297-97AC-6905E4DA163C}"/>
              </a:ext>
            </a:extLst>
          </p:cNvPr>
          <p:cNvSpPr/>
          <p:nvPr/>
        </p:nvSpPr>
        <p:spPr>
          <a:xfrm>
            <a:off x="7073062" y="2134083"/>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9D0D1257-BA6C-4ECF-A0DA-941681AA9CDE}"/>
              </a:ext>
            </a:extLst>
          </p:cNvPr>
          <p:cNvSpPr txBox="1"/>
          <p:nvPr/>
        </p:nvSpPr>
        <p:spPr>
          <a:xfrm>
            <a:off x="340265" y="3960168"/>
            <a:ext cx="4454408" cy="2308324"/>
          </a:xfrm>
          <a:prstGeom prst="rect">
            <a:avLst/>
          </a:prstGeom>
          <a:noFill/>
        </p:spPr>
        <p:txBody>
          <a:bodyPr wrap="square" rtlCol="0">
            <a:spAutoFit/>
          </a:bodyPr>
          <a:lstStyle/>
          <a:p>
            <a:r>
              <a:rPr lang="en-US" dirty="0">
                <a:solidFill>
                  <a:schemeClr val="accent6">
                    <a:lumMod val="75000"/>
                  </a:schemeClr>
                </a:solidFill>
              </a:rPr>
              <a:t>Returning the current internal value of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which is </a:t>
            </a:r>
            <a:r>
              <a:rPr lang="en-US" sz="1400" dirty="0">
                <a:latin typeface="Courier New" panose="02070309020205020404" pitchFamily="49" charset="0"/>
                <a:cs typeface="Courier New" panose="02070309020205020404" pitchFamily="49" charset="0"/>
              </a:rPr>
              <a:t>7</a:t>
            </a:r>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As we can see from the calling code, this value is immediately passed as an input parameter to </a:t>
            </a:r>
            <a:r>
              <a:rPr lang="en-US" sz="1400" dirty="0">
                <a:latin typeface="Courier New" panose="02070309020205020404" pitchFamily="49" charset="0"/>
                <a:cs typeface="Courier New" panose="02070309020205020404" pitchFamily="49" charset="0"/>
              </a:rPr>
              <a:t>func_2</a:t>
            </a:r>
            <a:r>
              <a:rPr lang="en-US" dirty="0">
                <a:solidFill>
                  <a:schemeClr val="accent6">
                    <a:lumMod val="75000"/>
                  </a:schemeClr>
                </a:solidFill>
              </a:rPr>
              <a:t>. This will be what is executed next. The </a:t>
            </a:r>
            <a:r>
              <a:rPr lang="en-US" sz="1400" dirty="0">
                <a:latin typeface="Courier New" panose="02070309020205020404" pitchFamily="49" charset="0"/>
                <a:cs typeface="Courier New" panose="02070309020205020404" pitchFamily="49" charset="0"/>
              </a:rPr>
              <a:t>func_1</a:t>
            </a:r>
            <a:r>
              <a:rPr lang="en-US" dirty="0">
                <a:solidFill>
                  <a:schemeClr val="accent6">
                    <a:lumMod val="75000"/>
                  </a:schemeClr>
                </a:solidFill>
              </a:rPr>
              <a:t> frame can be discarded.</a:t>
            </a:r>
          </a:p>
        </p:txBody>
      </p:sp>
      <p:sp>
        <p:nvSpPr>
          <p:cNvPr id="73" name="Arc 72">
            <a:extLst>
              <a:ext uri="{FF2B5EF4-FFF2-40B4-BE49-F238E27FC236}">
                <a16:creationId xmlns:a16="http://schemas.microsoft.com/office/drawing/2014/main" id="{35E94203-E7EA-4F30-89C2-0B18BCF1A688}"/>
              </a:ext>
            </a:extLst>
          </p:cNvPr>
          <p:cNvSpPr/>
          <p:nvPr/>
        </p:nvSpPr>
        <p:spPr>
          <a:xfrm flipV="1">
            <a:off x="1181090" y="1604922"/>
            <a:ext cx="970454" cy="321949"/>
          </a:xfrm>
          <a:prstGeom prst="arc">
            <a:avLst>
              <a:gd name="adj1" fmla="val 17462971"/>
              <a:gd name="adj2" fmla="val 5200623"/>
            </a:avLst>
          </a:prstGeom>
          <a:ln w="19050">
            <a:headEnd type="stealt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78" name="Rectangle 77">
            <a:extLst>
              <a:ext uri="{FF2B5EF4-FFF2-40B4-BE49-F238E27FC236}">
                <a16:creationId xmlns:a16="http://schemas.microsoft.com/office/drawing/2014/main" id="{DDDDED63-8CCF-4DB2-9052-0770131A6646}"/>
              </a:ext>
            </a:extLst>
          </p:cNvPr>
          <p:cNvSpPr/>
          <p:nvPr/>
        </p:nvSpPr>
        <p:spPr>
          <a:xfrm>
            <a:off x="371551" y="1873190"/>
            <a:ext cx="2265219" cy="120074"/>
          </a:xfrm>
          <a:prstGeom prst="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AF9384A4-3448-42D3-9CD0-F2F483FF6FF5}"/>
              </a:ext>
            </a:extLst>
          </p:cNvPr>
          <p:cNvSpPr txBox="1"/>
          <p:nvPr/>
        </p:nvSpPr>
        <p:spPr>
          <a:xfrm>
            <a:off x="350897" y="3955140"/>
            <a:ext cx="4454408" cy="923330"/>
          </a:xfrm>
          <a:prstGeom prst="rect">
            <a:avLst/>
          </a:prstGeom>
          <a:noFill/>
        </p:spPr>
        <p:txBody>
          <a:bodyPr wrap="square" rtlCol="0">
            <a:spAutoFit/>
          </a:bodyPr>
          <a:lstStyle/>
          <a:p>
            <a:r>
              <a:rPr lang="en-US" dirty="0">
                <a:solidFill>
                  <a:schemeClr val="accent6">
                    <a:lumMod val="75000"/>
                  </a:schemeClr>
                </a:solidFill>
              </a:rPr>
              <a:t>Set up frame for </a:t>
            </a:r>
            <a:r>
              <a:rPr lang="en-US" sz="1400" dirty="0">
                <a:latin typeface="Courier New" panose="02070309020205020404" pitchFamily="49" charset="0"/>
                <a:cs typeface="Courier New" panose="02070309020205020404" pitchFamily="49" charset="0"/>
              </a:rPr>
              <a:t>func_2</a:t>
            </a:r>
            <a:r>
              <a:rPr lang="en-US" dirty="0">
                <a:solidFill>
                  <a:schemeClr val="accent6">
                    <a:lumMod val="75000"/>
                  </a:schemeClr>
                </a:solidFill>
              </a:rPr>
              <a:t>. Return value from previous function of </a:t>
            </a:r>
            <a:r>
              <a:rPr lang="en-US" sz="1400" dirty="0">
                <a:latin typeface="Courier New" panose="02070309020205020404" pitchFamily="49" charset="0"/>
                <a:cs typeface="Courier New" panose="02070309020205020404" pitchFamily="49" charset="0"/>
              </a:rPr>
              <a:t>7</a:t>
            </a:r>
            <a:r>
              <a:rPr lang="en-US" dirty="0">
                <a:solidFill>
                  <a:schemeClr val="accent6">
                    <a:lumMod val="75000"/>
                  </a:schemeClr>
                </a:solidFill>
              </a:rPr>
              <a:t> is assigned to internal variable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a:t>
            </a:r>
          </a:p>
        </p:txBody>
      </p:sp>
      <p:sp>
        <p:nvSpPr>
          <p:cNvPr id="79" name="TextBox 78">
            <a:extLst>
              <a:ext uri="{FF2B5EF4-FFF2-40B4-BE49-F238E27FC236}">
                <a16:creationId xmlns:a16="http://schemas.microsoft.com/office/drawing/2014/main" id="{1F882288-E51C-44BF-BBBD-B9A885E03138}"/>
              </a:ext>
            </a:extLst>
          </p:cNvPr>
          <p:cNvSpPr txBox="1"/>
          <p:nvPr/>
        </p:nvSpPr>
        <p:spPr>
          <a:xfrm>
            <a:off x="363596" y="3967468"/>
            <a:ext cx="4454408" cy="1200329"/>
          </a:xfrm>
          <a:prstGeom prst="rect">
            <a:avLst/>
          </a:prstGeom>
          <a:noFill/>
        </p:spPr>
        <p:txBody>
          <a:bodyPr wrap="square" rtlCol="0">
            <a:spAutoFit/>
          </a:bodyPr>
          <a:lstStyle/>
          <a:p>
            <a:r>
              <a:rPr lang="en-US" dirty="0">
                <a:solidFill>
                  <a:schemeClr val="accent6">
                    <a:lumMod val="75000"/>
                  </a:schemeClr>
                </a:solidFill>
              </a:rPr>
              <a:t>Create internal variable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Value is calculated using the existing local value of </a:t>
            </a:r>
            <a:r>
              <a:rPr lang="en-US" sz="1400" dirty="0">
                <a:latin typeface="Courier New" panose="02070309020205020404" pitchFamily="49" charset="0"/>
                <a:cs typeface="Courier New" panose="02070309020205020404" pitchFamily="49" charset="0"/>
              </a:rPr>
              <a:t>num2</a:t>
            </a:r>
            <a:r>
              <a:rPr lang="en-US" dirty="0">
                <a:solidFill>
                  <a:schemeClr val="accent6">
                    <a:lumMod val="75000"/>
                  </a:schemeClr>
                </a:solidFill>
              </a:rPr>
              <a:t>; remember to pay attention to the scope!</a:t>
            </a:r>
          </a:p>
        </p:txBody>
      </p:sp>
      <p:pic>
        <p:nvPicPr>
          <p:cNvPr id="7" name="Picture 6">
            <a:extLst>
              <a:ext uri="{FF2B5EF4-FFF2-40B4-BE49-F238E27FC236}">
                <a16:creationId xmlns:a16="http://schemas.microsoft.com/office/drawing/2014/main" id="{906B3064-7733-460E-921B-4AAC04305039}"/>
              </a:ext>
            </a:extLst>
          </p:cNvPr>
          <p:cNvPicPr>
            <a:picLocks noChangeAspect="1"/>
          </p:cNvPicPr>
          <p:nvPr/>
        </p:nvPicPr>
        <p:blipFill>
          <a:blip r:embed="rId10"/>
          <a:stretch>
            <a:fillRect/>
          </a:stretch>
        </p:blipFill>
        <p:spPr>
          <a:xfrm>
            <a:off x="7123112" y="2368343"/>
            <a:ext cx="180975" cy="161925"/>
          </a:xfrm>
          <a:prstGeom prst="rect">
            <a:avLst/>
          </a:prstGeom>
        </p:spPr>
      </p:pic>
      <p:sp>
        <p:nvSpPr>
          <p:cNvPr id="81" name="Arc 80">
            <a:extLst>
              <a:ext uri="{FF2B5EF4-FFF2-40B4-BE49-F238E27FC236}">
                <a16:creationId xmlns:a16="http://schemas.microsoft.com/office/drawing/2014/main" id="{6BE185EC-E239-4374-BEE7-6C28036BF283}"/>
              </a:ext>
            </a:extLst>
          </p:cNvPr>
          <p:cNvSpPr/>
          <p:nvPr/>
        </p:nvSpPr>
        <p:spPr>
          <a:xfrm flipV="1">
            <a:off x="804278" y="2259484"/>
            <a:ext cx="1308809" cy="1272556"/>
          </a:xfrm>
          <a:prstGeom prst="arc">
            <a:avLst>
              <a:gd name="adj1" fmla="val 16799366"/>
              <a:gd name="adj2" fmla="val 4518991"/>
            </a:avLst>
          </a:prstGeom>
          <a:ln w="19050">
            <a:headEnd type="stealt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82" name="TextBox 81">
            <a:extLst>
              <a:ext uri="{FF2B5EF4-FFF2-40B4-BE49-F238E27FC236}">
                <a16:creationId xmlns:a16="http://schemas.microsoft.com/office/drawing/2014/main" id="{6FB17235-3917-4A67-B461-EF23CE641CFE}"/>
              </a:ext>
            </a:extLst>
          </p:cNvPr>
          <p:cNvSpPr txBox="1"/>
          <p:nvPr/>
        </p:nvSpPr>
        <p:spPr>
          <a:xfrm>
            <a:off x="350897" y="3976745"/>
            <a:ext cx="4454408" cy="1477328"/>
          </a:xfrm>
          <a:prstGeom prst="rect">
            <a:avLst/>
          </a:prstGeom>
          <a:noFill/>
        </p:spPr>
        <p:txBody>
          <a:bodyPr wrap="square" rtlCol="0">
            <a:spAutoFit/>
          </a:bodyPr>
          <a:lstStyle/>
          <a:p>
            <a:r>
              <a:rPr lang="en-US" dirty="0">
                <a:solidFill>
                  <a:schemeClr val="accent6">
                    <a:lumMod val="75000"/>
                  </a:schemeClr>
                </a:solidFill>
              </a:rPr>
              <a:t>Value of </a:t>
            </a:r>
            <a:r>
              <a:rPr lang="en-US" sz="1400" dirty="0">
                <a:latin typeface="Courier New" panose="02070309020205020404" pitchFamily="49" charset="0"/>
                <a:cs typeface="Courier New" panose="02070309020205020404" pitchFamily="49" charset="0"/>
              </a:rPr>
              <a:t>num1</a:t>
            </a:r>
            <a:r>
              <a:rPr lang="en-US" dirty="0">
                <a:solidFill>
                  <a:schemeClr val="accent6">
                    <a:lumMod val="75000"/>
                  </a:schemeClr>
                </a:solidFill>
              </a:rPr>
              <a:t> is returned. The nested function call </a:t>
            </a:r>
            <a:r>
              <a:rPr lang="en-US" sz="1400" dirty="0">
                <a:latin typeface="Courier New" panose="02070309020205020404" pitchFamily="49" charset="0"/>
                <a:cs typeface="Courier New" panose="02070309020205020404" pitchFamily="49" charset="0"/>
              </a:rPr>
              <a:t>func_2(func_1(num1))</a:t>
            </a:r>
            <a:r>
              <a:rPr lang="en-US" dirty="0">
                <a:solidFill>
                  <a:schemeClr val="accent6">
                    <a:lumMod val="75000"/>
                  </a:schemeClr>
                </a:solidFill>
              </a:rPr>
              <a:t> now resolves to the return value of </a:t>
            </a:r>
            <a:r>
              <a:rPr lang="en-US" sz="1400" dirty="0">
                <a:latin typeface="Courier New" panose="02070309020205020404" pitchFamily="49" charset="0"/>
                <a:cs typeface="Courier New" panose="02070309020205020404" pitchFamily="49" charset="0"/>
              </a:rPr>
              <a:t>14</a:t>
            </a:r>
            <a:r>
              <a:rPr lang="en-US" dirty="0">
                <a:solidFill>
                  <a:schemeClr val="accent6">
                    <a:lumMod val="75000"/>
                  </a:schemeClr>
                </a:solidFill>
              </a:rPr>
              <a:t>, which is displayed by the print statement. We note this in the output window, as usual.    </a:t>
            </a:r>
          </a:p>
        </p:txBody>
      </p:sp>
      <p:pic>
        <p:nvPicPr>
          <p:cNvPr id="83" name="Picture 82">
            <a:extLst>
              <a:ext uri="{FF2B5EF4-FFF2-40B4-BE49-F238E27FC236}">
                <a16:creationId xmlns:a16="http://schemas.microsoft.com/office/drawing/2014/main" id="{3160765E-B522-4BA4-A8A1-451463B52DD1}"/>
              </a:ext>
            </a:extLst>
          </p:cNvPr>
          <p:cNvPicPr>
            <a:picLocks noChangeAspect="1"/>
          </p:cNvPicPr>
          <p:nvPr/>
        </p:nvPicPr>
        <p:blipFill>
          <a:blip r:embed="rId10"/>
          <a:stretch>
            <a:fillRect/>
          </a:stretch>
        </p:blipFill>
        <p:spPr>
          <a:xfrm>
            <a:off x="5243512" y="3391140"/>
            <a:ext cx="180975" cy="161925"/>
          </a:xfrm>
          <a:prstGeom prst="rect">
            <a:avLst/>
          </a:prstGeom>
        </p:spPr>
      </p:pic>
      <p:sp>
        <p:nvSpPr>
          <p:cNvPr id="84" name="Rectangle 83">
            <a:extLst>
              <a:ext uri="{FF2B5EF4-FFF2-40B4-BE49-F238E27FC236}">
                <a16:creationId xmlns:a16="http://schemas.microsoft.com/office/drawing/2014/main" id="{8ABFBA18-4B09-4844-8A83-7AAC76828DBA}"/>
              </a:ext>
            </a:extLst>
          </p:cNvPr>
          <p:cNvSpPr/>
          <p:nvPr/>
        </p:nvSpPr>
        <p:spPr>
          <a:xfrm>
            <a:off x="5189246" y="3380379"/>
            <a:ext cx="250991" cy="183446"/>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22D58FAB-C095-4803-9C05-1112622611A3}"/>
              </a:ext>
            </a:extLst>
          </p:cNvPr>
          <p:cNvSpPr txBox="1"/>
          <p:nvPr/>
        </p:nvSpPr>
        <p:spPr>
          <a:xfrm>
            <a:off x="285816" y="3923742"/>
            <a:ext cx="4454408" cy="2862322"/>
          </a:xfrm>
          <a:prstGeom prst="rect">
            <a:avLst/>
          </a:prstGeom>
          <a:noFill/>
        </p:spPr>
        <p:txBody>
          <a:bodyPr wrap="square" rtlCol="0">
            <a:spAutoFit/>
          </a:bodyPr>
          <a:lstStyle/>
          <a:p>
            <a:r>
              <a:rPr lang="en-US" dirty="0">
                <a:solidFill>
                  <a:schemeClr val="accent6">
                    <a:lumMod val="75000"/>
                  </a:schemeClr>
                </a:solidFill>
              </a:rPr>
              <a:t>The program has now ended and we have our output. Hopefully it is now clear how to answer this type of question, even given added complications involving functions and the scope of variables.</a:t>
            </a:r>
          </a:p>
          <a:p>
            <a:endParaRPr lang="en-US" dirty="0">
              <a:solidFill>
                <a:schemeClr val="accent6">
                  <a:lumMod val="75000"/>
                </a:schemeClr>
              </a:solidFill>
            </a:endParaRPr>
          </a:p>
          <a:p>
            <a:r>
              <a:rPr lang="en-US" dirty="0">
                <a:solidFill>
                  <a:schemeClr val="accent6">
                    <a:lumMod val="75000"/>
                  </a:schemeClr>
                </a:solidFill>
              </a:rPr>
              <a:t>Remember: Keep track of which line is to be executed next, track the values of all variables, and write down any output in the order it appears. </a:t>
            </a:r>
          </a:p>
        </p:txBody>
      </p:sp>
    </p:spTree>
    <p:extLst>
      <p:ext uri="{BB962C8B-B14F-4D97-AF65-F5344CB8AC3E}">
        <p14:creationId xmlns:p14="http://schemas.microsoft.com/office/powerpoint/2010/main" val="427842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4"/>
                                        </p:tgtEl>
                                        <p:attrNameLst>
                                          <p:attrName>style.visibility</p:attrName>
                                        </p:attrNameLst>
                                      </p:cBhvr>
                                      <p:to>
                                        <p:strVal val="hidden"/>
                                      </p:to>
                                    </p:set>
                                  </p:childTnLst>
                                </p:cTn>
                              </p:par>
                            </p:childTnLst>
                          </p:cTn>
                        </p:par>
                        <p:par>
                          <p:cTn id="16" fill="hold">
                            <p:stCondLst>
                              <p:cond delay="0"/>
                            </p:stCondLst>
                            <p:childTnLst>
                              <p:par>
                                <p:cTn id="17" presetID="10" presetClass="exit" presetSubtype="0" fill="hold" grpId="1" nodeType="after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3" nodeType="click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0"/>
                            </p:stCondLst>
                            <p:childTnLst>
                              <p:par>
                                <p:cTn id="45" presetID="10" presetClass="exit" presetSubtype="0" fill="hold" grpId="1" nodeType="afterEffect">
                                  <p:stCondLst>
                                    <p:cond delay="0"/>
                                  </p:stCondLst>
                                  <p:childTnLst>
                                    <p:animEffect transition="out" filter="fade">
                                      <p:cBhvr>
                                        <p:cTn id="46" dur="500"/>
                                        <p:tgtEl>
                                          <p:spTgt spid="55"/>
                                        </p:tgtEl>
                                      </p:cBhvr>
                                    </p:animEffect>
                                    <p:set>
                                      <p:cBhvr>
                                        <p:cTn id="47" dur="1" fill="hold">
                                          <p:stCondLst>
                                            <p:cond delay="499"/>
                                          </p:stCondLst>
                                        </p:cTn>
                                        <p:tgtEl>
                                          <p:spTgt spid="55"/>
                                        </p:tgtEl>
                                        <p:attrNameLst>
                                          <p:attrName>style.visibility</p:attrName>
                                        </p:attrNameLst>
                                      </p:cBhvr>
                                      <p:to>
                                        <p:strVal val="hidden"/>
                                      </p:to>
                                    </p:set>
                                  </p:childTnLst>
                                </p:cTn>
                              </p:par>
                            </p:childTnLst>
                          </p:cTn>
                        </p:par>
                        <p:par>
                          <p:cTn id="48" fill="hold">
                            <p:stCondLst>
                              <p:cond delay="500"/>
                            </p:stCondLst>
                            <p:childTnLst>
                              <p:par>
                                <p:cTn id="49" presetID="42" presetClass="path" presetSubtype="0" accel="50000" decel="50000" fill="hold" grpId="1" nodeType="afterEffect">
                                  <p:stCondLst>
                                    <p:cond delay="0"/>
                                  </p:stCondLst>
                                  <p:childTnLst>
                                    <p:animMotion origin="layout" path="M 5E-6 -3.7037E-7 L 5E-6 0.02407 " pathEditMode="relative" rAng="0" ptsTypes="AA">
                                      <p:cBhvr>
                                        <p:cTn id="50" dur="2000" fill="hold"/>
                                        <p:tgtEl>
                                          <p:spTgt spid="11"/>
                                        </p:tgtEl>
                                        <p:attrNameLst>
                                          <p:attrName>ppt_x</p:attrName>
                                          <p:attrName>ppt_y</p:attrName>
                                        </p:attrNameLst>
                                      </p:cBhvr>
                                      <p:rCtr x="0" y="1204"/>
                                    </p:animMotion>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par>
                          <p:cTn id="55" fill="hold">
                            <p:stCondLst>
                              <p:cond delay="3000"/>
                            </p:stCondLst>
                            <p:childTnLst>
                              <p:par>
                                <p:cTn id="56" presetID="22" presetClass="entr" presetSubtype="4"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1000"/>
                                        <p:tgtEl>
                                          <p:spTgt spid="26"/>
                                        </p:tgtEl>
                                      </p:cBhvr>
                                    </p:animEffect>
                                  </p:childTnLst>
                                </p:cTn>
                              </p:par>
                            </p:childTnLst>
                          </p:cTn>
                        </p:par>
                        <p:par>
                          <p:cTn id="59" fill="hold">
                            <p:stCondLst>
                              <p:cond delay="4000"/>
                            </p:stCondLst>
                            <p:childTnLst>
                              <p:par>
                                <p:cTn id="60" presetID="10" presetClass="entr" presetSubtype="0" fill="hold" grpId="4"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5" nodeType="clickEffect">
                                  <p:stCondLst>
                                    <p:cond delay="0"/>
                                  </p:stCondLst>
                                  <p:childTnLst>
                                    <p:set>
                                      <p:cBhvr>
                                        <p:cTn id="66" dur="1" fill="hold">
                                          <p:stCondLst>
                                            <p:cond delay="0"/>
                                          </p:stCondLst>
                                        </p:cTn>
                                        <p:tgtEl>
                                          <p:spTgt spid="24"/>
                                        </p:tgtEl>
                                        <p:attrNameLst>
                                          <p:attrName>style.visibility</p:attrName>
                                        </p:attrNameLst>
                                      </p:cBhvr>
                                      <p:to>
                                        <p:strVal val="hidden"/>
                                      </p:to>
                                    </p:set>
                                  </p:childTnLst>
                                </p:cTn>
                              </p:par>
                            </p:childTnLst>
                          </p:cTn>
                        </p:par>
                        <p:par>
                          <p:cTn id="67" fill="hold">
                            <p:stCondLst>
                              <p:cond delay="0"/>
                            </p:stCondLst>
                            <p:childTnLst>
                              <p:par>
                                <p:cTn id="68" presetID="10" presetClass="exit" presetSubtype="0" fill="hold" grpId="1" nodeType="afterEffect">
                                  <p:stCondLst>
                                    <p:cond delay="0"/>
                                  </p:stCondLst>
                                  <p:childTnLst>
                                    <p:animEffect transition="out" filter="fade">
                                      <p:cBhvr>
                                        <p:cTn id="69" dur="500"/>
                                        <p:tgtEl>
                                          <p:spTgt spid="56"/>
                                        </p:tgtEl>
                                      </p:cBhvr>
                                    </p:animEffect>
                                    <p:set>
                                      <p:cBhvr>
                                        <p:cTn id="70" dur="1" fill="hold">
                                          <p:stCondLst>
                                            <p:cond delay="499"/>
                                          </p:stCondLst>
                                        </p:cTn>
                                        <p:tgtEl>
                                          <p:spTgt spid="56"/>
                                        </p:tgtEl>
                                        <p:attrNameLst>
                                          <p:attrName>style.visibility</p:attrName>
                                        </p:attrNameLst>
                                      </p:cBhvr>
                                      <p:to>
                                        <p:strVal val="hidden"/>
                                      </p:to>
                                    </p:se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childTnLst>
                                </p:cTn>
                              </p:par>
                            </p:childTnLst>
                          </p:cTn>
                        </p:par>
                        <p:par>
                          <p:cTn id="75" fill="hold">
                            <p:stCondLst>
                              <p:cond delay="1500"/>
                            </p:stCondLst>
                            <p:childTnLst>
                              <p:par>
                                <p:cTn id="76" presetID="10"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childTnLst>
                                </p:cTn>
                              </p:par>
                            </p:childTnLst>
                          </p:cTn>
                        </p:par>
                        <p:par>
                          <p:cTn id="79" fill="hold">
                            <p:stCondLst>
                              <p:cond delay="2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2500"/>
                            </p:stCondLst>
                            <p:childTnLst>
                              <p:par>
                                <p:cTn id="84" presetID="10" presetClass="entr" presetSubtype="0" fill="hold" nodeType="after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1000"/>
                                        <p:tgtEl>
                                          <p:spTgt spid="77"/>
                                        </p:tgtEl>
                                      </p:cBhvr>
                                    </p:animEffect>
                                  </p:childTnLst>
                                </p:cTn>
                              </p:par>
                            </p:childTnLst>
                          </p:cTn>
                        </p:par>
                        <p:par>
                          <p:cTn id="87" fill="hold">
                            <p:stCondLst>
                              <p:cond delay="3500"/>
                            </p:stCondLst>
                            <p:childTnLst>
                              <p:par>
                                <p:cTn id="88" presetID="10" presetClass="entr" presetSubtype="0" fill="hold" nodeType="after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fade">
                                      <p:cBhvr>
                                        <p:cTn id="90" dur="1000"/>
                                        <p:tgtEl>
                                          <p:spTgt spid="69"/>
                                        </p:tgtEl>
                                      </p:cBhvr>
                                    </p:animEffect>
                                  </p:childTnLst>
                                </p:cTn>
                              </p:par>
                            </p:childTnLst>
                          </p:cTn>
                        </p:par>
                        <p:par>
                          <p:cTn id="91" fill="hold">
                            <p:stCondLst>
                              <p:cond delay="4500"/>
                            </p:stCondLst>
                            <p:childTnLst>
                              <p:par>
                                <p:cTn id="92" presetID="10" presetClass="entr" presetSubtype="0" fill="hold" grpId="6"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7" nodeType="clickEffect">
                                  <p:stCondLst>
                                    <p:cond delay="0"/>
                                  </p:stCondLst>
                                  <p:childTnLst>
                                    <p:set>
                                      <p:cBhvr>
                                        <p:cTn id="98" dur="1" fill="hold">
                                          <p:stCondLst>
                                            <p:cond delay="0"/>
                                          </p:stCondLst>
                                        </p:cTn>
                                        <p:tgtEl>
                                          <p:spTgt spid="24"/>
                                        </p:tgtEl>
                                        <p:attrNameLst>
                                          <p:attrName>style.visibility</p:attrName>
                                        </p:attrNameLst>
                                      </p:cBhvr>
                                      <p:to>
                                        <p:strVal val="hidden"/>
                                      </p:to>
                                    </p:set>
                                  </p:childTnLst>
                                </p:cTn>
                              </p:par>
                            </p:childTnLst>
                          </p:cTn>
                        </p:par>
                        <p:par>
                          <p:cTn id="99" fill="hold">
                            <p:stCondLst>
                              <p:cond delay="0"/>
                            </p:stCondLst>
                            <p:childTnLst>
                              <p:par>
                                <p:cTn id="100" presetID="10" presetClass="exit" presetSubtype="0" fill="hold" grpId="1" nodeType="afterEffect">
                                  <p:stCondLst>
                                    <p:cond delay="0"/>
                                  </p:stCondLst>
                                  <p:childTnLst>
                                    <p:animEffect transition="out" filter="fade">
                                      <p:cBhvr>
                                        <p:cTn id="101" dur="500"/>
                                        <p:tgtEl>
                                          <p:spTgt spid="60"/>
                                        </p:tgtEl>
                                      </p:cBhvr>
                                    </p:animEffect>
                                    <p:set>
                                      <p:cBhvr>
                                        <p:cTn id="102" dur="1" fill="hold">
                                          <p:stCondLst>
                                            <p:cond delay="499"/>
                                          </p:stCondLst>
                                        </p:cTn>
                                        <p:tgtEl>
                                          <p:spTgt spid="60"/>
                                        </p:tgtEl>
                                        <p:attrNameLst>
                                          <p:attrName>style.visibility</p:attrName>
                                        </p:attrNameLst>
                                      </p:cBhvr>
                                      <p:to>
                                        <p:strVal val="hidden"/>
                                      </p:to>
                                    </p:set>
                                  </p:childTnLst>
                                </p:cTn>
                              </p:par>
                            </p:childTnLst>
                          </p:cTn>
                        </p:par>
                        <p:par>
                          <p:cTn id="103" fill="hold">
                            <p:stCondLst>
                              <p:cond delay="500"/>
                            </p:stCondLst>
                            <p:childTnLst>
                              <p:par>
                                <p:cTn id="104" presetID="42" presetClass="path" presetSubtype="0" accel="50000" decel="50000" fill="hold" grpId="1" nodeType="afterEffect">
                                  <p:stCondLst>
                                    <p:cond delay="0"/>
                                  </p:stCondLst>
                                  <p:childTnLst>
                                    <p:animMotion origin="layout" path="M 2.77778E-7 1.48148E-6 L 2.77778E-7 0.02037 " pathEditMode="relative" rAng="0" ptsTypes="AA">
                                      <p:cBhvr>
                                        <p:cTn id="105" dur="2000" fill="hold"/>
                                        <p:tgtEl>
                                          <p:spTgt spid="65"/>
                                        </p:tgtEl>
                                        <p:attrNameLst>
                                          <p:attrName>ppt_x</p:attrName>
                                          <p:attrName>ppt_y</p:attrName>
                                        </p:attrNameLst>
                                      </p:cBhvr>
                                      <p:rCtr x="0" y="1019"/>
                                    </p:animMotion>
                                  </p:childTnLst>
                                </p:cTn>
                              </p:par>
                            </p:childTnLst>
                          </p:cTn>
                        </p:par>
                        <p:par>
                          <p:cTn id="106" fill="hold">
                            <p:stCondLst>
                              <p:cond delay="2500"/>
                            </p:stCondLst>
                            <p:childTnLst>
                              <p:par>
                                <p:cTn id="107" presetID="10" presetClass="entr" presetSubtype="0" fill="hold" grpId="0" nodeType="after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fade">
                                      <p:cBhvr>
                                        <p:cTn id="109" dur="500"/>
                                        <p:tgtEl>
                                          <p:spTgt spid="70"/>
                                        </p:tgtEl>
                                      </p:cBhvr>
                                    </p:animEffect>
                                  </p:childTnLst>
                                </p:cTn>
                              </p:par>
                            </p:childTnLst>
                          </p:cTn>
                        </p:par>
                        <p:par>
                          <p:cTn id="110" fill="hold">
                            <p:stCondLst>
                              <p:cond delay="3000"/>
                            </p:stCondLst>
                            <p:childTnLst>
                              <p:par>
                                <p:cTn id="111" presetID="10" presetClass="entr" presetSubtype="0" fill="hold" nodeType="after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fade">
                                      <p:cBhvr>
                                        <p:cTn id="113" dur="1000"/>
                                        <p:tgtEl>
                                          <p:spTgt spid="68"/>
                                        </p:tgtEl>
                                      </p:cBhvr>
                                    </p:animEffect>
                                  </p:childTnLst>
                                </p:cTn>
                              </p:par>
                            </p:childTnLst>
                          </p:cTn>
                        </p:par>
                        <p:par>
                          <p:cTn id="114" fill="hold">
                            <p:stCondLst>
                              <p:cond delay="4000"/>
                            </p:stCondLst>
                            <p:childTnLst>
                              <p:par>
                                <p:cTn id="115" presetID="10" presetClass="entr" presetSubtype="0" fill="hold" grpId="0" nodeType="after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1000"/>
                                        <p:tgtEl>
                                          <p:spTgt spid="34"/>
                                        </p:tgtEl>
                                      </p:cBhvr>
                                    </p:animEffect>
                                  </p:childTnLst>
                                </p:cTn>
                              </p:par>
                            </p:childTnLst>
                          </p:cTn>
                        </p:par>
                        <p:par>
                          <p:cTn id="118" fill="hold">
                            <p:stCondLst>
                              <p:cond delay="5000"/>
                            </p:stCondLst>
                            <p:childTnLst>
                              <p:par>
                                <p:cTn id="119" presetID="10" presetClass="entr" presetSubtype="0" fill="hold" nodeType="after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fade">
                                      <p:cBhvr>
                                        <p:cTn id="121" dur="1000"/>
                                        <p:tgtEl>
                                          <p:spTgt spid="50"/>
                                        </p:tgtEl>
                                      </p:cBhvr>
                                    </p:animEffect>
                                  </p:childTnLst>
                                </p:cTn>
                              </p:par>
                            </p:childTnLst>
                          </p:cTn>
                        </p:par>
                        <p:par>
                          <p:cTn id="122" fill="hold">
                            <p:stCondLst>
                              <p:cond delay="6000"/>
                            </p:stCondLst>
                            <p:childTnLst>
                              <p:par>
                                <p:cTn id="123" presetID="10" presetClass="entr" presetSubtype="0" fill="hold" grpId="8" nodeType="after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fade">
                                      <p:cBhvr>
                                        <p:cTn id="125" dur="500"/>
                                        <p:tgtEl>
                                          <p:spTgt spid="24"/>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9" nodeType="clickEffect">
                                  <p:stCondLst>
                                    <p:cond delay="0"/>
                                  </p:stCondLst>
                                  <p:childTnLst>
                                    <p:set>
                                      <p:cBhvr>
                                        <p:cTn id="129" dur="1" fill="hold">
                                          <p:stCondLst>
                                            <p:cond delay="0"/>
                                          </p:stCondLst>
                                        </p:cTn>
                                        <p:tgtEl>
                                          <p:spTgt spid="24"/>
                                        </p:tgtEl>
                                        <p:attrNameLst>
                                          <p:attrName>style.visibility</p:attrName>
                                        </p:attrNameLst>
                                      </p:cBhvr>
                                      <p:to>
                                        <p:strVal val="hidden"/>
                                      </p:to>
                                    </p:set>
                                  </p:childTnLst>
                                </p:cTn>
                              </p:par>
                            </p:childTnLst>
                          </p:cTn>
                        </p:par>
                        <p:par>
                          <p:cTn id="130" fill="hold">
                            <p:stCondLst>
                              <p:cond delay="0"/>
                            </p:stCondLst>
                            <p:childTnLst>
                              <p:par>
                                <p:cTn id="131" presetID="10" presetClass="exit" presetSubtype="0" fill="hold" grpId="1" nodeType="afterEffect">
                                  <p:stCondLst>
                                    <p:cond delay="0"/>
                                  </p:stCondLst>
                                  <p:childTnLst>
                                    <p:animEffect transition="out" filter="fade">
                                      <p:cBhvr>
                                        <p:cTn id="132" dur="500"/>
                                        <p:tgtEl>
                                          <p:spTgt spid="70"/>
                                        </p:tgtEl>
                                      </p:cBhvr>
                                    </p:animEffect>
                                    <p:set>
                                      <p:cBhvr>
                                        <p:cTn id="133" dur="1" fill="hold">
                                          <p:stCondLst>
                                            <p:cond delay="499"/>
                                          </p:stCondLst>
                                        </p:cTn>
                                        <p:tgtEl>
                                          <p:spTgt spid="70"/>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34"/>
                                        </p:tgtEl>
                                      </p:cBhvr>
                                    </p:animEffect>
                                    <p:set>
                                      <p:cBhvr>
                                        <p:cTn id="136" dur="1" fill="hold">
                                          <p:stCondLst>
                                            <p:cond delay="499"/>
                                          </p:stCondLst>
                                        </p:cTn>
                                        <p:tgtEl>
                                          <p:spTgt spid="34"/>
                                        </p:tgtEl>
                                        <p:attrNameLst>
                                          <p:attrName>style.visibility</p:attrName>
                                        </p:attrNameLst>
                                      </p:cBhvr>
                                      <p:to>
                                        <p:strVal val="hidden"/>
                                      </p:to>
                                    </p:set>
                                  </p:childTnLst>
                                </p:cTn>
                              </p:par>
                            </p:childTnLst>
                          </p:cTn>
                        </p:par>
                        <p:par>
                          <p:cTn id="137" fill="hold">
                            <p:stCondLst>
                              <p:cond delay="500"/>
                            </p:stCondLst>
                            <p:childTnLst>
                              <p:par>
                                <p:cTn id="138" presetID="42" presetClass="path" presetSubtype="0" accel="50000" decel="50000" fill="hold" grpId="2" nodeType="afterEffect">
                                  <p:stCondLst>
                                    <p:cond delay="0"/>
                                  </p:stCondLst>
                                  <p:childTnLst>
                                    <p:animMotion origin="layout" path="M 2.77778E-7 0.02037 L 2.77778E-7 0.04259 " pathEditMode="relative" rAng="0" ptsTypes="AA">
                                      <p:cBhvr>
                                        <p:cTn id="139" dur="2000" fill="hold"/>
                                        <p:tgtEl>
                                          <p:spTgt spid="65"/>
                                        </p:tgtEl>
                                        <p:attrNameLst>
                                          <p:attrName>ppt_x</p:attrName>
                                          <p:attrName>ppt_y</p:attrName>
                                        </p:attrNameLst>
                                      </p:cBhvr>
                                      <p:rCtr x="0" y="1111"/>
                                    </p:animMotion>
                                  </p:childTnLst>
                                </p:cTn>
                              </p:par>
                            </p:childTnLst>
                          </p:cTn>
                        </p:par>
                        <p:par>
                          <p:cTn id="140" fill="hold">
                            <p:stCondLst>
                              <p:cond delay="2500"/>
                            </p:stCondLst>
                            <p:childTnLst>
                              <p:par>
                                <p:cTn id="141" presetID="10" presetClass="entr" presetSubtype="0" fill="hold" grpId="0" nodeType="after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par>
                          <p:cTn id="144" fill="hold">
                            <p:stCondLst>
                              <p:cond delay="3000"/>
                            </p:stCondLst>
                            <p:childTnLst>
                              <p:par>
                                <p:cTn id="145" presetID="22" presetClass="entr" presetSubtype="1" fill="hold" grpId="0" nodeType="afterEffect">
                                  <p:stCondLst>
                                    <p:cond delay="0"/>
                                  </p:stCondLst>
                                  <p:childTnLst>
                                    <p:set>
                                      <p:cBhvr>
                                        <p:cTn id="146" dur="1" fill="hold">
                                          <p:stCondLst>
                                            <p:cond delay="0"/>
                                          </p:stCondLst>
                                        </p:cTn>
                                        <p:tgtEl>
                                          <p:spTgt spid="72"/>
                                        </p:tgtEl>
                                        <p:attrNameLst>
                                          <p:attrName>style.visibility</p:attrName>
                                        </p:attrNameLst>
                                      </p:cBhvr>
                                      <p:to>
                                        <p:strVal val="visible"/>
                                      </p:to>
                                    </p:set>
                                    <p:animEffect transition="in" filter="wipe(up)">
                                      <p:cBhvr>
                                        <p:cTn id="147" dur="1000"/>
                                        <p:tgtEl>
                                          <p:spTgt spid="72"/>
                                        </p:tgtEl>
                                      </p:cBhvr>
                                    </p:animEffect>
                                  </p:childTnLst>
                                </p:cTn>
                              </p:par>
                            </p:childTnLst>
                          </p:cTn>
                        </p:par>
                        <p:par>
                          <p:cTn id="148" fill="hold">
                            <p:stCondLst>
                              <p:cond delay="4000"/>
                            </p:stCondLst>
                            <p:childTnLst>
                              <p:par>
                                <p:cTn id="149" presetID="10" presetClass="entr" presetSubtype="0" fill="hold" nodeType="afterEffect">
                                  <p:stCondLst>
                                    <p:cond delay="0"/>
                                  </p:stCondLst>
                                  <p:childTnLst>
                                    <p:set>
                                      <p:cBhvr>
                                        <p:cTn id="150" dur="1" fill="hold">
                                          <p:stCondLst>
                                            <p:cond delay="0"/>
                                          </p:stCondLst>
                                        </p:cTn>
                                        <p:tgtEl>
                                          <p:spTgt spid="32"/>
                                        </p:tgtEl>
                                        <p:attrNameLst>
                                          <p:attrName>style.visibility</p:attrName>
                                        </p:attrNameLst>
                                      </p:cBhvr>
                                      <p:to>
                                        <p:strVal val="visible"/>
                                      </p:to>
                                    </p:set>
                                    <p:animEffect transition="in" filter="fade">
                                      <p:cBhvr>
                                        <p:cTn id="151" dur="1000"/>
                                        <p:tgtEl>
                                          <p:spTgt spid="32"/>
                                        </p:tgtEl>
                                      </p:cBhvr>
                                    </p:animEffect>
                                  </p:childTnLst>
                                </p:cTn>
                              </p:par>
                            </p:childTnLst>
                          </p:cTn>
                        </p:par>
                        <p:par>
                          <p:cTn id="152" fill="hold">
                            <p:stCondLst>
                              <p:cond delay="5000"/>
                            </p:stCondLst>
                            <p:childTnLst>
                              <p:par>
                                <p:cTn id="153" presetID="10" presetClass="entr" presetSubtype="0" fill="hold" nodeType="after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fade">
                                      <p:cBhvr>
                                        <p:cTn id="155" dur="1000"/>
                                        <p:tgtEl>
                                          <p:spTgt spid="76"/>
                                        </p:tgtEl>
                                      </p:cBhvr>
                                    </p:animEffect>
                                  </p:childTnLst>
                                </p:cTn>
                              </p:par>
                            </p:childTnLst>
                          </p:cTn>
                        </p:par>
                        <p:par>
                          <p:cTn id="156" fill="hold">
                            <p:stCondLst>
                              <p:cond delay="6000"/>
                            </p:stCondLst>
                            <p:childTnLst>
                              <p:par>
                                <p:cTn id="157" presetID="10" presetClass="entr" presetSubtype="0" fill="hold" grpId="10" nodeType="afterEffect">
                                  <p:stCondLst>
                                    <p:cond delay="0"/>
                                  </p:stCondLst>
                                  <p:childTnLst>
                                    <p:set>
                                      <p:cBhvr>
                                        <p:cTn id="158" dur="1" fill="hold">
                                          <p:stCondLst>
                                            <p:cond delay="0"/>
                                          </p:stCondLst>
                                        </p:cTn>
                                        <p:tgtEl>
                                          <p:spTgt spid="24"/>
                                        </p:tgtEl>
                                        <p:attrNameLst>
                                          <p:attrName>style.visibility</p:attrName>
                                        </p:attrNameLst>
                                      </p:cBhvr>
                                      <p:to>
                                        <p:strVal val="visible"/>
                                      </p:to>
                                    </p:set>
                                    <p:animEffect transition="in" filter="fade">
                                      <p:cBhvr>
                                        <p:cTn id="159" dur="500"/>
                                        <p:tgtEl>
                                          <p:spTgt spid="24"/>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xit" presetSubtype="0" fill="hold" grpId="11" nodeType="clickEffect">
                                  <p:stCondLst>
                                    <p:cond delay="0"/>
                                  </p:stCondLst>
                                  <p:childTnLst>
                                    <p:set>
                                      <p:cBhvr>
                                        <p:cTn id="163" dur="1" fill="hold">
                                          <p:stCondLst>
                                            <p:cond delay="0"/>
                                          </p:stCondLst>
                                        </p:cTn>
                                        <p:tgtEl>
                                          <p:spTgt spid="24"/>
                                        </p:tgtEl>
                                        <p:attrNameLst>
                                          <p:attrName>style.visibility</p:attrName>
                                        </p:attrNameLst>
                                      </p:cBhvr>
                                      <p:to>
                                        <p:strVal val="hidden"/>
                                      </p:to>
                                    </p:set>
                                  </p:childTnLst>
                                </p:cTn>
                              </p:par>
                            </p:childTnLst>
                          </p:cTn>
                        </p:par>
                        <p:par>
                          <p:cTn id="164" fill="hold">
                            <p:stCondLst>
                              <p:cond delay="0"/>
                            </p:stCondLst>
                            <p:childTnLst>
                              <p:par>
                                <p:cTn id="165" presetID="10" presetClass="exit" presetSubtype="0" fill="hold" grpId="1" nodeType="afterEffect">
                                  <p:stCondLst>
                                    <p:cond delay="0"/>
                                  </p:stCondLst>
                                  <p:childTnLst>
                                    <p:animEffect transition="out" filter="fade">
                                      <p:cBhvr>
                                        <p:cTn id="166" dur="500"/>
                                        <p:tgtEl>
                                          <p:spTgt spid="71"/>
                                        </p:tgtEl>
                                      </p:cBhvr>
                                    </p:animEffect>
                                    <p:set>
                                      <p:cBhvr>
                                        <p:cTn id="167" dur="1" fill="hold">
                                          <p:stCondLst>
                                            <p:cond delay="499"/>
                                          </p:stCondLst>
                                        </p:cTn>
                                        <p:tgtEl>
                                          <p:spTgt spid="7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72"/>
                                        </p:tgtEl>
                                      </p:cBhvr>
                                    </p:animEffect>
                                    <p:set>
                                      <p:cBhvr>
                                        <p:cTn id="173" dur="1" fill="hold">
                                          <p:stCondLst>
                                            <p:cond delay="499"/>
                                          </p:stCondLst>
                                        </p:cTn>
                                        <p:tgtEl>
                                          <p:spTgt spid="72"/>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66"/>
                                        </p:tgtEl>
                                      </p:cBhvr>
                                    </p:animEffect>
                                    <p:set>
                                      <p:cBhvr>
                                        <p:cTn id="176" dur="1" fill="hold">
                                          <p:stCondLst>
                                            <p:cond delay="499"/>
                                          </p:stCondLst>
                                        </p:cTn>
                                        <p:tgtEl>
                                          <p:spTgt spid="66"/>
                                        </p:tgtEl>
                                        <p:attrNameLst>
                                          <p:attrName>style.visibility</p:attrName>
                                        </p:attrNameLst>
                                      </p:cBhvr>
                                      <p:to>
                                        <p:strVal val="hidden"/>
                                      </p:to>
                                    </p:set>
                                  </p:childTnLst>
                                </p:cTn>
                              </p:par>
                              <p:par>
                                <p:cTn id="177" presetID="10" presetClass="exit" presetSubtype="0" fill="hold" nodeType="withEffect">
                                  <p:stCondLst>
                                    <p:cond delay="0"/>
                                  </p:stCondLst>
                                  <p:childTnLst>
                                    <p:animEffect transition="out" filter="fade">
                                      <p:cBhvr>
                                        <p:cTn id="178" dur="500"/>
                                        <p:tgtEl>
                                          <p:spTgt spid="68"/>
                                        </p:tgtEl>
                                      </p:cBhvr>
                                    </p:animEffect>
                                    <p:set>
                                      <p:cBhvr>
                                        <p:cTn id="179" dur="1" fill="hold">
                                          <p:stCondLst>
                                            <p:cond delay="499"/>
                                          </p:stCondLst>
                                        </p:cTn>
                                        <p:tgtEl>
                                          <p:spTgt spid="68"/>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69"/>
                                        </p:tgtEl>
                                      </p:cBhvr>
                                    </p:animEffect>
                                    <p:set>
                                      <p:cBhvr>
                                        <p:cTn id="182" dur="1" fill="hold">
                                          <p:stCondLst>
                                            <p:cond delay="499"/>
                                          </p:stCondLst>
                                        </p:cTn>
                                        <p:tgtEl>
                                          <p:spTgt spid="69"/>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50"/>
                                        </p:tgtEl>
                                      </p:cBhvr>
                                    </p:animEffect>
                                    <p:set>
                                      <p:cBhvr>
                                        <p:cTn id="185" dur="1" fill="hold">
                                          <p:stCondLst>
                                            <p:cond delay="499"/>
                                          </p:stCondLst>
                                        </p:cTn>
                                        <p:tgtEl>
                                          <p:spTgt spid="50"/>
                                        </p:tgtEl>
                                        <p:attrNameLst>
                                          <p:attrName>style.visibility</p:attrName>
                                        </p:attrNameLst>
                                      </p:cBhvr>
                                      <p:to>
                                        <p:strVal val="hidden"/>
                                      </p:to>
                                    </p:set>
                                  </p:childTnLst>
                                </p:cTn>
                              </p:par>
                              <p:par>
                                <p:cTn id="186" presetID="10" presetClass="exit" presetSubtype="0" fill="hold" grpId="3" nodeType="withEffect">
                                  <p:stCondLst>
                                    <p:cond delay="0"/>
                                  </p:stCondLst>
                                  <p:childTnLst>
                                    <p:animEffect transition="out" filter="fade">
                                      <p:cBhvr>
                                        <p:cTn id="187" dur="500"/>
                                        <p:tgtEl>
                                          <p:spTgt spid="65"/>
                                        </p:tgtEl>
                                      </p:cBhvr>
                                    </p:animEffect>
                                    <p:set>
                                      <p:cBhvr>
                                        <p:cTn id="188" dur="1" fill="hold">
                                          <p:stCondLst>
                                            <p:cond delay="499"/>
                                          </p:stCondLst>
                                        </p:cTn>
                                        <p:tgtEl>
                                          <p:spTgt spid="65"/>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77"/>
                                        </p:tgtEl>
                                      </p:cBhvr>
                                    </p:animEffect>
                                    <p:set>
                                      <p:cBhvr>
                                        <p:cTn id="191" dur="1" fill="hold">
                                          <p:stCondLst>
                                            <p:cond delay="499"/>
                                          </p:stCondLst>
                                        </p:cTn>
                                        <p:tgtEl>
                                          <p:spTgt spid="77"/>
                                        </p:tgtEl>
                                        <p:attrNameLst>
                                          <p:attrName>style.visibility</p:attrName>
                                        </p:attrNameLst>
                                      </p:cBhvr>
                                      <p:to>
                                        <p:strVal val="hidden"/>
                                      </p:to>
                                    </p:set>
                                  </p:childTnLst>
                                </p:cTn>
                              </p:par>
                            </p:childTnLst>
                          </p:cTn>
                        </p:par>
                        <p:par>
                          <p:cTn id="192" fill="hold">
                            <p:stCondLst>
                              <p:cond delay="500"/>
                            </p:stCondLst>
                            <p:childTnLst>
                              <p:par>
                                <p:cTn id="193" presetID="10" presetClass="entr" presetSubtype="0" fill="hold" grpId="28" nodeType="afterEffect">
                                  <p:stCondLst>
                                    <p:cond delay="0"/>
                                  </p:stCondLst>
                                  <p:childTnLst>
                                    <p:set>
                                      <p:cBhvr>
                                        <p:cTn id="194" dur="1" fill="hold">
                                          <p:stCondLst>
                                            <p:cond delay="0"/>
                                          </p:stCondLst>
                                        </p:cTn>
                                        <p:tgtEl>
                                          <p:spTgt spid="24"/>
                                        </p:tgtEl>
                                        <p:attrNameLst>
                                          <p:attrName>style.visibility</p:attrName>
                                        </p:attrNameLst>
                                      </p:cBhvr>
                                      <p:to>
                                        <p:strVal val="visible"/>
                                      </p:to>
                                    </p:set>
                                    <p:animEffect transition="in" filter="fade">
                                      <p:cBhvr>
                                        <p:cTn id="195" dur="500"/>
                                        <p:tgtEl>
                                          <p:spTgt spid="24"/>
                                        </p:tgtEl>
                                      </p:cBhvr>
                                    </p:animEffect>
                                  </p:childTnLst>
                                </p:cTn>
                              </p:par>
                            </p:childTnLst>
                          </p:cTn>
                        </p:par>
                        <p:par>
                          <p:cTn id="196" fill="hold">
                            <p:stCondLst>
                              <p:cond delay="1000"/>
                            </p:stCondLst>
                            <p:childTnLst>
                              <p:par>
                                <p:cTn id="197" presetID="10" presetClass="entr" presetSubtype="0" fill="hold" grpId="0" nodeType="afterEffect">
                                  <p:stCondLst>
                                    <p:cond delay="0"/>
                                  </p:stCondLst>
                                  <p:childTnLst>
                                    <p:set>
                                      <p:cBhvr>
                                        <p:cTn id="198" dur="1" fill="hold">
                                          <p:stCondLst>
                                            <p:cond delay="0"/>
                                          </p:stCondLst>
                                        </p:cTn>
                                        <p:tgtEl>
                                          <p:spTgt spid="74"/>
                                        </p:tgtEl>
                                        <p:attrNameLst>
                                          <p:attrName>style.visibility</p:attrName>
                                        </p:attrNameLst>
                                      </p:cBhvr>
                                      <p:to>
                                        <p:strVal val="visible"/>
                                      </p:to>
                                    </p:set>
                                    <p:animEffect transition="in" filter="fade">
                                      <p:cBhvr>
                                        <p:cTn id="199" dur="500"/>
                                        <p:tgtEl>
                                          <p:spTgt spid="74"/>
                                        </p:tgtEl>
                                      </p:cBhvr>
                                    </p:animEffect>
                                  </p:childTnLst>
                                </p:cTn>
                              </p:par>
                            </p:childTnLst>
                          </p:cTn>
                        </p:par>
                        <p:par>
                          <p:cTn id="200" fill="hold">
                            <p:stCondLst>
                              <p:cond delay="1500"/>
                            </p:stCondLst>
                            <p:childTnLst>
                              <p:par>
                                <p:cTn id="201" presetID="10" presetClass="entr" presetSubtype="0" fill="hold" grpId="12" nodeType="afterEffect">
                                  <p:stCondLst>
                                    <p:cond delay="0"/>
                                  </p:stCondLst>
                                  <p:childTnLst>
                                    <p:set>
                                      <p:cBhvr>
                                        <p:cTn id="202" dur="1" fill="hold">
                                          <p:stCondLst>
                                            <p:cond delay="0"/>
                                          </p:stCondLst>
                                        </p:cTn>
                                        <p:tgtEl>
                                          <p:spTgt spid="24"/>
                                        </p:tgtEl>
                                        <p:attrNameLst>
                                          <p:attrName>style.visibility</p:attrName>
                                        </p:attrNameLst>
                                      </p:cBhvr>
                                      <p:to>
                                        <p:strVal val="visible"/>
                                      </p:to>
                                    </p:set>
                                    <p:animEffect transition="in" filter="fade">
                                      <p:cBhvr>
                                        <p:cTn id="203" dur="500"/>
                                        <p:tgtEl>
                                          <p:spTgt spid="24"/>
                                        </p:tgtEl>
                                      </p:cBhvr>
                                    </p:animEffec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3" nodeType="clickEffect">
                                  <p:stCondLst>
                                    <p:cond delay="0"/>
                                  </p:stCondLst>
                                  <p:childTnLst>
                                    <p:set>
                                      <p:cBhvr>
                                        <p:cTn id="207" dur="1" fill="hold">
                                          <p:stCondLst>
                                            <p:cond delay="0"/>
                                          </p:stCondLst>
                                        </p:cTn>
                                        <p:tgtEl>
                                          <p:spTgt spid="24"/>
                                        </p:tgtEl>
                                        <p:attrNameLst>
                                          <p:attrName>style.visibility</p:attrName>
                                        </p:attrNameLst>
                                      </p:cBhvr>
                                      <p:to>
                                        <p:strVal val="hidden"/>
                                      </p:to>
                                    </p:set>
                                  </p:childTnLst>
                                </p:cTn>
                              </p:par>
                            </p:childTnLst>
                          </p:cTn>
                        </p:par>
                        <p:par>
                          <p:cTn id="208" fill="hold">
                            <p:stCondLst>
                              <p:cond delay="0"/>
                            </p:stCondLst>
                            <p:childTnLst>
                              <p:par>
                                <p:cTn id="209" presetID="10" presetClass="exit" presetSubtype="0" fill="hold" grpId="1" nodeType="afterEffect">
                                  <p:stCondLst>
                                    <p:cond delay="0"/>
                                  </p:stCondLst>
                                  <p:childTnLst>
                                    <p:animEffect transition="out" filter="fade">
                                      <p:cBhvr>
                                        <p:cTn id="210" dur="500"/>
                                        <p:tgtEl>
                                          <p:spTgt spid="74"/>
                                        </p:tgtEl>
                                      </p:cBhvr>
                                    </p:animEffect>
                                    <p:set>
                                      <p:cBhvr>
                                        <p:cTn id="211" dur="1" fill="hold">
                                          <p:stCondLst>
                                            <p:cond delay="499"/>
                                          </p:stCondLst>
                                        </p:cTn>
                                        <p:tgtEl>
                                          <p:spTgt spid="74"/>
                                        </p:tgtEl>
                                        <p:attrNameLst>
                                          <p:attrName>style.visibility</p:attrName>
                                        </p:attrNameLst>
                                      </p:cBhvr>
                                      <p:to>
                                        <p:strVal val="hidden"/>
                                      </p:to>
                                    </p:set>
                                  </p:childTnLst>
                                </p:cTn>
                              </p:par>
                            </p:childTnLst>
                          </p:cTn>
                        </p:par>
                        <p:par>
                          <p:cTn id="212" fill="hold">
                            <p:stCondLst>
                              <p:cond delay="500"/>
                            </p:stCondLst>
                            <p:childTnLst>
                              <p:par>
                                <p:cTn id="213" presetID="42" presetClass="path" presetSubtype="0" accel="50000" decel="50000" fill="hold" grpId="2" nodeType="afterEffect">
                                  <p:stCondLst>
                                    <p:cond delay="0"/>
                                  </p:stCondLst>
                                  <p:childTnLst>
                                    <p:animMotion origin="layout" path="M 5E-6 0.02407 L 5E-6 0.04514 " pathEditMode="relative" rAng="0" ptsTypes="AA">
                                      <p:cBhvr>
                                        <p:cTn id="214" dur="2000" fill="hold"/>
                                        <p:tgtEl>
                                          <p:spTgt spid="11"/>
                                        </p:tgtEl>
                                        <p:attrNameLst>
                                          <p:attrName>ppt_x</p:attrName>
                                          <p:attrName>ppt_y</p:attrName>
                                        </p:attrNameLst>
                                      </p:cBhvr>
                                      <p:rCtr x="0" y="1042"/>
                                    </p:animMotion>
                                  </p:childTnLst>
                                </p:cTn>
                              </p:par>
                            </p:childTnLst>
                          </p:cTn>
                        </p:par>
                        <p:par>
                          <p:cTn id="215" fill="hold">
                            <p:stCondLst>
                              <p:cond delay="2500"/>
                            </p:stCondLst>
                            <p:childTnLst>
                              <p:par>
                                <p:cTn id="216" presetID="10" presetClass="entr" presetSubtype="0" fill="hold" grpId="0" nodeType="afterEffect">
                                  <p:stCondLst>
                                    <p:cond delay="0"/>
                                  </p:stCondLst>
                                  <p:childTnLst>
                                    <p:set>
                                      <p:cBhvr>
                                        <p:cTn id="217" dur="1" fill="hold">
                                          <p:stCondLst>
                                            <p:cond delay="0"/>
                                          </p:stCondLst>
                                        </p:cTn>
                                        <p:tgtEl>
                                          <p:spTgt spid="75"/>
                                        </p:tgtEl>
                                        <p:attrNameLst>
                                          <p:attrName>style.visibility</p:attrName>
                                        </p:attrNameLst>
                                      </p:cBhvr>
                                      <p:to>
                                        <p:strVal val="visible"/>
                                      </p:to>
                                    </p:set>
                                    <p:animEffect transition="in" filter="fade">
                                      <p:cBhvr>
                                        <p:cTn id="218" dur="500"/>
                                        <p:tgtEl>
                                          <p:spTgt spid="75"/>
                                        </p:tgtEl>
                                      </p:cBhvr>
                                    </p:animEffect>
                                  </p:childTnLst>
                                </p:cTn>
                              </p:par>
                            </p:childTnLst>
                          </p:cTn>
                        </p:par>
                        <p:par>
                          <p:cTn id="219" fill="hold">
                            <p:stCondLst>
                              <p:cond delay="3000"/>
                            </p:stCondLst>
                            <p:childTnLst>
                              <p:par>
                                <p:cTn id="220" presetID="22" presetClass="entr" presetSubtype="4" fill="hold" grpId="0" nodeType="afterEffect">
                                  <p:stCondLst>
                                    <p:cond delay="0"/>
                                  </p:stCondLst>
                                  <p:childTnLst>
                                    <p:set>
                                      <p:cBhvr>
                                        <p:cTn id="221" dur="1" fill="hold">
                                          <p:stCondLst>
                                            <p:cond delay="0"/>
                                          </p:stCondLst>
                                        </p:cTn>
                                        <p:tgtEl>
                                          <p:spTgt spid="31"/>
                                        </p:tgtEl>
                                        <p:attrNameLst>
                                          <p:attrName>style.visibility</p:attrName>
                                        </p:attrNameLst>
                                      </p:cBhvr>
                                      <p:to>
                                        <p:strVal val="visible"/>
                                      </p:to>
                                    </p:set>
                                    <p:animEffect transition="in" filter="wipe(down)">
                                      <p:cBhvr>
                                        <p:cTn id="222" dur="1000"/>
                                        <p:tgtEl>
                                          <p:spTgt spid="31"/>
                                        </p:tgtEl>
                                      </p:cBhvr>
                                    </p:animEffect>
                                  </p:childTnLst>
                                </p:cTn>
                              </p:par>
                            </p:childTnLst>
                          </p:cTn>
                        </p:par>
                        <p:par>
                          <p:cTn id="223" fill="hold">
                            <p:stCondLst>
                              <p:cond delay="4000"/>
                            </p:stCondLst>
                            <p:childTnLst>
                              <p:par>
                                <p:cTn id="224" presetID="10" presetClass="entr" presetSubtype="0" fill="hold" grpId="14" nodeType="afterEffect">
                                  <p:stCondLst>
                                    <p:cond delay="0"/>
                                  </p:stCondLst>
                                  <p:childTnLst>
                                    <p:set>
                                      <p:cBhvr>
                                        <p:cTn id="225" dur="1" fill="hold">
                                          <p:stCondLst>
                                            <p:cond delay="0"/>
                                          </p:stCondLst>
                                        </p:cTn>
                                        <p:tgtEl>
                                          <p:spTgt spid="24"/>
                                        </p:tgtEl>
                                        <p:attrNameLst>
                                          <p:attrName>style.visibility</p:attrName>
                                        </p:attrNameLst>
                                      </p:cBhvr>
                                      <p:to>
                                        <p:strVal val="visible"/>
                                      </p:to>
                                    </p:set>
                                    <p:animEffect transition="in" filter="fade">
                                      <p:cBhvr>
                                        <p:cTn id="226" dur="500"/>
                                        <p:tgtEl>
                                          <p:spTgt spid="24"/>
                                        </p:tgtEl>
                                      </p:cBhvr>
                                    </p:animEffec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19" nodeType="clickEffect">
                                  <p:stCondLst>
                                    <p:cond delay="0"/>
                                  </p:stCondLst>
                                  <p:childTnLst>
                                    <p:set>
                                      <p:cBhvr>
                                        <p:cTn id="230" dur="1" fill="hold">
                                          <p:stCondLst>
                                            <p:cond delay="0"/>
                                          </p:stCondLst>
                                        </p:cTn>
                                        <p:tgtEl>
                                          <p:spTgt spid="24"/>
                                        </p:tgtEl>
                                        <p:attrNameLst>
                                          <p:attrName>style.visibility</p:attrName>
                                        </p:attrNameLst>
                                      </p:cBhvr>
                                      <p:to>
                                        <p:strVal val="hidden"/>
                                      </p:to>
                                    </p:set>
                                  </p:childTnLst>
                                </p:cTn>
                              </p:par>
                            </p:childTnLst>
                          </p:cTn>
                        </p:par>
                        <p:par>
                          <p:cTn id="231" fill="hold">
                            <p:stCondLst>
                              <p:cond delay="0"/>
                            </p:stCondLst>
                            <p:childTnLst>
                              <p:par>
                                <p:cTn id="232" presetID="10" presetClass="exit" presetSubtype="0" fill="hold" grpId="1" nodeType="afterEffect">
                                  <p:stCondLst>
                                    <p:cond delay="0"/>
                                  </p:stCondLst>
                                  <p:childTnLst>
                                    <p:animEffect transition="out" filter="fade">
                                      <p:cBhvr>
                                        <p:cTn id="233" dur="500"/>
                                        <p:tgtEl>
                                          <p:spTgt spid="75"/>
                                        </p:tgtEl>
                                      </p:cBhvr>
                                    </p:animEffect>
                                    <p:set>
                                      <p:cBhvr>
                                        <p:cTn id="234" dur="1" fill="hold">
                                          <p:stCondLst>
                                            <p:cond delay="499"/>
                                          </p:stCondLst>
                                        </p:cTn>
                                        <p:tgtEl>
                                          <p:spTgt spid="75"/>
                                        </p:tgtEl>
                                        <p:attrNameLst>
                                          <p:attrName>style.visibility</p:attrName>
                                        </p:attrNameLst>
                                      </p:cBhvr>
                                      <p:to>
                                        <p:strVal val="hidden"/>
                                      </p:to>
                                    </p:set>
                                  </p:childTnLst>
                                </p:cTn>
                              </p:par>
                            </p:childTnLst>
                          </p:cTn>
                        </p:par>
                        <p:par>
                          <p:cTn id="235" fill="hold">
                            <p:stCondLst>
                              <p:cond delay="500"/>
                            </p:stCondLst>
                            <p:childTnLst>
                              <p:par>
                                <p:cTn id="236" presetID="10" presetClass="entr" presetSubtype="0" fill="hold" grpId="0" nodeType="afterEffect">
                                  <p:stCondLst>
                                    <p:cond delay="0"/>
                                  </p:stCondLst>
                                  <p:childTnLst>
                                    <p:set>
                                      <p:cBhvr>
                                        <p:cTn id="237" dur="1" fill="hold">
                                          <p:stCondLst>
                                            <p:cond delay="0"/>
                                          </p:stCondLst>
                                        </p:cTn>
                                        <p:tgtEl>
                                          <p:spTgt spid="35"/>
                                        </p:tgtEl>
                                        <p:attrNameLst>
                                          <p:attrName>style.visibility</p:attrName>
                                        </p:attrNameLst>
                                      </p:cBhvr>
                                      <p:to>
                                        <p:strVal val="visible"/>
                                      </p:to>
                                    </p:set>
                                    <p:animEffect transition="in" filter="fade">
                                      <p:cBhvr>
                                        <p:cTn id="238" dur="1000"/>
                                        <p:tgtEl>
                                          <p:spTgt spid="35"/>
                                        </p:tgtEl>
                                      </p:cBhvr>
                                    </p:animEffect>
                                  </p:childTnLst>
                                </p:cTn>
                              </p:par>
                            </p:childTnLst>
                          </p:cTn>
                        </p:par>
                        <p:par>
                          <p:cTn id="239" fill="hold">
                            <p:stCondLst>
                              <p:cond delay="1500"/>
                            </p:stCondLst>
                            <p:childTnLst>
                              <p:par>
                                <p:cTn id="240" presetID="10" presetClass="entr" presetSubtype="0" fill="hold" grpId="0" nodeType="afterEffect">
                                  <p:stCondLst>
                                    <p:cond delay="0"/>
                                  </p:stCondLst>
                                  <p:childTnLst>
                                    <p:set>
                                      <p:cBhvr>
                                        <p:cTn id="241" dur="1" fill="hold">
                                          <p:stCondLst>
                                            <p:cond delay="0"/>
                                          </p:stCondLst>
                                        </p:cTn>
                                        <p:tgtEl>
                                          <p:spTgt spid="36"/>
                                        </p:tgtEl>
                                        <p:attrNameLst>
                                          <p:attrName>style.visibility</p:attrName>
                                        </p:attrNameLst>
                                      </p:cBhvr>
                                      <p:to>
                                        <p:strVal val="visible"/>
                                      </p:to>
                                    </p:set>
                                    <p:animEffect transition="in" filter="fade">
                                      <p:cBhvr>
                                        <p:cTn id="242" dur="500"/>
                                        <p:tgtEl>
                                          <p:spTgt spid="36"/>
                                        </p:tgtEl>
                                      </p:cBhvr>
                                    </p:animEffect>
                                  </p:childTnLst>
                                </p:cTn>
                              </p:par>
                            </p:childTnLst>
                          </p:cTn>
                        </p:par>
                        <p:par>
                          <p:cTn id="243" fill="hold">
                            <p:stCondLst>
                              <p:cond delay="2000"/>
                            </p:stCondLst>
                            <p:childTnLst>
                              <p:par>
                                <p:cTn id="244" presetID="10" presetClass="entr" presetSubtype="0" fill="hold" grpId="0" nodeType="afterEffect">
                                  <p:stCondLst>
                                    <p:cond delay="0"/>
                                  </p:stCondLst>
                                  <p:childTnLst>
                                    <p:set>
                                      <p:cBhvr>
                                        <p:cTn id="245" dur="1" fill="hold">
                                          <p:stCondLst>
                                            <p:cond delay="0"/>
                                          </p:stCondLst>
                                        </p:cTn>
                                        <p:tgtEl>
                                          <p:spTgt spid="37"/>
                                        </p:tgtEl>
                                        <p:attrNameLst>
                                          <p:attrName>style.visibility</p:attrName>
                                        </p:attrNameLst>
                                      </p:cBhvr>
                                      <p:to>
                                        <p:strVal val="visible"/>
                                      </p:to>
                                    </p:set>
                                    <p:animEffect transition="in" filter="fade">
                                      <p:cBhvr>
                                        <p:cTn id="246" dur="500"/>
                                        <p:tgtEl>
                                          <p:spTgt spid="37"/>
                                        </p:tgtEl>
                                      </p:cBhvr>
                                    </p:animEffect>
                                  </p:childTnLst>
                                </p:cTn>
                              </p:par>
                            </p:childTnLst>
                          </p:cTn>
                        </p:par>
                        <p:par>
                          <p:cTn id="247" fill="hold">
                            <p:stCondLst>
                              <p:cond delay="2500"/>
                            </p:stCondLst>
                            <p:childTnLst>
                              <p:par>
                                <p:cTn id="248" presetID="10" presetClass="entr" presetSubtype="0" fill="hold" nodeType="afterEffect">
                                  <p:stCondLst>
                                    <p:cond delay="0"/>
                                  </p:stCondLst>
                                  <p:childTnLst>
                                    <p:set>
                                      <p:cBhvr>
                                        <p:cTn id="249" dur="1" fill="hold">
                                          <p:stCondLst>
                                            <p:cond delay="0"/>
                                          </p:stCondLst>
                                        </p:cTn>
                                        <p:tgtEl>
                                          <p:spTgt spid="38"/>
                                        </p:tgtEl>
                                        <p:attrNameLst>
                                          <p:attrName>style.visibility</p:attrName>
                                        </p:attrNameLst>
                                      </p:cBhvr>
                                      <p:to>
                                        <p:strVal val="visible"/>
                                      </p:to>
                                    </p:set>
                                    <p:animEffect transition="in" filter="fade">
                                      <p:cBhvr>
                                        <p:cTn id="250" dur="1000"/>
                                        <p:tgtEl>
                                          <p:spTgt spid="38"/>
                                        </p:tgtEl>
                                      </p:cBhvr>
                                    </p:animEffect>
                                  </p:childTnLst>
                                </p:cTn>
                              </p:par>
                            </p:childTnLst>
                          </p:cTn>
                        </p:par>
                        <p:par>
                          <p:cTn id="251" fill="hold">
                            <p:stCondLst>
                              <p:cond delay="3500"/>
                            </p:stCondLst>
                            <p:childTnLst>
                              <p:par>
                                <p:cTn id="252" presetID="10" presetClass="entr" presetSubtype="0" fill="hold" nodeType="afterEffect">
                                  <p:stCondLst>
                                    <p:cond delay="0"/>
                                  </p:stCondLst>
                                  <p:childTnLst>
                                    <p:set>
                                      <p:cBhvr>
                                        <p:cTn id="253" dur="1" fill="hold">
                                          <p:stCondLst>
                                            <p:cond delay="0"/>
                                          </p:stCondLst>
                                        </p:cTn>
                                        <p:tgtEl>
                                          <p:spTgt spid="41"/>
                                        </p:tgtEl>
                                        <p:attrNameLst>
                                          <p:attrName>style.visibility</p:attrName>
                                        </p:attrNameLst>
                                      </p:cBhvr>
                                      <p:to>
                                        <p:strVal val="visible"/>
                                      </p:to>
                                    </p:set>
                                    <p:animEffect transition="in" filter="fade">
                                      <p:cBhvr>
                                        <p:cTn id="254" dur="1000"/>
                                        <p:tgtEl>
                                          <p:spTgt spid="41"/>
                                        </p:tgtEl>
                                      </p:cBhvr>
                                    </p:animEffect>
                                  </p:childTnLst>
                                </p:cTn>
                              </p:par>
                            </p:childTnLst>
                          </p:cTn>
                        </p:par>
                        <p:par>
                          <p:cTn id="255" fill="hold">
                            <p:stCondLst>
                              <p:cond delay="4500"/>
                            </p:stCondLst>
                            <p:childTnLst>
                              <p:par>
                                <p:cTn id="256" presetID="10" presetClass="entr" presetSubtype="0" fill="hold" nodeType="afterEffect">
                                  <p:stCondLst>
                                    <p:cond delay="0"/>
                                  </p:stCondLst>
                                  <p:childTnLst>
                                    <p:set>
                                      <p:cBhvr>
                                        <p:cTn id="257" dur="1" fill="hold">
                                          <p:stCondLst>
                                            <p:cond delay="0"/>
                                          </p:stCondLst>
                                        </p:cTn>
                                        <p:tgtEl>
                                          <p:spTgt spid="40"/>
                                        </p:tgtEl>
                                        <p:attrNameLst>
                                          <p:attrName>style.visibility</p:attrName>
                                        </p:attrNameLst>
                                      </p:cBhvr>
                                      <p:to>
                                        <p:strVal val="visible"/>
                                      </p:to>
                                    </p:set>
                                    <p:animEffect transition="in" filter="fade">
                                      <p:cBhvr>
                                        <p:cTn id="258" dur="1000"/>
                                        <p:tgtEl>
                                          <p:spTgt spid="40"/>
                                        </p:tgtEl>
                                      </p:cBhvr>
                                    </p:animEffect>
                                  </p:childTnLst>
                                </p:cTn>
                              </p:par>
                            </p:childTnLst>
                          </p:cTn>
                        </p:par>
                        <p:par>
                          <p:cTn id="259" fill="hold">
                            <p:stCondLst>
                              <p:cond delay="5500"/>
                            </p:stCondLst>
                            <p:childTnLst>
                              <p:par>
                                <p:cTn id="260" presetID="10" presetClass="entr" presetSubtype="0" fill="hold" nodeType="afterEffect">
                                  <p:stCondLst>
                                    <p:cond delay="0"/>
                                  </p:stCondLst>
                                  <p:childTnLst>
                                    <p:set>
                                      <p:cBhvr>
                                        <p:cTn id="261" dur="1" fill="hold">
                                          <p:stCondLst>
                                            <p:cond delay="0"/>
                                          </p:stCondLst>
                                        </p:cTn>
                                        <p:tgtEl>
                                          <p:spTgt spid="42"/>
                                        </p:tgtEl>
                                        <p:attrNameLst>
                                          <p:attrName>style.visibility</p:attrName>
                                        </p:attrNameLst>
                                      </p:cBhvr>
                                      <p:to>
                                        <p:strVal val="visible"/>
                                      </p:to>
                                    </p:set>
                                    <p:animEffect transition="in" filter="fade">
                                      <p:cBhvr>
                                        <p:cTn id="262" dur="1000"/>
                                        <p:tgtEl>
                                          <p:spTgt spid="42"/>
                                        </p:tgtEl>
                                      </p:cBhvr>
                                    </p:animEffect>
                                  </p:childTnLst>
                                </p:cTn>
                              </p:par>
                            </p:childTnLst>
                          </p:cTn>
                        </p:par>
                        <p:par>
                          <p:cTn id="263" fill="hold">
                            <p:stCondLst>
                              <p:cond delay="6500"/>
                            </p:stCondLst>
                            <p:childTnLst>
                              <p:par>
                                <p:cTn id="264" presetID="10" presetClass="entr" presetSubtype="0" fill="hold" grpId="20" nodeType="afterEffect">
                                  <p:stCondLst>
                                    <p:cond delay="0"/>
                                  </p:stCondLst>
                                  <p:childTnLst>
                                    <p:set>
                                      <p:cBhvr>
                                        <p:cTn id="265" dur="1" fill="hold">
                                          <p:stCondLst>
                                            <p:cond delay="0"/>
                                          </p:stCondLst>
                                        </p:cTn>
                                        <p:tgtEl>
                                          <p:spTgt spid="24"/>
                                        </p:tgtEl>
                                        <p:attrNameLst>
                                          <p:attrName>style.visibility</p:attrName>
                                        </p:attrNameLst>
                                      </p:cBhvr>
                                      <p:to>
                                        <p:strVal val="visible"/>
                                      </p:to>
                                    </p:set>
                                    <p:animEffect transition="in" filter="fade">
                                      <p:cBhvr>
                                        <p:cTn id="266" dur="500"/>
                                        <p:tgtEl>
                                          <p:spTgt spid="24"/>
                                        </p:tgtEl>
                                      </p:cBhvr>
                                    </p:animEffec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21" nodeType="clickEffect">
                                  <p:stCondLst>
                                    <p:cond delay="0"/>
                                  </p:stCondLst>
                                  <p:childTnLst>
                                    <p:set>
                                      <p:cBhvr>
                                        <p:cTn id="270" dur="1" fill="hold">
                                          <p:stCondLst>
                                            <p:cond delay="0"/>
                                          </p:stCondLst>
                                        </p:cTn>
                                        <p:tgtEl>
                                          <p:spTgt spid="24"/>
                                        </p:tgtEl>
                                        <p:attrNameLst>
                                          <p:attrName>style.visibility</p:attrName>
                                        </p:attrNameLst>
                                      </p:cBhvr>
                                      <p:to>
                                        <p:strVal val="hidden"/>
                                      </p:to>
                                    </p:set>
                                  </p:childTnLst>
                                </p:cTn>
                              </p:par>
                            </p:childTnLst>
                          </p:cTn>
                        </p:par>
                        <p:par>
                          <p:cTn id="271" fill="hold">
                            <p:stCondLst>
                              <p:cond delay="0"/>
                            </p:stCondLst>
                            <p:childTnLst>
                              <p:par>
                                <p:cTn id="272" presetID="10" presetClass="exit" presetSubtype="0" fill="hold" grpId="1" nodeType="afterEffect">
                                  <p:stCondLst>
                                    <p:cond delay="0"/>
                                  </p:stCondLst>
                                  <p:childTnLst>
                                    <p:animEffect transition="out" filter="fade">
                                      <p:cBhvr>
                                        <p:cTn id="273" dur="500"/>
                                        <p:tgtEl>
                                          <p:spTgt spid="36"/>
                                        </p:tgtEl>
                                      </p:cBhvr>
                                    </p:animEffect>
                                    <p:set>
                                      <p:cBhvr>
                                        <p:cTn id="274" dur="1" fill="hold">
                                          <p:stCondLst>
                                            <p:cond delay="499"/>
                                          </p:stCondLst>
                                        </p:cTn>
                                        <p:tgtEl>
                                          <p:spTgt spid="36"/>
                                        </p:tgtEl>
                                        <p:attrNameLst>
                                          <p:attrName>style.visibility</p:attrName>
                                        </p:attrNameLst>
                                      </p:cBhvr>
                                      <p:to>
                                        <p:strVal val="hidden"/>
                                      </p:to>
                                    </p:set>
                                  </p:childTnLst>
                                </p:cTn>
                              </p:par>
                            </p:childTnLst>
                          </p:cTn>
                        </p:par>
                        <p:par>
                          <p:cTn id="275" fill="hold">
                            <p:stCondLst>
                              <p:cond delay="500"/>
                            </p:stCondLst>
                            <p:childTnLst>
                              <p:par>
                                <p:cTn id="276" presetID="42" presetClass="path" presetSubtype="0" accel="50000" decel="50000" fill="hold" grpId="1" nodeType="afterEffect">
                                  <p:stCondLst>
                                    <p:cond delay="0"/>
                                  </p:stCondLst>
                                  <p:childTnLst>
                                    <p:animMotion origin="layout" path="M -3.05556E-6 -2.96296E-6 L -3.05556E-6 0.02037 " pathEditMode="relative" rAng="0" ptsTypes="AA">
                                      <p:cBhvr>
                                        <p:cTn id="277" dur="2000" fill="hold"/>
                                        <p:tgtEl>
                                          <p:spTgt spid="35"/>
                                        </p:tgtEl>
                                        <p:attrNameLst>
                                          <p:attrName>ppt_x</p:attrName>
                                          <p:attrName>ppt_y</p:attrName>
                                        </p:attrNameLst>
                                      </p:cBhvr>
                                      <p:rCtr x="0" y="1019"/>
                                    </p:animMotion>
                                  </p:childTnLst>
                                </p:cTn>
                              </p:par>
                            </p:childTnLst>
                          </p:cTn>
                        </p:par>
                        <p:par>
                          <p:cTn id="278" fill="hold">
                            <p:stCondLst>
                              <p:cond delay="2500"/>
                            </p:stCondLst>
                            <p:childTnLst>
                              <p:par>
                                <p:cTn id="279" presetID="10" presetClass="entr" presetSubtype="0" fill="hold" grpId="0" nodeType="afterEffect">
                                  <p:stCondLst>
                                    <p:cond delay="0"/>
                                  </p:stCondLst>
                                  <p:childTnLst>
                                    <p:set>
                                      <p:cBhvr>
                                        <p:cTn id="280" dur="1" fill="hold">
                                          <p:stCondLst>
                                            <p:cond delay="0"/>
                                          </p:stCondLst>
                                        </p:cTn>
                                        <p:tgtEl>
                                          <p:spTgt spid="43"/>
                                        </p:tgtEl>
                                        <p:attrNameLst>
                                          <p:attrName>style.visibility</p:attrName>
                                        </p:attrNameLst>
                                      </p:cBhvr>
                                      <p:to>
                                        <p:strVal val="visible"/>
                                      </p:to>
                                    </p:set>
                                    <p:animEffect transition="in" filter="fade">
                                      <p:cBhvr>
                                        <p:cTn id="281" dur="500"/>
                                        <p:tgtEl>
                                          <p:spTgt spid="43"/>
                                        </p:tgtEl>
                                      </p:cBhvr>
                                    </p:animEffect>
                                  </p:childTnLst>
                                </p:cTn>
                              </p:par>
                            </p:childTnLst>
                          </p:cTn>
                        </p:par>
                        <p:par>
                          <p:cTn id="282" fill="hold">
                            <p:stCondLst>
                              <p:cond delay="3000"/>
                            </p:stCondLst>
                            <p:childTnLst>
                              <p:par>
                                <p:cTn id="283" presetID="10" presetClass="entr" presetSubtype="0" fill="hold" grpId="0" nodeType="afterEffect">
                                  <p:stCondLst>
                                    <p:cond delay="0"/>
                                  </p:stCondLst>
                                  <p:childTnLst>
                                    <p:set>
                                      <p:cBhvr>
                                        <p:cTn id="284" dur="1" fill="hold">
                                          <p:stCondLst>
                                            <p:cond delay="0"/>
                                          </p:stCondLst>
                                        </p:cTn>
                                        <p:tgtEl>
                                          <p:spTgt spid="44"/>
                                        </p:tgtEl>
                                        <p:attrNameLst>
                                          <p:attrName>style.visibility</p:attrName>
                                        </p:attrNameLst>
                                      </p:cBhvr>
                                      <p:to>
                                        <p:strVal val="visible"/>
                                      </p:to>
                                    </p:set>
                                    <p:animEffect transition="in" filter="fade">
                                      <p:cBhvr>
                                        <p:cTn id="285" dur="1000"/>
                                        <p:tgtEl>
                                          <p:spTgt spid="44"/>
                                        </p:tgtEl>
                                      </p:cBhvr>
                                    </p:animEffect>
                                  </p:childTnLst>
                                </p:cTn>
                              </p:par>
                            </p:childTnLst>
                          </p:cTn>
                        </p:par>
                        <p:par>
                          <p:cTn id="286" fill="hold">
                            <p:stCondLst>
                              <p:cond delay="4000"/>
                            </p:stCondLst>
                            <p:childTnLst>
                              <p:par>
                                <p:cTn id="287" presetID="10" presetClass="entr" presetSubtype="0" fill="hold" nodeType="afterEffect">
                                  <p:stCondLst>
                                    <p:cond delay="0"/>
                                  </p:stCondLst>
                                  <p:childTnLst>
                                    <p:set>
                                      <p:cBhvr>
                                        <p:cTn id="288" dur="1" fill="hold">
                                          <p:stCondLst>
                                            <p:cond delay="0"/>
                                          </p:stCondLst>
                                        </p:cTn>
                                        <p:tgtEl>
                                          <p:spTgt spid="2"/>
                                        </p:tgtEl>
                                        <p:attrNameLst>
                                          <p:attrName>style.visibility</p:attrName>
                                        </p:attrNameLst>
                                      </p:cBhvr>
                                      <p:to>
                                        <p:strVal val="visible"/>
                                      </p:to>
                                    </p:set>
                                    <p:animEffect transition="in" filter="fade">
                                      <p:cBhvr>
                                        <p:cTn id="289" dur="1000"/>
                                        <p:tgtEl>
                                          <p:spTgt spid="2"/>
                                        </p:tgtEl>
                                      </p:cBhvr>
                                    </p:animEffect>
                                  </p:childTnLst>
                                </p:cTn>
                              </p:par>
                            </p:childTnLst>
                          </p:cTn>
                        </p:par>
                        <p:par>
                          <p:cTn id="290" fill="hold">
                            <p:stCondLst>
                              <p:cond delay="5000"/>
                            </p:stCondLst>
                            <p:childTnLst>
                              <p:par>
                                <p:cTn id="291" presetID="10" presetClass="entr" presetSubtype="0" fill="hold" grpId="22" nodeType="afterEffect">
                                  <p:stCondLst>
                                    <p:cond delay="0"/>
                                  </p:stCondLst>
                                  <p:childTnLst>
                                    <p:set>
                                      <p:cBhvr>
                                        <p:cTn id="292" dur="1" fill="hold">
                                          <p:stCondLst>
                                            <p:cond delay="0"/>
                                          </p:stCondLst>
                                        </p:cTn>
                                        <p:tgtEl>
                                          <p:spTgt spid="24"/>
                                        </p:tgtEl>
                                        <p:attrNameLst>
                                          <p:attrName>style.visibility</p:attrName>
                                        </p:attrNameLst>
                                      </p:cBhvr>
                                      <p:to>
                                        <p:strVal val="visible"/>
                                      </p:to>
                                    </p:set>
                                    <p:animEffect transition="in" filter="fade">
                                      <p:cBhvr>
                                        <p:cTn id="293" dur="500"/>
                                        <p:tgtEl>
                                          <p:spTgt spid="24"/>
                                        </p:tgtEl>
                                      </p:cBhvr>
                                    </p:animEffect>
                                  </p:childTnLst>
                                </p:cTn>
                              </p:par>
                            </p:childTnLst>
                          </p:cTn>
                        </p:par>
                      </p:childTnLst>
                    </p:cTn>
                  </p:par>
                  <p:par>
                    <p:cTn id="294" fill="hold">
                      <p:stCondLst>
                        <p:cond delay="indefinite"/>
                      </p:stCondLst>
                      <p:childTnLst>
                        <p:par>
                          <p:cTn id="295" fill="hold">
                            <p:stCondLst>
                              <p:cond delay="0"/>
                            </p:stCondLst>
                            <p:childTnLst>
                              <p:par>
                                <p:cTn id="296" presetID="1" presetClass="exit" presetSubtype="0" fill="hold" grpId="27" nodeType="clickEffect">
                                  <p:stCondLst>
                                    <p:cond delay="0"/>
                                  </p:stCondLst>
                                  <p:childTnLst>
                                    <p:set>
                                      <p:cBhvr>
                                        <p:cTn id="297" dur="1" fill="hold">
                                          <p:stCondLst>
                                            <p:cond delay="0"/>
                                          </p:stCondLst>
                                        </p:cTn>
                                        <p:tgtEl>
                                          <p:spTgt spid="24"/>
                                        </p:tgtEl>
                                        <p:attrNameLst>
                                          <p:attrName>style.visibility</p:attrName>
                                        </p:attrNameLst>
                                      </p:cBhvr>
                                      <p:to>
                                        <p:strVal val="hidden"/>
                                      </p:to>
                                    </p:set>
                                  </p:childTnLst>
                                </p:cTn>
                              </p:par>
                            </p:childTnLst>
                          </p:cTn>
                        </p:par>
                        <p:par>
                          <p:cTn id="298" fill="hold">
                            <p:stCondLst>
                              <p:cond delay="0"/>
                            </p:stCondLst>
                            <p:childTnLst>
                              <p:par>
                                <p:cTn id="299" presetID="10" presetClass="exit" presetSubtype="0" fill="hold" grpId="1" nodeType="afterEffect">
                                  <p:stCondLst>
                                    <p:cond delay="0"/>
                                  </p:stCondLst>
                                  <p:childTnLst>
                                    <p:animEffect transition="out" filter="fade">
                                      <p:cBhvr>
                                        <p:cTn id="300" dur="500"/>
                                        <p:tgtEl>
                                          <p:spTgt spid="43"/>
                                        </p:tgtEl>
                                      </p:cBhvr>
                                    </p:animEffect>
                                    <p:set>
                                      <p:cBhvr>
                                        <p:cTn id="301" dur="1" fill="hold">
                                          <p:stCondLst>
                                            <p:cond delay="499"/>
                                          </p:stCondLst>
                                        </p:cTn>
                                        <p:tgtEl>
                                          <p:spTgt spid="43"/>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44"/>
                                        </p:tgtEl>
                                      </p:cBhvr>
                                    </p:animEffect>
                                    <p:set>
                                      <p:cBhvr>
                                        <p:cTn id="304" dur="1" fill="hold">
                                          <p:stCondLst>
                                            <p:cond delay="499"/>
                                          </p:stCondLst>
                                        </p:cTn>
                                        <p:tgtEl>
                                          <p:spTgt spid="44"/>
                                        </p:tgtEl>
                                        <p:attrNameLst>
                                          <p:attrName>style.visibility</p:attrName>
                                        </p:attrNameLst>
                                      </p:cBhvr>
                                      <p:to>
                                        <p:strVal val="hidden"/>
                                      </p:to>
                                    </p:set>
                                  </p:childTnLst>
                                </p:cTn>
                              </p:par>
                            </p:childTnLst>
                          </p:cTn>
                        </p:par>
                        <p:par>
                          <p:cTn id="305" fill="hold">
                            <p:stCondLst>
                              <p:cond delay="500"/>
                            </p:stCondLst>
                            <p:childTnLst>
                              <p:par>
                                <p:cTn id="306" presetID="42" presetClass="path" presetSubtype="0" accel="50000" decel="50000" fill="hold" grpId="2" nodeType="afterEffect">
                                  <p:stCondLst>
                                    <p:cond delay="0"/>
                                  </p:stCondLst>
                                  <p:childTnLst>
                                    <p:animMotion origin="layout" path="M -3.05556E-6 0.02037 L -3.05556E-6 0.0426 " pathEditMode="relative" rAng="0" ptsTypes="AA">
                                      <p:cBhvr>
                                        <p:cTn id="307" dur="2000" fill="hold"/>
                                        <p:tgtEl>
                                          <p:spTgt spid="35"/>
                                        </p:tgtEl>
                                        <p:attrNameLst>
                                          <p:attrName>ppt_x</p:attrName>
                                          <p:attrName>ppt_y</p:attrName>
                                        </p:attrNameLst>
                                      </p:cBhvr>
                                      <p:rCtr x="0" y="1111"/>
                                    </p:animMotion>
                                  </p:childTnLst>
                                </p:cTn>
                              </p:par>
                            </p:childTnLst>
                          </p:cTn>
                        </p:par>
                        <p:par>
                          <p:cTn id="308" fill="hold">
                            <p:stCondLst>
                              <p:cond delay="2500"/>
                            </p:stCondLst>
                            <p:childTnLst>
                              <p:par>
                                <p:cTn id="309" presetID="10" presetClass="entr" presetSubtype="0" fill="hold" grpId="0" nodeType="afterEffect">
                                  <p:stCondLst>
                                    <p:cond delay="0"/>
                                  </p:stCondLst>
                                  <p:childTnLst>
                                    <p:set>
                                      <p:cBhvr>
                                        <p:cTn id="310" dur="1" fill="hold">
                                          <p:stCondLst>
                                            <p:cond delay="0"/>
                                          </p:stCondLst>
                                        </p:cTn>
                                        <p:tgtEl>
                                          <p:spTgt spid="45"/>
                                        </p:tgtEl>
                                        <p:attrNameLst>
                                          <p:attrName>style.visibility</p:attrName>
                                        </p:attrNameLst>
                                      </p:cBhvr>
                                      <p:to>
                                        <p:strVal val="visible"/>
                                      </p:to>
                                    </p:set>
                                    <p:animEffect transition="in" filter="fade">
                                      <p:cBhvr>
                                        <p:cTn id="311" dur="500"/>
                                        <p:tgtEl>
                                          <p:spTgt spid="45"/>
                                        </p:tgtEl>
                                      </p:cBhvr>
                                    </p:animEffect>
                                  </p:childTnLst>
                                </p:cTn>
                              </p:par>
                            </p:childTnLst>
                          </p:cTn>
                        </p:par>
                        <p:par>
                          <p:cTn id="312" fill="hold">
                            <p:stCondLst>
                              <p:cond delay="4000"/>
                            </p:stCondLst>
                            <p:childTnLst>
                              <p:par>
                                <p:cTn id="313" presetID="10" presetClass="entr" presetSubtype="0" fill="hold" nodeType="afterEffect">
                                  <p:stCondLst>
                                    <p:cond delay="0"/>
                                  </p:stCondLst>
                                  <p:childTnLst>
                                    <p:set>
                                      <p:cBhvr>
                                        <p:cTn id="314" dur="1" fill="hold">
                                          <p:stCondLst>
                                            <p:cond delay="0"/>
                                          </p:stCondLst>
                                        </p:cTn>
                                        <p:tgtEl>
                                          <p:spTgt spid="47"/>
                                        </p:tgtEl>
                                        <p:attrNameLst>
                                          <p:attrName>style.visibility</p:attrName>
                                        </p:attrNameLst>
                                      </p:cBhvr>
                                      <p:to>
                                        <p:strVal val="visible"/>
                                      </p:to>
                                    </p:set>
                                    <p:animEffect transition="in" filter="fade">
                                      <p:cBhvr>
                                        <p:cTn id="315" dur="1000"/>
                                        <p:tgtEl>
                                          <p:spTgt spid="47"/>
                                        </p:tgtEl>
                                      </p:cBhvr>
                                    </p:animEffect>
                                  </p:childTnLst>
                                </p:cTn>
                              </p:par>
                            </p:childTnLst>
                          </p:cTn>
                        </p:par>
                        <p:par>
                          <p:cTn id="316" fill="hold">
                            <p:stCondLst>
                              <p:cond delay="5000"/>
                            </p:stCondLst>
                            <p:childTnLst>
                              <p:par>
                                <p:cTn id="317" presetID="22" presetClass="entr" presetSubtype="1" fill="hold" grpId="0" nodeType="afterEffect">
                                  <p:stCondLst>
                                    <p:cond delay="0"/>
                                  </p:stCondLst>
                                  <p:childTnLst>
                                    <p:set>
                                      <p:cBhvr>
                                        <p:cTn id="318" dur="1" fill="hold">
                                          <p:stCondLst>
                                            <p:cond delay="0"/>
                                          </p:stCondLst>
                                        </p:cTn>
                                        <p:tgtEl>
                                          <p:spTgt spid="33"/>
                                        </p:tgtEl>
                                        <p:attrNameLst>
                                          <p:attrName>style.visibility</p:attrName>
                                        </p:attrNameLst>
                                      </p:cBhvr>
                                      <p:to>
                                        <p:strVal val="visible"/>
                                      </p:to>
                                    </p:set>
                                    <p:animEffect transition="in" filter="wipe(up)">
                                      <p:cBhvr>
                                        <p:cTn id="319" dur="1000"/>
                                        <p:tgtEl>
                                          <p:spTgt spid="33"/>
                                        </p:tgtEl>
                                      </p:cBhvr>
                                    </p:animEffect>
                                  </p:childTnLst>
                                </p:cTn>
                              </p:par>
                            </p:childTnLst>
                          </p:cTn>
                        </p:par>
                        <p:par>
                          <p:cTn id="320" fill="hold">
                            <p:stCondLst>
                              <p:cond delay="6000"/>
                            </p:stCondLst>
                            <p:childTnLst>
                              <p:par>
                                <p:cTn id="321" presetID="10" presetClass="entr" presetSubtype="0" fill="hold" grpId="0" nodeType="afterEffect">
                                  <p:stCondLst>
                                    <p:cond delay="0"/>
                                  </p:stCondLst>
                                  <p:childTnLst>
                                    <p:set>
                                      <p:cBhvr>
                                        <p:cTn id="322" dur="1" fill="hold">
                                          <p:stCondLst>
                                            <p:cond delay="0"/>
                                          </p:stCondLst>
                                        </p:cTn>
                                        <p:tgtEl>
                                          <p:spTgt spid="48"/>
                                        </p:tgtEl>
                                        <p:attrNameLst>
                                          <p:attrName>style.visibility</p:attrName>
                                        </p:attrNameLst>
                                      </p:cBhvr>
                                      <p:to>
                                        <p:strVal val="visible"/>
                                      </p:to>
                                    </p:set>
                                    <p:animEffect transition="in" filter="fade">
                                      <p:cBhvr>
                                        <p:cTn id="323" dur="1000"/>
                                        <p:tgtEl>
                                          <p:spTgt spid="48"/>
                                        </p:tgtEl>
                                      </p:cBhvr>
                                    </p:animEffect>
                                  </p:childTnLst>
                                </p:cTn>
                              </p:par>
                            </p:childTnLst>
                          </p:cTn>
                        </p:par>
                        <p:par>
                          <p:cTn id="324" fill="hold">
                            <p:stCondLst>
                              <p:cond delay="7000"/>
                            </p:stCondLst>
                            <p:childTnLst>
                              <p:par>
                                <p:cTn id="325" presetID="10" presetClass="entr" presetSubtype="0" fill="hold" grpId="29" nodeType="afterEffect">
                                  <p:stCondLst>
                                    <p:cond delay="0"/>
                                  </p:stCondLst>
                                  <p:childTnLst>
                                    <p:set>
                                      <p:cBhvr>
                                        <p:cTn id="326" dur="1" fill="hold">
                                          <p:stCondLst>
                                            <p:cond delay="0"/>
                                          </p:stCondLst>
                                        </p:cTn>
                                        <p:tgtEl>
                                          <p:spTgt spid="24"/>
                                        </p:tgtEl>
                                        <p:attrNameLst>
                                          <p:attrName>style.visibility</p:attrName>
                                        </p:attrNameLst>
                                      </p:cBhvr>
                                      <p:to>
                                        <p:strVal val="visible"/>
                                      </p:to>
                                    </p:set>
                                    <p:animEffect transition="in" filter="fade">
                                      <p:cBhvr>
                                        <p:cTn id="327" dur="500"/>
                                        <p:tgtEl>
                                          <p:spTgt spid="24"/>
                                        </p:tgtEl>
                                      </p:cBhvr>
                                    </p:animEffec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30" nodeType="clickEffect">
                                  <p:stCondLst>
                                    <p:cond delay="0"/>
                                  </p:stCondLst>
                                  <p:childTnLst>
                                    <p:set>
                                      <p:cBhvr>
                                        <p:cTn id="331" dur="1" fill="hold">
                                          <p:stCondLst>
                                            <p:cond delay="0"/>
                                          </p:stCondLst>
                                        </p:cTn>
                                        <p:tgtEl>
                                          <p:spTgt spid="24"/>
                                        </p:tgtEl>
                                        <p:attrNameLst>
                                          <p:attrName>style.visibility</p:attrName>
                                        </p:attrNameLst>
                                      </p:cBhvr>
                                      <p:to>
                                        <p:strVal val="hidden"/>
                                      </p:to>
                                    </p:set>
                                  </p:childTnLst>
                                </p:cTn>
                              </p:par>
                            </p:childTnLst>
                          </p:cTn>
                        </p:par>
                        <p:par>
                          <p:cTn id="332" fill="hold">
                            <p:stCondLst>
                              <p:cond delay="0"/>
                            </p:stCondLst>
                            <p:childTnLst>
                              <p:par>
                                <p:cTn id="333" presetID="10" presetClass="exit" presetSubtype="0" fill="hold" grpId="1" nodeType="afterEffect">
                                  <p:stCondLst>
                                    <p:cond delay="0"/>
                                  </p:stCondLst>
                                  <p:childTnLst>
                                    <p:animEffect transition="out" filter="fade">
                                      <p:cBhvr>
                                        <p:cTn id="334" dur="500"/>
                                        <p:tgtEl>
                                          <p:spTgt spid="31"/>
                                        </p:tgtEl>
                                      </p:cBhvr>
                                    </p:animEffect>
                                    <p:set>
                                      <p:cBhvr>
                                        <p:cTn id="335" dur="1" fill="hold">
                                          <p:stCondLst>
                                            <p:cond delay="499"/>
                                          </p:stCondLst>
                                        </p:cTn>
                                        <p:tgtEl>
                                          <p:spTgt spid="31"/>
                                        </p:tgtEl>
                                        <p:attrNameLst>
                                          <p:attrName>style.visibility</p:attrName>
                                        </p:attrNameLst>
                                      </p:cBhvr>
                                      <p:to>
                                        <p:strVal val="hidden"/>
                                      </p:to>
                                    </p:set>
                                  </p:childTnLst>
                                </p:cTn>
                              </p:par>
                              <p:par>
                                <p:cTn id="336" presetID="10" presetClass="exit" presetSubtype="0" fill="hold" grpId="1" nodeType="withEffect">
                                  <p:stCondLst>
                                    <p:cond delay="0"/>
                                  </p:stCondLst>
                                  <p:childTnLst>
                                    <p:animEffect transition="out" filter="fade">
                                      <p:cBhvr>
                                        <p:cTn id="337" dur="500"/>
                                        <p:tgtEl>
                                          <p:spTgt spid="33"/>
                                        </p:tgtEl>
                                      </p:cBhvr>
                                    </p:animEffect>
                                    <p:set>
                                      <p:cBhvr>
                                        <p:cTn id="338" dur="1" fill="hold">
                                          <p:stCondLst>
                                            <p:cond delay="499"/>
                                          </p:stCondLst>
                                        </p:cTn>
                                        <p:tgtEl>
                                          <p:spTgt spid="33"/>
                                        </p:tgtEl>
                                        <p:attrNameLst>
                                          <p:attrName>style.visibility</p:attrName>
                                        </p:attrNameLst>
                                      </p:cBhvr>
                                      <p:to>
                                        <p:strVal val="hidden"/>
                                      </p:to>
                                    </p:set>
                                  </p:childTnLst>
                                </p:cTn>
                              </p:par>
                              <p:par>
                                <p:cTn id="339" presetID="10" presetClass="exit" presetSubtype="0" fill="hold" grpId="1" nodeType="withEffect">
                                  <p:stCondLst>
                                    <p:cond delay="0"/>
                                  </p:stCondLst>
                                  <p:childTnLst>
                                    <p:animEffect transition="out" filter="fade">
                                      <p:cBhvr>
                                        <p:cTn id="340" dur="500"/>
                                        <p:tgtEl>
                                          <p:spTgt spid="48"/>
                                        </p:tgtEl>
                                      </p:cBhvr>
                                    </p:animEffect>
                                    <p:set>
                                      <p:cBhvr>
                                        <p:cTn id="341" dur="1" fill="hold">
                                          <p:stCondLst>
                                            <p:cond delay="499"/>
                                          </p:stCondLst>
                                        </p:cTn>
                                        <p:tgtEl>
                                          <p:spTgt spid="48"/>
                                        </p:tgtEl>
                                        <p:attrNameLst>
                                          <p:attrName>style.visibility</p:attrName>
                                        </p:attrNameLst>
                                      </p:cBhvr>
                                      <p:to>
                                        <p:strVal val="hidden"/>
                                      </p:to>
                                    </p:set>
                                  </p:childTnLst>
                                </p:cTn>
                              </p:par>
                              <p:par>
                                <p:cTn id="342" presetID="10" presetClass="exit" presetSubtype="0" fill="hold" grpId="3" nodeType="withEffect">
                                  <p:stCondLst>
                                    <p:cond delay="0"/>
                                  </p:stCondLst>
                                  <p:childTnLst>
                                    <p:animEffect transition="out" filter="fade">
                                      <p:cBhvr>
                                        <p:cTn id="343" dur="500"/>
                                        <p:tgtEl>
                                          <p:spTgt spid="35"/>
                                        </p:tgtEl>
                                      </p:cBhvr>
                                    </p:animEffect>
                                    <p:set>
                                      <p:cBhvr>
                                        <p:cTn id="344" dur="1" fill="hold">
                                          <p:stCondLst>
                                            <p:cond delay="499"/>
                                          </p:stCondLst>
                                        </p:cTn>
                                        <p:tgtEl>
                                          <p:spTgt spid="35"/>
                                        </p:tgtEl>
                                        <p:attrNameLst>
                                          <p:attrName>style.visibility</p:attrName>
                                        </p:attrNameLst>
                                      </p:cBhvr>
                                      <p:to>
                                        <p:strVal val="hidden"/>
                                      </p:to>
                                    </p:set>
                                  </p:childTnLst>
                                </p:cTn>
                              </p:par>
                              <p:par>
                                <p:cTn id="345" presetID="10" presetClass="exit" presetSubtype="0" fill="hold" grpId="1" nodeType="withEffect">
                                  <p:stCondLst>
                                    <p:cond delay="0"/>
                                  </p:stCondLst>
                                  <p:childTnLst>
                                    <p:animEffect transition="out" filter="fade">
                                      <p:cBhvr>
                                        <p:cTn id="346" dur="500"/>
                                        <p:tgtEl>
                                          <p:spTgt spid="37"/>
                                        </p:tgtEl>
                                      </p:cBhvr>
                                    </p:animEffect>
                                    <p:set>
                                      <p:cBhvr>
                                        <p:cTn id="347" dur="1" fill="hold">
                                          <p:stCondLst>
                                            <p:cond delay="499"/>
                                          </p:stCondLst>
                                        </p:cTn>
                                        <p:tgtEl>
                                          <p:spTgt spid="37"/>
                                        </p:tgtEl>
                                        <p:attrNameLst>
                                          <p:attrName>style.visibility</p:attrName>
                                        </p:attrNameLst>
                                      </p:cBhvr>
                                      <p:to>
                                        <p:strVal val="hidden"/>
                                      </p:to>
                                    </p:set>
                                  </p:childTnLst>
                                </p:cTn>
                              </p:par>
                              <p:par>
                                <p:cTn id="348" presetID="10" presetClass="exit" presetSubtype="0" fill="hold" nodeType="withEffect">
                                  <p:stCondLst>
                                    <p:cond delay="0"/>
                                  </p:stCondLst>
                                  <p:childTnLst>
                                    <p:animEffect transition="out" filter="fade">
                                      <p:cBhvr>
                                        <p:cTn id="349" dur="500"/>
                                        <p:tgtEl>
                                          <p:spTgt spid="38"/>
                                        </p:tgtEl>
                                      </p:cBhvr>
                                    </p:animEffect>
                                    <p:set>
                                      <p:cBhvr>
                                        <p:cTn id="350" dur="1" fill="hold">
                                          <p:stCondLst>
                                            <p:cond delay="499"/>
                                          </p:stCondLst>
                                        </p:cTn>
                                        <p:tgtEl>
                                          <p:spTgt spid="38"/>
                                        </p:tgtEl>
                                        <p:attrNameLst>
                                          <p:attrName>style.visibility</p:attrName>
                                        </p:attrNameLst>
                                      </p:cBhvr>
                                      <p:to>
                                        <p:strVal val="hidden"/>
                                      </p:to>
                                    </p:set>
                                  </p:childTnLst>
                                </p:cTn>
                              </p:par>
                              <p:par>
                                <p:cTn id="351" presetID="10" presetClass="exit" presetSubtype="0" fill="hold" nodeType="withEffect">
                                  <p:stCondLst>
                                    <p:cond delay="0"/>
                                  </p:stCondLst>
                                  <p:childTnLst>
                                    <p:animEffect transition="out" filter="fade">
                                      <p:cBhvr>
                                        <p:cTn id="352" dur="500"/>
                                        <p:tgtEl>
                                          <p:spTgt spid="41"/>
                                        </p:tgtEl>
                                      </p:cBhvr>
                                    </p:animEffect>
                                    <p:set>
                                      <p:cBhvr>
                                        <p:cTn id="353" dur="1" fill="hold">
                                          <p:stCondLst>
                                            <p:cond delay="499"/>
                                          </p:stCondLst>
                                        </p:cTn>
                                        <p:tgtEl>
                                          <p:spTgt spid="41"/>
                                        </p:tgtEl>
                                        <p:attrNameLst>
                                          <p:attrName>style.visibility</p:attrName>
                                        </p:attrNameLst>
                                      </p:cBhvr>
                                      <p:to>
                                        <p:strVal val="hidden"/>
                                      </p:to>
                                    </p:set>
                                  </p:childTnLst>
                                </p:cTn>
                              </p:par>
                              <p:par>
                                <p:cTn id="354" presetID="10" presetClass="exit" presetSubtype="0" fill="hold" nodeType="withEffect">
                                  <p:stCondLst>
                                    <p:cond delay="0"/>
                                  </p:stCondLst>
                                  <p:childTnLst>
                                    <p:animEffect transition="out" filter="fade">
                                      <p:cBhvr>
                                        <p:cTn id="355" dur="500"/>
                                        <p:tgtEl>
                                          <p:spTgt spid="42"/>
                                        </p:tgtEl>
                                      </p:cBhvr>
                                    </p:animEffect>
                                    <p:set>
                                      <p:cBhvr>
                                        <p:cTn id="356" dur="1" fill="hold">
                                          <p:stCondLst>
                                            <p:cond delay="499"/>
                                          </p:stCondLst>
                                        </p:cTn>
                                        <p:tgtEl>
                                          <p:spTgt spid="42"/>
                                        </p:tgtEl>
                                        <p:attrNameLst>
                                          <p:attrName>style.visibility</p:attrName>
                                        </p:attrNameLst>
                                      </p:cBhvr>
                                      <p:to>
                                        <p:strVal val="hidden"/>
                                      </p:to>
                                    </p:set>
                                  </p:childTnLst>
                                </p:cTn>
                              </p:par>
                              <p:par>
                                <p:cTn id="357" presetID="10" presetClass="exit" presetSubtype="0" fill="hold" nodeType="withEffect">
                                  <p:stCondLst>
                                    <p:cond delay="0"/>
                                  </p:stCondLst>
                                  <p:childTnLst>
                                    <p:animEffect transition="out" filter="fade">
                                      <p:cBhvr>
                                        <p:cTn id="358" dur="500"/>
                                        <p:tgtEl>
                                          <p:spTgt spid="40"/>
                                        </p:tgtEl>
                                      </p:cBhvr>
                                    </p:animEffect>
                                    <p:set>
                                      <p:cBhvr>
                                        <p:cTn id="359" dur="1" fill="hold">
                                          <p:stCondLst>
                                            <p:cond delay="499"/>
                                          </p:stCondLst>
                                        </p:cTn>
                                        <p:tgtEl>
                                          <p:spTgt spid="40"/>
                                        </p:tgtEl>
                                        <p:attrNameLst>
                                          <p:attrName>style.visibility</p:attrName>
                                        </p:attrNameLst>
                                      </p:cBhvr>
                                      <p:to>
                                        <p:strVal val="hidden"/>
                                      </p:to>
                                    </p:set>
                                  </p:childTnLst>
                                </p:cTn>
                              </p:par>
                              <p:par>
                                <p:cTn id="360" presetID="10" presetClass="exit" presetSubtype="0" fill="hold" nodeType="withEffect">
                                  <p:stCondLst>
                                    <p:cond delay="0"/>
                                  </p:stCondLst>
                                  <p:childTnLst>
                                    <p:animEffect transition="out" filter="fade">
                                      <p:cBhvr>
                                        <p:cTn id="361" dur="500"/>
                                        <p:tgtEl>
                                          <p:spTgt spid="2"/>
                                        </p:tgtEl>
                                      </p:cBhvr>
                                    </p:animEffect>
                                    <p:set>
                                      <p:cBhvr>
                                        <p:cTn id="362" dur="1" fill="hold">
                                          <p:stCondLst>
                                            <p:cond delay="499"/>
                                          </p:stCondLst>
                                        </p:cTn>
                                        <p:tgtEl>
                                          <p:spTgt spid="2"/>
                                        </p:tgtEl>
                                        <p:attrNameLst>
                                          <p:attrName>style.visibility</p:attrName>
                                        </p:attrNameLst>
                                      </p:cBhvr>
                                      <p:to>
                                        <p:strVal val="hidden"/>
                                      </p:to>
                                    </p:set>
                                  </p:childTnLst>
                                </p:cTn>
                              </p:par>
                            </p:childTnLst>
                          </p:cTn>
                        </p:par>
                        <p:par>
                          <p:cTn id="363" fill="hold">
                            <p:stCondLst>
                              <p:cond delay="500"/>
                            </p:stCondLst>
                            <p:childTnLst>
                              <p:par>
                                <p:cTn id="364" presetID="10" presetClass="exit" presetSubtype="0" fill="hold" grpId="1" nodeType="afterEffect">
                                  <p:stCondLst>
                                    <p:cond delay="0"/>
                                  </p:stCondLst>
                                  <p:childTnLst>
                                    <p:animEffect transition="out" filter="fade">
                                      <p:cBhvr>
                                        <p:cTn id="365" dur="500"/>
                                        <p:tgtEl>
                                          <p:spTgt spid="45"/>
                                        </p:tgtEl>
                                      </p:cBhvr>
                                    </p:animEffect>
                                    <p:set>
                                      <p:cBhvr>
                                        <p:cTn id="366" dur="1" fill="hold">
                                          <p:stCondLst>
                                            <p:cond delay="499"/>
                                          </p:stCondLst>
                                        </p:cTn>
                                        <p:tgtEl>
                                          <p:spTgt spid="45"/>
                                        </p:tgtEl>
                                        <p:attrNameLst>
                                          <p:attrName>style.visibility</p:attrName>
                                        </p:attrNameLst>
                                      </p:cBhvr>
                                      <p:to>
                                        <p:strVal val="hidden"/>
                                      </p:to>
                                    </p:set>
                                  </p:childTnLst>
                                </p:cTn>
                              </p:par>
                            </p:childTnLst>
                          </p:cTn>
                        </p:par>
                        <p:par>
                          <p:cTn id="367" fill="hold">
                            <p:stCondLst>
                              <p:cond delay="1000"/>
                            </p:stCondLst>
                            <p:childTnLst>
                              <p:par>
                                <p:cTn id="368" presetID="10" presetClass="entr" presetSubtype="0" fill="hold" grpId="0" nodeType="afterEffect">
                                  <p:stCondLst>
                                    <p:cond delay="0"/>
                                  </p:stCondLst>
                                  <p:childTnLst>
                                    <p:set>
                                      <p:cBhvr>
                                        <p:cTn id="369" dur="1" fill="hold">
                                          <p:stCondLst>
                                            <p:cond delay="0"/>
                                          </p:stCondLst>
                                        </p:cTn>
                                        <p:tgtEl>
                                          <p:spTgt spid="46"/>
                                        </p:tgtEl>
                                        <p:attrNameLst>
                                          <p:attrName>style.visibility</p:attrName>
                                        </p:attrNameLst>
                                      </p:cBhvr>
                                      <p:to>
                                        <p:strVal val="visible"/>
                                      </p:to>
                                    </p:set>
                                    <p:animEffect transition="in" filter="fade">
                                      <p:cBhvr>
                                        <p:cTn id="370" dur="500"/>
                                        <p:tgtEl>
                                          <p:spTgt spid="46"/>
                                        </p:tgtEl>
                                      </p:cBhvr>
                                    </p:animEffect>
                                  </p:childTnLst>
                                </p:cTn>
                              </p:par>
                            </p:childTnLst>
                          </p:cTn>
                        </p:par>
                        <p:par>
                          <p:cTn id="371" fill="hold">
                            <p:stCondLst>
                              <p:cond delay="1500"/>
                            </p:stCondLst>
                            <p:childTnLst>
                              <p:par>
                                <p:cTn id="372" presetID="10" presetClass="entr" presetSubtype="0" fill="hold" grpId="32" nodeType="afterEffect">
                                  <p:stCondLst>
                                    <p:cond delay="0"/>
                                  </p:stCondLst>
                                  <p:childTnLst>
                                    <p:set>
                                      <p:cBhvr>
                                        <p:cTn id="373" dur="1" fill="hold">
                                          <p:stCondLst>
                                            <p:cond delay="0"/>
                                          </p:stCondLst>
                                        </p:cTn>
                                        <p:tgtEl>
                                          <p:spTgt spid="24"/>
                                        </p:tgtEl>
                                        <p:attrNameLst>
                                          <p:attrName>style.visibility</p:attrName>
                                        </p:attrNameLst>
                                      </p:cBhvr>
                                      <p:to>
                                        <p:strVal val="visible"/>
                                      </p:to>
                                    </p:set>
                                    <p:animEffect transition="in" filter="fade">
                                      <p:cBhvr>
                                        <p:cTn id="374" dur="500"/>
                                        <p:tgtEl>
                                          <p:spTgt spid="24"/>
                                        </p:tgtEl>
                                      </p:cBhvr>
                                    </p:animEffec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33" nodeType="clickEffect">
                                  <p:stCondLst>
                                    <p:cond delay="0"/>
                                  </p:stCondLst>
                                  <p:childTnLst>
                                    <p:set>
                                      <p:cBhvr>
                                        <p:cTn id="378" dur="1" fill="hold">
                                          <p:stCondLst>
                                            <p:cond delay="0"/>
                                          </p:stCondLst>
                                        </p:cTn>
                                        <p:tgtEl>
                                          <p:spTgt spid="24"/>
                                        </p:tgtEl>
                                        <p:attrNameLst>
                                          <p:attrName>style.visibility</p:attrName>
                                        </p:attrNameLst>
                                      </p:cBhvr>
                                      <p:to>
                                        <p:strVal val="hidden"/>
                                      </p:to>
                                    </p:set>
                                  </p:childTnLst>
                                </p:cTn>
                              </p:par>
                            </p:childTnLst>
                          </p:cTn>
                        </p:par>
                        <p:par>
                          <p:cTn id="379" fill="hold">
                            <p:stCondLst>
                              <p:cond delay="0"/>
                            </p:stCondLst>
                            <p:childTnLst>
                              <p:par>
                                <p:cTn id="380" presetID="10" presetClass="exit" presetSubtype="0" fill="hold" grpId="1" nodeType="afterEffect">
                                  <p:stCondLst>
                                    <p:cond delay="0"/>
                                  </p:stCondLst>
                                  <p:childTnLst>
                                    <p:animEffect transition="out" filter="fade">
                                      <p:cBhvr>
                                        <p:cTn id="381" dur="500"/>
                                        <p:tgtEl>
                                          <p:spTgt spid="46"/>
                                        </p:tgtEl>
                                      </p:cBhvr>
                                    </p:animEffect>
                                    <p:set>
                                      <p:cBhvr>
                                        <p:cTn id="382" dur="1" fill="hold">
                                          <p:stCondLst>
                                            <p:cond delay="499"/>
                                          </p:stCondLst>
                                        </p:cTn>
                                        <p:tgtEl>
                                          <p:spTgt spid="46"/>
                                        </p:tgtEl>
                                        <p:attrNameLst>
                                          <p:attrName>style.visibility</p:attrName>
                                        </p:attrNameLst>
                                      </p:cBhvr>
                                      <p:to>
                                        <p:strVal val="hidden"/>
                                      </p:to>
                                    </p:set>
                                  </p:childTnLst>
                                </p:cTn>
                              </p:par>
                            </p:childTnLst>
                          </p:cTn>
                        </p:par>
                        <p:par>
                          <p:cTn id="383" fill="hold">
                            <p:stCondLst>
                              <p:cond delay="500"/>
                            </p:stCondLst>
                            <p:childTnLst>
                              <p:par>
                                <p:cTn id="384" presetID="42" presetClass="path" presetSubtype="0" accel="50000" decel="50000" fill="hold" grpId="3" nodeType="afterEffect">
                                  <p:stCondLst>
                                    <p:cond delay="0"/>
                                  </p:stCondLst>
                                  <p:childTnLst>
                                    <p:animMotion origin="layout" path="M 5E-6 0.04514 L 5E-6 0.06898 " pathEditMode="relative" rAng="0" ptsTypes="AA">
                                      <p:cBhvr>
                                        <p:cTn id="385" dur="2000" fill="hold"/>
                                        <p:tgtEl>
                                          <p:spTgt spid="11"/>
                                        </p:tgtEl>
                                        <p:attrNameLst>
                                          <p:attrName>ppt_x</p:attrName>
                                          <p:attrName>ppt_y</p:attrName>
                                        </p:attrNameLst>
                                      </p:cBhvr>
                                      <p:rCtr x="0" y="1181"/>
                                    </p:animMotion>
                                  </p:childTnLst>
                                </p:cTn>
                              </p:par>
                            </p:childTnLst>
                          </p:cTn>
                        </p:par>
                        <p:par>
                          <p:cTn id="386" fill="hold">
                            <p:stCondLst>
                              <p:cond delay="2500"/>
                            </p:stCondLst>
                            <p:childTnLst>
                              <p:par>
                                <p:cTn id="387" presetID="10" presetClass="entr" presetSubtype="0" fill="hold" grpId="0" nodeType="afterEffect">
                                  <p:stCondLst>
                                    <p:cond delay="0"/>
                                  </p:stCondLst>
                                  <p:childTnLst>
                                    <p:set>
                                      <p:cBhvr>
                                        <p:cTn id="388" dur="1" fill="hold">
                                          <p:stCondLst>
                                            <p:cond delay="0"/>
                                          </p:stCondLst>
                                        </p:cTn>
                                        <p:tgtEl>
                                          <p:spTgt spid="49"/>
                                        </p:tgtEl>
                                        <p:attrNameLst>
                                          <p:attrName>style.visibility</p:attrName>
                                        </p:attrNameLst>
                                      </p:cBhvr>
                                      <p:to>
                                        <p:strVal val="visible"/>
                                      </p:to>
                                    </p:set>
                                    <p:animEffect transition="in" filter="fade">
                                      <p:cBhvr>
                                        <p:cTn id="389" dur="500"/>
                                        <p:tgtEl>
                                          <p:spTgt spid="49"/>
                                        </p:tgtEl>
                                      </p:cBhvr>
                                    </p:animEffect>
                                  </p:childTnLst>
                                </p:cTn>
                              </p:par>
                            </p:childTnLst>
                          </p:cTn>
                        </p:par>
                        <p:par>
                          <p:cTn id="390" fill="hold">
                            <p:stCondLst>
                              <p:cond delay="3000"/>
                            </p:stCondLst>
                            <p:childTnLst>
                              <p:par>
                                <p:cTn id="391" presetID="22" presetClass="entr" presetSubtype="4" fill="hold" grpId="0" nodeType="afterEffect">
                                  <p:stCondLst>
                                    <p:cond delay="0"/>
                                  </p:stCondLst>
                                  <p:childTnLst>
                                    <p:set>
                                      <p:cBhvr>
                                        <p:cTn id="392" dur="1" fill="hold">
                                          <p:stCondLst>
                                            <p:cond delay="0"/>
                                          </p:stCondLst>
                                        </p:cTn>
                                        <p:tgtEl>
                                          <p:spTgt spid="59"/>
                                        </p:tgtEl>
                                        <p:attrNameLst>
                                          <p:attrName>style.visibility</p:attrName>
                                        </p:attrNameLst>
                                      </p:cBhvr>
                                      <p:to>
                                        <p:strVal val="visible"/>
                                      </p:to>
                                    </p:set>
                                    <p:animEffect transition="in" filter="wipe(down)">
                                      <p:cBhvr>
                                        <p:cTn id="393" dur="1000"/>
                                        <p:tgtEl>
                                          <p:spTgt spid="59"/>
                                        </p:tgtEl>
                                      </p:cBhvr>
                                    </p:animEffect>
                                  </p:childTnLst>
                                </p:cTn>
                              </p:par>
                            </p:childTnLst>
                          </p:cTn>
                        </p:par>
                        <p:par>
                          <p:cTn id="394" fill="hold">
                            <p:stCondLst>
                              <p:cond delay="4000"/>
                            </p:stCondLst>
                            <p:childTnLst>
                              <p:par>
                                <p:cTn id="395" presetID="10" presetClass="entr" presetSubtype="0" fill="hold" grpId="34" nodeType="afterEffect">
                                  <p:stCondLst>
                                    <p:cond delay="0"/>
                                  </p:stCondLst>
                                  <p:childTnLst>
                                    <p:set>
                                      <p:cBhvr>
                                        <p:cTn id="396" dur="1" fill="hold">
                                          <p:stCondLst>
                                            <p:cond delay="0"/>
                                          </p:stCondLst>
                                        </p:cTn>
                                        <p:tgtEl>
                                          <p:spTgt spid="24"/>
                                        </p:tgtEl>
                                        <p:attrNameLst>
                                          <p:attrName>style.visibility</p:attrName>
                                        </p:attrNameLst>
                                      </p:cBhvr>
                                      <p:to>
                                        <p:strVal val="visible"/>
                                      </p:to>
                                    </p:set>
                                    <p:animEffect transition="in" filter="fade">
                                      <p:cBhvr>
                                        <p:cTn id="397" dur="500"/>
                                        <p:tgtEl>
                                          <p:spTgt spid="24"/>
                                        </p:tgtEl>
                                      </p:cBhvr>
                                    </p:animEffect>
                                  </p:childTnLst>
                                </p:cTn>
                              </p:par>
                            </p:childTnLst>
                          </p:cTn>
                        </p:par>
                      </p:childTnLst>
                    </p:cTn>
                  </p:par>
                  <p:par>
                    <p:cTn id="398" fill="hold">
                      <p:stCondLst>
                        <p:cond delay="indefinite"/>
                      </p:stCondLst>
                      <p:childTnLst>
                        <p:par>
                          <p:cTn id="399" fill="hold">
                            <p:stCondLst>
                              <p:cond delay="0"/>
                            </p:stCondLst>
                            <p:childTnLst>
                              <p:par>
                                <p:cTn id="400" presetID="1" presetClass="exit" presetSubtype="0" fill="hold" grpId="35" nodeType="clickEffect">
                                  <p:stCondLst>
                                    <p:cond delay="0"/>
                                  </p:stCondLst>
                                  <p:childTnLst>
                                    <p:set>
                                      <p:cBhvr>
                                        <p:cTn id="401" dur="1" fill="hold">
                                          <p:stCondLst>
                                            <p:cond delay="0"/>
                                          </p:stCondLst>
                                        </p:cTn>
                                        <p:tgtEl>
                                          <p:spTgt spid="24"/>
                                        </p:tgtEl>
                                        <p:attrNameLst>
                                          <p:attrName>style.visibility</p:attrName>
                                        </p:attrNameLst>
                                      </p:cBhvr>
                                      <p:to>
                                        <p:strVal val="hidden"/>
                                      </p:to>
                                    </p:set>
                                  </p:childTnLst>
                                </p:cTn>
                              </p:par>
                            </p:childTnLst>
                          </p:cTn>
                        </p:par>
                        <p:par>
                          <p:cTn id="402" fill="hold">
                            <p:stCondLst>
                              <p:cond delay="0"/>
                            </p:stCondLst>
                            <p:childTnLst>
                              <p:par>
                                <p:cTn id="403" presetID="10" presetClass="exit" presetSubtype="0" fill="hold" grpId="1" nodeType="afterEffect">
                                  <p:stCondLst>
                                    <p:cond delay="0"/>
                                  </p:stCondLst>
                                  <p:childTnLst>
                                    <p:animEffect transition="out" filter="fade">
                                      <p:cBhvr>
                                        <p:cTn id="404" dur="500"/>
                                        <p:tgtEl>
                                          <p:spTgt spid="49"/>
                                        </p:tgtEl>
                                      </p:cBhvr>
                                    </p:animEffect>
                                    <p:set>
                                      <p:cBhvr>
                                        <p:cTn id="405" dur="1" fill="hold">
                                          <p:stCondLst>
                                            <p:cond delay="499"/>
                                          </p:stCondLst>
                                        </p:cTn>
                                        <p:tgtEl>
                                          <p:spTgt spid="49"/>
                                        </p:tgtEl>
                                        <p:attrNameLst>
                                          <p:attrName>style.visibility</p:attrName>
                                        </p:attrNameLst>
                                      </p:cBhvr>
                                      <p:to>
                                        <p:strVal val="hidden"/>
                                      </p:to>
                                    </p:set>
                                  </p:childTnLst>
                                </p:cTn>
                              </p:par>
                            </p:childTnLst>
                          </p:cTn>
                        </p:par>
                        <p:par>
                          <p:cTn id="406" fill="hold">
                            <p:stCondLst>
                              <p:cond delay="500"/>
                            </p:stCondLst>
                            <p:childTnLst>
                              <p:par>
                                <p:cTn id="407" presetID="10" presetClass="entr" presetSubtype="0" fill="hold" grpId="0" nodeType="afterEffect">
                                  <p:stCondLst>
                                    <p:cond delay="0"/>
                                  </p:stCondLst>
                                  <p:childTnLst>
                                    <p:set>
                                      <p:cBhvr>
                                        <p:cTn id="408" dur="1" fill="hold">
                                          <p:stCondLst>
                                            <p:cond delay="0"/>
                                          </p:stCondLst>
                                        </p:cTn>
                                        <p:tgtEl>
                                          <p:spTgt spid="51"/>
                                        </p:tgtEl>
                                        <p:attrNameLst>
                                          <p:attrName>style.visibility</p:attrName>
                                        </p:attrNameLst>
                                      </p:cBhvr>
                                      <p:to>
                                        <p:strVal val="visible"/>
                                      </p:to>
                                    </p:set>
                                    <p:animEffect transition="in" filter="fade">
                                      <p:cBhvr>
                                        <p:cTn id="409" dur="1000"/>
                                        <p:tgtEl>
                                          <p:spTgt spid="51"/>
                                        </p:tgtEl>
                                      </p:cBhvr>
                                    </p:animEffect>
                                  </p:childTnLst>
                                </p:cTn>
                              </p:par>
                            </p:childTnLst>
                          </p:cTn>
                        </p:par>
                        <p:par>
                          <p:cTn id="410" fill="hold">
                            <p:stCondLst>
                              <p:cond delay="1500"/>
                            </p:stCondLst>
                            <p:childTnLst>
                              <p:par>
                                <p:cTn id="411" presetID="10" presetClass="entr" presetSubtype="0" fill="hold" grpId="0" nodeType="afterEffect">
                                  <p:stCondLst>
                                    <p:cond delay="0"/>
                                  </p:stCondLst>
                                  <p:childTnLst>
                                    <p:set>
                                      <p:cBhvr>
                                        <p:cTn id="412" dur="1" fill="hold">
                                          <p:stCondLst>
                                            <p:cond delay="0"/>
                                          </p:stCondLst>
                                        </p:cTn>
                                        <p:tgtEl>
                                          <p:spTgt spid="57"/>
                                        </p:tgtEl>
                                        <p:attrNameLst>
                                          <p:attrName>style.visibility</p:attrName>
                                        </p:attrNameLst>
                                      </p:cBhvr>
                                      <p:to>
                                        <p:strVal val="visible"/>
                                      </p:to>
                                    </p:set>
                                    <p:animEffect transition="in" filter="fade">
                                      <p:cBhvr>
                                        <p:cTn id="413" dur="500"/>
                                        <p:tgtEl>
                                          <p:spTgt spid="57"/>
                                        </p:tgtEl>
                                      </p:cBhvr>
                                    </p:animEffect>
                                  </p:childTnLst>
                                </p:cTn>
                              </p:par>
                            </p:childTnLst>
                          </p:cTn>
                        </p:par>
                        <p:par>
                          <p:cTn id="414" fill="hold">
                            <p:stCondLst>
                              <p:cond delay="2000"/>
                            </p:stCondLst>
                            <p:childTnLst>
                              <p:par>
                                <p:cTn id="415" presetID="10" presetClass="entr" presetSubtype="0" fill="hold" grpId="0" nodeType="afterEffect">
                                  <p:stCondLst>
                                    <p:cond delay="0"/>
                                  </p:stCondLst>
                                  <p:childTnLst>
                                    <p:set>
                                      <p:cBhvr>
                                        <p:cTn id="416" dur="1" fill="hold">
                                          <p:stCondLst>
                                            <p:cond delay="0"/>
                                          </p:stCondLst>
                                        </p:cTn>
                                        <p:tgtEl>
                                          <p:spTgt spid="52"/>
                                        </p:tgtEl>
                                        <p:attrNameLst>
                                          <p:attrName>style.visibility</p:attrName>
                                        </p:attrNameLst>
                                      </p:cBhvr>
                                      <p:to>
                                        <p:strVal val="visible"/>
                                      </p:to>
                                    </p:set>
                                    <p:animEffect transition="in" filter="fade">
                                      <p:cBhvr>
                                        <p:cTn id="417" dur="500"/>
                                        <p:tgtEl>
                                          <p:spTgt spid="52"/>
                                        </p:tgtEl>
                                      </p:cBhvr>
                                    </p:animEffect>
                                  </p:childTnLst>
                                </p:cTn>
                              </p:par>
                            </p:childTnLst>
                          </p:cTn>
                        </p:par>
                        <p:par>
                          <p:cTn id="418" fill="hold">
                            <p:stCondLst>
                              <p:cond delay="2500"/>
                            </p:stCondLst>
                            <p:childTnLst>
                              <p:par>
                                <p:cTn id="419" presetID="10" presetClass="entr" presetSubtype="0" fill="hold" nodeType="afterEffect">
                                  <p:stCondLst>
                                    <p:cond delay="0"/>
                                  </p:stCondLst>
                                  <p:childTnLst>
                                    <p:set>
                                      <p:cBhvr>
                                        <p:cTn id="420" dur="1" fill="hold">
                                          <p:stCondLst>
                                            <p:cond delay="0"/>
                                          </p:stCondLst>
                                        </p:cTn>
                                        <p:tgtEl>
                                          <p:spTgt spid="53"/>
                                        </p:tgtEl>
                                        <p:attrNameLst>
                                          <p:attrName>style.visibility</p:attrName>
                                        </p:attrNameLst>
                                      </p:cBhvr>
                                      <p:to>
                                        <p:strVal val="visible"/>
                                      </p:to>
                                    </p:set>
                                    <p:animEffect transition="in" filter="fade">
                                      <p:cBhvr>
                                        <p:cTn id="421" dur="1000"/>
                                        <p:tgtEl>
                                          <p:spTgt spid="53"/>
                                        </p:tgtEl>
                                      </p:cBhvr>
                                    </p:animEffect>
                                  </p:childTnLst>
                                </p:cTn>
                              </p:par>
                            </p:childTnLst>
                          </p:cTn>
                        </p:par>
                        <p:par>
                          <p:cTn id="422" fill="hold">
                            <p:stCondLst>
                              <p:cond delay="3500"/>
                            </p:stCondLst>
                            <p:childTnLst>
                              <p:par>
                                <p:cTn id="423" presetID="10" presetClass="entr" presetSubtype="0" fill="hold" nodeType="afterEffect">
                                  <p:stCondLst>
                                    <p:cond delay="0"/>
                                  </p:stCondLst>
                                  <p:childTnLst>
                                    <p:set>
                                      <p:cBhvr>
                                        <p:cTn id="424" dur="1" fill="hold">
                                          <p:stCondLst>
                                            <p:cond delay="0"/>
                                          </p:stCondLst>
                                        </p:cTn>
                                        <p:tgtEl>
                                          <p:spTgt spid="54"/>
                                        </p:tgtEl>
                                        <p:attrNameLst>
                                          <p:attrName>style.visibility</p:attrName>
                                        </p:attrNameLst>
                                      </p:cBhvr>
                                      <p:to>
                                        <p:strVal val="visible"/>
                                      </p:to>
                                    </p:set>
                                    <p:animEffect transition="in" filter="fade">
                                      <p:cBhvr>
                                        <p:cTn id="425" dur="1000"/>
                                        <p:tgtEl>
                                          <p:spTgt spid="54"/>
                                        </p:tgtEl>
                                      </p:cBhvr>
                                    </p:animEffect>
                                  </p:childTnLst>
                                </p:cTn>
                              </p:par>
                            </p:childTnLst>
                          </p:cTn>
                        </p:par>
                        <p:par>
                          <p:cTn id="426" fill="hold">
                            <p:stCondLst>
                              <p:cond delay="4500"/>
                            </p:stCondLst>
                            <p:childTnLst>
                              <p:par>
                                <p:cTn id="427" presetID="10" presetClass="entr" presetSubtype="0" fill="hold" grpId="36" nodeType="afterEffect">
                                  <p:stCondLst>
                                    <p:cond delay="0"/>
                                  </p:stCondLst>
                                  <p:childTnLst>
                                    <p:set>
                                      <p:cBhvr>
                                        <p:cTn id="428" dur="1" fill="hold">
                                          <p:stCondLst>
                                            <p:cond delay="0"/>
                                          </p:stCondLst>
                                        </p:cTn>
                                        <p:tgtEl>
                                          <p:spTgt spid="24"/>
                                        </p:tgtEl>
                                        <p:attrNameLst>
                                          <p:attrName>style.visibility</p:attrName>
                                        </p:attrNameLst>
                                      </p:cBhvr>
                                      <p:to>
                                        <p:strVal val="visible"/>
                                      </p:to>
                                    </p:set>
                                    <p:animEffect transition="in" filter="fade">
                                      <p:cBhvr>
                                        <p:cTn id="429" dur="500"/>
                                        <p:tgtEl>
                                          <p:spTgt spid="2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grpId="37" nodeType="clickEffect">
                                  <p:stCondLst>
                                    <p:cond delay="0"/>
                                  </p:stCondLst>
                                  <p:childTnLst>
                                    <p:set>
                                      <p:cBhvr>
                                        <p:cTn id="433" dur="1" fill="hold">
                                          <p:stCondLst>
                                            <p:cond delay="0"/>
                                          </p:stCondLst>
                                        </p:cTn>
                                        <p:tgtEl>
                                          <p:spTgt spid="24"/>
                                        </p:tgtEl>
                                        <p:attrNameLst>
                                          <p:attrName>style.visibility</p:attrName>
                                        </p:attrNameLst>
                                      </p:cBhvr>
                                      <p:to>
                                        <p:strVal val="hidden"/>
                                      </p:to>
                                    </p:set>
                                  </p:childTnLst>
                                </p:cTn>
                              </p:par>
                            </p:childTnLst>
                          </p:cTn>
                        </p:par>
                        <p:par>
                          <p:cTn id="434" fill="hold">
                            <p:stCondLst>
                              <p:cond delay="0"/>
                            </p:stCondLst>
                            <p:childTnLst>
                              <p:par>
                                <p:cTn id="435" presetID="10" presetClass="exit" presetSubtype="0" fill="hold" grpId="1" nodeType="afterEffect">
                                  <p:stCondLst>
                                    <p:cond delay="0"/>
                                  </p:stCondLst>
                                  <p:childTnLst>
                                    <p:animEffect transition="out" filter="fade">
                                      <p:cBhvr>
                                        <p:cTn id="436" dur="500"/>
                                        <p:tgtEl>
                                          <p:spTgt spid="57"/>
                                        </p:tgtEl>
                                      </p:cBhvr>
                                    </p:animEffect>
                                    <p:set>
                                      <p:cBhvr>
                                        <p:cTn id="437" dur="1" fill="hold">
                                          <p:stCondLst>
                                            <p:cond delay="499"/>
                                          </p:stCondLst>
                                        </p:cTn>
                                        <p:tgtEl>
                                          <p:spTgt spid="57"/>
                                        </p:tgtEl>
                                        <p:attrNameLst>
                                          <p:attrName>style.visibility</p:attrName>
                                        </p:attrNameLst>
                                      </p:cBhvr>
                                      <p:to>
                                        <p:strVal val="hidden"/>
                                      </p:to>
                                    </p:set>
                                  </p:childTnLst>
                                </p:cTn>
                              </p:par>
                            </p:childTnLst>
                          </p:cTn>
                        </p:par>
                        <p:par>
                          <p:cTn id="438" fill="hold">
                            <p:stCondLst>
                              <p:cond delay="500"/>
                            </p:stCondLst>
                            <p:childTnLst>
                              <p:par>
                                <p:cTn id="439" presetID="42" presetClass="path" presetSubtype="0" accel="50000" decel="50000" fill="hold" grpId="1" nodeType="afterEffect">
                                  <p:stCondLst>
                                    <p:cond delay="0"/>
                                  </p:stCondLst>
                                  <p:childTnLst>
                                    <p:animMotion origin="layout" path="M 5.55556E-7 4.81481E-6 L 5.55556E-7 0.02037 " pathEditMode="relative" rAng="0" ptsTypes="AA">
                                      <p:cBhvr>
                                        <p:cTn id="440" dur="2000" fill="hold"/>
                                        <p:tgtEl>
                                          <p:spTgt spid="51"/>
                                        </p:tgtEl>
                                        <p:attrNameLst>
                                          <p:attrName>ppt_x</p:attrName>
                                          <p:attrName>ppt_y</p:attrName>
                                        </p:attrNameLst>
                                      </p:cBhvr>
                                      <p:rCtr x="0" y="1019"/>
                                    </p:animMotion>
                                  </p:childTnLst>
                                </p:cTn>
                              </p:par>
                            </p:childTnLst>
                          </p:cTn>
                        </p:par>
                        <p:par>
                          <p:cTn id="441" fill="hold">
                            <p:stCondLst>
                              <p:cond delay="2500"/>
                            </p:stCondLst>
                            <p:childTnLst>
                              <p:par>
                                <p:cTn id="442" presetID="10" presetClass="entr" presetSubtype="0" fill="hold" grpId="0" nodeType="afterEffect">
                                  <p:stCondLst>
                                    <p:cond delay="0"/>
                                  </p:stCondLst>
                                  <p:childTnLst>
                                    <p:set>
                                      <p:cBhvr>
                                        <p:cTn id="443" dur="1" fill="hold">
                                          <p:stCondLst>
                                            <p:cond delay="0"/>
                                          </p:stCondLst>
                                        </p:cTn>
                                        <p:tgtEl>
                                          <p:spTgt spid="61"/>
                                        </p:tgtEl>
                                        <p:attrNameLst>
                                          <p:attrName>style.visibility</p:attrName>
                                        </p:attrNameLst>
                                      </p:cBhvr>
                                      <p:to>
                                        <p:strVal val="visible"/>
                                      </p:to>
                                    </p:set>
                                    <p:animEffect transition="in" filter="fade">
                                      <p:cBhvr>
                                        <p:cTn id="444" dur="500"/>
                                        <p:tgtEl>
                                          <p:spTgt spid="61"/>
                                        </p:tgtEl>
                                      </p:cBhvr>
                                    </p:animEffect>
                                  </p:childTnLst>
                                </p:cTn>
                              </p:par>
                            </p:childTnLst>
                          </p:cTn>
                        </p:par>
                        <p:par>
                          <p:cTn id="445" fill="hold">
                            <p:stCondLst>
                              <p:cond delay="3000"/>
                            </p:stCondLst>
                            <p:childTnLst>
                              <p:par>
                                <p:cTn id="446" presetID="10" presetClass="entr" presetSubtype="0" fill="hold" grpId="0" nodeType="afterEffect">
                                  <p:stCondLst>
                                    <p:cond delay="0"/>
                                  </p:stCondLst>
                                  <p:childTnLst>
                                    <p:set>
                                      <p:cBhvr>
                                        <p:cTn id="447" dur="1" fill="hold">
                                          <p:stCondLst>
                                            <p:cond delay="0"/>
                                          </p:stCondLst>
                                        </p:cTn>
                                        <p:tgtEl>
                                          <p:spTgt spid="63"/>
                                        </p:tgtEl>
                                        <p:attrNameLst>
                                          <p:attrName>style.visibility</p:attrName>
                                        </p:attrNameLst>
                                      </p:cBhvr>
                                      <p:to>
                                        <p:strVal val="visible"/>
                                      </p:to>
                                    </p:set>
                                    <p:animEffect transition="in" filter="fade">
                                      <p:cBhvr>
                                        <p:cTn id="448" dur="1000"/>
                                        <p:tgtEl>
                                          <p:spTgt spid="63"/>
                                        </p:tgtEl>
                                      </p:cBhvr>
                                    </p:animEffect>
                                  </p:childTnLst>
                                </p:cTn>
                              </p:par>
                            </p:childTnLst>
                          </p:cTn>
                        </p:par>
                        <p:par>
                          <p:cTn id="449" fill="hold">
                            <p:stCondLst>
                              <p:cond delay="4000"/>
                            </p:stCondLst>
                            <p:childTnLst>
                              <p:par>
                                <p:cTn id="450" presetID="10" presetClass="entr" presetSubtype="0" fill="hold" nodeType="afterEffect">
                                  <p:stCondLst>
                                    <p:cond delay="0"/>
                                  </p:stCondLst>
                                  <p:childTnLst>
                                    <p:set>
                                      <p:cBhvr>
                                        <p:cTn id="451" dur="1" fill="hold">
                                          <p:stCondLst>
                                            <p:cond delay="0"/>
                                          </p:stCondLst>
                                        </p:cTn>
                                        <p:tgtEl>
                                          <p:spTgt spid="62"/>
                                        </p:tgtEl>
                                        <p:attrNameLst>
                                          <p:attrName>style.visibility</p:attrName>
                                        </p:attrNameLst>
                                      </p:cBhvr>
                                      <p:to>
                                        <p:strVal val="visible"/>
                                      </p:to>
                                    </p:set>
                                    <p:animEffect transition="in" filter="fade">
                                      <p:cBhvr>
                                        <p:cTn id="452" dur="1000"/>
                                        <p:tgtEl>
                                          <p:spTgt spid="62"/>
                                        </p:tgtEl>
                                      </p:cBhvr>
                                    </p:animEffect>
                                  </p:childTnLst>
                                </p:cTn>
                              </p:par>
                            </p:childTnLst>
                          </p:cTn>
                        </p:par>
                        <p:par>
                          <p:cTn id="453" fill="hold">
                            <p:stCondLst>
                              <p:cond delay="5000"/>
                            </p:stCondLst>
                            <p:childTnLst>
                              <p:par>
                                <p:cTn id="454" presetID="10" presetClass="entr" presetSubtype="0" fill="hold" grpId="38" nodeType="afterEffect">
                                  <p:stCondLst>
                                    <p:cond delay="0"/>
                                  </p:stCondLst>
                                  <p:childTnLst>
                                    <p:set>
                                      <p:cBhvr>
                                        <p:cTn id="455" dur="1" fill="hold">
                                          <p:stCondLst>
                                            <p:cond delay="0"/>
                                          </p:stCondLst>
                                        </p:cTn>
                                        <p:tgtEl>
                                          <p:spTgt spid="24"/>
                                        </p:tgtEl>
                                        <p:attrNameLst>
                                          <p:attrName>style.visibility</p:attrName>
                                        </p:attrNameLst>
                                      </p:cBhvr>
                                      <p:to>
                                        <p:strVal val="visible"/>
                                      </p:to>
                                    </p:set>
                                    <p:animEffect transition="in" filter="fade">
                                      <p:cBhvr>
                                        <p:cTn id="456" dur="500"/>
                                        <p:tgtEl>
                                          <p:spTgt spid="24"/>
                                        </p:tgtEl>
                                      </p:cBhvr>
                                    </p:animEffect>
                                  </p:childTnLst>
                                </p:cTn>
                              </p:par>
                            </p:childTnLst>
                          </p:cTn>
                        </p:par>
                      </p:childTnLst>
                    </p:cTn>
                  </p:par>
                  <p:par>
                    <p:cTn id="457" fill="hold">
                      <p:stCondLst>
                        <p:cond delay="indefinite"/>
                      </p:stCondLst>
                      <p:childTnLst>
                        <p:par>
                          <p:cTn id="458" fill="hold">
                            <p:stCondLst>
                              <p:cond delay="0"/>
                            </p:stCondLst>
                            <p:childTnLst>
                              <p:par>
                                <p:cTn id="459" presetID="1" presetClass="exit" presetSubtype="0" fill="hold" grpId="39" nodeType="clickEffect">
                                  <p:stCondLst>
                                    <p:cond delay="0"/>
                                  </p:stCondLst>
                                  <p:childTnLst>
                                    <p:set>
                                      <p:cBhvr>
                                        <p:cTn id="460" dur="1" fill="hold">
                                          <p:stCondLst>
                                            <p:cond delay="0"/>
                                          </p:stCondLst>
                                        </p:cTn>
                                        <p:tgtEl>
                                          <p:spTgt spid="24"/>
                                        </p:tgtEl>
                                        <p:attrNameLst>
                                          <p:attrName>style.visibility</p:attrName>
                                        </p:attrNameLst>
                                      </p:cBhvr>
                                      <p:to>
                                        <p:strVal val="hidden"/>
                                      </p:to>
                                    </p:set>
                                  </p:childTnLst>
                                </p:cTn>
                              </p:par>
                            </p:childTnLst>
                          </p:cTn>
                        </p:par>
                        <p:par>
                          <p:cTn id="461" fill="hold">
                            <p:stCondLst>
                              <p:cond delay="0"/>
                            </p:stCondLst>
                            <p:childTnLst>
                              <p:par>
                                <p:cTn id="462" presetID="10" presetClass="exit" presetSubtype="0" fill="hold" grpId="1" nodeType="afterEffect">
                                  <p:stCondLst>
                                    <p:cond delay="0"/>
                                  </p:stCondLst>
                                  <p:childTnLst>
                                    <p:animEffect transition="out" filter="fade">
                                      <p:cBhvr>
                                        <p:cTn id="463" dur="500"/>
                                        <p:tgtEl>
                                          <p:spTgt spid="61"/>
                                        </p:tgtEl>
                                      </p:cBhvr>
                                    </p:animEffect>
                                    <p:set>
                                      <p:cBhvr>
                                        <p:cTn id="464" dur="1" fill="hold">
                                          <p:stCondLst>
                                            <p:cond delay="499"/>
                                          </p:stCondLst>
                                        </p:cTn>
                                        <p:tgtEl>
                                          <p:spTgt spid="61"/>
                                        </p:tgtEl>
                                        <p:attrNameLst>
                                          <p:attrName>style.visibility</p:attrName>
                                        </p:attrNameLst>
                                      </p:cBhvr>
                                      <p:to>
                                        <p:strVal val="hidden"/>
                                      </p:to>
                                    </p:set>
                                  </p:childTnLst>
                                </p:cTn>
                              </p:par>
                              <p:par>
                                <p:cTn id="465" presetID="10" presetClass="exit" presetSubtype="0" fill="hold" grpId="1" nodeType="withEffect">
                                  <p:stCondLst>
                                    <p:cond delay="0"/>
                                  </p:stCondLst>
                                  <p:childTnLst>
                                    <p:animEffect transition="out" filter="fade">
                                      <p:cBhvr>
                                        <p:cTn id="466" dur="500"/>
                                        <p:tgtEl>
                                          <p:spTgt spid="63"/>
                                        </p:tgtEl>
                                      </p:cBhvr>
                                    </p:animEffect>
                                    <p:set>
                                      <p:cBhvr>
                                        <p:cTn id="467" dur="1" fill="hold">
                                          <p:stCondLst>
                                            <p:cond delay="499"/>
                                          </p:stCondLst>
                                        </p:cTn>
                                        <p:tgtEl>
                                          <p:spTgt spid="63"/>
                                        </p:tgtEl>
                                        <p:attrNameLst>
                                          <p:attrName>style.visibility</p:attrName>
                                        </p:attrNameLst>
                                      </p:cBhvr>
                                      <p:to>
                                        <p:strVal val="hidden"/>
                                      </p:to>
                                    </p:set>
                                  </p:childTnLst>
                                </p:cTn>
                              </p:par>
                            </p:childTnLst>
                          </p:cTn>
                        </p:par>
                        <p:par>
                          <p:cTn id="468" fill="hold">
                            <p:stCondLst>
                              <p:cond delay="500"/>
                            </p:stCondLst>
                            <p:childTnLst>
                              <p:par>
                                <p:cTn id="469" presetID="42" presetClass="path" presetSubtype="0" accel="50000" decel="50000" fill="hold" grpId="2" nodeType="afterEffect">
                                  <p:stCondLst>
                                    <p:cond delay="0"/>
                                  </p:stCondLst>
                                  <p:childTnLst>
                                    <p:animMotion origin="layout" path="M 5.55556E-7 0.02037 L 5.55556E-7 0.04259 " pathEditMode="relative" rAng="0" ptsTypes="AA">
                                      <p:cBhvr>
                                        <p:cTn id="470" dur="2000" fill="hold"/>
                                        <p:tgtEl>
                                          <p:spTgt spid="51"/>
                                        </p:tgtEl>
                                        <p:attrNameLst>
                                          <p:attrName>ppt_x</p:attrName>
                                          <p:attrName>ppt_y</p:attrName>
                                        </p:attrNameLst>
                                      </p:cBhvr>
                                      <p:rCtr x="0" y="1111"/>
                                    </p:animMotion>
                                  </p:childTnLst>
                                </p:cTn>
                              </p:par>
                            </p:childTnLst>
                          </p:cTn>
                        </p:par>
                        <p:par>
                          <p:cTn id="471" fill="hold">
                            <p:stCondLst>
                              <p:cond delay="2500"/>
                            </p:stCondLst>
                            <p:childTnLst>
                              <p:par>
                                <p:cTn id="472" presetID="10" presetClass="entr" presetSubtype="0" fill="hold" grpId="0" nodeType="afterEffect">
                                  <p:stCondLst>
                                    <p:cond delay="0"/>
                                  </p:stCondLst>
                                  <p:childTnLst>
                                    <p:set>
                                      <p:cBhvr>
                                        <p:cTn id="473" dur="1" fill="hold">
                                          <p:stCondLst>
                                            <p:cond delay="0"/>
                                          </p:stCondLst>
                                        </p:cTn>
                                        <p:tgtEl>
                                          <p:spTgt spid="64"/>
                                        </p:tgtEl>
                                        <p:attrNameLst>
                                          <p:attrName>style.visibility</p:attrName>
                                        </p:attrNameLst>
                                      </p:cBhvr>
                                      <p:to>
                                        <p:strVal val="visible"/>
                                      </p:to>
                                    </p:set>
                                    <p:animEffect transition="in" filter="fade">
                                      <p:cBhvr>
                                        <p:cTn id="474" dur="500"/>
                                        <p:tgtEl>
                                          <p:spTgt spid="64"/>
                                        </p:tgtEl>
                                      </p:cBhvr>
                                    </p:animEffect>
                                  </p:childTnLst>
                                </p:cTn>
                              </p:par>
                            </p:childTnLst>
                          </p:cTn>
                        </p:par>
                        <p:par>
                          <p:cTn id="475" fill="hold">
                            <p:stCondLst>
                              <p:cond delay="3000"/>
                            </p:stCondLst>
                            <p:childTnLst>
                              <p:par>
                                <p:cTn id="476" presetID="22" presetClass="entr" presetSubtype="1" fill="hold" grpId="0" nodeType="afterEffect">
                                  <p:stCondLst>
                                    <p:cond delay="0"/>
                                  </p:stCondLst>
                                  <p:childTnLst>
                                    <p:set>
                                      <p:cBhvr>
                                        <p:cTn id="477" dur="1" fill="hold">
                                          <p:stCondLst>
                                            <p:cond delay="0"/>
                                          </p:stCondLst>
                                        </p:cTn>
                                        <p:tgtEl>
                                          <p:spTgt spid="73"/>
                                        </p:tgtEl>
                                        <p:attrNameLst>
                                          <p:attrName>style.visibility</p:attrName>
                                        </p:attrNameLst>
                                      </p:cBhvr>
                                      <p:to>
                                        <p:strVal val="visible"/>
                                      </p:to>
                                    </p:set>
                                    <p:animEffect transition="in" filter="wipe(up)">
                                      <p:cBhvr>
                                        <p:cTn id="478" dur="1000"/>
                                        <p:tgtEl>
                                          <p:spTgt spid="73"/>
                                        </p:tgtEl>
                                      </p:cBhvr>
                                    </p:animEffect>
                                  </p:childTnLst>
                                </p:cTn>
                              </p:par>
                            </p:childTnLst>
                          </p:cTn>
                        </p:par>
                        <p:par>
                          <p:cTn id="479" fill="hold">
                            <p:stCondLst>
                              <p:cond delay="4000"/>
                            </p:stCondLst>
                            <p:childTnLst>
                              <p:par>
                                <p:cTn id="480" presetID="10" presetClass="entr" presetSubtype="0" fill="hold" grpId="40" nodeType="afterEffect">
                                  <p:stCondLst>
                                    <p:cond delay="0"/>
                                  </p:stCondLst>
                                  <p:childTnLst>
                                    <p:set>
                                      <p:cBhvr>
                                        <p:cTn id="481" dur="1" fill="hold">
                                          <p:stCondLst>
                                            <p:cond delay="0"/>
                                          </p:stCondLst>
                                        </p:cTn>
                                        <p:tgtEl>
                                          <p:spTgt spid="24"/>
                                        </p:tgtEl>
                                        <p:attrNameLst>
                                          <p:attrName>style.visibility</p:attrName>
                                        </p:attrNameLst>
                                      </p:cBhvr>
                                      <p:to>
                                        <p:strVal val="visible"/>
                                      </p:to>
                                    </p:set>
                                    <p:animEffect transition="in" filter="fade">
                                      <p:cBhvr>
                                        <p:cTn id="482" dur="500"/>
                                        <p:tgtEl>
                                          <p:spTgt spid="24"/>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41" nodeType="clickEffect">
                                  <p:stCondLst>
                                    <p:cond delay="0"/>
                                  </p:stCondLst>
                                  <p:childTnLst>
                                    <p:set>
                                      <p:cBhvr>
                                        <p:cTn id="486" dur="1" fill="hold">
                                          <p:stCondLst>
                                            <p:cond delay="0"/>
                                          </p:stCondLst>
                                        </p:cTn>
                                        <p:tgtEl>
                                          <p:spTgt spid="24"/>
                                        </p:tgtEl>
                                        <p:attrNameLst>
                                          <p:attrName>style.visibility</p:attrName>
                                        </p:attrNameLst>
                                      </p:cBhvr>
                                      <p:to>
                                        <p:strVal val="hidden"/>
                                      </p:to>
                                    </p:set>
                                  </p:childTnLst>
                                </p:cTn>
                              </p:par>
                            </p:childTnLst>
                          </p:cTn>
                        </p:par>
                        <p:par>
                          <p:cTn id="487" fill="hold">
                            <p:stCondLst>
                              <p:cond delay="0"/>
                            </p:stCondLst>
                            <p:childTnLst>
                              <p:par>
                                <p:cTn id="488" presetID="10" presetClass="exit" presetSubtype="0" fill="hold" grpId="1" nodeType="afterEffect">
                                  <p:stCondLst>
                                    <p:cond delay="0"/>
                                  </p:stCondLst>
                                  <p:childTnLst>
                                    <p:animEffect transition="out" filter="fade">
                                      <p:cBhvr>
                                        <p:cTn id="489" dur="500"/>
                                        <p:tgtEl>
                                          <p:spTgt spid="64"/>
                                        </p:tgtEl>
                                      </p:cBhvr>
                                    </p:animEffect>
                                    <p:set>
                                      <p:cBhvr>
                                        <p:cTn id="490" dur="1" fill="hold">
                                          <p:stCondLst>
                                            <p:cond delay="499"/>
                                          </p:stCondLst>
                                        </p:cTn>
                                        <p:tgtEl>
                                          <p:spTgt spid="64"/>
                                        </p:tgtEl>
                                        <p:attrNameLst>
                                          <p:attrName>style.visibility</p:attrName>
                                        </p:attrNameLst>
                                      </p:cBhvr>
                                      <p:to>
                                        <p:strVal val="hidden"/>
                                      </p:to>
                                    </p:set>
                                  </p:childTnLst>
                                </p:cTn>
                              </p:par>
                              <p:par>
                                <p:cTn id="491" presetID="10" presetClass="exit" presetSubtype="0" fill="hold" grpId="1" nodeType="withEffect">
                                  <p:stCondLst>
                                    <p:cond delay="0"/>
                                  </p:stCondLst>
                                  <p:childTnLst>
                                    <p:animEffect transition="out" filter="fade">
                                      <p:cBhvr>
                                        <p:cTn id="492" dur="500"/>
                                        <p:tgtEl>
                                          <p:spTgt spid="52"/>
                                        </p:tgtEl>
                                      </p:cBhvr>
                                    </p:animEffect>
                                    <p:set>
                                      <p:cBhvr>
                                        <p:cTn id="493" dur="1" fill="hold">
                                          <p:stCondLst>
                                            <p:cond delay="499"/>
                                          </p:stCondLst>
                                        </p:cTn>
                                        <p:tgtEl>
                                          <p:spTgt spid="52"/>
                                        </p:tgtEl>
                                        <p:attrNameLst>
                                          <p:attrName>style.visibility</p:attrName>
                                        </p:attrNameLst>
                                      </p:cBhvr>
                                      <p:to>
                                        <p:strVal val="hidden"/>
                                      </p:to>
                                    </p:set>
                                  </p:childTnLst>
                                </p:cTn>
                              </p:par>
                              <p:par>
                                <p:cTn id="494" presetID="10" presetClass="exit" presetSubtype="0" fill="hold" grpId="2" nodeType="withEffect">
                                  <p:stCondLst>
                                    <p:cond delay="0"/>
                                  </p:stCondLst>
                                  <p:childTnLst>
                                    <p:animEffect transition="out" filter="fade">
                                      <p:cBhvr>
                                        <p:cTn id="495" dur="500"/>
                                        <p:tgtEl>
                                          <p:spTgt spid="63"/>
                                        </p:tgtEl>
                                      </p:cBhvr>
                                    </p:animEffect>
                                    <p:set>
                                      <p:cBhvr>
                                        <p:cTn id="496" dur="1" fill="hold">
                                          <p:stCondLst>
                                            <p:cond delay="499"/>
                                          </p:stCondLst>
                                        </p:cTn>
                                        <p:tgtEl>
                                          <p:spTgt spid="63"/>
                                        </p:tgtEl>
                                        <p:attrNameLst>
                                          <p:attrName>style.visibility</p:attrName>
                                        </p:attrNameLst>
                                      </p:cBhvr>
                                      <p:to>
                                        <p:strVal val="hidden"/>
                                      </p:to>
                                    </p:set>
                                  </p:childTnLst>
                                </p:cTn>
                              </p:par>
                              <p:par>
                                <p:cTn id="497" presetID="10" presetClass="exit" presetSubtype="0" fill="hold" nodeType="withEffect">
                                  <p:stCondLst>
                                    <p:cond delay="0"/>
                                  </p:stCondLst>
                                  <p:childTnLst>
                                    <p:animEffect transition="out" filter="fade">
                                      <p:cBhvr>
                                        <p:cTn id="498" dur="500"/>
                                        <p:tgtEl>
                                          <p:spTgt spid="53"/>
                                        </p:tgtEl>
                                      </p:cBhvr>
                                    </p:animEffect>
                                    <p:set>
                                      <p:cBhvr>
                                        <p:cTn id="499" dur="1" fill="hold">
                                          <p:stCondLst>
                                            <p:cond delay="499"/>
                                          </p:stCondLst>
                                        </p:cTn>
                                        <p:tgtEl>
                                          <p:spTgt spid="53"/>
                                        </p:tgtEl>
                                        <p:attrNameLst>
                                          <p:attrName>style.visibility</p:attrName>
                                        </p:attrNameLst>
                                      </p:cBhvr>
                                      <p:to>
                                        <p:strVal val="hidden"/>
                                      </p:to>
                                    </p:set>
                                  </p:childTnLst>
                                </p:cTn>
                              </p:par>
                              <p:par>
                                <p:cTn id="500" presetID="10" presetClass="exit" presetSubtype="0" fill="hold" nodeType="withEffect">
                                  <p:stCondLst>
                                    <p:cond delay="0"/>
                                  </p:stCondLst>
                                  <p:childTnLst>
                                    <p:animEffect transition="out" filter="fade">
                                      <p:cBhvr>
                                        <p:cTn id="501" dur="500"/>
                                        <p:tgtEl>
                                          <p:spTgt spid="62"/>
                                        </p:tgtEl>
                                      </p:cBhvr>
                                    </p:animEffect>
                                    <p:set>
                                      <p:cBhvr>
                                        <p:cTn id="502" dur="1" fill="hold">
                                          <p:stCondLst>
                                            <p:cond delay="499"/>
                                          </p:stCondLst>
                                        </p:cTn>
                                        <p:tgtEl>
                                          <p:spTgt spid="62"/>
                                        </p:tgtEl>
                                        <p:attrNameLst>
                                          <p:attrName>style.visibility</p:attrName>
                                        </p:attrNameLst>
                                      </p:cBhvr>
                                      <p:to>
                                        <p:strVal val="hidden"/>
                                      </p:to>
                                    </p:set>
                                  </p:childTnLst>
                                </p:cTn>
                              </p:par>
                              <p:par>
                                <p:cTn id="503" presetID="1" presetClass="exit" presetSubtype="0" fill="hold" nodeType="withEffect">
                                  <p:stCondLst>
                                    <p:cond delay="0"/>
                                  </p:stCondLst>
                                  <p:childTnLst>
                                    <p:set>
                                      <p:cBhvr>
                                        <p:cTn id="504" dur="1" fill="hold">
                                          <p:stCondLst>
                                            <p:cond delay="0"/>
                                          </p:stCondLst>
                                        </p:cTn>
                                        <p:tgtEl>
                                          <p:spTgt spid="54"/>
                                        </p:tgtEl>
                                        <p:attrNameLst>
                                          <p:attrName>style.visibility</p:attrName>
                                        </p:attrNameLst>
                                      </p:cBhvr>
                                      <p:to>
                                        <p:strVal val="hidden"/>
                                      </p:to>
                                    </p:set>
                                  </p:childTnLst>
                                </p:cTn>
                              </p:par>
                              <p:par>
                                <p:cTn id="505" presetID="10" presetClass="exit" presetSubtype="0" fill="hold" grpId="4" nodeType="withEffect">
                                  <p:stCondLst>
                                    <p:cond delay="0"/>
                                  </p:stCondLst>
                                  <p:childTnLst>
                                    <p:animEffect transition="out" filter="fade">
                                      <p:cBhvr>
                                        <p:cTn id="506" dur="500"/>
                                        <p:tgtEl>
                                          <p:spTgt spid="51"/>
                                        </p:tgtEl>
                                      </p:cBhvr>
                                    </p:animEffect>
                                    <p:set>
                                      <p:cBhvr>
                                        <p:cTn id="507" dur="1" fill="hold">
                                          <p:stCondLst>
                                            <p:cond delay="499"/>
                                          </p:stCondLst>
                                        </p:cTn>
                                        <p:tgtEl>
                                          <p:spTgt spid="51"/>
                                        </p:tgtEl>
                                        <p:attrNameLst>
                                          <p:attrName>style.visibility</p:attrName>
                                        </p:attrNameLst>
                                      </p:cBhvr>
                                      <p:to>
                                        <p:strVal val="hidden"/>
                                      </p:to>
                                    </p:set>
                                  </p:childTnLst>
                                </p:cTn>
                              </p:par>
                            </p:childTnLst>
                          </p:cTn>
                        </p:par>
                        <p:par>
                          <p:cTn id="508" fill="hold">
                            <p:stCondLst>
                              <p:cond delay="500"/>
                            </p:stCondLst>
                            <p:childTnLst>
                              <p:par>
                                <p:cTn id="509" presetID="10" presetClass="entr" presetSubtype="0" fill="hold" grpId="42" nodeType="afterEffect">
                                  <p:stCondLst>
                                    <p:cond delay="0"/>
                                  </p:stCondLst>
                                  <p:childTnLst>
                                    <p:set>
                                      <p:cBhvr>
                                        <p:cTn id="510" dur="1" fill="hold">
                                          <p:stCondLst>
                                            <p:cond delay="0"/>
                                          </p:stCondLst>
                                        </p:cTn>
                                        <p:tgtEl>
                                          <p:spTgt spid="24"/>
                                        </p:tgtEl>
                                        <p:attrNameLst>
                                          <p:attrName>style.visibility</p:attrName>
                                        </p:attrNameLst>
                                      </p:cBhvr>
                                      <p:to>
                                        <p:strVal val="visible"/>
                                      </p:to>
                                    </p:set>
                                    <p:animEffect transition="in" filter="fade">
                                      <p:cBhvr>
                                        <p:cTn id="511" dur="500"/>
                                        <p:tgtEl>
                                          <p:spTgt spid="24"/>
                                        </p:tgtEl>
                                      </p:cBhvr>
                                    </p:animEffect>
                                  </p:childTnLst>
                                </p:cTn>
                              </p:par>
                            </p:childTnLst>
                          </p:cTn>
                        </p:par>
                      </p:childTnLst>
                    </p:cTn>
                  </p:par>
                  <p:par>
                    <p:cTn id="512" fill="hold">
                      <p:stCondLst>
                        <p:cond delay="indefinite"/>
                      </p:stCondLst>
                      <p:childTnLst>
                        <p:par>
                          <p:cTn id="513" fill="hold">
                            <p:stCondLst>
                              <p:cond delay="0"/>
                            </p:stCondLst>
                            <p:childTnLst>
                              <p:par>
                                <p:cTn id="514" presetID="1" presetClass="exit" presetSubtype="0" fill="hold" grpId="43" nodeType="clickEffect">
                                  <p:stCondLst>
                                    <p:cond delay="0"/>
                                  </p:stCondLst>
                                  <p:childTnLst>
                                    <p:set>
                                      <p:cBhvr>
                                        <p:cTn id="515" dur="1" fill="hold">
                                          <p:stCondLst>
                                            <p:cond delay="0"/>
                                          </p:stCondLst>
                                        </p:cTn>
                                        <p:tgtEl>
                                          <p:spTgt spid="24"/>
                                        </p:tgtEl>
                                        <p:attrNameLst>
                                          <p:attrName>style.visibility</p:attrName>
                                        </p:attrNameLst>
                                      </p:cBhvr>
                                      <p:to>
                                        <p:strVal val="hidden"/>
                                      </p:to>
                                    </p:set>
                                  </p:childTnLst>
                                </p:cTn>
                              </p:par>
                            </p:childTnLst>
                          </p:cTn>
                        </p:par>
                        <p:par>
                          <p:cTn id="516" fill="hold">
                            <p:stCondLst>
                              <p:cond delay="0"/>
                            </p:stCondLst>
                            <p:childTnLst>
                              <p:par>
                                <p:cTn id="517" presetID="10" presetClass="entr" presetSubtype="0" fill="hold" grpId="0" nodeType="afterEffect">
                                  <p:stCondLst>
                                    <p:cond delay="0"/>
                                  </p:stCondLst>
                                  <p:childTnLst>
                                    <p:set>
                                      <p:cBhvr>
                                        <p:cTn id="518" dur="1" fill="hold">
                                          <p:stCondLst>
                                            <p:cond delay="0"/>
                                          </p:stCondLst>
                                        </p:cTn>
                                        <p:tgtEl>
                                          <p:spTgt spid="78"/>
                                        </p:tgtEl>
                                        <p:attrNameLst>
                                          <p:attrName>style.visibility</p:attrName>
                                        </p:attrNameLst>
                                      </p:cBhvr>
                                      <p:to>
                                        <p:strVal val="visible"/>
                                      </p:to>
                                    </p:set>
                                    <p:animEffect transition="in" filter="fade">
                                      <p:cBhvr>
                                        <p:cTn id="519" dur="1000"/>
                                        <p:tgtEl>
                                          <p:spTgt spid="78"/>
                                        </p:tgtEl>
                                      </p:cBhvr>
                                    </p:animEffect>
                                  </p:childTnLst>
                                </p:cTn>
                              </p:par>
                            </p:childTnLst>
                          </p:cTn>
                        </p:par>
                        <p:par>
                          <p:cTn id="520" fill="hold">
                            <p:stCondLst>
                              <p:cond delay="1000"/>
                            </p:stCondLst>
                            <p:childTnLst>
                              <p:par>
                                <p:cTn id="521" presetID="10" presetClass="entr" presetSubtype="0" fill="hold" grpId="0" nodeType="afterEffect">
                                  <p:stCondLst>
                                    <p:cond delay="0"/>
                                  </p:stCondLst>
                                  <p:childTnLst>
                                    <p:set>
                                      <p:cBhvr>
                                        <p:cTn id="522" dur="1" fill="hold">
                                          <p:stCondLst>
                                            <p:cond delay="0"/>
                                          </p:stCondLst>
                                        </p:cTn>
                                        <p:tgtEl>
                                          <p:spTgt spid="67"/>
                                        </p:tgtEl>
                                        <p:attrNameLst>
                                          <p:attrName>style.visibility</p:attrName>
                                        </p:attrNameLst>
                                      </p:cBhvr>
                                      <p:to>
                                        <p:strVal val="visible"/>
                                      </p:to>
                                    </p:set>
                                    <p:animEffect transition="in" filter="fade">
                                      <p:cBhvr>
                                        <p:cTn id="523" dur="500"/>
                                        <p:tgtEl>
                                          <p:spTgt spid="67"/>
                                        </p:tgtEl>
                                      </p:cBhvr>
                                    </p:animEffect>
                                  </p:childTnLst>
                                </p:cTn>
                              </p:par>
                            </p:childTnLst>
                          </p:cTn>
                        </p:par>
                        <p:par>
                          <p:cTn id="524" fill="hold">
                            <p:stCondLst>
                              <p:cond delay="1500"/>
                            </p:stCondLst>
                            <p:childTnLst>
                              <p:par>
                                <p:cTn id="525" presetID="10" presetClass="entr" presetSubtype="0" fill="hold" grpId="2" nodeType="afterEffect">
                                  <p:stCondLst>
                                    <p:cond delay="0"/>
                                  </p:stCondLst>
                                  <p:childTnLst>
                                    <p:set>
                                      <p:cBhvr>
                                        <p:cTn id="526" dur="1" fill="hold">
                                          <p:stCondLst>
                                            <p:cond delay="0"/>
                                          </p:stCondLst>
                                        </p:cTn>
                                        <p:tgtEl>
                                          <p:spTgt spid="66"/>
                                        </p:tgtEl>
                                        <p:attrNameLst>
                                          <p:attrName>style.visibility</p:attrName>
                                        </p:attrNameLst>
                                      </p:cBhvr>
                                      <p:to>
                                        <p:strVal val="visible"/>
                                      </p:to>
                                    </p:set>
                                    <p:animEffect transition="in" filter="fade">
                                      <p:cBhvr>
                                        <p:cTn id="527" dur="1000"/>
                                        <p:tgtEl>
                                          <p:spTgt spid="66"/>
                                        </p:tgtEl>
                                      </p:cBhvr>
                                    </p:animEffect>
                                  </p:childTnLst>
                                </p:cTn>
                              </p:par>
                            </p:childTnLst>
                          </p:cTn>
                        </p:par>
                        <p:par>
                          <p:cTn id="528" fill="hold">
                            <p:stCondLst>
                              <p:cond delay="2500"/>
                            </p:stCondLst>
                            <p:childTnLst>
                              <p:par>
                                <p:cTn id="529" presetID="10" presetClass="entr" presetSubtype="0" fill="hold" nodeType="afterEffect">
                                  <p:stCondLst>
                                    <p:cond delay="0"/>
                                  </p:stCondLst>
                                  <p:childTnLst>
                                    <p:set>
                                      <p:cBhvr>
                                        <p:cTn id="530" dur="1" fill="hold">
                                          <p:stCondLst>
                                            <p:cond delay="0"/>
                                          </p:stCondLst>
                                        </p:cTn>
                                        <p:tgtEl>
                                          <p:spTgt spid="77"/>
                                        </p:tgtEl>
                                        <p:attrNameLst>
                                          <p:attrName>style.visibility</p:attrName>
                                        </p:attrNameLst>
                                      </p:cBhvr>
                                      <p:to>
                                        <p:strVal val="visible"/>
                                      </p:to>
                                    </p:set>
                                    <p:animEffect transition="in" filter="fade">
                                      <p:cBhvr>
                                        <p:cTn id="531" dur="1000"/>
                                        <p:tgtEl>
                                          <p:spTgt spid="77"/>
                                        </p:tgtEl>
                                      </p:cBhvr>
                                    </p:animEffect>
                                  </p:childTnLst>
                                </p:cTn>
                              </p:par>
                            </p:childTnLst>
                          </p:cTn>
                        </p:par>
                        <p:par>
                          <p:cTn id="532" fill="hold">
                            <p:stCondLst>
                              <p:cond delay="3500"/>
                            </p:stCondLst>
                            <p:childTnLst>
                              <p:par>
                                <p:cTn id="533" presetID="10" presetClass="entr" presetSubtype="0" fill="hold" nodeType="afterEffect">
                                  <p:stCondLst>
                                    <p:cond delay="0"/>
                                  </p:stCondLst>
                                  <p:childTnLst>
                                    <p:set>
                                      <p:cBhvr>
                                        <p:cTn id="534" dur="1" fill="hold">
                                          <p:stCondLst>
                                            <p:cond delay="0"/>
                                          </p:stCondLst>
                                        </p:cTn>
                                        <p:tgtEl>
                                          <p:spTgt spid="62"/>
                                        </p:tgtEl>
                                        <p:attrNameLst>
                                          <p:attrName>style.visibility</p:attrName>
                                        </p:attrNameLst>
                                      </p:cBhvr>
                                      <p:to>
                                        <p:strVal val="visible"/>
                                      </p:to>
                                    </p:set>
                                    <p:animEffect transition="in" filter="fade">
                                      <p:cBhvr>
                                        <p:cTn id="535" dur="1000"/>
                                        <p:tgtEl>
                                          <p:spTgt spid="62"/>
                                        </p:tgtEl>
                                      </p:cBhvr>
                                    </p:animEffect>
                                  </p:childTnLst>
                                </p:cTn>
                              </p:par>
                            </p:childTnLst>
                          </p:cTn>
                        </p:par>
                        <p:par>
                          <p:cTn id="536" fill="hold">
                            <p:stCondLst>
                              <p:cond delay="4500"/>
                            </p:stCondLst>
                            <p:childTnLst>
                              <p:par>
                                <p:cTn id="537" presetID="10" presetClass="entr" presetSubtype="0" fill="hold" grpId="44" nodeType="afterEffect">
                                  <p:stCondLst>
                                    <p:cond delay="0"/>
                                  </p:stCondLst>
                                  <p:childTnLst>
                                    <p:set>
                                      <p:cBhvr>
                                        <p:cTn id="538" dur="1" fill="hold">
                                          <p:stCondLst>
                                            <p:cond delay="0"/>
                                          </p:stCondLst>
                                        </p:cTn>
                                        <p:tgtEl>
                                          <p:spTgt spid="24"/>
                                        </p:tgtEl>
                                        <p:attrNameLst>
                                          <p:attrName>style.visibility</p:attrName>
                                        </p:attrNameLst>
                                      </p:cBhvr>
                                      <p:to>
                                        <p:strVal val="visible"/>
                                      </p:to>
                                    </p:set>
                                    <p:animEffect transition="in" filter="fade">
                                      <p:cBhvr>
                                        <p:cTn id="539" dur="500"/>
                                        <p:tgtEl>
                                          <p:spTgt spid="24"/>
                                        </p:tgtEl>
                                      </p:cBhvr>
                                    </p:animEffec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45" nodeType="clickEffect">
                                  <p:stCondLst>
                                    <p:cond delay="0"/>
                                  </p:stCondLst>
                                  <p:childTnLst>
                                    <p:set>
                                      <p:cBhvr>
                                        <p:cTn id="543" dur="1" fill="hold">
                                          <p:stCondLst>
                                            <p:cond delay="0"/>
                                          </p:stCondLst>
                                        </p:cTn>
                                        <p:tgtEl>
                                          <p:spTgt spid="24"/>
                                        </p:tgtEl>
                                        <p:attrNameLst>
                                          <p:attrName>style.visibility</p:attrName>
                                        </p:attrNameLst>
                                      </p:cBhvr>
                                      <p:to>
                                        <p:strVal val="hidden"/>
                                      </p:to>
                                    </p:set>
                                  </p:childTnLst>
                                </p:cTn>
                              </p:par>
                            </p:childTnLst>
                          </p:cTn>
                        </p:par>
                        <p:par>
                          <p:cTn id="544" fill="hold">
                            <p:stCondLst>
                              <p:cond delay="0"/>
                            </p:stCondLst>
                            <p:childTnLst>
                              <p:par>
                                <p:cTn id="545" presetID="10" presetClass="exit" presetSubtype="0" fill="hold" grpId="1" nodeType="afterEffect">
                                  <p:stCondLst>
                                    <p:cond delay="0"/>
                                  </p:stCondLst>
                                  <p:childTnLst>
                                    <p:animEffect transition="out" filter="fade">
                                      <p:cBhvr>
                                        <p:cTn id="546" dur="500"/>
                                        <p:tgtEl>
                                          <p:spTgt spid="67"/>
                                        </p:tgtEl>
                                      </p:cBhvr>
                                    </p:animEffect>
                                    <p:set>
                                      <p:cBhvr>
                                        <p:cTn id="547" dur="1" fill="hold">
                                          <p:stCondLst>
                                            <p:cond delay="499"/>
                                          </p:stCondLst>
                                        </p:cTn>
                                        <p:tgtEl>
                                          <p:spTgt spid="67"/>
                                        </p:tgtEl>
                                        <p:attrNameLst>
                                          <p:attrName>style.visibility</p:attrName>
                                        </p:attrNameLst>
                                      </p:cBhvr>
                                      <p:to>
                                        <p:strVal val="hidden"/>
                                      </p:to>
                                    </p:set>
                                  </p:childTnLst>
                                </p:cTn>
                              </p:par>
                            </p:childTnLst>
                          </p:cTn>
                        </p:par>
                        <p:par>
                          <p:cTn id="548" fill="hold">
                            <p:stCondLst>
                              <p:cond delay="500"/>
                            </p:stCondLst>
                            <p:childTnLst>
                              <p:par>
                                <p:cTn id="549" presetID="42" presetClass="path" presetSubtype="0" accel="50000" decel="50000" fill="hold" grpId="1" nodeType="afterEffect">
                                  <p:stCondLst>
                                    <p:cond delay="0"/>
                                  </p:stCondLst>
                                  <p:childTnLst>
                                    <p:animMotion origin="layout" path="M 2.77778E-7 -4.44444E-6 L 2.77778E-7 0.02037 " pathEditMode="relative" rAng="0" ptsTypes="AA">
                                      <p:cBhvr>
                                        <p:cTn id="550" dur="2000" fill="hold"/>
                                        <p:tgtEl>
                                          <p:spTgt spid="78"/>
                                        </p:tgtEl>
                                        <p:attrNameLst>
                                          <p:attrName>ppt_x</p:attrName>
                                          <p:attrName>ppt_y</p:attrName>
                                        </p:attrNameLst>
                                      </p:cBhvr>
                                      <p:rCtr x="0" y="1019"/>
                                    </p:animMotion>
                                  </p:childTnLst>
                                </p:cTn>
                              </p:par>
                            </p:childTnLst>
                          </p:cTn>
                        </p:par>
                        <p:par>
                          <p:cTn id="551" fill="hold">
                            <p:stCondLst>
                              <p:cond delay="2500"/>
                            </p:stCondLst>
                            <p:childTnLst>
                              <p:par>
                                <p:cTn id="552" presetID="10" presetClass="entr" presetSubtype="0" fill="hold" grpId="0" nodeType="afterEffect">
                                  <p:stCondLst>
                                    <p:cond delay="0"/>
                                  </p:stCondLst>
                                  <p:childTnLst>
                                    <p:set>
                                      <p:cBhvr>
                                        <p:cTn id="553" dur="1" fill="hold">
                                          <p:stCondLst>
                                            <p:cond delay="0"/>
                                          </p:stCondLst>
                                        </p:cTn>
                                        <p:tgtEl>
                                          <p:spTgt spid="79"/>
                                        </p:tgtEl>
                                        <p:attrNameLst>
                                          <p:attrName>style.visibility</p:attrName>
                                        </p:attrNameLst>
                                      </p:cBhvr>
                                      <p:to>
                                        <p:strVal val="visible"/>
                                      </p:to>
                                    </p:set>
                                    <p:animEffect transition="in" filter="fade">
                                      <p:cBhvr>
                                        <p:cTn id="554" dur="500"/>
                                        <p:tgtEl>
                                          <p:spTgt spid="79"/>
                                        </p:tgtEl>
                                      </p:cBhvr>
                                    </p:animEffect>
                                  </p:childTnLst>
                                </p:cTn>
                              </p:par>
                            </p:childTnLst>
                          </p:cTn>
                        </p:par>
                        <p:par>
                          <p:cTn id="555" fill="hold">
                            <p:stCondLst>
                              <p:cond delay="3000"/>
                            </p:stCondLst>
                            <p:childTnLst>
                              <p:par>
                                <p:cTn id="556" presetID="10" presetClass="entr" presetSubtype="0" fill="hold" nodeType="afterEffect">
                                  <p:stCondLst>
                                    <p:cond delay="0"/>
                                  </p:stCondLst>
                                  <p:childTnLst>
                                    <p:set>
                                      <p:cBhvr>
                                        <p:cTn id="557" dur="1" fill="hold">
                                          <p:stCondLst>
                                            <p:cond delay="0"/>
                                          </p:stCondLst>
                                        </p:cTn>
                                        <p:tgtEl>
                                          <p:spTgt spid="68"/>
                                        </p:tgtEl>
                                        <p:attrNameLst>
                                          <p:attrName>style.visibility</p:attrName>
                                        </p:attrNameLst>
                                      </p:cBhvr>
                                      <p:to>
                                        <p:strVal val="visible"/>
                                      </p:to>
                                    </p:set>
                                    <p:animEffect transition="in" filter="fade">
                                      <p:cBhvr>
                                        <p:cTn id="558" dur="1000"/>
                                        <p:tgtEl>
                                          <p:spTgt spid="68"/>
                                        </p:tgtEl>
                                      </p:cBhvr>
                                    </p:animEffect>
                                  </p:childTnLst>
                                </p:cTn>
                              </p:par>
                            </p:childTnLst>
                          </p:cTn>
                        </p:par>
                        <p:par>
                          <p:cTn id="559" fill="hold">
                            <p:stCondLst>
                              <p:cond delay="4000"/>
                            </p:stCondLst>
                            <p:childTnLst>
                              <p:par>
                                <p:cTn id="560" presetID="10" presetClass="entr" presetSubtype="0" fill="hold" nodeType="afterEffect">
                                  <p:stCondLst>
                                    <p:cond delay="0"/>
                                  </p:stCondLst>
                                  <p:childTnLst>
                                    <p:set>
                                      <p:cBhvr>
                                        <p:cTn id="561" dur="1" fill="hold">
                                          <p:stCondLst>
                                            <p:cond delay="0"/>
                                          </p:stCondLst>
                                        </p:cTn>
                                        <p:tgtEl>
                                          <p:spTgt spid="7"/>
                                        </p:tgtEl>
                                        <p:attrNameLst>
                                          <p:attrName>style.visibility</p:attrName>
                                        </p:attrNameLst>
                                      </p:cBhvr>
                                      <p:to>
                                        <p:strVal val="visible"/>
                                      </p:to>
                                    </p:set>
                                    <p:animEffect transition="in" filter="fade">
                                      <p:cBhvr>
                                        <p:cTn id="562" dur="1000"/>
                                        <p:tgtEl>
                                          <p:spTgt spid="7"/>
                                        </p:tgtEl>
                                      </p:cBhvr>
                                    </p:animEffect>
                                  </p:childTnLst>
                                </p:cTn>
                              </p:par>
                            </p:childTnLst>
                          </p:cTn>
                        </p:par>
                        <p:par>
                          <p:cTn id="563" fill="hold">
                            <p:stCondLst>
                              <p:cond delay="5000"/>
                            </p:stCondLst>
                            <p:childTnLst>
                              <p:par>
                                <p:cTn id="564" presetID="10" presetClass="entr" presetSubtype="0" fill="hold" grpId="46" nodeType="afterEffect">
                                  <p:stCondLst>
                                    <p:cond delay="0"/>
                                  </p:stCondLst>
                                  <p:childTnLst>
                                    <p:set>
                                      <p:cBhvr>
                                        <p:cTn id="565" dur="1" fill="hold">
                                          <p:stCondLst>
                                            <p:cond delay="0"/>
                                          </p:stCondLst>
                                        </p:cTn>
                                        <p:tgtEl>
                                          <p:spTgt spid="24"/>
                                        </p:tgtEl>
                                        <p:attrNameLst>
                                          <p:attrName>style.visibility</p:attrName>
                                        </p:attrNameLst>
                                      </p:cBhvr>
                                      <p:to>
                                        <p:strVal val="visible"/>
                                      </p:to>
                                    </p:set>
                                    <p:animEffect transition="in" filter="fade">
                                      <p:cBhvr>
                                        <p:cTn id="566" dur="500"/>
                                        <p:tgtEl>
                                          <p:spTgt spid="24"/>
                                        </p:tgtEl>
                                      </p:cBhvr>
                                    </p:animEffec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47" nodeType="clickEffect">
                                  <p:stCondLst>
                                    <p:cond delay="0"/>
                                  </p:stCondLst>
                                  <p:childTnLst>
                                    <p:set>
                                      <p:cBhvr>
                                        <p:cTn id="570" dur="1" fill="hold">
                                          <p:stCondLst>
                                            <p:cond delay="0"/>
                                          </p:stCondLst>
                                        </p:cTn>
                                        <p:tgtEl>
                                          <p:spTgt spid="24"/>
                                        </p:tgtEl>
                                        <p:attrNameLst>
                                          <p:attrName>style.visibility</p:attrName>
                                        </p:attrNameLst>
                                      </p:cBhvr>
                                      <p:to>
                                        <p:strVal val="hidden"/>
                                      </p:to>
                                    </p:set>
                                  </p:childTnLst>
                                </p:cTn>
                              </p:par>
                            </p:childTnLst>
                          </p:cTn>
                        </p:par>
                        <p:par>
                          <p:cTn id="571" fill="hold">
                            <p:stCondLst>
                              <p:cond delay="0"/>
                            </p:stCondLst>
                            <p:childTnLst>
                              <p:par>
                                <p:cTn id="572" presetID="10" presetClass="exit" presetSubtype="0" fill="hold" grpId="1" nodeType="afterEffect">
                                  <p:stCondLst>
                                    <p:cond delay="0"/>
                                  </p:stCondLst>
                                  <p:childTnLst>
                                    <p:animEffect transition="out" filter="fade">
                                      <p:cBhvr>
                                        <p:cTn id="573" dur="500"/>
                                        <p:tgtEl>
                                          <p:spTgt spid="79"/>
                                        </p:tgtEl>
                                      </p:cBhvr>
                                    </p:animEffect>
                                    <p:set>
                                      <p:cBhvr>
                                        <p:cTn id="574" dur="1" fill="hold">
                                          <p:stCondLst>
                                            <p:cond delay="499"/>
                                          </p:stCondLst>
                                        </p:cTn>
                                        <p:tgtEl>
                                          <p:spTgt spid="79"/>
                                        </p:tgtEl>
                                        <p:attrNameLst>
                                          <p:attrName>style.visibility</p:attrName>
                                        </p:attrNameLst>
                                      </p:cBhvr>
                                      <p:to>
                                        <p:strVal val="hidden"/>
                                      </p:to>
                                    </p:set>
                                  </p:childTnLst>
                                </p:cTn>
                              </p:par>
                            </p:childTnLst>
                          </p:cTn>
                        </p:par>
                        <p:par>
                          <p:cTn id="575" fill="hold">
                            <p:stCondLst>
                              <p:cond delay="500"/>
                            </p:stCondLst>
                            <p:childTnLst>
                              <p:par>
                                <p:cTn id="576" presetID="42" presetClass="path" presetSubtype="0" accel="50000" decel="50000" fill="hold" grpId="2" nodeType="afterEffect">
                                  <p:stCondLst>
                                    <p:cond delay="0"/>
                                  </p:stCondLst>
                                  <p:childTnLst>
                                    <p:animMotion origin="layout" path="M 2.77778E-7 0.02037 L 2.77778E-7 0.0426 " pathEditMode="relative" rAng="0" ptsTypes="AA">
                                      <p:cBhvr>
                                        <p:cTn id="577" dur="2000" fill="hold"/>
                                        <p:tgtEl>
                                          <p:spTgt spid="78"/>
                                        </p:tgtEl>
                                        <p:attrNameLst>
                                          <p:attrName>ppt_x</p:attrName>
                                          <p:attrName>ppt_y</p:attrName>
                                        </p:attrNameLst>
                                      </p:cBhvr>
                                      <p:rCtr x="0" y="1111"/>
                                    </p:animMotion>
                                  </p:childTnLst>
                                </p:cTn>
                              </p:par>
                            </p:childTnLst>
                          </p:cTn>
                        </p:par>
                        <p:par>
                          <p:cTn id="578" fill="hold">
                            <p:stCondLst>
                              <p:cond delay="2500"/>
                            </p:stCondLst>
                            <p:childTnLst>
                              <p:par>
                                <p:cTn id="579" presetID="10" presetClass="entr" presetSubtype="0" fill="hold" grpId="0" nodeType="afterEffect">
                                  <p:stCondLst>
                                    <p:cond delay="0"/>
                                  </p:stCondLst>
                                  <p:childTnLst>
                                    <p:set>
                                      <p:cBhvr>
                                        <p:cTn id="580" dur="1" fill="hold">
                                          <p:stCondLst>
                                            <p:cond delay="0"/>
                                          </p:stCondLst>
                                        </p:cTn>
                                        <p:tgtEl>
                                          <p:spTgt spid="82"/>
                                        </p:tgtEl>
                                        <p:attrNameLst>
                                          <p:attrName>style.visibility</p:attrName>
                                        </p:attrNameLst>
                                      </p:cBhvr>
                                      <p:to>
                                        <p:strVal val="visible"/>
                                      </p:to>
                                    </p:set>
                                    <p:animEffect transition="in" filter="fade">
                                      <p:cBhvr>
                                        <p:cTn id="581" dur="500"/>
                                        <p:tgtEl>
                                          <p:spTgt spid="82"/>
                                        </p:tgtEl>
                                      </p:cBhvr>
                                    </p:animEffect>
                                  </p:childTnLst>
                                </p:cTn>
                              </p:par>
                            </p:childTnLst>
                          </p:cTn>
                        </p:par>
                        <p:par>
                          <p:cTn id="582" fill="hold">
                            <p:stCondLst>
                              <p:cond delay="3000"/>
                            </p:stCondLst>
                            <p:childTnLst>
                              <p:par>
                                <p:cTn id="583" presetID="22" presetClass="entr" presetSubtype="1" fill="hold" grpId="0" nodeType="afterEffect">
                                  <p:stCondLst>
                                    <p:cond delay="0"/>
                                  </p:stCondLst>
                                  <p:childTnLst>
                                    <p:set>
                                      <p:cBhvr>
                                        <p:cTn id="584" dur="1" fill="hold">
                                          <p:stCondLst>
                                            <p:cond delay="0"/>
                                          </p:stCondLst>
                                        </p:cTn>
                                        <p:tgtEl>
                                          <p:spTgt spid="81"/>
                                        </p:tgtEl>
                                        <p:attrNameLst>
                                          <p:attrName>style.visibility</p:attrName>
                                        </p:attrNameLst>
                                      </p:cBhvr>
                                      <p:to>
                                        <p:strVal val="visible"/>
                                      </p:to>
                                    </p:set>
                                    <p:animEffect transition="in" filter="wipe(up)">
                                      <p:cBhvr>
                                        <p:cTn id="585" dur="1000"/>
                                        <p:tgtEl>
                                          <p:spTgt spid="81"/>
                                        </p:tgtEl>
                                      </p:cBhvr>
                                    </p:animEffect>
                                  </p:childTnLst>
                                </p:cTn>
                              </p:par>
                            </p:childTnLst>
                          </p:cTn>
                        </p:par>
                        <p:par>
                          <p:cTn id="586" fill="hold">
                            <p:stCondLst>
                              <p:cond delay="4000"/>
                            </p:stCondLst>
                            <p:childTnLst>
                              <p:par>
                                <p:cTn id="587" presetID="10" presetClass="entr" presetSubtype="0" fill="hold" grpId="0" nodeType="afterEffect">
                                  <p:stCondLst>
                                    <p:cond delay="0"/>
                                  </p:stCondLst>
                                  <p:childTnLst>
                                    <p:set>
                                      <p:cBhvr>
                                        <p:cTn id="588" dur="1" fill="hold">
                                          <p:stCondLst>
                                            <p:cond delay="0"/>
                                          </p:stCondLst>
                                        </p:cTn>
                                        <p:tgtEl>
                                          <p:spTgt spid="84"/>
                                        </p:tgtEl>
                                        <p:attrNameLst>
                                          <p:attrName>style.visibility</p:attrName>
                                        </p:attrNameLst>
                                      </p:cBhvr>
                                      <p:to>
                                        <p:strVal val="visible"/>
                                      </p:to>
                                    </p:set>
                                    <p:animEffect transition="in" filter="fade">
                                      <p:cBhvr>
                                        <p:cTn id="589" dur="1000"/>
                                        <p:tgtEl>
                                          <p:spTgt spid="84"/>
                                        </p:tgtEl>
                                      </p:cBhvr>
                                    </p:animEffect>
                                  </p:childTnLst>
                                </p:cTn>
                              </p:par>
                            </p:childTnLst>
                          </p:cTn>
                        </p:par>
                        <p:par>
                          <p:cTn id="590" fill="hold">
                            <p:stCondLst>
                              <p:cond delay="5000"/>
                            </p:stCondLst>
                            <p:childTnLst>
                              <p:par>
                                <p:cTn id="591" presetID="10" presetClass="entr" presetSubtype="0" fill="hold" nodeType="afterEffect">
                                  <p:stCondLst>
                                    <p:cond delay="0"/>
                                  </p:stCondLst>
                                  <p:childTnLst>
                                    <p:set>
                                      <p:cBhvr>
                                        <p:cTn id="592" dur="1" fill="hold">
                                          <p:stCondLst>
                                            <p:cond delay="0"/>
                                          </p:stCondLst>
                                        </p:cTn>
                                        <p:tgtEl>
                                          <p:spTgt spid="83"/>
                                        </p:tgtEl>
                                        <p:attrNameLst>
                                          <p:attrName>style.visibility</p:attrName>
                                        </p:attrNameLst>
                                      </p:cBhvr>
                                      <p:to>
                                        <p:strVal val="visible"/>
                                      </p:to>
                                    </p:set>
                                    <p:animEffect transition="in" filter="fade">
                                      <p:cBhvr>
                                        <p:cTn id="593" dur="1000"/>
                                        <p:tgtEl>
                                          <p:spTgt spid="83"/>
                                        </p:tgtEl>
                                      </p:cBhvr>
                                    </p:animEffect>
                                  </p:childTnLst>
                                </p:cTn>
                              </p:par>
                            </p:childTnLst>
                          </p:cTn>
                        </p:par>
                        <p:par>
                          <p:cTn id="594" fill="hold">
                            <p:stCondLst>
                              <p:cond delay="6000"/>
                            </p:stCondLst>
                            <p:childTnLst>
                              <p:par>
                                <p:cTn id="595" presetID="10" presetClass="entr" presetSubtype="0" fill="hold" grpId="48" nodeType="afterEffect">
                                  <p:stCondLst>
                                    <p:cond delay="0"/>
                                  </p:stCondLst>
                                  <p:childTnLst>
                                    <p:set>
                                      <p:cBhvr>
                                        <p:cTn id="596" dur="1" fill="hold">
                                          <p:stCondLst>
                                            <p:cond delay="0"/>
                                          </p:stCondLst>
                                        </p:cTn>
                                        <p:tgtEl>
                                          <p:spTgt spid="24"/>
                                        </p:tgtEl>
                                        <p:attrNameLst>
                                          <p:attrName>style.visibility</p:attrName>
                                        </p:attrNameLst>
                                      </p:cBhvr>
                                      <p:to>
                                        <p:strVal val="visible"/>
                                      </p:to>
                                    </p:set>
                                    <p:animEffect transition="in" filter="fade">
                                      <p:cBhvr>
                                        <p:cTn id="597" dur="500"/>
                                        <p:tgtEl>
                                          <p:spTgt spid="24"/>
                                        </p:tgtEl>
                                      </p:cBhvr>
                                    </p:animEffect>
                                  </p:childTnLst>
                                </p:cTn>
                              </p:par>
                            </p:childTnLst>
                          </p:cTn>
                        </p:par>
                      </p:childTnLst>
                    </p:cTn>
                  </p:par>
                  <p:par>
                    <p:cTn id="598" fill="hold">
                      <p:stCondLst>
                        <p:cond delay="indefinite"/>
                      </p:stCondLst>
                      <p:childTnLst>
                        <p:par>
                          <p:cTn id="599" fill="hold">
                            <p:stCondLst>
                              <p:cond delay="0"/>
                            </p:stCondLst>
                            <p:childTnLst>
                              <p:par>
                                <p:cTn id="600" presetID="1" presetClass="exit" presetSubtype="0" fill="hold" grpId="49" nodeType="clickEffect">
                                  <p:stCondLst>
                                    <p:cond delay="0"/>
                                  </p:stCondLst>
                                  <p:childTnLst>
                                    <p:set>
                                      <p:cBhvr>
                                        <p:cTn id="601" dur="1" fill="hold">
                                          <p:stCondLst>
                                            <p:cond delay="0"/>
                                          </p:stCondLst>
                                        </p:cTn>
                                        <p:tgtEl>
                                          <p:spTgt spid="24"/>
                                        </p:tgtEl>
                                        <p:attrNameLst>
                                          <p:attrName>style.visibility</p:attrName>
                                        </p:attrNameLst>
                                      </p:cBhvr>
                                      <p:to>
                                        <p:strVal val="hidden"/>
                                      </p:to>
                                    </p:set>
                                  </p:childTnLst>
                                </p:cTn>
                              </p:par>
                              <p:par>
                                <p:cTn id="602" presetID="10" presetClass="exit" presetSubtype="0" fill="hold" grpId="3" nodeType="withEffect">
                                  <p:stCondLst>
                                    <p:cond delay="0"/>
                                  </p:stCondLst>
                                  <p:childTnLst>
                                    <p:animEffect transition="out" filter="fade">
                                      <p:cBhvr>
                                        <p:cTn id="603" dur="500"/>
                                        <p:tgtEl>
                                          <p:spTgt spid="51"/>
                                        </p:tgtEl>
                                      </p:cBhvr>
                                    </p:animEffect>
                                    <p:set>
                                      <p:cBhvr>
                                        <p:cTn id="604" dur="1" fill="hold">
                                          <p:stCondLst>
                                            <p:cond delay="499"/>
                                          </p:stCondLst>
                                        </p:cTn>
                                        <p:tgtEl>
                                          <p:spTgt spid="51"/>
                                        </p:tgtEl>
                                        <p:attrNameLst>
                                          <p:attrName>style.visibility</p:attrName>
                                        </p:attrNameLst>
                                      </p:cBhvr>
                                      <p:to>
                                        <p:strVal val="hidden"/>
                                      </p:to>
                                    </p:set>
                                  </p:childTnLst>
                                </p:cTn>
                              </p:par>
                              <p:par>
                                <p:cTn id="605" presetID="10" presetClass="exit" presetSubtype="0" fill="hold" grpId="1" nodeType="withEffect">
                                  <p:stCondLst>
                                    <p:cond delay="0"/>
                                  </p:stCondLst>
                                  <p:childTnLst>
                                    <p:animEffect transition="out" filter="fade">
                                      <p:cBhvr>
                                        <p:cTn id="606" dur="500"/>
                                        <p:tgtEl>
                                          <p:spTgt spid="59"/>
                                        </p:tgtEl>
                                      </p:cBhvr>
                                    </p:animEffect>
                                    <p:set>
                                      <p:cBhvr>
                                        <p:cTn id="607" dur="1" fill="hold">
                                          <p:stCondLst>
                                            <p:cond delay="499"/>
                                          </p:stCondLst>
                                        </p:cTn>
                                        <p:tgtEl>
                                          <p:spTgt spid="59"/>
                                        </p:tgtEl>
                                        <p:attrNameLst>
                                          <p:attrName>style.visibility</p:attrName>
                                        </p:attrNameLst>
                                      </p:cBhvr>
                                      <p:to>
                                        <p:strVal val="hidden"/>
                                      </p:to>
                                    </p:set>
                                  </p:childTnLst>
                                </p:cTn>
                              </p:par>
                              <p:par>
                                <p:cTn id="608" presetID="10" presetClass="exit" presetSubtype="0" fill="hold" grpId="1" nodeType="withEffect">
                                  <p:stCondLst>
                                    <p:cond delay="0"/>
                                  </p:stCondLst>
                                  <p:childTnLst>
                                    <p:animEffect transition="out" filter="fade">
                                      <p:cBhvr>
                                        <p:cTn id="609" dur="500"/>
                                        <p:tgtEl>
                                          <p:spTgt spid="73"/>
                                        </p:tgtEl>
                                      </p:cBhvr>
                                    </p:animEffect>
                                    <p:set>
                                      <p:cBhvr>
                                        <p:cTn id="610" dur="1" fill="hold">
                                          <p:stCondLst>
                                            <p:cond delay="499"/>
                                          </p:stCondLst>
                                        </p:cTn>
                                        <p:tgtEl>
                                          <p:spTgt spid="73"/>
                                        </p:tgtEl>
                                        <p:attrNameLst>
                                          <p:attrName>style.visibility</p:attrName>
                                        </p:attrNameLst>
                                      </p:cBhvr>
                                      <p:to>
                                        <p:strVal val="hidden"/>
                                      </p:to>
                                    </p:set>
                                  </p:childTnLst>
                                </p:cTn>
                              </p:par>
                              <p:par>
                                <p:cTn id="611" presetID="10" presetClass="exit" presetSubtype="0" fill="hold" grpId="3" nodeType="withEffect">
                                  <p:stCondLst>
                                    <p:cond delay="0"/>
                                  </p:stCondLst>
                                  <p:childTnLst>
                                    <p:animEffect transition="out" filter="fade">
                                      <p:cBhvr>
                                        <p:cTn id="612" dur="500"/>
                                        <p:tgtEl>
                                          <p:spTgt spid="78"/>
                                        </p:tgtEl>
                                      </p:cBhvr>
                                    </p:animEffect>
                                    <p:set>
                                      <p:cBhvr>
                                        <p:cTn id="613" dur="1" fill="hold">
                                          <p:stCondLst>
                                            <p:cond delay="499"/>
                                          </p:stCondLst>
                                        </p:cTn>
                                        <p:tgtEl>
                                          <p:spTgt spid="78"/>
                                        </p:tgtEl>
                                        <p:attrNameLst>
                                          <p:attrName>style.visibility</p:attrName>
                                        </p:attrNameLst>
                                      </p:cBhvr>
                                      <p:to>
                                        <p:strVal val="hidden"/>
                                      </p:to>
                                    </p:set>
                                  </p:childTnLst>
                                </p:cTn>
                              </p:par>
                              <p:par>
                                <p:cTn id="614" presetID="10" presetClass="exit" presetSubtype="0" fill="hold" grpId="1" nodeType="withEffect">
                                  <p:stCondLst>
                                    <p:cond delay="0"/>
                                  </p:stCondLst>
                                  <p:childTnLst>
                                    <p:animEffect transition="out" filter="fade">
                                      <p:cBhvr>
                                        <p:cTn id="615" dur="500"/>
                                        <p:tgtEl>
                                          <p:spTgt spid="81"/>
                                        </p:tgtEl>
                                      </p:cBhvr>
                                    </p:animEffect>
                                    <p:set>
                                      <p:cBhvr>
                                        <p:cTn id="616" dur="1" fill="hold">
                                          <p:stCondLst>
                                            <p:cond delay="499"/>
                                          </p:stCondLst>
                                        </p:cTn>
                                        <p:tgtEl>
                                          <p:spTgt spid="81"/>
                                        </p:tgtEl>
                                        <p:attrNameLst>
                                          <p:attrName>style.visibility</p:attrName>
                                        </p:attrNameLst>
                                      </p:cBhvr>
                                      <p:to>
                                        <p:strVal val="hidden"/>
                                      </p:to>
                                    </p:set>
                                  </p:childTnLst>
                                </p:cTn>
                              </p:par>
                              <p:par>
                                <p:cTn id="617" presetID="10" presetClass="exit" presetSubtype="0" fill="hold" grpId="1" nodeType="withEffect">
                                  <p:stCondLst>
                                    <p:cond delay="0"/>
                                  </p:stCondLst>
                                  <p:childTnLst>
                                    <p:animEffect transition="out" filter="fade">
                                      <p:cBhvr>
                                        <p:cTn id="618" dur="500"/>
                                        <p:tgtEl>
                                          <p:spTgt spid="82"/>
                                        </p:tgtEl>
                                      </p:cBhvr>
                                    </p:animEffect>
                                    <p:set>
                                      <p:cBhvr>
                                        <p:cTn id="619" dur="1" fill="hold">
                                          <p:stCondLst>
                                            <p:cond delay="499"/>
                                          </p:stCondLst>
                                        </p:cTn>
                                        <p:tgtEl>
                                          <p:spTgt spid="82"/>
                                        </p:tgtEl>
                                        <p:attrNameLst>
                                          <p:attrName>style.visibility</p:attrName>
                                        </p:attrNameLst>
                                      </p:cBhvr>
                                      <p:to>
                                        <p:strVal val="hidden"/>
                                      </p:to>
                                    </p:set>
                                  </p:childTnLst>
                                </p:cTn>
                              </p:par>
                              <p:par>
                                <p:cTn id="620" presetID="10" presetClass="exit" presetSubtype="0" fill="hold" grpId="1" nodeType="withEffect">
                                  <p:stCondLst>
                                    <p:cond delay="0"/>
                                  </p:stCondLst>
                                  <p:childTnLst>
                                    <p:animEffect transition="out" filter="fade">
                                      <p:cBhvr>
                                        <p:cTn id="621" dur="500"/>
                                        <p:tgtEl>
                                          <p:spTgt spid="84"/>
                                        </p:tgtEl>
                                      </p:cBhvr>
                                    </p:animEffect>
                                    <p:set>
                                      <p:cBhvr>
                                        <p:cTn id="622" dur="1" fill="hold">
                                          <p:stCondLst>
                                            <p:cond delay="499"/>
                                          </p:stCondLst>
                                        </p:cTn>
                                        <p:tgtEl>
                                          <p:spTgt spid="84"/>
                                        </p:tgtEl>
                                        <p:attrNameLst>
                                          <p:attrName>style.visibility</p:attrName>
                                        </p:attrNameLst>
                                      </p:cBhvr>
                                      <p:to>
                                        <p:strVal val="hidden"/>
                                      </p:to>
                                    </p:set>
                                  </p:childTnLst>
                                </p:cTn>
                              </p:par>
                              <p:par>
                                <p:cTn id="623" presetID="10" presetClass="exit" presetSubtype="0" fill="hold" grpId="4" nodeType="withEffect">
                                  <p:stCondLst>
                                    <p:cond delay="0"/>
                                  </p:stCondLst>
                                  <p:childTnLst>
                                    <p:animEffect transition="out" filter="fade">
                                      <p:cBhvr>
                                        <p:cTn id="624" dur="500"/>
                                        <p:tgtEl>
                                          <p:spTgt spid="11"/>
                                        </p:tgtEl>
                                      </p:cBhvr>
                                    </p:animEffect>
                                    <p:set>
                                      <p:cBhvr>
                                        <p:cTn id="625" dur="1" fill="hold">
                                          <p:stCondLst>
                                            <p:cond delay="499"/>
                                          </p:stCondLst>
                                        </p:cTn>
                                        <p:tgtEl>
                                          <p:spTgt spid="11"/>
                                        </p:tgtEl>
                                        <p:attrNameLst>
                                          <p:attrName>style.visibility</p:attrName>
                                        </p:attrNameLst>
                                      </p:cBhvr>
                                      <p:to>
                                        <p:strVal val="hidden"/>
                                      </p:to>
                                    </p:set>
                                  </p:childTnLst>
                                </p:cTn>
                              </p:par>
                            </p:childTnLst>
                          </p:cTn>
                        </p:par>
                        <p:par>
                          <p:cTn id="626" fill="hold">
                            <p:stCondLst>
                              <p:cond delay="500"/>
                            </p:stCondLst>
                            <p:childTnLst>
                              <p:par>
                                <p:cTn id="627" presetID="10" presetClass="entr" presetSubtype="0" fill="hold" grpId="0" nodeType="afterEffect">
                                  <p:stCondLst>
                                    <p:cond delay="0"/>
                                  </p:stCondLst>
                                  <p:childTnLst>
                                    <p:set>
                                      <p:cBhvr>
                                        <p:cTn id="628" dur="1" fill="hold">
                                          <p:stCondLst>
                                            <p:cond delay="0"/>
                                          </p:stCondLst>
                                        </p:cTn>
                                        <p:tgtEl>
                                          <p:spTgt spid="85"/>
                                        </p:tgtEl>
                                        <p:attrNameLst>
                                          <p:attrName>style.visibility</p:attrName>
                                        </p:attrNameLst>
                                      </p:cBhvr>
                                      <p:to>
                                        <p:strVal val="visible"/>
                                      </p:to>
                                    </p:set>
                                    <p:animEffect transition="in" filter="fade">
                                      <p:cBhvr>
                                        <p:cTn id="62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24" grpId="0"/>
      <p:bldP spid="24" grpId="1"/>
      <p:bldP spid="24" grpId="2"/>
      <p:bldP spid="24" grpId="3"/>
      <p:bldP spid="24" grpId="4"/>
      <p:bldP spid="24" grpId="5"/>
      <p:bldP spid="24" grpId="6"/>
      <p:bldP spid="24" grpId="7"/>
      <p:bldP spid="24" grpId="8"/>
      <p:bldP spid="24" grpId="9"/>
      <p:bldP spid="24" grpId="10"/>
      <p:bldP spid="24" grpId="11"/>
      <p:bldP spid="24" grpId="12"/>
      <p:bldP spid="24" grpId="13"/>
      <p:bldP spid="24" grpId="14"/>
      <p:bldP spid="24" grpId="19"/>
      <p:bldP spid="24" grpId="20"/>
      <p:bldP spid="24" grpId="21"/>
      <p:bldP spid="24" grpId="22"/>
      <p:bldP spid="24" grpId="27"/>
      <p:bldP spid="24" grpId="28"/>
      <p:bldP spid="24" grpId="29"/>
      <p:bldP spid="24" grpId="30"/>
      <p:bldP spid="24" grpId="32"/>
      <p:bldP spid="24" grpId="33"/>
      <p:bldP spid="24" grpId="34"/>
      <p:bldP spid="24" grpId="35"/>
      <p:bldP spid="24" grpId="36"/>
      <p:bldP spid="24" grpId="37"/>
      <p:bldP spid="24" grpId="38"/>
      <p:bldP spid="24" grpId="39"/>
      <p:bldP spid="24" grpId="40"/>
      <p:bldP spid="24" grpId="41"/>
      <p:bldP spid="24" grpId="42"/>
      <p:bldP spid="24" grpId="43"/>
      <p:bldP spid="24" grpId="44"/>
      <p:bldP spid="24" grpId="45"/>
      <p:bldP spid="24" grpId="46"/>
      <p:bldP spid="24" grpId="47"/>
      <p:bldP spid="24" grpId="48"/>
      <p:bldP spid="24" grpId="49"/>
      <p:bldP spid="11" grpId="0" animBg="1"/>
      <p:bldP spid="11" grpId="1" animBg="1"/>
      <p:bldP spid="11" grpId="2" animBg="1"/>
      <p:bldP spid="11" grpId="3" animBg="1"/>
      <p:bldP spid="11" grpId="4" animBg="1"/>
      <p:bldP spid="34" grpId="0" animBg="1"/>
      <p:bldP spid="34" grpId="1" animBg="1"/>
      <p:bldP spid="55" grpId="0"/>
      <p:bldP spid="55" grpId="1"/>
      <p:bldP spid="56" grpId="0"/>
      <p:bldP spid="56" grpId="1"/>
      <p:bldP spid="26" grpId="0" animBg="1"/>
      <p:bldP spid="26" grpId="1" animBg="1"/>
      <p:bldP spid="60" grpId="0"/>
      <p:bldP spid="60" grpId="1"/>
      <p:bldP spid="65" grpId="0" animBg="1"/>
      <p:bldP spid="65" grpId="1" animBg="1"/>
      <p:bldP spid="65" grpId="2" animBg="1"/>
      <p:bldP spid="65" grpId="3" animBg="1"/>
      <p:bldP spid="66" grpId="0" animBg="1"/>
      <p:bldP spid="66" grpId="1" animBg="1"/>
      <p:bldP spid="66" grpId="2" animBg="1"/>
      <p:bldP spid="70" grpId="0"/>
      <p:bldP spid="70" grpId="1"/>
      <p:bldP spid="71" grpId="0"/>
      <p:bldP spid="71" grpId="1"/>
      <p:bldP spid="72" grpId="0" animBg="1"/>
      <p:bldP spid="72" grpId="1" animBg="1"/>
      <p:bldP spid="74" grpId="0"/>
      <p:bldP spid="74" grpId="1"/>
      <p:bldP spid="75" grpId="0"/>
      <p:bldP spid="75" grpId="1"/>
      <p:bldP spid="31" grpId="0" animBg="1"/>
      <p:bldP spid="31" grpId="1" animBg="1"/>
      <p:bldP spid="33" grpId="0" animBg="1"/>
      <p:bldP spid="33" grpId="1" animBg="1"/>
      <p:bldP spid="37" grpId="0" animBg="1"/>
      <p:bldP spid="37" grpId="1" animBg="1"/>
      <p:bldP spid="35" grpId="0" animBg="1"/>
      <p:bldP spid="35" grpId="1" animBg="1"/>
      <p:bldP spid="35" grpId="2" animBg="1"/>
      <p:bldP spid="35" grpId="3" animBg="1"/>
      <p:bldP spid="36" grpId="0"/>
      <p:bldP spid="36" grpId="1"/>
      <p:bldP spid="43" grpId="0"/>
      <p:bldP spid="43" grpId="1"/>
      <p:bldP spid="45" grpId="0"/>
      <p:bldP spid="45" grpId="1"/>
      <p:bldP spid="46" grpId="0"/>
      <p:bldP spid="46" grpId="1"/>
      <p:bldP spid="44" grpId="0" animBg="1"/>
      <p:bldP spid="44" grpId="1" animBg="1"/>
      <p:bldP spid="49" grpId="0"/>
      <p:bldP spid="49" grpId="1"/>
      <p:bldP spid="52" grpId="0" animBg="1"/>
      <p:bldP spid="52" grpId="1" animBg="1"/>
      <p:bldP spid="51" grpId="0" animBg="1"/>
      <p:bldP spid="51" grpId="1" animBg="1"/>
      <p:bldP spid="51" grpId="2" animBg="1"/>
      <p:bldP spid="51" grpId="3" animBg="1"/>
      <p:bldP spid="51" grpId="4" animBg="1"/>
      <p:bldP spid="57" grpId="0"/>
      <p:bldP spid="57" grpId="1"/>
      <p:bldP spid="59" grpId="0" animBg="1"/>
      <p:bldP spid="59" grpId="1" animBg="1"/>
      <p:bldP spid="48" grpId="0" animBg="1"/>
      <p:bldP spid="48" grpId="1" animBg="1"/>
      <p:bldP spid="61" grpId="0"/>
      <p:bldP spid="61" grpId="1"/>
      <p:bldP spid="63" grpId="0" animBg="1"/>
      <p:bldP spid="63" grpId="1" animBg="1"/>
      <p:bldP spid="63" grpId="2" animBg="1"/>
      <p:bldP spid="64" grpId="0"/>
      <p:bldP spid="64" grpId="1"/>
      <p:bldP spid="73" grpId="0" animBg="1"/>
      <p:bldP spid="73" grpId="1" animBg="1"/>
      <p:bldP spid="78" grpId="0" animBg="1"/>
      <p:bldP spid="78" grpId="1" animBg="1"/>
      <p:bldP spid="78" grpId="2" animBg="1"/>
      <p:bldP spid="78" grpId="3" animBg="1"/>
      <p:bldP spid="67" grpId="0"/>
      <p:bldP spid="67" grpId="1"/>
      <p:bldP spid="79" grpId="0"/>
      <p:bldP spid="79" grpId="1"/>
      <p:bldP spid="81" grpId="0" animBg="1"/>
      <p:bldP spid="81" grpId="1" animBg="1"/>
      <p:bldP spid="82" grpId="0"/>
      <p:bldP spid="82" grpId="1"/>
      <p:bldP spid="84" grpId="0" animBg="1"/>
      <p:bldP spid="84" grpId="1" animBg="1"/>
      <p:bldP spid="8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6030</TotalTime>
  <Words>2118</Words>
  <Application>Microsoft Office PowerPoint</Application>
  <PresentationFormat>On-screen Show (4:3)</PresentationFormat>
  <Paragraphs>156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Courier New</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Christian Ross</cp:lastModifiedBy>
  <cp:revision>1312</cp:revision>
  <dcterms:created xsi:type="dcterms:W3CDTF">2006-08-16T00:00:00Z</dcterms:created>
  <dcterms:modified xsi:type="dcterms:W3CDTF">2018-02-19T05:04:43Z</dcterms:modified>
</cp:coreProperties>
</file>