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E44DCF-1BF9-4606-930E-4384DFB10AFD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pos="3931">
          <p15:clr>
            <a:srgbClr val="A4A3A4"/>
          </p15:clr>
        </p15:guide>
        <p15:guide id="6" pos="574">
          <p15:clr>
            <a:srgbClr val="A4A3A4"/>
          </p15:clr>
        </p15:guide>
        <p15:guide id="7" pos="7287">
          <p15:clr>
            <a:srgbClr val="A4A3A4"/>
          </p15:clr>
        </p15:guide>
        <p15:guide id="8" pos="67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 autoAdjust="0"/>
  </p:normalViewPr>
  <p:slideViewPr>
    <p:cSldViewPr showGuides="1">
      <p:cViewPr varScale="1">
        <p:scale>
          <a:sx n="136" d="100"/>
          <a:sy n="136" d="100"/>
        </p:scale>
        <p:origin x="156" y="636"/>
      </p:cViewPr>
      <p:guideLst>
        <p:guide orient="horz" pos="2160"/>
        <p:guide pos="3840"/>
        <p:guide orient="horz" pos="1344"/>
        <p:guide orient="horz" pos="3657"/>
        <p:guide pos="3931"/>
        <p:guide pos="574"/>
        <p:guide pos="7287"/>
        <p:guide pos="6743"/>
      </p:guideLst>
    </p:cSldViewPr>
  </p:slideViewPr>
  <p:outlineViewPr>
    <p:cViewPr>
      <p:scale>
        <a:sx n="33" d="100"/>
        <a:sy n="33" d="100"/>
      </p:scale>
      <p:origin x="30" y="243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505C7-4FD5-4ACF-9711-2F3CED2348ED}" type="datetimeFigureOut">
              <a:rPr lang="fi-FI" sz="800" smtClean="0">
                <a:solidFill>
                  <a:schemeClr val="tx2"/>
                </a:solidFill>
              </a:rPr>
              <a:t>10.5.2018</a:t>
            </a:fld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989C0-5AFF-4DF6-870B-B74571B84CD6}" type="slidenum">
              <a:rPr lang="fi-FI" sz="800" smtClean="0">
                <a:solidFill>
                  <a:schemeClr val="tx2"/>
                </a:solidFill>
              </a:rPr>
              <a:t>‹#›</a:t>
            </a:fld>
            <a:endParaRPr lang="fi-FI" sz="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9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A26D6D7-5E7E-4BD6-A575-CE5D3DE927F3}" type="datetimeFigureOut">
              <a:rPr lang="fi-FI" smtClean="0"/>
              <a:pPr/>
              <a:t>10.5.2018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40DD941-D09B-4C0E-9BDD-C86FB0DE689B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605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DD941-D09B-4C0E-9BDD-C86FB0DE689B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98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C145B7F-4FA6-4CD3-9FB7-6A682D8317B7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64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224" y="2133599"/>
            <a:ext cx="5040759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5" y="2133599"/>
            <a:ext cx="5328097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203B-A842-4E2F-96A2-73B8E1ED7F89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1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5492-FDD8-4749-B741-8294BA00DA30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1225" y="2133599"/>
            <a:ext cx="5040759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40463" y="2133599"/>
            <a:ext cx="5327650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52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40DF-4977-4512-BBA3-9DE0B4B1011E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1225" y="2133599"/>
            <a:ext cx="5040759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40016" y="2133599"/>
            <a:ext cx="5328097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224" y="2133599"/>
            <a:ext cx="3384551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113" y="2133599"/>
            <a:ext cx="3385095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E7BB-139D-4848-B1FA-CA2DE97A531A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256240" y="2133599"/>
            <a:ext cx="3311873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60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4003-3BE0-4C92-BF73-1619A2CDF323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20D-CE18-4303-9D40-C5E234BC7256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81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1C61DAC-8684-47C1-9F5D-C63ABD01E052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19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Bl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C828-C2FE-4C05-A5A9-6F0E72BF0E82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99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Bl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78FE5-7C60-49CF-AE14-3F77FACBC751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76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270F7B8-7C7E-45AC-8252-66C668AF1096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59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Nam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EB9F703-865B-4917-B378-D43486E7ACAA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7488" y="4365104"/>
            <a:ext cx="9217024" cy="247247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Add your name / email / date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35D6A6FB-F282-472E-8BDA-4F9E3779124A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37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B48B5A1-BE65-416F-BDD3-8483A7D06AA6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84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20CCB191-C7BA-48A0-A787-AA7C89D5BD07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74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9922-A821-43A4-A5DE-984048D5B315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86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umbere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7FB3-0233-47E3-982B-03F2EFF26697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38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mbine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 defTabSz="806450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2FF-E64B-48DD-9F9C-F10B6AF0DC6B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66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225" y="764704"/>
            <a:ext cx="106568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225" y="2133599"/>
            <a:ext cx="10656888" cy="36718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9696" y="6256450"/>
            <a:ext cx="7848871" cy="36933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7DFB-2BA0-471A-86CA-13419CBBDF7C}" type="datetime1">
              <a:rPr lang="en-GB" noProof="0" smtClean="0"/>
              <a:t>10/05/2018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7488" y="6256450"/>
            <a:ext cx="1872208" cy="3693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256450"/>
            <a:ext cx="359545" cy="36933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15" name="(c)" hidden="1"/>
          <p:cNvSpPr txBox="1"/>
          <p:nvPr userDrawn="1"/>
        </p:nvSpPr>
        <p:spPr>
          <a:xfrm>
            <a:off x="11949648" y="6891795"/>
            <a:ext cx="235642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  <a:latin typeface="+mn-lt"/>
              </a:rPr>
              <a:t> gofore</a:t>
            </a:r>
            <a:endParaRPr lang="en-GB" sz="2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(logo)" descr="Z:\GRW (grow)\logot\copyright_grow.png" hidden="1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86" r:id="rId3"/>
    <p:sldLayoutId id="2147483680" r:id="rId4"/>
    <p:sldLayoutId id="2147483681" r:id="rId5"/>
    <p:sldLayoutId id="2147483684" r:id="rId6"/>
    <p:sldLayoutId id="2147483650" r:id="rId7"/>
    <p:sldLayoutId id="2147483687" r:id="rId8"/>
    <p:sldLayoutId id="2147483689" r:id="rId9"/>
    <p:sldLayoutId id="2147483652" r:id="rId10"/>
    <p:sldLayoutId id="2147483688" r:id="rId11"/>
    <p:sldLayoutId id="2147483690" r:id="rId12"/>
    <p:sldLayoutId id="2147483661" r:id="rId13"/>
    <p:sldLayoutId id="2147483654" r:id="rId14"/>
    <p:sldLayoutId id="2147483678" r:id="rId15"/>
    <p:sldLayoutId id="2147483655" r:id="rId16"/>
    <p:sldLayoutId id="2147483682" r:id="rId17"/>
    <p:sldLayoutId id="2147483683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1255713" indent="-18415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7pPr>
      <a:lvl8pPr marL="1438275" indent="-182563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8pPr>
      <a:lvl9pPr marL="1612900" indent="-174625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vanliljeqvist/using-ai-to-generate-lyrics-5aba7950903" TargetMode="External"/><Relationship Id="rId2" Type="http://schemas.openxmlformats.org/officeDocument/2006/relationships/hyperlink" Target="https://github.com/keras-team/keras/blob/master/examples/lstm_text_generation.p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ntk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github.com/Theano/Thean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sim/sausage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B0B4DD-16F1-4B26-B14F-373B056EA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873088"/>
            <a:ext cx="9217024" cy="935360"/>
          </a:xfrm>
        </p:spPr>
        <p:txBody>
          <a:bodyPr/>
          <a:lstStyle/>
          <a:p>
            <a:r>
              <a:rPr lang="fi-FI" dirty="0"/>
              <a:t>Deep Learning </a:t>
            </a:r>
            <a:r>
              <a:rPr lang="fi-FI" dirty="0" err="1"/>
              <a:t>Lyrics</a:t>
            </a:r>
            <a:endParaRPr lang="fi-FI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5F8AFBE-5328-40EA-9C5A-67072C238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1826027"/>
            <a:ext cx="9217024" cy="936104"/>
          </a:xfrm>
        </p:spPr>
        <p:txBody>
          <a:bodyPr/>
          <a:lstStyle/>
          <a:p>
            <a:r>
              <a:rPr lang="fi-FI" dirty="0" err="1"/>
              <a:t>by</a:t>
            </a:r>
            <a:r>
              <a:rPr lang="fi-FI" dirty="0"/>
              <a:t> Antti Simonen, Gofore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2137DA-53E1-475E-A9E1-4AF0A5DC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848" y="2996952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 for a Gofore </a:t>
            </a:r>
            <a:r>
              <a:rPr lang="en-GB" dirty="0" err="1"/>
              <a:t>hackaton</a:t>
            </a:r>
            <a:endParaRPr lang="en-GB" dirty="0"/>
          </a:p>
          <a:p>
            <a:r>
              <a:rPr lang="en-GB" dirty="0"/>
              <a:t>Mostly by .NET developers</a:t>
            </a:r>
          </a:p>
          <a:p>
            <a:r>
              <a:rPr lang="en-GB" dirty="0"/>
              <a:t>No previous Python or deep learning experience</a:t>
            </a:r>
          </a:p>
          <a:p>
            <a:r>
              <a:rPr lang="en-GB" dirty="0"/>
              <a:t>Based on </a:t>
            </a:r>
            <a:r>
              <a:rPr lang="en-GB" dirty="0" err="1"/>
              <a:t>Keras</a:t>
            </a:r>
            <a:r>
              <a:rPr lang="en-GB" dirty="0"/>
              <a:t> sample and a blog post by Ivan </a:t>
            </a:r>
            <a:r>
              <a:rPr lang="en-GB" dirty="0" err="1"/>
              <a:t>Liljeqvist</a:t>
            </a:r>
            <a:endParaRPr lang="en-GB" dirty="0"/>
          </a:p>
          <a:p>
            <a:pPr lvl="1"/>
            <a:r>
              <a:rPr lang="en-GB" sz="1400" dirty="0">
                <a:hlinkClick r:id="rId2"/>
              </a:rPr>
              <a:t>https://github.com/keras-team/keras/blob/master/examples/lstm_text_generation.py</a:t>
            </a:r>
            <a:endParaRPr lang="en-GB" sz="1400" dirty="0"/>
          </a:p>
          <a:p>
            <a:pPr lvl="1"/>
            <a:r>
              <a:rPr lang="en-GB" sz="1400" dirty="0">
                <a:hlinkClick r:id="rId3"/>
              </a:rPr>
              <a:t>https://medium.com/@ivanliljeqvist/using-ai-to-generate-lyrics-5aba7950903</a:t>
            </a:r>
            <a:endParaRPr lang="en-GB" sz="1400" dirty="0"/>
          </a:p>
          <a:p>
            <a:pPr marL="1800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1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71D6-F6A4-430C-9F79-9B9E360C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5B92-E054-4536-9DEE-429CBF12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Python</a:t>
            </a:r>
          </a:p>
          <a:p>
            <a:endParaRPr lang="fi-FI" dirty="0"/>
          </a:p>
          <a:p>
            <a:r>
              <a:rPr lang="fi-FI" dirty="0" err="1"/>
              <a:t>Keras</a:t>
            </a:r>
            <a:endParaRPr lang="fi-FI" dirty="0"/>
          </a:p>
          <a:p>
            <a:pPr lvl="1"/>
            <a:r>
              <a:rPr lang="en-US" dirty="0"/>
              <a:t>A high-level neural networks API written in Python and capable of running on top of 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CNTK</a:t>
            </a:r>
            <a:r>
              <a:rPr lang="en-US" dirty="0"/>
              <a:t>, or </a:t>
            </a:r>
            <a:r>
              <a:rPr lang="en-US" dirty="0" err="1">
                <a:hlinkClick r:id="rId4"/>
              </a:rPr>
              <a:t>Theano</a:t>
            </a:r>
            <a:endParaRPr lang="en-US" dirty="0"/>
          </a:p>
          <a:p>
            <a:pPr lvl="1"/>
            <a:r>
              <a:rPr lang="fi-FI" dirty="0">
                <a:hlinkClick r:id="rId5"/>
              </a:rPr>
              <a:t>https://keras.io/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Tensorflow</a:t>
            </a:r>
            <a:endParaRPr lang="fi-FI" dirty="0"/>
          </a:p>
          <a:p>
            <a:pPr lvl="1"/>
            <a:r>
              <a:rPr lang="fi-FI" dirty="0"/>
              <a:t>An open-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network</a:t>
            </a:r>
            <a:endParaRPr lang="fi-FI" dirty="0"/>
          </a:p>
          <a:p>
            <a:pPr lvl="1"/>
            <a:r>
              <a:rPr lang="fi-FI" dirty="0">
                <a:hlinkClick r:id="rId6"/>
              </a:rPr>
              <a:t>https://www.tensorflow.org/</a:t>
            </a: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C7ED-4DE2-4FF2-9C8D-A4D10D8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walkthrough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1C4D-0FE8-4606-8E23-94793295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3"/>
              </a:rPr>
              <a:t>https://github.com/antsim/sausage-ai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Load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data</a:t>
            </a:r>
          </a:p>
          <a:p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  <a:p>
            <a:pPr lvl="1"/>
            <a:r>
              <a:rPr lang="en-US" dirty="0"/>
              <a:t>Recurrent layer: Long Short-Term Memory layer (</a:t>
            </a:r>
            <a:r>
              <a:rPr lang="en-US" dirty="0" err="1"/>
              <a:t>Hochreiter</a:t>
            </a:r>
            <a:r>
              <a:rPr lang="en-US" dirty="0"/>
              <a:t> 1997)</a:t>
            </a:r>
          </a:p>
          <a:p>
            <a:pPr lvl="1"/>
            <a:r>
              <a:rPr lang="fi-FI" dirty="0" err="1"/>
              <a:t>Dense</a:t>
            </a:r>
            <a:r>
              <a:rPr lang="fi-FI" dirty="0"/>
              <a:t> </a:t>
            </a:r>
            <a:r>
              <a:rPr lang="fi-FI" dirty="0" err="1"/>
              <a:t>layer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implements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output as </a:t>
            </a:r>
          </a:p>
          <a:p>
            <a:pPr lvl="2"/>
            <a:r>
              <a:rPr lang="fi-FI" dirty="0"/>
              <a:t>output = </a:t>
            </a:r>
            <a:r>
              <a:rPr lang="fi-FI" dirty="0" err="1"/>
              <a:t>activation</a:t>
            </a:r>
            <a:r>
              <a:rPr lang="fi-FI" dirty="0"/>
              <a:t>(</a:t>
            </a:r>
            <a:r>
              <a:rPr lang="fi-FI" dirty="0" err="1"/>
              <a:t>dot</a:t>
            </a:r>
            <a:r>
              <a:rPr lang="fi-FI" dirty="0"/>
              <a:t>(input, </a:t>
            </a:r>
            <a:r>
              <a:rPr lang="fi-FI" dirty="0" err="1"/>
              <a:t>kernel</a:t>
            </a:r>
            <a:r>
              <a:rPr lang="fi-FI" dirty="0"/>
              <a:t>) + </a:t>
            </a:r>
            <a:r>
              <a:rPr lang="fi-FI" dirty="0" err="1"/>
              <a:t>bias</a:t>
            </a:r>
            <a:r>
              <a:rPr lang="fi-FI" dirty="0"/>
              <a:t>)</a:t>
            </a:r>
          </a:p>
          <a:p>
            <a:pPr lvl="2"/>
            <a:r>
              <a:rPr lang="fi-FI" dirty="0" err="1"/>
              <a:t>Usin</a:t>
            </a:r>
            <a:r>
              <a:rPr lang="fi-FI" dirty="0"/>
              <a:t> </a:t>
            </a:r>
            <a:r>
              <a:rPr lang="fi-FI" dirty="0" err="1"/>
              <a:t>SoftMax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as </a:t>
            </a:r>
            <a:r>
              <a:rPr lang="fi-FI" dirty="0" err="1"/>
              <a:t>activation</a:t>
            </a:r>
            <a:endParaRPr lang="fi-FI" dirty="0"/>
          </a:p>
          <a:p>
            <a:r>
              <a:rPr lang="fi-FI" dirty="0"/>
              <a:t>Train </a:t>
            </a:r>
            <a:r>
              <a:rPr lang="fi-FI" dirty="0" err="1"/>
              <a:t>model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553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ofore - simple">
  <a:themeElements>
    <a:clrScheme name="GOFORE final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68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A2FDCB3F-705A-114C-8B62-945862011468}" vid="{C26EAB11-8350-9942-95F0-94EBD51F666D}"/>
    </a:ext>
  </a:extLst>
</a:theme>
</file>

<file path=ppt/theme/theme2.xml><?xml version="1.0" encoding="utf-8"?>
<a:theme xmlns:a="http://schemas.openxmlformats.org/drawingml/2006/main" name="Office Theme">
  <a:themeElements>
    <a:clrScheme name="Gofore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86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ofore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86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Gofore_Presentation_Template</Template>
  <TotalTime>363</TotalTime>
  <Words>144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Lucida Fax</vt:lpstr>
      <vt:lpstr>Gofore - simple</vt:lpstr>
      <vt:lpstr>Deep Learning Lyrics</vt:lpstr>
      <vt:lpstr>Background</vt:lpstr>
      <vt:lpstr>About the project</vt:lpstr>
      <vt:lpstr>Code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Simonen</dc:creator>
  <cp:lastModifiedBy>Antti Simonen</cp:lastModifiedBy>
  <cp:revision>15</cp:revision>
  <dcterms:created xsi:type="dcterms:W3CDTF">2018-05-10T07:18:43Z</dcterms:created>
  <dcterms:modified xsi:type="dcterms:W3CDTF">2018-05-10T13:21:48Z</dcterms:modified>
</cp:coreProperties>
</file>