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Bobby Jones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87913" y="1206670"/>
            <a:ext cx="7512174" cy="6294380"/>
          </a:xfrm>
          <a:custGeom>
            <a:avLst/>
            <a:gdLst/>
            <a:ahLst/>
            <a:cxnLst/>
            <a:rect l="l" t="t" r="r" b="b"/>
            <a:pathLst>
              <a:path w="7512174" h="6294380">
                <a:moveTo>
                  <a:pt x="0" y="0"/>
                </a:moveTo>
                <a:lnTo>
                  <a:pt x="7512174" y="0"/>
                </a:lnTo>
                <a:lnTo>
                  <a:pt x="7512174" y="6294380"/>
                </a:lnTo>
                <a:lnTo>
                  <a:pt x="0" y="629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5953131" y="7558200"/>
            <a:ext cx="6381738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CARBON GECKO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06093" y="3286125"/>
            <a:ext cx="6475814" cy="368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ANNUALLY</a:t>
            </a:r>
          </a:p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FF5757"/>
                </a:solidFill>
                <a:latin typeface="Bobby Jones"/>
              </a:rPr>
              <a:t>92 KG CO2</a:t>
            </a:r>
          </a:p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PER PERSON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38724" y="6991350"/>
            <a:ext cx="4410551" cy="243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sz="1748">
                <a:solidFill>
                  <a:srgbClr val="7F7365"/>
                </a:solidFill>
                <a:latin typeface="Bobby Jones"/>
              </a:rPr>
              <a:t>INCLUDES ONLY CERTAIN SOCIAL MEDIA PLATFORMS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06093" y="3286125"/>
            <a:ext cx="6475814" cy="368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ANNUALLY</a:t>
            </a:r>
          </a:p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FF5757"/>
                </a:solidFill>
                <a:latin typeface="Bobby Jones"/>
              </a:rPr>
              <a:t>820 KM BY CAR</a:t>
            </a:r>
          </a:p>
          <a:p>
            <a:pPr algn="ctr">
              <a:lnSpc>
                <a:spcPts val="9657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PER PERSON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4300" y="9649545"/>
            <a:ext cx="5755164" cy="350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0"/>
              </a:lnSpc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HTTPS://WWW.EPA.GOV/ENERGY/GREENHOUSE-GAS-EQUIVALENCIES-CALCULATOR#RESULTS</a:t>
            </a:r>
          </a:p>
          <a:p>
            <a:pPr>
              <a:lnSpc>
                <a:spcPts val="1360"/>
              </a:lnSpc>
              <a:spcBef>
                <a:spcPct val="0"/>
              </a:spcBef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HTTPS://GREENSPECTOR.COM/EN/SOCIAL-MEDIA-2021/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7940374" y="3953082"/>
            <a:ext cx="3061209" cy="9525"/>
          </a:xfrm>
          <a:prstGeom prst="line">
            <a:avLst/>
          </a:prstGeom>
          <a:ln w="152400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de-DE"/>
          </a:p>
        </p:txBody>
      </p:sp>
      <p:grpSp>
        <p:nvGrpSpPr>
          <p:cNvPr id="3" name="Group 3"/>
          <p:cNvGrpSpPr/>
          <p:nvPr/>
        </p:nvGrpSpPr>
        <p:grpSpPr>
          <a:xfrm>
            <a:off x="11410493" y="6087686"/>
            <a:ext cx="3385246" cy="1950272"/>
            <a:chOff x="0" y="0"/>
            <a:chExt cx="4513662" cy="2600363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4513662" cy="2600363"/>
              <a:chOff x="0" y="0"/>
              <a:chExt cx="5077472" cy="292517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-6350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0" y="724945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0" y="1456240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0" y="2187534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0" y="2918829"/>
                <a:ext cx="507747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77471" h="12700">
                    <a:moveTo>
                      <a:pt x="0" y="0"/>
                    </a:moveTo>
                    <a:lnTo>
                      <a:pt x="5077471" y="0"/>
                    </a:lnTo>
                    <a:lnTo>
                      <a:pt x="507747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406253"/>
              <a:ext cx="4513662" cy="2194110"/>
              <a:chOff x="0" y="456998"/>
              <a:chExt cx="5077472" cy="246818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711141"/>
                <a:ext cx="152316" cy="214038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14038">
                    <a:moveTo>
                      <a:pt x="0" y="214038"/>
                    </a:moveTo>
                    <a:lnTo>
                      <a:pt x="0" y="12186"/>
                    </a:lnTo>
                    <a:cubicBezTo>
                      <a:pt x="0" y="8954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4"/>
                      <a:pt x="152316" y="12186"/>
                    </a:cubicBezTo>
                    <a:lnTo>
                      <a:pt x="152316" y="214038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71216" y="2789083"/>
                <a:ext cx="152316" cy="13609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136096">
                    <a:moveTo>
                      <a:pt x="0" y="136096"/>
                    </a:moveTo>
                    <a:lnTo>
                      <a:pt x="0" y="12186"/>
                    </a:lnTo>
                    <a:cubicBezTo>
                      <a:pt x="0" y="5456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6860" y="0"/>
                      <a:pt x="152315" y="5456"/>
                      <a:pt x="152315" y="12186"/>
                    </a:cubicBezTo>
                    <a:lnTo>
                      <a:pt x="152315" y="136096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1142431" y="2540434"/>
                <a:ext cx="152316" cy="384745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384745">
                    <a:moveTo>
                      <a:pt x="0" y="384745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384745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1713647" y="2748439"/>
                <a:ext cx="152316" cy="17674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176740">
                    <a:moveTo>
                      <a:pt x="0" y="176740"/>
                    </a:moveTo>
                    <a:lnTo>
                      <a:pt x="0" y="12186"/>
                    </a:lnTo>
                    <a:cubicBezTo>
                      <a:pt x="0" y="8954"/>
                      <a:pt x="1283" y="5854"/>
                      <a:pt x="3569" y="3569"/>
                    </a:cubicBezTo>
                    <a:cubicBezTo>
                      <a:pt x="5854" y="1284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6860" y="0"/>
                      <a:pt x="152315" y="5456"/>
                      <a:pt x="152315" y="12186"/>
                    </a:cubicBezTo>
                    <a:lnTo>
                      <a:pt x="152315" y="176740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2284862" y="2692570"/>
                <a:ext cx="152316" cy="232609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32609">
                    <a:moveTo>
                      <a:pt x="0" y="232609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3"/>
                      <a:pt x="8954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3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232609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2856078" y="2668906"/>
                <a:ext cx="152316" cy="256273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56273">
                    <a:moveTo>
                      <a:pt x="0" y="256273"/>
                    </a:moveTo>
                    <a:lnTo>
                      <a:pt x="0" y="12186"/>
                    </a:lnTo>
                    <a:cubicBezTo>
                      <a:pt x="0" y="5456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7" y="3569"/>
                    </a:cubicBezTo>
                    <a:cubicBezTo>
                      <a:pt x="151032" y="5854"/>
                      <a:pt x="152316" y="8954"/>
                      <a:pt x="152316" y="12186"/>
                    </a:cubicBezTo>
                    <a:lnTo>
                      <a:pt x="152316" y="256273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3427293" y="2615846"/>
                <a:ext cx="152316" cy="309333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309333">
                    <a:moveTo>
                      <a:pt x="0" y="309333"/>
                    </a:moveTo>
                    <a:lnTo>
                      <a:pt x="0" y="12185"/>
                    </a:lnTo>
                    <a:cubicBezTo>
                      <a:pt x="0" y="5455"/>
                      <a:pt x="5456" y="0"/>
                      <a:pt x="12185" y="0"/>
                    </a:cubicBezTo>
                    <a:lnTo>
                      <a:pt x="140131" y="0"/>
                    </a:lnTo>
                    <a:cubicBezTo>
                      <a:pt x="146861" y="0"/>
                      <a:pt x="152316" y="5455"/>
                      <a:pt x="152316" y="12185"/>
                    </a:cubicBezTo>
                    <a:lnTo>
                      <a:pt x="152316" y="309333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3998509" y="2195549"/>
                <a:ext cx="152316" cy="72963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729630">
                    <a:moveTo>
                      <a:pt x="0" y="729630"/>
                    </a:moveTo>
                    <a:lnTo>
                      <a:pt x="0" y="12185"/>
                    </a:lnTo>
                    <a:cubicBezTo>
                      <a:pt x="0" y="8953"/>
                      <a:pt x="1283" y="5854"/>
                      <a:pt x="3569" y="3569"/>
                    </a:cubicBezTo>
                    <a:cubicBezTo>
                      <a:pt x="5854" y="1283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3"/>
                      <a:pt x="148746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729630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4569724" y="2153873"/>
                <a:ext cx="152316" cy="77130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771306">
                    <a:moveTo>
                      <a:pt x="0" y="771306"/>
                    </a:moveTo>
                    <a:lnTo>
                      <a:pt x="0" y="12185"/>
                    </a:lnTo>
                    <a:cubicBezTo>
                      <a:pt x="0" y="5455"/>
                      <a:pt x="5456" y="0"/>
                      <a:pt x="12185" y="0"/>
                    </a:cubicBezTo>
                    <a:lnTo>
                      <a:pt x="140131" y="0"/>
                    </a:lnTo>
                    <a:cubicBezTo>
                      <a:pt x="146861" y="0"/>
                      <a:pt x="152316" y="5455"/>
                      <a:pt x="152316" y="12185"/>
                    </a:cubicBezTo>
                    <a:lnTo>
                      <a:pt x="152316" y="771306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177716" y="2895033"/>
                <a:ext cx="152316" cy="3014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30146">
                    <a:moveTo>
                      <a:pt x="0" y="30146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4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6" y="3569"/>
                    </a:cubicBezTo>
                    <a:cubicBezTo>
                      <a:pt x="151032" y="5854"/>
                      <a:pt x="152315" y="8953"/>
                      <a:pt x="152315" y="12185"/>
                    </a:cubicBezTo>
                    <a:lnTo>
                      <a:pt x="152315" y="30146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748931" y="2363045"/>
                <a:ext cx="152316" cy="562134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562134">
                    <a:moveTo>
                      <a:pt x="0" y="562134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6" y="0"/>
                    </a:cubicBezTo>
                    <a:lnTo>
                      <a:pt x="140131" y="0"/>
                    </a:lnTo>
                    <a:cubicBezTo>
                      <a:pt x="143363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562134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1320147" y="2504919"/>
                <a:ext cx="152316" cy="42026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420260">
                    <a:moveTo>
                      <a:pt x="0" y="420260"/>
                    </a:moveTo>
                    <a:lnTo>
                      <a:pt x="0" y="12185"/>
                    </a:lnTo>
                    <a:cubicBezTo>
                      <a:pt x="0" y="5455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6860" y="0"/>
                      <a:pt x="152315" y="5455"/>
                      <a:pt x="152316" y="12185"/>
                    </a:cubicBezTo>
                    <a:lnTo>
                      <a:pt x="152316" y="42026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1891362" y="2012024"/>
                <a:ext cx="152316" cy="91315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913156">
                    <a:moveTo>
                      <a:pt x="0" y="913155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8"/>
                    </a:cubicBezTo>
                    <a:cubicBezTo>
                      <a:pt x="5854" y="1283"/>
                      <a:pt x="8954" y="0"/>
                      <a:pt x="12186" y="0"/>
                    </a:cubicBezTo>
                    <a:lnTo>
                      <a:pt x="140131" y="0"/>
                    </a:lnTo>
                    <a:cubicBezTo>
                      <a:pt x="143363" y="0"/>
                      <a:pt x="146462" y="1283"/>
                      <a:pt x="148747" y="3568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913155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2462578" y="1953520"/>
                <a:ext cx="152316" cy="971659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971659">
                    <a:moveTo>
                      <a:pt x="0" y="971659"/>
                    </a:moveTo>
                    <a:lnTo>
                      <a:pt x="0" y="12185"/>
                    </a:lnTo>
                    <a:cubicBezTo>
                      <a:pt x="0" y="5456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971659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3033794" y="2012024"/>
                <a:ext cx="152316" cy="913156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913156">
                    <a:moveTo>
                      <a:pt x="0" y="913155"/>
                    </a:moveTo>
                    <a:lnTo>
                      <a:pt x="0" y="12185"/>
                    </a:lnTo>
                    <a:cubicBezTo>
                      <a:pt x="0" y="5455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3"/>
                      <a:pt x="148746" y="3568"/>
                    </a:cubicBezTo>
                    <a:cubicBezTo>
                      <a:pt x="151031" y="5854"/>
                      <a:pt x="152315" y="8953"/>
                      <a:pt x="152315" y="12185"/>
                    </a:cubicBezTo>
                    <a:lnTo>
                      <a:pt x="152315" y="913155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3605009" y="2070829"/>
                <a:ext cx="152316" cy="85435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854350">
                    <a:moveTo>
                      <a:pt x="0" y="854350"/>
                    </a:moveTo>
                    <a:lnTo>
                      <a:pt x="0" y="12186"/>
                    </a:lnTo>
                    <a:cubicBezTo>
                      <a:pt x="0" y="8954"/>
                      <a:pt x="1284" y="5855"/>
                      <a:pt x="3569" y="3569"/>
                    </a:cubicBezTo>
                    <a:cubicBezTo>
                      <a:pt x="5854" y="1284"/>
                      <a:pt x="8954" y="0"/>
                      <a:pt x="12185" y="0"/>
                    </a:cubicBezTo>
                    <a:lnTo>
                      <a:pt x="140131" y="0"/>
                    </a:lnTo>
                    <a:cubicBezTo>
                      <a:pt x="146860" y="1"/>
                      <a:pt x="152316" y="5456"/>
                      <a:pt x="152316" y="12186"/>
                    </a:cubicBezTo>
                    <a:lnTo>
                      <a:pt x="152316" y="8543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4176225" y="2478869"/>
                <a:ext cx="152316" cy="446310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446310">
                    <a:moveTo>
                      <a:pt x="0" y="446310"/>
                    </a:moveTo>
                    <a:lnTo>
                      <a:pt x="0" y="12185"/>
                    </a:lnTo>
                    <a:cubicBezTo>
                      <a:pt x="0" y="8953"/>
                      <a:pt x="1283" y="5854"/>
                      <a:pt x="3569" y="3569"/>
                    </a:cubicBezTo>
                    <a:cubicBezTo>
                      <a:pt x="5854" y="1283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3"/>
                      <a:pt x="148746" y="3569"/>
                    </a:cubicBezTo>
                    <a:cubicBezTo>
                      <a:pt x="151032" y="5854"/>
                      <a:pt x="152315" y="8953"/>
                      <a:pt x="152315" y="12185"/>
                    </a:cubicBezTo>
                    <a:lnTo>
                      <a:pt x="152315" y="44631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4747440" y="1986707"/>
                <a:ext cx="152316" cy="938472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938472">
                    <a:moveTo>
                      <a:pt x="0" y="938472"/>
                    </a:moveTo>
                    <a:lnTo>
                      <a:pt x="0" y="12186"/>
                    </a:lnTo>
                    <a:cubicBezTo>
                      <a:pt x="0" y="8954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4"/>
                      <a:pt x="152316" y="12186"/>
                    </a:cubicBezTo>
                    <a:lnTo>
                      <a:pt x="152316" y="938472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355431" y="2903775"/>
                <a:ext cx="152316" cy="21404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1404">
                    <a:moveTo>
                      <a:pt x="0" y="21404"/>
                    </a:moveTo>
                    <a:lnTo>
                      <a:pt x="0" y="12185"/>
                    </a:lnTo>
                    <a:cubicBezTo>
                      <a:pt x="1" y="5456"/>
                      <a:pt x="5456" y="0"/>
                      <a:pt x="12186" y="0"/>
                    </a:cubicBezTo>
                    <a:lnTo>
                      <a:pt x="140131" y="0"/>
                    </a:lnTo>
                    <a:cubicBezTo>
                      <a:pt x="146861" y="0"/>
                      <a:pt x="152316" y="5456"/>
                      <a:pt x="152316" y="12185"/>
                    </a:cubicBezTo>
                    <a:lnTo>
                      <a:pt x="152316" y="21404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926647" y="2666597"/>
                <a:ext cx="152316" cy="258582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58582">
                    <a:moveTo>
                      <a:pt x="0" y="258582"/>
                    </a:moveTo>
                    <a:lnTo>
                      <a:pt x="0" y="12186"/>
                    </a:lnTo>
                    <a:cubicBezTo>
                      <a:pt x="0" y="5456"/>
                      <a:pt x="5456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4"/>
                      <a:pt x="152316" y="12186"/>
                    </a:cubicBezTo>
                    <a:lnTo>
                      <a:pt x="152316" y="258582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497863" y="2378841"/>
                <a:ext cx="152316" cy="546338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546338">
                    <a:moveTo>
                      <a:pt x="0" y="546338"/>
                    </a:moveTo>
                    <a:lnTo>
                      <a:pt x="0" y="12185"/>
                    </a:lnTo>
                    <a:cubicBezTo>
                      <a:pt x="0" y="5455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6860" y="0"/>
                      <a:pt x="152315" y="5456"/>
                      <a:pt x="152315" y="12185"/>
                    </a:cubicBezTo>
                    <a:lnTo>
                      <a:pt x="152315" y="546338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2069078" y="2377286"/>
                <a:ext cx="152316" cy="547893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547893">
                    <a:moveTo>
                      <a:pt x="0" y="547893"/>
                    </a:moveTo>
                    <a:lnTo>
                      <a:pt x="0" y="12185"/>
                    </a:lnTo>
                    <a:cubicBezTo>
                      <a:pt x="0" y="5455"/>
                      <a:pt x="5456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547893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2640294" y="2157568"/>
                <a:ext cx="152316" cy="767611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767611">
                    <a:moveTo>
                      <a:pt x="0" y="767611"/>
                    </a:moveTo>
                    <a:lnTo>
                      <a:pt x="0" y="12186"/>
                    </a:lnTo>
                    <a:cubicBezTo>
                      <a:pt x="0" y="5456"/>
                      <a:pt x="5455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6" y="3569"/>
                    </a:cubicBezTo>
                    <a:cubicBezTo>
                      <a:pt x="151032" y="5854"/>
                      <a:pt x="152315" y="8954"/>
                      <a:pt x="152315" y="12186"/>
                    </a:cubicBezTo>
                    <a:lnTo>
                      <a:pt x="152315" y="767611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3211509" y="2130734"/>
                <a:ext cx="152316" cy="794445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794445">
                    <a:moveTo>
                      <a:pt x="0" y="794445"/>
                    </a:moveTo>
                    <a:lnTo>
                      <a:pt x="0" y="12185"/>
                    </a:lnTo>
                    <a:cubicBezTo>
                      <a:pt x="0" y="8953"/>
                      <a:pt x="1284" y="5854"/>
                      <a:pt x="3569" y="3569"/>
                    </a:cubicBezTo>
                    <a:cubicBezTo>
                      <a:pt x="5854" y="1284"/>
                      <a:pt x="8954" y="0"/>
                      <a:pt x="12186" y="0"/>
                    </a:cubicBezTo>
                    <a:lnTo>
                      <a:pt x="140131" y="0"/>
                    </a:lnTo>
                    <a:cubicBezTo>
                      <a:pt x="143362" y="0"/>
                      <a:pt x="146462" y="1284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794445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3782725" y="2028112"/>
                <a:ext cx="152316" cy="897067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897067">
                    <a:moveTo>
                      <a:pt x="0" y="897067"/>
                    </a:moveTo>
                    <a:lnTo>
                      <a:pt x="0" y="12185"/>
                    </a:lnTo>
                    <a:cubicBezTo>
                      <a:pt x="0" y="8953"/>
                      <a:pt x="1283" y="5854"/>
                      <a:pt x="3569" y="3569"/>
                    </a:cubicBezTo>
                    <a:cubicBezTo>
                      <a:pt x="5854" y="1284"/>
                      <a:pt x="8953" y="0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6" y="3569"/>
                    </a:cubicBezTo>
                    <a:cubicBezTo>
                      <a:pt x="151032" y="5854"/>
                      <a:pt x="152315" y="8953"/>
                      <a:pt x="152315" y="12185"/>
                    </a:cubicBezTo>
                    <a:lnTo>
                      <a:pt x="152315" y="897067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4353940" y="1818377"/>
                <a:ext cx="152316" cy="1106802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1106802">
                    <a:moveTo>
                      <a:pt x="0" y="1106802"/>
                    </a:moveTo>
                    <a:lnTo>
                      <a:pt x="0" y="12185"/>
                    </a:lnTo>
                    <a:cubicBezTo>
                      <a:pt x="0" y="5455"/>
                      <a:pt x="5456" y="0"/>
                      <a:pt x="12185" y="0"/>
                    </a:cubicBezTo>
                    <a:lnTo>
                      <a:pt x="140131" y="0"/>
                    </a:lnTo>
                    <a:cubicBezTo>
                      <a:pt x="143362" y="0"/>
                      <a:pt x="146462" y="1283"/>
                      <a:pt x="148747" y="3569"/>
                    </a:cubicBezTo>
                    <a:cubicBezTo>
                      <a:pt x="151032" y="5854"/>
                      <a:pt x="152316" y="8953"/>
                      <a:pt x="152316" y="12185"/>
                    </a:cubicBezTo>
                    <a:lnTo>
                      <a:pt x="152316" y="1106802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4925156" y="456998"/>
                <a:ext cx="152316" cy="2468181"/>
              </a:xfrm>
              <a:custGeom>
                <a:avLst/>
                <a:gdLst/>
                <a:ahLst/>
                <a:cxnLst/>
                <a:rect l="l" t="t" r="r" b="b"/>
                <a:pathLst>
                  <a:path w="152316" h="2468181">
                    <a:moveTo>
                      <a:pt x="0" y="2468181"/>
                    </a:moveTo>
                    <a:lnTo>
                      <a:pt x="0" y="12186"/>
                    </a:lnTo>
                    <a:cubicBezTo>
                      <a:pt x="0" y="5456"/>
                      <a:pt x="5455" y="1"/>
                      <a:pt x="12185" y="0"/>
                    </a:cubicBezTo>
                    <a:lnTo>
                      <a:pt x="140130" y="0"/>
                    </a:lnTo>
                    <a:cubicBezTo>
                      <a:pt x="143362" y="0"/>
                      <a:pt x="146461" y="1284"/>
                      <a:pt x="148746" y="3569"/>
                    </a:cubicBezTo>
                    <a:cubicBezTo>
                      <a:pt x="151032" y="5855"/>
                      <a:pt x="152315" y="8954"/>
                      <a:pt x="152315" y="12186"/>
                    </a:cubicBezTo>
                    <a:lnTo>
                      <a:pt x="152315" y="2468181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38" name="Freeform 38"/>
          <p:cNvSpPr/>
          <p:nvPr/>
        </p:nvSpPr>
        <p:spPr>
          <a:xfrm>
            <a:off x="3730841" y="5855660"/>
            <a:ext cx="3190220" cy="2395273"/>
          </a:xfrm>
          <a:custGeom>
            <a:avLst/>
            <a:gdLst/>
            <a:ahLst/>
            <a:cxnLst/>
            <a:rect l="l" t="t" r="r" b="b"/>
            <a:pathLst>
              <a:path w="3190220" h="2395273">
                <a:moveTo>
                  <a:pt x="0" y="0"/>
                </a:moveTo>
                <a:lnTo>
                  <a:pt x="3190220" y="0"/>
                </a:lnTo>
                <a:lnTo>
                  <a:pt x="3190220" y="2395274"/>
                </a:lnTo>
                <a:lnTo>
                  <a:pt x="0" y="2395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880" t="-23609" r="-49091" b="-22606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9" name="TextBox 39"/>
          <p:cNvSpPr txBox="1"/>
          <p:nvPr/>
        </p:nvSpPr>
        <p:spPr>
          <a:xfrm>
            <a:off x="11001583" y="2306192"/>
            <a:ext cx="4203065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000000"/>
                </a:solidFill>
                <a:latin typeface="Bobby Jones"/>
              </a:rPr>
              <a:t>SOCIAL MEDIA USAGE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795477" y="2296667"/>
            <a:ext cx="5144897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000000"/>
                </a:solidFill>
                <a:latin typeface="Bobby Jones"/>
              </a:rPr>
              <a:t>PERSONAL CARBON CREDITS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30841" y="5855660"/>
            <a:ext cx="3190220" cy="2395273"/>
          </a:xfrm>
          <a:custGeom>
            <a:avLst/>
            <a:gdLst/>
            <a:ahLst/>
            <a:cxnLst/>
            <a:rect l="l" t="t" r="r" b="b"/>
            <a:pathLst>
              <a:path w="3190220" h="2395273">
                <a:moveTo>
                  <a:pt x="0" y="0"/>
                </a:moveTo>
                <a:lnTo>
                  <a:pt x="3190220" y="0"/>
                </a:lnTo>
                <a:lnTo>
                  <a:pt x="3190220" y="2395274"/>
                </a:lnTo>
                <a:lnTo>
                  <a:pt x="0" y="2395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880" t="-23609" r="-49091" b="-22606"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2795477" y="2296667"/>
            <a:ext cx="5144897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000000"/>
                </a:solidFill>
                <a:latin typeface="Bobby Jones"/>
              </a:rPr>
              <a:t>PERSONAL CARBON CREDITS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943975" y="1834179"/>
            <a:ext cx="7921443" cy="6675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5787" lvl="1" indent="-652894">
              <a:lnSpc>
                <a:spcPts val="6592"/>
              </a:lnSpc>
              <a:buFont typeface="Arial"/>
              <a:buChar char="•"/>
            </a:pPr>
            <a:r>
              <a:rPr lang="en-US" sz="6048">
                <a:solidFill>
                  <a:srgbClr val="000000"/>
                </a:solidFill>
                <a:latin typeface="Bobby Jones"/>
              </a:rPr>
              <a:t>FROM THE GOVERNMENT</a:t>
            </a:r>
          </a:p>
          <a:p>
            <a:pPr marL="1305787" lvl="1" indent="-652894">
              <a:lnSpc>
                <a:spcPts val="6592"/>
              </a:lnSpc>
              <a:buFont typeface="Arial"/>
              <a:buChar char="•"/>
            </a:pPr>
            <a:r>
              <a:rPr lang="en-US" sz="6048">
                <a:solidFill>
                  <a:srgbClr val="000000"/>
                </a:solidFill>
                <a:latin typeface="Bobby Jones"/>
              </a:rPr>
              <a:t>MONTHLY</a:t>
            </a:r>
          </a:p>
          <a:p>
            <a:pPr marL="1305787" lvl="1" indent="-652894">
              <a:lnSpc>
                <a:spcPts val="6592"/>
              </a:lnSpc>
              <a:buFont typeface="Arial"/>
              <a:buChar char="•"/>
            </a:pPr>
            <a:r>
              <a:rPr lang="en-US" sz="6048">
                <a:solidFill>
                  <a:srgbClr val="000000"/>
                </a:solidFill>
                <a:latin typeface="Bobby Jones"/>
              </a:rPr>
              <a:t>PAY AT THE END OF THE MONTH IF OVER-BUDGET</a:t>
            </a:r>
          </a:p>
          <a:p>
            <a:pPr marL="1305787" lvl="1" indent="-652894">
              <a:lnSpc>
                <a:spcPts val="6592"/>
              </a:lnSpc>
              <a:buFont typeface="Arial"/>
              <a:buChar char="•"/>
            </a:pPr>
            <a:r>
              <a:rPr lang="en-US" sz="6048">
                <a:solidFill>
                  <a:srgbClr val="000000"/>
                </a:solidFill>
                <a:latin typeface="Bobby Jones"/>
              </a:rPr>
              <a:t>OFFSET TO INCREASE BUDGET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70059" y="2116663"/>
            <a:ext cx="4946431" cy="4946431"/>
          </a:xfrm>
          <a:custGeom>
            <a:avLst/>
            <a:gdLst/>
            <a:ahLst/>
            <a:cxnLst/>
            <a:rect l="l" t="t" r="r" b="b"/>
            <a:pathLst>
              <a:path w="4946431" h="4946431">
                <a:moveTo>
                  <a:pt x="0" y="0"/>
                </a:moveTo>
                <a:lnTo>
                  <a:pt x="4946432" y="0"/>
                </a:lnTo>
                <a:lnTo>
                  <a:pt x="4946432" y="4946432"/>
                </a:lnTo>
                <a:lnTo>
                  <a:pt x="0" y="4946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0121300" y="1898396"/>
            <a:ext cx="5382966" cy="5382966"/>
          </a:xfrm>
          <a:custGeom>
            <a:avLst/>
            <a:gdLst/>
            <a:ahLst/>
            <a:cxnLst/>
            <a:rect l="l" t="t" r="r" b="b"/>
            <a:pathLst>
              <a:path w="5382966" h="5382966">
                <a:moveTo>
                  <a:pt x="0" y="0"/>
                </a:moveTo>
                <a:lnTo>
                  <a:pt x="5382966" y="0"/>
                </a:lnTo>
                <a:lnTo>
                  <a:pt x="5382966" y="5382966"/>
                </a:lnTo>
                <a:lnTo>
                  <a:pt x="0" y="5382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1732051" y="7228424"/>
            <a:ext cx="5622449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ENVIRONMENT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69617" y="7228424"/>
            <a:ext cx="7486333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DIGITAL WELLBEING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5751" y="3487085"/>
            <a:ext cx="6276499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CLIMB WALLS.</a:t>
            </a:r>
          </a:p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NOT EMISSIONS.</a:t>
            </a:r>
          </a:p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64225" y="3487085"/>
            <a:ext cx="6559550" cy="336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CLIMB WALLS.</a:t>
            </a:r>
          </a:p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NOT EMISSIONS.</a:t>
            </a:r>
          </a:p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THE G</a:t>
            </a:r>
            <a:r>
              <a:rPr lang="en-US" sz="8047" u="sng">
                <a:solidFill>
                  <a:srgbClr val="00BF63"/>
                </a:solidFill>
                <a:latin typeface="Bobby Jones"/>
              </a:rPr>
              <a:t>EC</a:t>
            </a:r>
            <a:r>
              <a:rPr lang="en-US" sz="8047">
                <a:solidFill>
                  <a:srgbClr val="317F54"/>
                </a:solidFill>
                <a:latin typeface="Bobby Jones"/>
              </a:rPr>
              <a:t>K</a:t>
            </a:r>
            <a:r>
              <a:rPr lang="en-US" sz="8047" u="sng">
                <a:solidFill>
                  <a:srgbClr val="00BF63"/>
                </a:solidFill>
                <a:latin typeface="Bobby Jones"/>
              </a:rPr>
              <a:t>O</a:t>
            </a:r>
            <a:r>
              <a:rPr lang="en-US" sz="8047">
                <a:solidFill>
                  <a:srgbClr val="317F54"/>
                </a:solidFill>
                <a:latin typeface="Bobby Jones"/>
              </a:rPr>
              <a:t> 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3822" y="4034632"/>
            <a:ext cx="9520172" cy="227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SOCIAL MEDIA</a:t>
            </a:r>
          </a:p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CONSUMPTION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23994" y="4231593"/>
            <a:ext cx="2894899" cy="2894899"/>
          </a:xfrm>
          <a:custGeom>
            <a:avLst/>
            <a:gdLst/>
            <a:ahLst/>
            <a:cxnLst/>
            <a:rect l="l" t="t" r="r" b="b"/>
            <a:pathLst>
              <a:path w="2894899" h="2894899">
                <a:moveTo>
                  <a:pt x="0" y="0"/>
                </a:moveTo>
                <a:lnTo>
                  <a:pt x="2894900" y="0"/>
                </a:lnTo>
                <a:lnTo>
                  <a:pt x="2894900" y="2894899"/>
                </a:lnTo>
                <a:lnTo>
                  <a:pt x="0" y="2894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0520391" y="7750856"/>
            <a:ext cx="1507444" cy="1507444"/>
          </a:xfrm>
          <a:custGeom>
            <a:avLst/>
            <a:gdLst/>
            <a:ahLst/>
            <a:cxnLst/>
            <a:rect l="l" t="t" r="r" b="b"/>
            <a:pathLst>
              <a:path w="1507444" h="1507444">
                <a:moveTo>
                  <a:pt x="0" y="0"/>
                </a:moveTo>
                <a:lnTo>
                  <a:pt x="1507443" y="0"/>
                </a:lnTo>
                <a:lnTo>
                  <a:pt x="1507443" y="1507444"/>
                </a:lnTo>
                <a:lnTo>
                  <a:pt x="0" y="1507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12281504" y="553832"/>
            <a:ext cx="1727019" cy="1727019"/>
          </a:xfrm>
          <a:custGeom>
            <a:avLst/>
            <a:gdLst/>
            <a:ahLst/>
            <a:cxnLst/>
            <a:rect l="l" t="t" r="r" b="b"/>
            <a:pathLst>
              <a:path w="1727019" h="1727019">
                <a:moveTo>
                  <a:pt x="0" y="0"/>
                </a:moveTo>
                <a:lnTo>
                  <a:pt x="1727019" y="0"/>
                </a:lnTo>
                <a:lnTo>
                  <a:pt x="1727019" y="1727019"/>
                </a:lnTo>
                <a:lnTo>
                  <a:pt x="0" y="1727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Freeform 5"/>
          <p:cNvSpPr/>
          <p:nvPr/>
        </p:nvSpPr>
        <p:spPr>
          <a:xfrm>
            <a:off x="6850448" y="1028700"/>
            <a:ext cx="1336445" cy="1336445"/>
          </a:xfrm>
          <a:custGeom>
            <a:avLst/>
            <a:gdLst/>
            <a:ahLst/>
            <a:cxnLst/>
            <a:rect l="l" t="t" r="r" b="b"/>
            <a:pathLst>
              <a:path w="1336445" h="1336445">
                <a:moveTo>
                  <a:pt x="0" y="0"/>
                </a:moveTo>
                <a:lnTo>
                  <a:pt x="1336445" y="0"/>
                </a:lnTo>
                <a:lnTo>
                  <a:pt x="1336445" y="1336445"/>
                </a:lnTo>
                <a:lnTo>
                  <a:pt x="0" y="1336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1159685" y="1757436"/>
            <a:ext cx="2332035" cy="2332035"/>
          </a:xfrm>
          <a:custGeom>
            <a:avLst/>
            <a:gdLst/>
            <a:ahLst/>
            <a:cxnLst/>
            <a:rect l="l" t="t" r="r" b="b"/>
            <a:pathLst>
              <a:path w="2332035" h="2332035">
                <a:moveTo>
                  <a:pt x="0" y="0"/>
                </a:moveTo>
                <a:lnTo>
                  <a:pt x="2332036" y="0"/>
                </a:lnTo>
                <a:lnTo>
                  <a:pt x="2332036" y="2332035"/>
                </a:lnTo>
                <a:lnTo>
                  <a:pt x="0" y="233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2094809" y="6458697"/>
            <a:ext cx="2995439" cy="2977888"/>
          </a:xfrm>
          <a:custGeom>
            <a:avLst/>
            <a:gdLst/>
            <a:ahLst/>
            <a:cxnLst/>
            <a:rect l="l" t="t" r="r" b="b"/>
            <a:pathLst>
              <a:path w="2995439" h="2977888">
                <a:moveTo>
                  <a:pt x="0" y="0"/>
                </a:moveTo>
                <a:lnTo>
                  <a:pt x="2995440" y="0"/>
                </a:lnTo>
                <a:lnTo>
                  <a:pt x="2995440" y="2977888"/>
                </a:lnTo>
                <a:lnTo>
                  <a:pt x="0" y="29778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TextBox 8"/>
          <p:cNvSpPr txBox="1"/>
          <p:nvPr/>
        </p:nvSpPr>
        <p:spPr>
          <a:xfrm>
            <a:off x="4103822" y="4034632"/>
            <a:ext cx="9520172" cy="227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SOCIAL MEDIA</a:t>
            </a:r>
          </a:p>
          <a:p>
            <a:pPr algn="ctr">
              <a:lnSpc>
                <a:spcPts val="8772"/>
              </a:lnSpc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CONSUMPTION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7287974" y="7481016"/>
            <a:ext cx="371205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SERVERS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4914946" y="3931229"/>
            <a:ext cx="2287303" cy="1212271"/>
          </a:xfrm>
          <a:custGeom>
            <a:avLst/>
            <a:gdLst/>
            <a:ahLst/>
            <a:cxnLst/>
            <a:rect l="l" t="t" r="r" b="b"/>
            <a:pathLst>
              <a:path w="2287303" h="1212271">
                <a:moveTo>
                  <a:pt x="0" y="0"/>
                </a:moveTo>
                <a:lnTo>
                  <a:pt x="2287303" y="0"/>
                </a:lnTo>
                <a:lnTo>
                  <a:pt x="2287303" y="1212271"/>
                </a:lnTo>
                <a:lnTo>
                  <a:pt x="0" y="1212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7287974" y="7481016"/>
            <a:ext cx="371205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SERVERS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2600" y="2810545"/>
            <a:ext cx="2716656" cy="328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LOGIN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REFRESH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UPLOAD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3665" y="7481016"/>
            <a:ext cx="422513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REQUESTS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7287974" y="7481016"/>
            <a:ext cx="371205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SERVERS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553371" y="3101702"/>
            <a:ext cx="5173336" cy="4131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84198" lvl="1" indent="-642099">
              <a:lnSpc>
                <a:spcPts val="6483"/>
              </a:lnSpc>
              <a:buFont typeface="Arial"/>
              <a:buChar char="•"/>
            </a:pPr>
            <a:r>
              <a:rPr lang="en-US" sz="5948">
                <a:solidFill>
                  <a:srgbClr val="000000"/>
                </a:solidFill>
                <a:latin typeface="Bobby Jones"/>
              </a:rPr>
              <a:t>PROCESSING UNITS</a:t>
            </a:r>
          </a:p>
          <a:p>
            <a:pPr marL="1284198" lvl="1" indent="-642099">
              <a:lnSpc>
                <a:spcPts val="6483"/>
              </a:lnSpc>
              <a:buFont typeface="Arial"/>
              <a:buChar char="•"/>
            </a:pPr>
            <a:r>
              <a:rPr lang="en-US" sz="5948">
                <a:solidFill>
                  <a:srgbClr val="000000"/>
                </a:solidFill>
                <a:latin typeface="Bobby Jones"/>
              </a:rPr>
              <a:t>COMPUTA-TIONAL TIME</a:t>
            </a:r>
          </a:p>
          <a:p>
            <a:pPr>
              <a:lnSpc>
                <a:spcPts val="6483"/>
              </a:lnSpc>
            </a:pPr>
            <a:endParaRPr lang="en-US" sz="5948">
              <a:solidFill>
                <a:srgbClr val="000000"/>
              </a:solidFill>
              <a:latin typeface="Bobby Jone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11503" y="7481016"/>
            <a:ext cx="3885724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DEMANDS</a:t>
            </a:r>
          </a:p>
        </p:txBody>
      </p:sp>
      <p:sp>
        <p:nvSpPr>
          <p:cNvPr id="6" name="Freeform 6"/>
          <p:cNvSpPr/>
          <p:nvPr/>
        </p:nvSpPr>
        <p:spPr>
          <a:xfrm>
            <a:off x="4914946" y="3931229"/>
            <a:ext cx="2287303" cy="1212271"/>
          </a:xfrm>
          <a:custGeom>
            <a:avLst/>
            <a:gdLst/>
            <a:ahLst/>
            <a:cxnLst/>
            <a:rect l="l" t="t" r="r" b="b"/>
            <a:pathLst>
              <a:path w="2287303" h="1212271">
                <a:moveTo>
                  <a:pt x="0" y="0"/>
                </a:moveTo>
                <a:lnTo>
                  <a:pt x="2287303" y="0"/>
                </a:lnTo>
                <a:lnTo>
                  <a:pt x="2287303" y="1212271"/>
                </a:lnTo>
                <a:lnTo>
                  <a:pt x="0" y="1212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TextBox 7"/>
          <p:cNvSpPr txBox="1"/>
          <p:nvPr/>
        </p:nvSpPr>
        <p:spPr>
          <a:xfrm>
            <a:off x="1752600" y="2810545"/>
            <a:ext cx="2716656" cy="328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LOGIN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REFRESH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UPLOAD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3665" y="7481016"/>
            <a:ext cx="422513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REQUESTS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4914946" y="3931229"/>
            <a:ext cx="2287303" cy="1212271"/>
          </a:xfrm>
          <a:custGeom>
            <a:avLst/>
            <a:gdLst/>
            <a:ahLst/>
            <a:cxnLst/>
            <a:rect l="l" t="t" r="r" b="b"/>
            <a:pathLst>
              <a:path w="2287303" h="1212271">
                <a:moveTo>
                  <a:pt x="0" y="0"/>
                </a:moveTo>
                <a:lnTo>
                  <a:pt x="2287303" y="0"/>
                </a:lnTo>
                <a:lnTo>
                  <a:pt x="2287303" y="1212271"/>
                </a:lnTo>
                <a:lnTo>
                  <a:pt x="0" y="1212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9144000" y="7481016"/>
            <a:ext cx="734552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A </a:t>
            </a:r>
            <a:r>
              <a:rPr lang="en-US" sz="8047" u="sng">
                <a:solidFill>
                  <a:srgbClr val="317F54"/>
                </a:solidFill>
                <a:latin typeface="Bobby Jones"/>
              </a:rPr>
              <a:t>LOT</a:t>
            </a:r>
            <a:r>
              <a:rPr lang="en-US" sz="8047">
                <a:solidFill>
                  <a:srgbClr val="317F54"/>
                </a:solidFill>
                <a:latin typeface="Bobby Jones"/>
              </a:rPr>
              <a:t> OF SERVERS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2600" y="2810545"/>
            <a:ext cx="2716656" cy="328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LOGIN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REFRESH</a:t>
            </a:r>
          </a:p>
          <a:p>
            <a:pPr algn="ctr">
              <a:lnSpc>
                <a:spcPts val="8743"/>
              </a:lnSpc>
            </a:pPr>
            <a:r>
              <a:rPr lang="en-US" sz="5948" dirty="0">
                <a:solidFill>
                  <a:srgbClr val="3C3836"/>
                </a:solidFill>
                <a:latin typeface="Bobby Jones"/>
              </a:rPr>
              <a:t>UPLOAD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3665" y="7481016"/>
            <a:ext cx="422513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REQUESTS</a:t>
            </a:r>
          </a:p>
        </p:txBody>
      </p:sp>
      <p:sp>
        <p:nvSpPr>
          <p:cNvPr id="7" name="Freeform 7"/>
          <p:cNvSpPr/>
          <p:nvPr/>
        </p:nvSpPr>
        <p:spPr>
          <a:xfrm>
            <a:off x="9665364" y="1648333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Freeform 8"/>
          <p:cNvSpPr/>
          <p:nvPr/>
        </p:nvSpPr>
        <p:spPr>
          <a:xfrm>
            <a:off x="13052206" y="1648333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54969" y="1645804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TextBox 3"/>
          <p:cNvSpPr txBox="1"/>
          <p:nvPr/>
        </p:nvSpPr>
        <p:spPr>
          <a:xfrm>
            <a:off x="9144000" y="7481016"/>
            <a:ext cx="7345521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A </a:t>
            </a:r>
            <a:r>
              <a:rPr lang="en-US" sz="8047" u="sng">
                <a:solidFill>
                  <a:srgbClr val="317F54"/>
                </a:solidFill>
                <a:latin typeface="Bobby Jones"/>
              </a:rPr>
              <a:t>LOT</a:t>
            </a:r>
            <a:r>
              <a:rPr lang="en-US" sz="8047">
                <a:solidFill>
                  <a:srgbClr val="317F54"/>
                </a:solidFill>
                <a:latin typeface="Bobby Jones"/>
              </a:rPr>
              <a:t> OF SERVERS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7175" y="2255566"/>
            <a:ext cx="7202249" cy="4387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84198" lvl="1" indent="-642099">
              <a:lnSpc>
                <a:spcPts val="8743"/>
              </a:lnSpc>
              <a:buFont typeface="Arial"/>
              <a:buChar char="•"/>
            </a:pPr>
            <a:r>
              <a:rPr lang="en-US" sz="5948">
                <a:solidFill>
                  <a:srgbClr val="3C3836"/>
                </a:solidFill>
                <a:latin typeface="Bobby Jones"/>
              </a:rPr>
              <a:t>NOT ENTIRELY POWERED WITH GREEN ENERGY</a:t>
            </a:r>
          </a:p>
          <a:p>
            <a:pPr marL="1284198" lvl="1" indent="-642099">
              <a:lnSpc>
                <a:spcPts val="8743"/>
              </a:lnSpc>
              <a:buFont typeface="Arial"/>
              <a:buChar char="•"/>
            </a:pPr>
            <a:r>
              <a:rPr lang="en-US" sz="5948">
                <a:solidFill>
                  <a:srgbClr val="3C3836"/>
                </a:solidFill>
                <a:latin typeface="Bobby Jones"/>
              </a:rPr>
              <a:t>CARBON EMISSION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3198" y="7483546"/>
            <a:ext cx="2833053" cy="116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047">
                <a:solidFill>
                  <a:srgbClr val="317F54"/>
                </a:solidFill>
                <a:latin typeface="Bobby Jones"/>
              </a:rPr>
              <a:t>ISSUES</a:t>
            </a:r>
          </a:p>
        </p:txBody>
      </p:sp>
      <p:sp>
        <p:nvSpPr>
          <p:cNvPr id="6" name="Freeform 6"/>
          <p:cNvSpPr/>
          <p:nvPr/>
        </p:nvSpPr>
        <p:spPr>
          <a:xfrm>
            <a:off x="9665364" y="1648333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3052206" y="1648333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00100" y="245407"/>
            <a:ext cx="10087799" cy="8635417"/>
            <a:chOff x="0" y="-47625"/>
            <a:chExt cx="13450399" cy="11513889"/>
          </a:xfrm>
        </p:grpSpPr>
        <p:sp>
          <p:nvSpPr>
            <p:cNvPr id="3" name="TextBox 3"/>
            <p:cNvSpPr txBox="1"/>
            <p:nvPr/>
          </p:nvSpPr>
          <p:spPr>
            <a:xfrm>
              <a:off x="2182571" y="-47625"/>
              <a:ext cx="4840490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Carbon Impact in gEqCO2/10min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700448" y="-47625"/>
              <a:ext cx="4138078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Daily Time Spent in Minutes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542604" y="376870"/>
              <a:ext cx="4935889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Carbon Emission in geqco2/day</a:t>
              </a:r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1911617" y="144509"/>
              <a:ext cx="5653354" cy="559973"/>
              <a:chOff x="1356015" y="-1097280"/>
              <a:chExt cx="6359525" cy="62992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56015" y="-109728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7563140" y="-109728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4010844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 rot="-2700000">
              <a:off x="367960" y="10863875"/>
              <a:ext cx="1298888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LinkedIn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 rot="18900000">
              <a:off x="1669247" y="10920582"/>
              <a:ext cx="1454051" cy="468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YouTube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 rot="18900000">
              <a:off x="2916447" y="10997844"/>
              <a:ext cx="1672579" cy="468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Pinterest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 rot="18900000">
              <a:off x="4636428" y="10879273"/>
              <a:ext cx="1337207" cy="468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Twitter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2700000">
              <a:off x="5895677" y="10949693"/>
              <a:ext cx="1541619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Facebook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 rot="-2700000">
              <a:off x="7356706" y="10938384"/>
              <a:ext cx="1509631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Snapchat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 rot="-2700000">
              <a:off x="8676400" y="10985617"/>
              <a:ext cx="1643227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Instagram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 rot="18900000">
              <a:off x="10514038" y="10820162"/>
              <a:ext cx="1170016" cy="468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 dirty="0">
                  <a:solidFill>
                    <a:srgbClr val="000000"/>
                  </a:solidFill>
                  <a:latin typeface="Bobby Jones"/>
                </a:rPr>
                <a:t>Reddit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 rot="-2700000">
              <a:off x="12080599" y="10763288"/>
              <a:ext cx="1014386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TikTok</a:t>
              </a:r>
            </a:p>
          </p:txBody>
        </p:sp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706175" y="1119946"/>
              <a:ext cx="12744224" cy="9144717"/>
              <a:chOff x="0" y="0"/>
              <a:chExt cx="14336129" cy="10287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-635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0" y="256540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0" y="513715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0" y="770890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0" y="10280650"/>
                <a:ext cx="1433612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336128" h="12700">
                    <a:moveTo>
                      <a:pt x="0" y="0"/>
                    </a:moveTo>
                    <a:lnTo>
                      <a:pt x="14336128" y="0"/>
                    </a:lnTo>
                    <a:lnTo>
                      <a:pt x="14336128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0" y="860073"/>
              <a:ext cx="525539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100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33784" y="3146252"/>
              <a:ext cx="391755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75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15532" y="5432431"/>
              <a:ext cx="410007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50 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25881" y="7718610"/>
              <a:ext cx="399658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25 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288266" y="10004789"/>
              <a:ext cx="237273" cy="472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86"/>
                </a:lnSpc>
              </a:pPr>
              <a:r>
                <a:rPr lang="en-US" sz="2133">
                  <a:solidFill>
                    <a:srgbClr val="000000"/>
                  </a:solidFill>
                  <a:latin typeface="Bobby Jones"/>
                </a:rPr>
                <a:t>0 </a:t>
              </a:r>
            </a:p>
          </p:txBody>
        </p:sp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706175" y="2562824"/>
              <a:ext cx="12744224" cy="7701838"/>
              <a:chOff x="0" y="1623111"/>
              <a:chExt cx="14336129" cy="8663889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9550273"/>
                <a:ext cx="460938" cy="736727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736727">
                    <a:moveTo>
                      <a:pt x="0" y="736727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7" y="10801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736727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1612814" y="9812261"/>
                <a:ext cx="460938" cy="474739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474739">
                    <a:moveTo>
                      <a:pt x="0" y="474739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1" y="10801"/>
                    </a:cubicBezTo>
                    <a:cubicBezTo>
                      <a:pt x="17716" y="3885"/>
                      <a:pt x="27096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8" y="10801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474739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3225629" y="8945218"/>
                <a:ext cx="460938" cy="1341782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341782">
                    <a:moveTo>
                      <a:pt x="0" y="1341782"/>
                    </a:moveTo>
                    <a:lnTo>
                      <a:pt x="0" y="36875"/>
                    </a:lnTo>
                    <a:cubicBezTo>
                      <a:pt x="0" y="16509"/>
                      <a:pt x="16510" y="0"/>
                      <a:pt x="36875" y="0"/>
                    </a:cubicBezTo>
                    <a:lnTo>
                      <a:pt x="424063" y="0"/>
                    </a:lnTo>
                    <a:cubicBezTo>
                      <a:pt x="444428" y="0"/>
                      <a:pt x="460937" y="16509"/>
                      <a:pt x="460937" y="36875"/>
                    </a:cubicBezTo>
                    <a:lnTo>
                      <a:pt x="460937" y="1341782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4838443" y="9668551"/>
                <a:ext cx="460938" cy="618449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618449">
                    <a:moveTo>
                      <a:pt x="0" y="618449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1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8" y="10800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618449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6451258" y="9472807"/>
                <a:ext cx="460938" cy="814193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814193">
                    <a:moveTo>
                      <a:pt x="0" y="814193"/>
                    </a:moveTo>
                    <a:lnTo>
                      <a:pt x="0" y="36875"/>
                    </a:lnTo>
                    <a:cubicBezTo>
                      <a:pt x="0" y="16509"/>
                      <a:pt x="16510" y="0"/>
                      <a:pt x="36875" y="0"/>
                    </a:cubicBezTo>
                    <a:lnTo>
                      <a:pt x="424063" y="0"/>
                    </a:lnTo>
                    <a:cubicBezTo>
                      <a:pt x="444428" y="0"/>
                      <a:pt x="460938" y="16509"/>
                      <a:pt x="460938" y="36875"/>
                    </a:cubicBezTo>
                    <a:lnTo>
                      <a:pt x="460938" y="814193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8064072" y="9390249"/>
                <a:ext cx="460938" cy="896751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896751">
                    <a:moveTo>
                      <a:pt x="0" y="896751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44429" y="0"/>
                      <a:pt x="460938" y="16509"/>
                      <a:pt x="460938" y="36875"/>
                    </a:cubicBezTo>
                    <a:lnTo>
                      <a:pt x="460938" y="896751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9676887" y="9204675"/>
                <a:ext cx="460938" cy="1082325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082325">
                    <a:moveTo>
                      <a:pt x="0" y="1082325"/>
                    </a:moveTo>
                    <a:lnTo>
                      <a:pt x="0" y="36876"/>
                    </a:lnTo>
                    <a:cubicBezTo>
                      <a:pt x="0" y="27096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2" y="0"/>
                    </a:lnTo>
                    <a:cubicBezTo>
                      <a:pt x="433842" y="0"/>
                      <a:pt x="443222" y="3885"/>
                      <a:pt x="450137" y="10800"/>
                    </a:cubicBezTo>
                    <a:cubicBezTo>
                      <a:pt x="457053" y="17716"/>
                      <a:pt x="460938" y="27096"/>
                      <a:pt x="460938" y="36876"/>
                    </a:cubicBezTo>
                    <a:lnTo>
                      <a:pt x="460938" y="1082325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11289702" y="7731638"/>
                <a:ext cx="460938" cy="2555362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2555362">
                    <a:moveTo>
                      <a:pt x="0" y="2555362"/>
                    </a:moveTo>
                    <a:lnTo>
                      <a:pt x="0" y="36875"/>
                    </a:lnTo>
                    <a:cubicBezTo>
                      <a:pt x="0" y="16509"/>
                      <a:pt x="16509" y="0"/>
                      <a:pt x="36874" y="0"/>
                    </a:cubicBezTo>
                    <a:lnTo>
                      <a:pt x="424062" y="0"/>
                    </a:lnTo>
                    <a:cubicBezTo>
                      <a:pt x="444427" y="0"/>
                      <a:pt x="460937" y="16509"/>
                      <a:pt x="460937" y="36875"/>
                    </a:cubicBezTo>
                    <a:lnTo>
                      <a:pt x="460937" y="2555362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12902516" y="7579534"/>
                <a:ext cx="460939" cy="2707466"/>
              </a:xfrm>
              <a:custGeom>
                <a:avLst/>
                <a:gdLst/>
                <a:ahLst/>
                <a:cxnLst/>
                <a:rect l="l" t="t" r="r" b="b"/>
                <a:pathLst>
                  <a:path w="460939" h="2707466">
                    <a:moveTo>
                      <a:pt x="0" y="2707466"/>
                    </a:moveTo>
                    <a:lnTo>
                      <a:pt x="0" y="36876"/>
                    </a:lnTo>
                    <a:cubicBezTo>
                      <a:pt x="0" y="27095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2" y="0"/>
                      <a:pt x="443223" y="3885"/>
                      <a:pt x="450137" y="10800"/>
                    </a:cubicBezTo>
                    <a:cubicBezTo>
                      <a:pt x="457053" y="17716"/>
                      <a:pt x="460938" y="27095"/>
                      <a:pt x="460938" y="36876"/>
                    </a:cubicBezTo>
                    <a:lnTo>
                      <a:pt x="460938" y="2707466"/>
                    </a:lnTo>
                    <a:close/>
                  </a:path>
                </a:pathLst>
              </a:custGeom>
              <a:solidFill>
                <a:srgbClr val="54CFD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486338" y="10183236"/>
                <a:ext cx="460938" cy="103764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03764">
                    <a:moveTo>
                      <a:pt x="0" y="103764"/>
                    </a:moveTo>
                    <a:lnTo>
                      <a:pt x="0" y="36874"/>
                    </a:lnTo>
                    <a:cubicBezTo>
                      <a:pt x="0" y="16509"/>
                      <a:pt x="16509" y="0"/>
                      <a:pt x="36875" y="0"/>
                    </a:cubicBezTo>
                    <a:lnTo>
                      <a:pt x="424062" y="0"/>
                    </a:lnTo>
                    <a:cubicBezTo>
                      <a:pt x="444428" y="0"/>
                      <a:pt x="460937" y="16509"/>
                      <a:pt x="460937" y="36874"/>
                    </a:cubicBezTo>
                    <a:lnTo>
                      <a:pt x="460937" y="103764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2099152" y="8326120"/>
                <a:ext cx="460938" cy="1960880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960880">
                    <a:moveTo>
                      <a:pt x="0" y="1960880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7" y="10801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196088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Freeform 42"/>
              <p:cNvSpPr/>
              <p:nvPr/>
            </p:nvSpPr>
            <p:spPr>
              <a:xfrm>
                <a:off x="3711966" y="8821362"/>
                <a:ext cx="460938" cy="1465638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465638">
                    <a:moveTo>
                      <a:pt x="0" y="1465638"/>
                    </a:moveTo>
                    <a:lnTo>
                      <a:pt x="0" y="36874"/>
                    </a:lnTo>
                    <a:cubicBezTo>
                      <a:pt x="1" y="16509"/>
                      <a:pt x="16510" y="0"/>
                      <a:pt x="36876" y="0"/>
                    </a:cubicBezTo>
                    <a:lnTo>
                      <a:pt x="424063" y="0"/>
                    </a:lnTo>
                    <a:cubicBezTo>
                      <a:pt x="444429" y="0"/>
                      <a:pt x="460938" y="16509"/>
                      <a:pt x="460938" y="36874"/>
                    </a:cubicBezTo>
                    <a:lnTo>
                      <a:pt x="460938" y="1465638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5324781" y="7091680"/>
                <a:ext cx="460937" cy="3195320"/>
              </a:xfrm>
              <a:custGeom>
                <a:avLst/>
                <a:gdLst/>
                <a:ahLst/>
                <a:cxnLst/>
                <a:rect l="l" t="t" r="r" b="b"/>
                <a:pathLst>
                  <a:path w="460937" h="3195320">
                    <a:moveTo>
                      <a:pt x="0" y="3195320"/>
                    </a:moveTo>
                    <a:lnTo>
                      <a:pt x="0" y="36875"/>
                    </a:lnTo>
                    <a:cubicBezTo>
                      <a:pt x="1" y="16509"/>
                      <a:pt x="16510" y="0"/>
                      <a:pt x="36875" y="0"/>
                    </a:cubicBezTo>
                    <a:lnTo>
                      <a:pt x="424063" y="0"/>
                    </a:lnTo>
                    <a:cubicBezTo>
                      <a:pt x="444428" y="0"/>
                      <a:pt x="460937" y="16509"/>
                      <a:pt x="460938" y="36875"/>
                    </a:cubicBezTo>
                    <a:lnTo>
                      <a:pt x="460938" y="319532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6937596" y="6885940"/>
                <a:ext cx="460937" cy="3401060"/>
              </a:xfrm>
              <a:custGeom>
                <a:avLst/>
                <a:gdLst/>
                <a:ahLst/>
                <a:cxnLst/>
                <a:rect l="l" t="t" r="r" b="b"/>
                <a:pathLst>
                  <a:path w="460937" h="3401060">
                    <a:moveTo>
                      <a:pt x="0" y="3401060"/>
                    </a:moveTo>
                    <a:lnTo>
                      <a:pt x="0" y="36875"/>
                    </a:lnTo>
                    <a:cubicBezTo>
                      <a:pt x="0" y="16509"/>
                      <a:pt x="16509" y="0"/>
                      <a:pt x="36874" y="0"/>
                    </a:cubicBezTo>
                    <a:lnTo>
                      <a:pt x="424062" y="0"/>
                    </a:lnTo>
                    <a:cubicBezTo>
                      <a:pt x="444428" y="0"/>
                      <a:pt x="460937" y="16509"/>
                      <a:pt x="460937" y="36875"/>
                    </a:cubicBezTo>
                    <a:lnTo>
                      <a:pt x="460937" y="340106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8550410" y="7091680"/>
                <a:ext cx="460938" cy="3195320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3195320">
                    <a:moveTo>
                      <a:pt x="0" y="3195320"/>
                    </a:moveTo>
                    <a:lnTo>
                      <a:pt x="0" y="36875"/>
                    </a:lnTo>
                    <a:cubicBezTo>
                      <a:pt x="0" y="16509"/>
                      <a:pt x="16510" y="0"/>
                      <a:pt x="36875" y="0"/>
                    </a:cubicBezTo>
                    <a:lnTo>
                      <a:pt x="424062" y="0"/>
                    </a:lnTo>
                    <a:cubicBezTo>
                      <a:pt x="444428" y="0"/>
                      <a:pt x="460938" y="16509"/>
                      <a:pt x="460938" y="36875"/>
                    </a:cubicBezTo>
                    <a:lnTo>
                      <a:pt x="460938" y="319532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" name="Freeform 46"/>
              <p:cNvSpPr/>
              <p:nvPr/>
            </p:nvSpPr>
            <p:spPr>
              <a:xfrm>
                <a:off x="10163225" y="7297723"/>
                <a:ext cx="460938" cy="2989277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2989277">
                    <a:moveTo>
                      <a:pt x="0" y="2989277"/>
                    </a:moveTo>
                    <a:lnTo>
                      <a:pt x="0" y="36874"/>
                    </a:lnTo>
                    <a:cubicBezTo>
                      <a:pt x="0" y="16509"/>
                      <a:pt x="16509" y="0"/>
                      <a:pt x="36875" y="0"/>
                    </a:cubicBezTo>
                    <a:lnTo>
                      <a:pt x="424062" y="0"/>
                    </a:lnTo>
                    <a:cubicBezTo>
                      <a:pt x="444428" y="0"/>
                      <a:pt x="460937" y="16509"/>
                      <a:pt x="460937" y="36874"/>
                    </a:cubicBezTo>
                    <a:lnTo>
                      <a:pt x="460937" y="2989277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11776039" y="8723902"/>
                <a:ext cx="460937" cy="1563098"/>
              </a:xfrm>
              <a:custGeom>
                <a:avLst/>
                <a:gdLst/>
                <a:ahLst/>
                <a:cxnLst/>
                <a:rect l="l" t="t" r="r" b="b"/>
                <a:pathLst>
                  <a:path w="460937" h="1563098">
                    <a:moveTo>
                      <a:pt x="0" y="1563098"/>
                    </a:moveTo>
                    <a:lnTo>
                      <a:pt x="0" y="36875"/>
                    </a:lnTo>
                    <a:cubicBezTo>
                      <a:pt x="0" y="16509"/>
                      <a:pt x="16509" y="0"/>
                      <a:pt x="36875" y="0"/>
                    </a:cubicBezTo>
                    <a:lnTo>
                      <a:pt x="424063" y="0"/>
                    </a:lnTo>
                    <a:cubicBezTo>
                      <a:pt x="444428" y="0"/>
                      <a:pt x="460937" y="16509"/>
                      <a:pt x="460937" y="36875"/>
                    </a:cubicBezTo>
                    <a:lnTo>
                      <a:pt x="460937" y="1563098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13388854" y="6992745"/>
                <a:ext cx="460938" cy="3294255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3294255">
                    <a:moveTo>
                      <a:pt x="0" y="3294255"/>
                    </a:moveTo>
                    <a:lnTo>
                      <a:pt x="0" y="36876"/>
                    </a:lnTo>
                    <a:cubicBezTo>
                      <a:pt x="0" y="16510"/>
                      <a:pt x="16509" y="1"/>
                      <a:pt x="36874" y="0"/>
                    </a:cubicBezTo>
                    <a:lnTo>
                      <a:pt x="424063" y="0"/>
                    </a:lnTo>
                    <a:cubicBezTo>
                      <a:pt x="433842" y="0"/>
                      <a:pt x="443223" y="3885"/>
                      <a:pt x="450137" y="10800"/>
                    </a:cubicBezTo>
                    <a:cubicBezTo>
                      <a:pt x="457053" y="17716"/>
                      <a:pt x="460938" y="27096"/>
                      <a:pt x="460938" y="36876"/>
                    </a:cubicBezTo>
                    <a:lnTo>
                      <a:pt x="460938" y="3294255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972675" y="10213327"/>
                <a:ext cx="460938" cy="73673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73673">
                    <a:moveTo>
                      <a:pt x="0" y="73673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1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8" y="10801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73673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2585490" y="9384995"/>
                <a:ext cx="460938" cy="902005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902005">
                    <a:moveTo>
                      <a:pt x="0" y="902005"/>
                    </a:moveTo>
                    <a:lnTo>
                      <a:pt x="0" y="36875"/>
                    </a:lnTo>
                    <a:cubicBezTo>
                      <a:pt x="0" y="16509"/>
                      <a:pt x="16509" y="0"/>
                      <a:pt x="36875" y="0"/>
                    </a:cubicBezTo>
                    <a:lnTo>
                      <a:pt x="424062" y="0"/>
                    </a:lnTo>
                    <a:cubicBezTo>
                      <a:pt x="444428" y="0"/>
                      <a:pt x="460937" y="16509"/>
                      <a:pt x="460937" y="36875"/>
                    </a:cubicBezTo>
                    <a:lnTo>
                      <a:pt x="460937" y="902005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4198304" y="8381670"/>
                <a:ext cx="460938" cy="1905330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905330">
                    <a:moveTo>
                      <a:pt x="0" y="1905330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7" y="10800"/>
                    </a:cubicBezTo>
                    <a:cubicBezTo>
                      <a:pt x="457053" y="17716"/>
                      <a:pt x="460938" y="27095"/>
                      <a:pt x="460938" y="36875"/>
                    </a:cubicBezTo>
                    <a:lnTo>
                      <a:pt x="460938" y="1905330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5811119" y="8369808"/>
                <a:ext cx="460938" cy="1917192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1917192">
                    <a:moveTo>
                      <a:pt x="0" y="1917192"/>
                    </a:moveTo>
                    <a:lnTo>
                      <a:pt x="0" y="36875"/>
                    </a:lnTo>
                    <a:cubicBezTo>
                      <a:pt x="0" y="27095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2" y="0"/>
                    </a:lnTo>
                    <a:cubicBezTo>
                      <a:pt x="433842" y="0"/>
                      <a:pt x="443222" y="3885"/>
                      <a:pt x="450137" y="10801"/>
                    </a:cubicBezTo>
                    <a:cubicBezTo>
                      <a:pt x="457052" y="17716"/>
                      <a:pt x="460937" y="27095"/>
                      <a:pt x="460937" y="36875"/>
                    </a:cubicBezTo>
                    <a:lnTo>
                      <a:pt x="460937" y="1917192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7423933" y="7600162"/>
                <a:ext cx="460938" cy="2686838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2686838">
                    <a:moveTo>
                      <a:pt x="0" y="2686838"/>
                    </a:moveTo>
                    <a:lnTo>
                      <a:pt x="0" y="36876"/>
                    </a:lnTo>
                    <a:cubicBezTo>
                      <a:pt x="0" y="27096"/>
                      <a:pt x="3885" y="17716"/>
                      <a:pt x="10800" y="10801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3" y="0"/>
                    </a:lnTo>
                    <a:cubicBezTo>
                      <a:pt x="444429" y="0"/>
                      <a:pt x="460938" y="16510"/>
                      <a:pt x="460938" y="36876"/>
                    </a:cubicBezTo>
                    <a:lnTo>
                      <a:pt x="460938" y="2686838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9036748" y="7507071"/>
                <a:ext cx="460938" cy="2779929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2779929">
                    <a:moveTo>
                      <a:pt x="0" y="2779929"/>
                    </a:moveTo>
                    <a:lnTo>
                      <a:pt x="0" y="36876"/>
                    </a:lnTo>
                    <a:cubicBezTo>
                      <a:pt x="0" y="27095"/>
                      <a:pt x="3885" y="17716"/>
                      <a:pt x="10800" y="10800"/>
                    </a:cubicBezTo>
                    <a:cubicBezTo>
                      <a:pt x="17716" y="3885"/>
                      <a:pt x="27095" y="0"/>
                      <a:pt x="36875" y="0"/>
                    </a:cubicBezTo>
                    <a:lnTo>
                      <a:pt x="424062" y="0"/>
                    </a:lnTo>
                    <a:cubicBezTo>
                      <a:pt x="433842" y="0"/>
                      <a:pt x="443221" y="3885"/>
                      <a:pt x="450137" y="10800"/>
                    </a:cubicBezTo>
                    <a:cubicBezTo>
                      <a:pt x="457052" y="17716"/>
                      <a:pt x="460937" y="27095"/>
                      <a:pt x="460937" y="36876"/>
                    </a:cubicBezTo>
                    <a:lnTo>
                      <a:pt x="460937" y="2779929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10649562" y="7148258"/>
                <a:ext cx="460938" cy="3138742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3138742">
                    <a:moveTo>
                      <a:pt x="0" y="3138742"/>
                    </a:moveTo>
                    <a:lnTo>
                      <a:pt x="0" y="36876"/>
                    </a:lnTo>
                    <a:cubicBezTo>
                      <a:pt x="0" y="16510"/>
                      <a:pt x="16509" y="0"/>
                      <a:pt x="36875" y="0"/>
                    </a:cubicBezTo>
                    <a:lnTo>
                      <a:pt x="424063" y="0"/>
                    </a:lnTo>
                    <a:cubicBezTo>
                      <a:pt x="433843" y="0"/>
                      <a:pt x="443222" y="3885"/>
                      <a:pt x="450138" y="10800"/>
                    </a:cubicBezTo>
                    <a:cubicBezTo>
                      <a:pt x="457053" y="17716"/>
                      <a:pt x="460938" y="27095"/>
                      <a:pt x="460938" y="36876"/>
                    </a:cubicBezTo>
                    <a:lnTo>
                      <a:pt x="460938" y="3138742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12262376" y="6410681"/>
                <a:ext cx="460938" cy="3876319"/>
              </a:xfrm>
              <a:custGeom>
                <a:avLst/>
                <a:gdLst/>
                <a:ahLst/>
                <a:cxnLst/>
                <a:rect l="l" t="t" r="r" b="b"/>
                <a:pathLst>
                  <a:path w="460938" h="3876319">
                    <a:moveTo>
                      <a:pt x="0" y="3876319"/>
                    </a:moveTo>
                    <a:lnTo>
                      <a:pt x="0" y="36875"/>
                    </a:lnTo>
                    <a:cubicBezTo>
                      <a:pt x="0" y="27095"/>
                      <a:pt x="3885" y="17715"/>
                      <a:pt x="10801" y="10800"/>
                    </a:cubicBezTo>
                    <a:cubicBezTo>
                      <a:pt x="17716" y="3885"/>
                      <a:pt x="27096" y="0"/>
                      <a:pt x="36876" y="0"/>
                    </a:cubicBezTo>
                    <a:lnTo>
                      <a:pt x="424064" y="0"/>
                    </a:lnTo>
                    <a:cubicBezTo>
                      <a:pt x="444429" y="0"/>
                      <a:pt x="460938" y="16509"/>
                      <a:pt x="460938" y="36875"/>
                    </a:cubicBezTo>
                    <a:lnTo>
                      <a:pt x="460938" y="3876319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13875192" y="1623111"/>
                <a:ext cx="460936" cy="8663889"/>
              </a:xfrm>
              <a:custGeom>
                <a:avLst/>
                <a:gdLst/>
                <a:ahLst/>
                <a:cxnLst/>
                <a:rect l="l" t="t" r="r" b="b"/>
                <a:pathLst>
                  <a:path w="460936" h="8663889">
                    <a:moveTo>
                      <a:pt x="0" y="8663889"/>
                    </a:moveTo>
                    <a:lnTo>
                      <a:pt x="0" y="36875"/>
                    </a:lnTo>
                    <a:cubicBezTo>
                      <a:pt x="0" y="16510"/>
                      <a:pt x="16509" y="0"/>
                      <a:pt x="36874" y="0"/>
                    </a:cubicBezTo>
                    <a:lnTo>
                      <a:pt x="424062" y="0"/>
                    </a:lnTo>
                    <a:cubicBezTo>
                      <a:pt x="444427" y="0"/>
                      <a:pt x="460936" y="16510"/>
                      <a:pt x="460936" y="36875"/>
                    </a:cubicBezTo>
                    <a:lnTo>
                      <a:pt x="460936" y="8663889"/>
                    </a:lnTo>
                    <a:close/>
                  </a:path>
                </a:pathLst>
              </a:custGeom>
              <a:solidFill>
                <a:srgbClr val="31356E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58" name="TextBox 58"/>
          <p:cNvSpPr txBox="1"/>
          <p:nvPr/>
        </p:nvSpPr>
        <p:spPr>
          <a:xfrm>
            <a:off x="411838" y="9277350"/>
            <a:ext cx="7362611" cy="681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34"/>
              </a:lnSpc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HTTPS://WWW.BROADBANDSEARCH.NET/BLOG/AVERAGE-DAILY-TIME-ON-SOCIAL-MEDIA</a:t>
            </a:r>
          </a:p>
          <a:p>
            <a:pPr>
              <a:lnSpc>
                <a:spcPts val="1834"/>
              </a:lnSpc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HTTPS://GREENSPECTOR.COM/EN/SOCIAL-MEDIA-2021/</a:t>
            </a:r>
          </a:p>
          <a:p>
            <a:pPr>
              <a:lnSpc>
                <a:spcPts val="1834"/>
              </a:lnSpc>
              <a:spcBef>
                <a:spcPct val="0"/>
              </a:spcBef>
            </a:pPr>
            <a:r>
              <a:rPr lang="en-US" sz="1248">
                <a:solidFill>
                  <a:srgbClr val="7F7365"/>
                </a:solidFill>
                <a:latin typeface="Bobby Jones"/>
              </a:rPr>
              <a:t>HTTPS://WWW.BUSINESSDIT.COM/AVERAGE-TIME-SPENT-ON-REDDIT/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Custom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Bobby Jones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Gecko</dc:title>
  <cp:lastModifiedBy>uzuyc</cp:lastModifiedBy>
  <cp:revision>3</cp:revision>
  <dcterms:created xsi:type="dcterms:W3CDTF">2006-08-16T00:00:00Z</dcterms:created>
  <dcterms:modified xsi:type="dcterms:W3CDTF">2023-10-21T13:32:47Z</dcterms:modified>
  <dc:identifier>DAFx4MQiFaI</dc:identifier>
</cp:coreProperties>
</file>