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5" r:id="rId4"/>
    <p:sldId id="263" r:id="rId5"/>
    <p:sldId id="270" r:id="rId6"/>
    <p:sldId id="259" r:id="rId7"/>
    <p:sldId id="271" r:id="rId8"/>
    <p:sldId id="257" r:id="rId9"/>
    <p:sldId id="266" r:id="rId10"/>
    <p:sldId id="267" r:id="rId11"/>
    <p:sldId id="264" r:id="rId12"/>
    <p:sldId id="261" r:id="rId13"/>
    <p:sldId id="268" r:id="rId14"/>
    <p:sldId id="269" r:id="rId15"/>
    <p:sldId id="258" r:id="rId16"/>
    <p:sldId id="262" r:id="rId17"/>
    <p:sldId id="260" r:id="rId18"/>
    <p:sldId id="274" r:id="rId19"/>
    <p:sldId id="27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A5261-D46F-4C20-9798-492F9C163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1C437D-0E39-442B-9F35-78A6C5C3E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181C18-E5E7-46F6-8B47-EEC7ACC5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F93B-B5B1-44C8-9B88-AD84D15CF50B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02DA0-E0A1-4CA6-A714-A2FA76F3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3641F-4BA9-4A73-AD8F-5D74D76C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2AA4-8398-4770-9429-FCD94E437F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604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89166-5D08-4050-AD02-80D82E4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1ACE81-A58A-40B8-9FAC-6A4362517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B26945-6D8A-4375-8228-F05702A4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F93B-B5B1-44C8-9B88-AD84D15CF50B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862178-1A07-444D-B17C-A694CEF2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BF33A-2CE3-4B2E-B916-D53C2CD1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2AA4-8398-4770-9429-FCD94E437F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686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C34403-9A91-47A2-8B33-2F9C2105E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84F991-3DBC-47C8-BD7B-2509F68CA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BF668-5408-4EBC-855E-2E3EF936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F93B-B5B1-44C8-9B88-AD84D15CF50B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E5716-91BD-4E32-B64C-92C51663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1CCFFE-A9FC-40F7-99A5-3830D523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2AA4-8398-4770-9429-FCD94E437F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252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4847E-65FD-4307-8611-CAB131A8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B0840-DFBD-4CFA-B5F8-437F9A02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BC782D-AFAC-4FE6-8FFA-B95A5A42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F93B-B5B1-44C8-9B88-AD84D15CF50B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F68CC-58D7-4568-9CF9-4689DA92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DB7D5-DDD8-4774-B5A3-EDF86AE5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2AA4-8398-4770-9429-FCD94E437F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509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55496-D8E1-4B11-81A6-40644ABD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54662B-0B13-4351-8340-D71D376B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9E317D-BE25-4245-A63D-C13C2F51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F93B-B5B1-44C8-9B88-AD84D15CF50B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DBAF82-0AF0-4214-9F8D-82A5810D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03683-FDDD-4D1E-ADA9-2523ED3E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2AA4-8398-4770-9429-FCD94E437F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579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99689-4961-4CD7-94A5-FDE201B9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C4F74-CC4A-45FB-B651-BE4B5D7EC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97ED75-F180-486E-B891-71F39F92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E48910-529A-46B7-9DE4-A46957A4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F93B-B5B1-44C8-9B88-AD84D15CF50B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4A7BFF-15C5-487F-89A2-6C2A2D04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EB4AA4-89B0-4A16-8064-70E66682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2AA4-8398-4770-9429-FCD94E437F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275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34DF0-82F5-4CE3-A063-0E05DFC9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DAB20F-81B5-4E76-9911-334C7357A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79047D-A74F-4BBC-9F5F-BF899AD95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B2B19E-7080-48D1-9C62-05C700151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F22311-26CC-4383-821F-E1970B7FA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075326-6AAC-42DD-8D2B-3D02A9E3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F93B-B5B1-44C8-9B88-AD84D15CF50B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246599-E3BB-4D8E-B92F-47D8E264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FED9E2-9496-408B-9962-240FB8BD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2AA4-8398-4770-9429-FCD94E437F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847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0D430-EFA2-412D-B3A2-CADEC0F5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2CAF60-2F90-4566-88A0-7B41B4AD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F93B-B5B1-44C8-9B88-AD84D15CF50B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2A8B8C-0B83-426B-907F-F85905AD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94921F-353A-4C6B-BEF8-72599F60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2AA4-8398-4770-9429-FCD94E437F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912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17C9CD-BD75-4BD5-A802-A3AA7EDF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F93B-B5B1-44C8-9B88-AD84D15CF50B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00390F-B11C-4EC3-AD5B-1FB75D82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D28531-E526-48AF-BB9E-3E0D7EBC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2AA4-8398-4770-9429-FCD94E437F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233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AC076-C3C8-4C77-9F59-0CB1C8EA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BA4E7-4660-4314-84FB-14C6DD75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4DA21D-BCE1-48A3-B9DF-C2CA22D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1CAB85-52B8-4548-917A-E64A9F11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F93B-B5B1-44C8-9B88-AD84D15CF50B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3A5206-032C-44BC-A790-FD69D7C4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52E0A7-0A25-4429-8609-9659B9D6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2AA4-8398-4770-9429-FCD94E437F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055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4BC6B-5B1F-4713-8B39-188514A7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16A45E-4F18-4C74-AD4D-9216BBB90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CCD5D9-6A6E-4E7B-A63D-FCD09E5F1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54677B-79A2-4B7A-BF66-9ED93074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F93B-B5B1-44C8-9B88-AD84D15CF50B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931152-6F2C-4C9D-8020-45B14208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95301C-9995-4FB3-BD64-FAC95E6F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2AA4-8398-4770-9429-FCD94E437F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566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12B730-35B8-45A8-BFC6-2FED55A2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9F494C-4772-4476-A363-AE12ACFFC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B442C-6A69-4EA3-9375-2DA74389B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F93B-B5B1-44C8-9B88-AD84D15CF50B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992F03-74B0-434D-A671-6A40D6A3D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FE8D1C-2314-4CFA-8982-34F875FCC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52AA4-8398-4770-9429-FCD94E437F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499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slide" Target="slide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slide" Target="slide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slide" Target="slide1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slide" Target="slid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slide" Target="slide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slide" Target="slide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slide" Target="slide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slide" Target="slide1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034054A8-8DE5-401F-A214-DEFFC79AA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9232"/>
            <a:ext cx="9144000" cy="750822"/>
          </a:xfrm>
        </p:spPr>
        <p:txBody>
          <a:bodyPr>
            <a:normAutofit/>
          </a:bodyPr>
          <a:lstStyle/>
          <a:p>
            <a:r>
              <a:rPr lang="de-AT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Die 15 Lösungen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B875B5AD-F0E4-499A-AA1D-B5664ACCAEE5}"/>
                  </a:ext>
                </a:extLst>
              </p:cNvPr>
              <p:cNvSpPr/>
              <p:nvPr/>
            </p:nvSpPr>
            <p:spPr>
              <a:xfrm>
                <a:off x="3528822" y="2239632"/>
                <a:ext cx="611065" cy="812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25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de-AT" sz="2500" b="0" i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de-AT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B875B5AD-F0E4-499A-AA1D-B5664ACCA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822" y="2239632"/>
                <a:ext cx="611065" cy="8125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9F4B1EEC-FD37-4D98-80DC-065520C5EF21}"/>
                  </a:ext>
                </a:extLst>
              </p:cNvPr>
              <p:cNvSpPr/>
              <p:nvPr/>
            </p:nvSpPr>
            <p:spPr>
              <a:xfrm>
                <a:off x="3617788" y="3462615"/>
                <a:ext cx="433131" cy="812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25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AT" sz="25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AT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9F4B1EEC-FD37-4D98-80DC-065520C5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788" y="3462615"/>
                <a:ext cx="433131" cy="8125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072E6BD-7759-4218-A997-0229BD93AD29}"/>
                  </a:ext>
                </a:extLst>
              </p:cNvPr>
              <p:cNvSpPr/>
              <p:nvPr/>
            </p:nvSpPr>
            <p:spPr>
              <a:xfrm>
                <a:off x="3466848" y="4547745"/>
                <a:ext cx="735008" cy="815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500" b="0" i="1" smtClean="0">
                          <a:latin typeface="Cambria Math" panose="02040503050406030204" pitchFamily="18" charset="0"/>
                        </a:rPr>
                        <m:t>1 </m:t>
                      </m:r>
                      <m:f>
                        <m:fPr>
                          <m:ctrlPr>
                            <a:rPr lang="de-AT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25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AT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de-AT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072E6BD-7759-4218-A997-0229BD93A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48" y="4547745"/>
                <a:ext cx="735008" cy="815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9B5F5DD-8DA2-4D66-B89B-9260AE6EA5E9}"/>
                  </a:ext>
                </a:extLst>
              </p:cNvPr>
              <p:cNvSpPr/>
              <p:nvPr/>
            </p:nvSpPr>
            <p:spPr>
              <a:xfrm>
                <a:off x="6696513" y="2407402"/>
                <a:ext cx="854721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500" b="0" i="1" smtClean="0">
                          <a:latin typeface="Cambria Math" panose="02040503050406030204" pitchFamily="18" charset="0"/>
                        </a:rPr>
                        <m:t>0,09</m:t>
                      </m:r>
                    </m:oMath>
                  </m:oMathPara>
                </a14:m>
                <a:endParaRPr lang="de-AT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9B5F5DD-8DA2-4D66-B89B-9260AE6EA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513" y="2407402"/>
                <a:ext cx="854721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FC64A8AC-4FC6-4D89-8E16-0D78FEBFA7C6}"/>
                  </a:ext>
                </a:extLst>
              </p:cNvPr>
              <p:cNvSpPr/>
              <p:nvPr/>
            </p:nvSpPr>
            <p:spPr>
              <a:xfrm>
                <a:off x="4644030" y="2206871"/>
                <a:ext cx="611065" cy="812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25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de-AT" sz="25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de-AT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FC64A8AC-4FC6-4D89-8E16-0D78FEBFA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30" y="2206871"/>
                <a:ext cx="611065" cy="8125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8F5BEBF7-7F22-4715-950B-0EA94D8F4AA4}"/>
                  </a:ext>
                </a:extLst>
              </p:cNvPr>
              <p:cNvSpPr/>
              <p:nvPr/>
            </p:nvSpPr>
            <p:spPr>
              <a:xfrm>
                <a:off x="5759238" y="3376058"/>
                <a:ext cx="433132" cy="822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AT" sz="25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de-AT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8F5BEBF7-7F22-4715-950B-0EA94D8F4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238" y="3376058"/>
                <a:ext cx="433132" cy="822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9C990F5-8EEC-48F0-8DAC-F30C53DBAB3C}"/>
                  </a:ext>
                </a:extLst>
              </p:cNvPr>
              <p:cNvSpPr/>
              <p:nvPr/>
            </p:nvSpPr>
            <p:spPr>
              <a:xfrm>
                <a:off x="4732996" y="3376058"/>
                <a:ext cx="433132" cy="815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AT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de-AT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9C990F5-8EEC-48F0-8DAC-F30C53DBA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996" y="3376058"/>
                <a:ext cx="433132" cy="8150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FC2AD599-48F4-4A54-BB60-A3E1CA6EEAA9}"/>
                  </a:ext>
                </a:extLst>
              </p:cNvPr>
              <p:cNvSpPr/>
              <p:nvPr/>
            </p:nvSpPr>
            <p:spPr>
              <a:xfrm>
                <a:off x="4732996" y="4547745"/>
                <a:ext cx="433132" cy="815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sz="25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AT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FC2AD599-48F4-4A54-BB60-A3E1CA6EE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996" y="4547745"/>
                <a:ext cx="433132" cy="8150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93D6D2FE-5069-4935-A34C-DF43FE85619B}"/>
              </a:ext>
            </a:extLst>
          </p:cNvPr>
          <p:cNvSpPr/>
          <p:nvPr/>
        </p:nvSpPr>
        <p:spPr>
          <a:xfrm>
            <a:off x="8139936" y="2407402"/>
            <a:ext cx="362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DB84F49A-DE8F-4FF8-A72F-FD254C382EA2}"/>
                  </a:ext>
                </a:extLst>
              </p:cNvPr>
              <p:cNvSpPr/>
              <p:nvPr/>
            </p:nvSpPr>
            <p:spPr>
              <a:xfrm>
                <a:off x="5759238" y="2206870"/>
                <a:ext cx="433132" cy="815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AT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de-AT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DB84F49A-DE8F-4FF8-A72F-FD254C382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238" y="2206870"/>
                <a:ext cx="433132" cy="8150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1AF2AFC-D2FB-4DC3-807D-03305834C917}"/>
                  </a:ext>
                </a:extLst>
              </p:cNvPr>
              <p:cNvSpPr/>
              <p:nvPr/>
            </p:nvSpPr>
            <p:spPr>
              <a:xfrm>
                <a:off x="6781016" y="3359618"/>
                <a:ext cx="735008" cy="815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500" b="0" i="1" smtClean="0">
                          <a:latin typeface="Cambria Math" panose="02040503050406030204" pitchFamily="18" charset="0"/>
                        </a:rPr>
                        <m:t>1 </m:t>
                      </m:r>
                      <m:f>
                        <m:fPr>
                          <m:ctrlPr>
                            <a:rPr lang="de-AT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25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AT" sz="2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de-AT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1AF2AFC-D2FB-4DC3-807D-03305834C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016" y="3359618"/>
                <a:ext cx="735008" cy="8150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hteck 18">
            <a:extLst>
              <a:ext uri="{FF2B5EF4-FFF2-40B4-BE49-F238E27FC236}">
                <a16:creationId xmlns:a16="http://schemas.microsoft.com/office/drawing/2014/main" id="{18DA5228-5DC1-4E14-A98E-126DA54CA2E4}"/>
              </a:ext>
            </a:extLst>
          </p:cNvPr>
          <p:cNvSpPr/>
          <p:nvPr/>
        </p:nvSpPr>
        <p:spPr>
          <a:xfrm>
            <a:off x="6855776" y="4649875"/>
            <a:ext cx="60625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1,2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88CF777D-554A-4CDC-8C3C-523348C3320C}"/>
                  </a:ext>
                </a:extLst>
              </p:cNvPr>
              <p:cNvSpPr/>
              <p:nvPr/>
            </p:nvSpPr>
            <p:spPr>
              <a:xfrm>
                <a:off x="5759238" y="4555569"/>
                <a:ext cx="433132" cy="812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25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AT" sz="25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de-AT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88CF777D-554A-4CDC-8C3C-523348C33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238" y="4555569"/>
                <a:ext cx="433132" cy="8125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1101FCB-3E5F-434A-BFFA-C478A6B06E65}"/>
                  </a:ext>
                </a:extLst>
              </p:cNvPr>
              <p:cNvSpPr/>
              <p:nvPr/>
            </p:nvSpPr>
            <p:spPr>
              <a:xfrm>
                <a:off x="8104670" y="3255595"/>
                <a:ext cx="433132" cy="815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25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sz="25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de-AT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1101FCB-3E5F-434A-BFFA-C478A6B06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70" y="3255595"/>
                <a:ext cx="433132" cy="8150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990AE1F2-92D1-47D8-AD4C-91AA806F2077}"/>
                  </a:ext>
                </a:extLst>
              </p:cNvPr>
              <p:cNvSpPr/>
              <p:nvPr/>
            </p:nvSpPr>
            <p:spPr>
              <a:xfrm>
                <a:off x="8125438" y="4547744"/>
                <a:ext cx="433132" cy="815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AT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de-AT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990AE1F2-92D1-47D8-AD4C-91AA806F2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438" y="4547744"/>
                <a:ext cx="433132" cy="81509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8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>
            <a:extLst>
              <a:ext uri="{FF2B5EF4-FFF2-40B4-BE49-F238E27FC236}">
                <a16:creationId xmlns:a16="http://schemas.microsoft.com/office/drawing/2014/main" id="{1380B019-81E4-436D-932C-D9E23E9FCBB9}"/>
              </a:ext>
            </a:extLst>
          </p:cNvPr>
          <p:cNvSpPr txBox="1">
            <a:spLocks/>
          </p:cNvSpPr>
          <p:nvPr/>
        </p:nvSpPr>
        <p:spPr>
          <a:xfrm>
            <a:off x="1524000" y="197870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sz="3000" b="1" dirty="0">
                <a:latin typeface="Roboto Light" panose="02000000000000000000" pitchFamily="2" charset="0"/>
                <a:ea typeface="Roboto Light" panose="02000000000000000000" pitchFamily="2" charset="0"/>
              </a:rPr>
              <a:t>Schreibe als gemischte Zahl: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/>
              <p:nvPr/>
            </p:nvSpPr>
            <p:spPr>
              <a:xfrm>
                <a:off x="5399431" y="2806586"/>
                <a:ext cx="1393138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de-AT" sz="40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de-AT" sz="4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AT" sz="4000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431" y="2806586"/>
                <a:ext cx="1393138" cy="1248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391FA8AF-E617-4D1E-907B-15E25030AC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5918792"/>
                  </p:ext>
                </p:extLst>
              </p:nvPr>
            </p:nvGraphicFramePr>
            <p:xfrm>
              <a:off x="10771782" y="6013938"/>
              <a:ext cx="1273907" cy="716573"/>
            </p:xfrm>
            <a:graphic>
              <a:graphicData uri="http://schemas.microsoft.com/office/powerpoint/2016/slidezoom">
                <pslz:sldZm>
                  <pslz:sldZmObj sldId="273" cId="2301321204">
                    <pslz:zmPr id="{FA198FA0-98F3-451C-9998-9EB69011CB0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907" cy="7165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Folien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91FA8AF-E617-4D1E-907B-15E25030AC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1782" y="6013938"/>
                <a:ext cx="1273907" cy="7165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4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229A66A3-BD51-467F-A10E-E61BA6445D4B}"/>
                  </a:ext>
                </a:extLst>
              </p:cNvPr>
              <p:cNvSpPr/>
              <p:nvPr/>
            </p:nvSpPr>
            <p:spPr>
              <a:xfrm>
                <a:off x="5093866" y="2806586"/>
                <a:ext cx="2004267" cy="1261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AT" sz="40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de-AT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AT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de-AT" sz="40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de-AT" sz="40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AT" sz="4000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229A66A3-BD51-467F-A10E-E61BA6445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866" y="2806586"/>
                <a:ext cx="2004267" cy="1261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4E3FE874-9989-4D91-BBB9-E08810721E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5918792"/>
                  </p:ext>
                </p:extLst>
              </p:nvPr>
            </p:nvGraphicFramePr>
            <p:xfrm>
              <a:off x="10771782" y="6013938"/>
              <a:ext cx="1273907" cy="716573"/>
            </p:xfrm>
            <a:graphic>
              <a:graphicData uri="http://schemas.microsoft.com/office/powerpoint/2016/slidezoom">
                <pslz:sldZm>
                  <pslz:sldZmObj sldId="273" cId="2301321204">
                    <pslz:zmPr id="{FA198FA0-98F3-451C-9998-9EB69011CB0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907" cy="7165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3FE874-9989-4D91-BBB9-E08810721E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1782" y="6013938"/>
                <a:ext cx="1273907" cy="7165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23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>
            <a:extLst>
              <a:ext uri="{FF2B5EF4-FFF2-40B4-BE49-F238E27FC236}">
                <a16:creationId xmlns:a16="http://schemas.microsoft.com/office/drawing/2014/main" id="{1380B019-81E4-436D-932C-D9E23E9FCBB9}"/>
              </a:ext>
            </a:extLst>
          </p:cNvPr>
          <p:cNvSpPr txBox="1">
            <a:spLocks/>
          </p:cNvSpPr>
          <p:nvPr/>
        </p:nvSpPr>
        <p:spPr>
          <a:xfrm>
            <a:off x="1382134" y="197870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sz="3000" b="1" dirty="0">
                <a:latin typeface="Roboto Light" panose="02000000000000000000" pitchFamily="2" charset="0"/>
                <a:ea typeface="Roboto Light" panose="02000000000000000000" pitchFamily="2" charset="0"/>
              </a:rPr>
              <a:t>Schreibe als unechten Bruch: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/>
              <p:nvPr/>
            </p:nvSpPr>
            <p:spPr>
              <a:xfrm>
                <a:off x="5158724" y="2806586"/>
                <a:ext cx="1590820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000" b="0" i="1" smtClean="0">
                          <a:latin typeface="Cambria Math" panose="02040503050406030204" pitchFamily="18" charset="0"/>
                        </a:rPr>
                        <m:t>5 </m:t>
                      </m:r>
                      <m:f>
                        <m:fPr>
                          <m:ctrlPr>
                            <a:rPr lang="de-AT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AT" sz="4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de-AT" sz="4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AT" sz="4000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24" y="2806586"/>
                <a:ext cx="1590820" cy="1248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72F9434B-070A-4038-9867-11D196066E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5918792"/>
                  </p:ext>
                </p:extLst>
              </p:nvPr>
            </p:nvGraphicFramePr>
            <p:xfrm>
              <a:off x="10771782" y="6013938"/>
              <a:ext cx="1273907" cy="716573"/>
            </p:xfrm>
            <a:graphic>
              <a:graphicData uri="http://schemas.microsoft.com/office/powerpoint/2016/slidezoom">
                <pslz:sldZm>
                  <pslz:sldZmObj sldId="273" cId="2301321204">
                    <pslz:zmPr id="{FA198FA0-98F3-451C-9998-9EB69011CB0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907" cy="7165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Folien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2F9434B-070A-4038-9867-11D196066E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1782" y="6013938"/>
                <a:ext cx="1273907" cy="7165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7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>
            <a:extLst>
              <a:ext uri="{FF2B5EF4-FFF2-40B4-BE49-F238E27FC236}">
                <a16:creationId xmlns:a16="http://schemas.microsoft.com/office/drawing/2014/main" id="{1380B019-81E4-436D-932C-D9E23E9FCBB9}"/>
              </a:ext>
            </a:extLst>
          </p:cNvPr>
          <p:cNvSpPr txBox="1">
            <a:spLocks/>
          </p:cNvSpPr>
          <p:nvPr/>
        </p:nvSpPr>
        <p:spPr>
          <a:xfrm>
            <a:off x="1523999" y="197870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sz="3000" b="1" dirty="0">
                <a:latin typeface="Roboto Light" panose="02000000000000000000" pitchFamily="2" charset="0"/>
                <a:ea typeface="Roboto Light" panose="02000000000000000000" pitchFamily="2" charset="0"/>
              </a:rPr>
              <a:t>Schreibe als Dezimalzahl: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/>
              <p:nvPr/>
            </p:nvSpPr>
            <p:spPr>
              <a:xfrm>
                <a:off x="5257565" y="2806586"/>
                <a:ext cx="1393137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de-AT" sz="40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de-AT" sz="4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AT" sz="4000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565" y="2806586"/>
                <a:ext cx="1393137" cy="1248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9038ABAE-8FEF-4E4B-ABD3-2D92B15B87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5918792"/>
                  </p:ext>
                </p:extLst>
              </p:nvPr>
            </p:nvGraphicFramePr>
            <p:xfrm>
              <a:off x="10771782" y="6013938"/>
              <a:ext cx="1273907" cy="716573"/>
            </p:xfrm>
            <a:graphic>
              <a:graphicData uri="http://schemas.microsoft.com/office/powerpoint/2016/slidezoom">
                <pslz:sldZm>
                  <pslz:sldZmObj sldId="273" cId="2301321204">
                    <pslz:zmPr id="{FA198FA0-98F3-451C-9998-9EB69011CB0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907" cy="7165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Folien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038ABAE-8FEF-4E4B-ABD3-2D92B15B87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1782" y="6013938"/>
                <a:ext cx="1273907" cy="7165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5988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>
            <a:extLst>
              <a:ext uri="{FF2B5EF4-FFF2-40B4-BE49-F238E27FC236}">
                <a16:creationId xmlns:a16="http://schemas.microsoft.com/office/drawing/2014/main" id="{1380B019-81E4-436D-932C-D9E23E9FCBB9}"/>
              </a:ext>
            </a:extLst>
          </p:cNvPr>
          <p:cNvSpPr txBox="1">
            <a:spLocks/>
          </p:cNvSpPr>
          <p:nvPr/>
        </p:nvSpPr>
        <p:spPr>
          <a:xfrm>
            <a:off x="1382134" y="197870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sz="3000" b="1" dirty="0">
                <a:latin typeface="Roboto Light" panose="02000000000000000000" pitchFamily="2" charset="0"/>
                <a:ea typeface="Roboto Light" panose="02000000000000000000" pitchFamily="2" charset="0"/>
              </a:rPr>
              <a:t>Schreibe als unechten Bruch: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/>
              <p:nvPr/>
            </p:nvSpPr>
            <p:spPr>
              <a:xfrm>
                <a:off x="5158724" y="2806586"/>
                <a:ext cx="1590820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AT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AT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AT" sz="4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AT" sz="4000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24" y="2806586"/>
                <a:ext cx="1590820" cy="1248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901CC490-11E5-4A8F-AD7E-19923ADFCD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5918792"/>
                  </p:ext>
                </p:extLst>
              </p:nvPr>
            </p:nvGraphicFramePr>
            <p:xfrm>
              <a:off x="10771782" y="6013938"/>
              <a:ext cx="1273907" cy="716573"/>
            </p:xfrm>
            <a:graphic>
              <a:graphicData uri="http://schemas.microsoft.com/office/powerpoint/2016/slidezoom">
                <pslz:sldZm>
                  <pslz:sldZmObj sldId="273" cId="2301321204">
                    <pslz:zmPr id="{FA198FA0-98F3-451C-9998-9EB69011CB0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907" cy="7165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Folien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01CC490-11E5-4A8F-AD7E-19923ADFCD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1782" y="6013938"/>
                <a:ext cx="1273907" cy="7165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690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>
            <a:extLst>
              <a:ext uri="{FF2B5EF4-FFF2-40B4-BE49-F238E27FC236}">
                <a16:creationId xmlns:a16="http://schemas.microsoft.com/office/drawing/2014/main" id="{1380B019-81E4-436D-932C-D9E23E9FCBB9}"/>
              </a:ext>
            </a:extLst>
          </p:cNvPr>
          <p:cNvSpPr txBox="1">
            <a:spLocks/>
          </p:cNvSpPr>
          <p:nvPr/>
        </p:nvSpPr>
        <p:spPr>
          <a:xfrm>
            <a:off x="1524000" y="197870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sz="3000" b="1" dirty="0">
                <a:latin typeface="Roboto Light" panose="02000000000000000000" pitchFamily="2" charset="0"/>
                <a:ea typeface="Roboto Light" panose="02000000000000000000" pitchFamily="2" charset="0"/>
              </a:rPr>
              <a:t>Welcher Bruch ist größer?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C41CB68-62DB-44BE-B690-0D012CE95A8C}"/>
              </a:ext>
            </a:extLst>
          </p:cNvPr>
          <p:cNvGrpSpPr/>
          <p:nvPr/>
        </p:nvGrpSpPr>
        <p:grpSpPr>
          <a:xfrm>
            <a:off x="5007722" y="2806586"/>
            <a:ext cx="2176556" cy="1244828"/>
            <a:chOff x="4810135" y="2806586"/>
            <a:chExt cx="2176556" cy="1244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229A66A3-BD51-467F-A10E-E61BA6445D4B}"/>
                    </a:ext>
                  </a:extLst>
                </p:cNvPr>
                <p:cNvSpPr/>
                <p:nvPr/>
              </p:nvSpPr>
              <p:spPr>
                <a:xfrm>
                  <a:off x="4810135" y="2806586"/>
                  <a:ext cx="583814" cy="12448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AT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AT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AT" sz="4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de-AT" sz="4000" dirty="0"/>
                </a:p>
              </p:txBody>
            </p:sp>
          </mc:Choice>
          <mc:Fallback xmlns=""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229A66A3-BD51-467F-A10E-E61BA6445D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35" y="2806586"/>
                  <a:ext cx="583814" cy="124482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A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40D92B11-0D19-4EEF-81D0-545AF32BAF82}"/>
                    </a:ext>
                  </a:extLst>
                </p:cNvPr>
                <p:cNvSpPr/>
                <p:nvPr/>
              </p:nvSpPr>
              <p:spPr>
                <a:xfrm>
                  <a:off x="6402877" y="2806586"/>
                  <a:ext cx="583814" cy="12448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AT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AT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de-AT" sz="4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de-AT" sz="4000" dirty="0"/>
                </a:p>
              </p:txBody>
            </p:sp>
          </mc:Choice>
          <mc:Fallback xmlns=""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40D92B11-0D19-4EEF-81D0-545AF32BA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877" y="2806586"/>
                  <a:ext cx="583814" cy="12448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A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Untertitel 2">
              <a:extLst>
                <a:ext uri="{FF2B5EF4-FFF2-40B4-BE49-F238E27FC236}">
                  <a16:creationId xmlns:a16="http://schemas.microsoft.com/office/drawing/2014/main" id="{2775BEB4-6B31-4E50-8C25-DE396F02A704}"/>
                </a:ext>
              </a:extLst>
            </p:cNvPr>
            <p:cNvSpPr txBox="1">
              <a:spLocks/>
            </p:cNvSpPr>
            <p:nvPr/>
          </p:nvSpPr>
          <p:spPr>
            <a:xfrm>
              <a:off x="5102042" y="3235630"/>
              <a:ext cx="1579685" cy="4570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de-AT" sz="30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oder</a:t>
              </a: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Folienzoom 7">
                <a:extLst>
                  <a:ext uri="{FF2B5EF4-FFF2-40B4-BE49-F238E27FC236}">
                    <a16:creationId xmlns:a16="http://schemas.microsoft.com/office/drawing/2014/main" id="{88A2338A-66CD-4800-AAAB-DDDB6B27B0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5918792"/>
                  </p:ext>
                </p:extLst>
              </p:nvPr>
            </p:nvGraphicFramePr>
            <p:xfrm>
              <a:off x="10771782" y="6013938"/>
              <a:ext cx="1273907" cy="716573"/>
            </p:xfrm>
            <a:graphic>
              <a:graphicData uri="http://schemas.microsoft.com/office/powerpoint/2016/slidezoom">
                <pslz:sldZm>
                  <pslz:sldZmObj sldId="273" cId="2301321204">
                    <pslz:zmPr id="{FA198FA0-98F3-451C-9998-9EB69011CB0B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907" cy="7165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Folienzoom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8A2338A-66CD-4800-AAAB-DDDB6B27B0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71782" y="6013938"/>
                <a:ext cx="1273907" cy="7165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900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>
            <a:extLst>
              <a:ext uri="{FF2B5EF4-FFF2-40B4-BE49-F238E27FC236}">
                <a16:creationId xmlns:a16="http://schemas.microsoft.com/office/drawing/2014/main" id="{1380B019-81E4-436D-932C-D9E23E9FCBB9}"/>
              </a:ext>
            </a:extLst>
          </p:cNvPr>
          <p:cNvSpPr txBox="1">
            <a:spLocks/>
          </p:cNvSpPr>
          <p:nvPr/>
        </p:nvSpPr>
        <p:spPr>
          <a:xfrm>
            <a:off x="1382134" y="197870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sz="3000" b="1" dirty="0">
                <a:latin typeface="Roboto Light" panose="02000000000000000000" pitchFamily="2" charset="0"/>
                <a:ea typeface="Roboto Light" panose="02000000000000000000" pitchFamily="2" charset="0"/>
              </a:rPr>
              <a:t>Kürze: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/>
              <p:nvPr/>
            </p:nvSpPr>
            <p:spPr>
              <a:xfrm>
                <a:off x="5399431" y="2806586"/>
                <a:ext cx="1393138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de-AT" sz="4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AT" sz="4000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431" y="2806586"/>
                <a:ext cx="1393138" cy="1248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0F619BD5-25B4-48E3-BD5D-2A83013D36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5918792"/>
                  </p:ext>
                </p:extLst>
              </p:nvPr>
            </p:nvGraphicFramePr>
            <p:xfrm>
              <a:off x="10771782" y="6013938"/>
              <a:ext cx="1273907" cy="716573"/>
            </p:xfrm>
            <a:graphic>
              <a:graphicData uri="http://schemas.microsoft.com/office/powerpoint/2016/slidezoom">
                <pslz:sldZm>
                  <pslz:sldZmObj sldId="273" cId="2301321204">
                    <pslz:zmPr id="{FA198FA0-98F3-451C-9998-9EB69011CB0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907" cy="7165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Folien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619BD5-25B4-48E3-BD5D-2A83013D36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1782" y="6013938"/>
                <a:ext cx="1273907" cy="7165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0323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>
            <a:extLst>
              <a:ext uri="{FF2B5EF4-FFF2-40B4-BE49-F238E27FC236}">
                <a16:creationId xmlns:a16="http://schemas.microsoft.com/office/drawing/2014/main" id="{1380B019-81E4-436D-932C-D9E23E9FCBB9}"/>
              </a:ext>
            </a:extLst>
          </p:cNvPr>
          <p:cNvSpPr txBox="1">
            <a:spLocks/>
          </p:cNvSpPr>
          <p:nvPr/>
        </p:nvSpPr>
        <p:spPr>
          <a:xfrm>
            <a:off x="1523999" y="197870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sz="3000" b="1" dirty="0">
                <a:latin typeface="Roboto Light" panose="02000000000000000000" pitchFamily="2" charset="0"/>
                <a:ea typeface="Roboto Light" panose="02000000000000000000" pitchFamily="2" charset="0"/>
              </a:rPr>
              <a:t>Schreibe als Dezimalzahl: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/>
              <p:nvPr/>
            </p:nvSpPr>
            <p:spPr>
              <a:xfrm>
                <a:off x="5257565" y="2806586"/>
                <a:ext cx="1676869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de-AT" sz="4000" b="0" i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de-AT" sz="4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AT" sz="4000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565" y="2806586"/>
                <a:ext cx="1676869" cy="1248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6998F755-D28D-451F-BDA3-E685C5D9BE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0134166"/>
                  </p:ext>
                </p:extLst>
              </p:nvPr>
            </p:nvGraphicFramePr>
            <p:xfrm>
              <a:off x="10771782" y="6013938"/>
              <a:ext cx="1273907" cy="716573"/>
            </p:xfrm>
            <a:graphic>
              <a:graphicData uri="http://schemas.microsoft.com/office/powerpoint/2016/slidezoom">
                <pslz:sldZm>
                  <pslz:sldZmObj sldId="273" cId="2301321204">
                    <pslz:zmPr id="{FA198FA0-98F3-451C-9998-9EB69011CB0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907" cy="7165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998F755-D28D-451F-BDA3-E685C5D9BE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1782" y="6013938"/>
                <a:ext cx="1273907" cy="7165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43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>
            <a:extLst>
              <a:ext uri="{FF2B5EF4-FFF2-40B4-BE49-F238E27FC236}">
                <a16:creationId xmlns:a16="http://schemas.microsoft.com/office/drawing/2014/main" id="{EE4659E6-818E-437A-8DA5-E9217D6061D7}"/>
              </a:ext>
            </a:extLst>
          </p:cNvPr>
          <p:cNvSpPr txBox="1">
            <a:spLocks/>
          </p:cNvSpPr>
          <p:nvPr/>
        </p:nvSpPr>
        <p:spPr>
          <a:xfrm>
            <a:off x="1524000" y="3053589"/>
            <a:ext cx="9144000" cy="75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sz="3000" b="1" dirty="0">
                <a:latin typeface="Roboto Light" panose="02000000000000000000" pitchFamily="2" charset="0"/>
                <a:ea typeface="Roboto Light" panose="02000000000000000000" pitchFamily="2" charset="0"/>
              </a:rPr>
              <a:t>Das war’s!</a:t>
            </a:r>
          </a:p>
        </p:txBody>
      </p:sp>
    </p:spTree>
    <p:extLst>
      <p:ext uri="{BB962C8B-B14F-4D97-AF65-F5344CB8AC3E}">
        <p14:creationId xmlns:p14="http://schemas.microsoft.com/office/powerpoint/2010/main" val="364854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610307-698F-40C6-B6B6-836C0960B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05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2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>
            <a:extLst>
              <a:ext uri="{FF2B5EF4-FFF2-40B4-BE49-F238E27FC236}">
                <a16:creationId xmlns:a16="http://schemas.microsoft.com/office/drawing/2014/main" id="{EE4659E6-818E-437A-8DA5-E9217D6061D7}"/>
              </a:ext>
            </a:extLst>
          </p:cNvPr>
          <p:cNvSpPr txBox="1">
            <a:spLocks/>
          </p:cNvSpPr>
          <p:nvPr/>
        </p:nvSpPr>
        <p:spPr>
          <a:xfrm>
            <a:off x="1524000" y="3053589"/>
            <a:ext cx="9144000" cy="75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sz="3000" b="1" dirty="0">
                <a:latin typeface="Roboto Light" panose="02000000000000000000" pitchFamily="2" charset="0"/>
                <a:ea typeface="Roboto Light" panose="02000000000000000000" pitchFamily="2" charset="0"/>
              </a:rPr>
              <a:t>Los geht’s!</a:t>
            </a:r>
          </a:p>
        </p:txBody>
      </p:sp>
    </p:spTree>
    <p:extLst>
      <p:ext uri="{BB962C8B-B14F-4D97-AF65-F5344CB8AC3E}">
        <p14:creationId xmlns:p14="http://schemas.microsoft.com/office/powerpoint/2010/main" val="219042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229A66A3-BD51-467F-A10E-E61BA6445D4B}"/>
                  </a:ext>
                </a:extLst>
              </p:cNvPr>
              <p:cNvSpPr/>
              <p:nvPr/>
            </p:nvSpPr>
            <p:spPr>
              <a:xfrm>
                <a:off x="5093866" y="2806586"/>
                <a:ext cx="2287999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de-AT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AT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de-AT" sz="40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de-AT" sz="40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AT" sz="4000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229A66A3-BD51-467F-A10E-E61BA6445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866" y="2806586"/>
                <a:ext cx="2287999" cy="1248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4BBD7847-1360-46C3-9EED-2ADCF27CBC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5918792"/>
                  </p:ext>
                </p:extLst>
              </p:nvPr>
            </p:nvGraphicFramePr>
            <p:xfrm>
              <a:off x="10771782" y="6013938"/>
              <a:ext cx="1273907" cy="716573"/>
            </p:xfrm>
            <a:graphic>
              <a:graphicData uri="http://schemas.microsoft.com/office/powerpoint/2016/slidezoom">
                <pslz:sldZm>
                  <pslz:sldZmObj sldId="273" cId="2301321204">
                    <pslz:zmPr id="{FA198FA0-98F3-451C-9998-9EB69011CB0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907" cy="7165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BBD7847-1360-46C3-9EED-2ADCF27CBC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1782" y="6013938"/>
                <a:ext cx="1273907" cy="7165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85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>
            <a:extLst>
              <a:ext uri="{FF2B5EF4-FFF2-40B4-BE49-F238E27FC236}">
                <a16:creationId xmlns:a16="http://schemas.microsoft.com/office/drawing/2014/main" id="{1380B019-81E4-436D-932C-D9E23E9FCBB9}"/>
              </a:ext>
            </a:extLst>
          </p:cNvPr>
          <p:cNvSpPr txBox="1">
            <a:spLocks/>
          </p:cNvSpPr>
          <p:nvPr/>
        </p:nvSpPr>
        <p:spPr>
          <a:xfrm>
            <a:off x="1382134" y="197870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sz="3000" b="1" dirty="0">
                <a:latin typeface="Roboto Light" panose="02000000000000000000" pitchFamily="2" charset="0"/>
                <a:ea typeface="Roboto Light" panose="02000000000000000000" pitchFamily="2" charset="0"/>
              </a:rPr>
              <a:t>Kürze: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/>
              <p:nvPr/>
            </p:nvSpPr>
            <p:spPr>
              <a:xfrm>
                <a:off x="5399431" y="2806586"/>
                <a:ext cx="1393138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de-AT" sz="4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AT" sz="4000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431" y="2806586"/>
                <a:ext cx="1393138" cy="1248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ED7D4F9-813B-4013-AA19-6E9257069C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7010898"/>
                  </p:ext>
                </p:extLst>
              </p:nvPr>
            </p:nvGraphicFramePr>
            <p:xfrm>
              <a:off x="10771782" y="6013938"/>
              <a:ext cx="1273907" cy="716573"/>
            </p:xfrm>
            <a:graphic>
              <a:graphicData uri="http://schemas.microsoft.com/office/powerpoint/2016/slidezoom">
                <pslz:sldZm>
                  <pslz:sldZmObj sldId="273" cId="2301321204">
                    <pslz:zmPr id="{FA198FA0-98F3-451C-9998-9EB69011CB0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907" cy="7165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ED7D4F9-813B-4013-AA19-6E9257069C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1782" y="6013938"/>
                <a:ext cx="1273907" cy="7165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084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229A66A3-BD51-467F-A10E-E61BA6445D4B}"/>
                  </a:ext>
                </a:extLst>
              </p:cNvPr>
              <p:cNvSpPr/>
              <p:nvPr/>
            </p:nvSpPr>
            <p:spPr>
              <a:xfrm>
                <a:off x="5093866" y="2806586"/>
                <a:ext cx="2004267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de-AT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AT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AT" sz="4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AT" sz="40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AT" sz="4000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229A66A3-BD51-467F-A10E-E61BA6445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866" y="2806586"/>
                <a:ext cx="2004267" cy="1248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55F120FA-1BD7-4F53-B4D7-CED46E1E23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5918792"/>
                  </p:ext>
                </p:extLst>
              </p:nvPr>
            </p:nvGraphicFramePr>
            <p:xfrm>
              <a:off x="10771782" y="6013938"/>
              <a:ext cx="1273907" cy="716573"/>
            </p:xfrm>
            <a:graphic>
              <a:graphicData uri="http://schemas.microsoft.com/office/powerpoint/2016/slidezoom">
                <pslz:sldZm>
                  <pslz:sldZmObj sldId="273" cId="2301321204">
                    <pslz:zmPr id="{FA198FA0-98F3-451C-9998-9EB69011CB0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907" cy="7165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5F120FA-1BD7-4F53-B4D7-CED46E1E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1782" y="6013938"/>
                <a:ext cx="1273907" cy="7165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549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>
            <a:extLst>
              <a:ext uri="{FF2B5EF4-FFF2-40B4-BE49-F238E27FC236}">
                <a16:creationId xmlns:a16="http://schemas.microsoft.com/office/drawing/2014/main" id="{1380B019-81E4-436D-932C-D9E23E9FCBB9}"/>
              </a:ext>
            </a:extLst>
          </p:cNvPr>
          <p:cNvSpPr txBox="1">
            <a:spLocks/>
          </p:cNvSpPr>
          <p:nvPr/>
        </p:nvSpPr>
        <p:spPr>
          <a:xfrm>
            <a:off x="1524000" y="197870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sz="3000" b="1" dirty="0">
                <a:latin typeface="Roboto Light" panose="02000000000000000000" pitchFamily="2" charset="0"/>
                <a:ea typeface="Roboto Light" panose="02000000000000000000" pitchFamily="2" charset="0"/>
              </a:rPr>
              <a:t>Schreibe als gemischte Zahl: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/>
              <p:nvPr/>
            </p:nvSpPr>
            <p:spPr>
              <a:xfrm>
                <a:off x="5541297" y="2806586"/>
                <a:ext cx="1109406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de-AT" sz="4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de-AT" sz="4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AT" sz="4000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297" y="2806586"/>
                <a:ext cx="1109406" cy="1248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DE7A1B9A-8119-4FBD-BED1-8517CAA384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5918792"/>
                  </p:ext>
                </p:extLst>
              </p:nvPr>
            </p:nvGraphicFramePr>
            <p:xfrm>
              <a:off x="10771782" y="6013938"/>
              <a:ext cx="1273907" cy="716573"/>
            </p:xfrm>
            <a:graphic>
              <a:graphicData uri="http://schemas.microsoft.com/office/powerpoint/2016/slidezoom">
                <pslz:sldZm>
                  <pslz:sldZmObj sldId="273" cId="2301321204">
                    <pslz:zmPr id="{FA198FA0-98F3-451C-9998-9EB69011CB0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907" cy="7165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Folien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E7A1B9A-8119-4FBD-BED1-8517CAA384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1782" y="6013938"/>
                <a:ext cx="1273907" cy="7165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69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>
            <a:extLst>
              <a:ext uri="{FF2B5EF4-FFF2-40B4-BE49-F238E27FC236}">
                <a16:creationId xmlns:a16="http://schemas.microsoft.com/office/drawing/2014/main" id="{1380B019-81E4-436D-932C-D9E23E9FCBB9}"/>
              </a:ext>
            </a:extLst>
          </p:cNvPr>
          <p:cNvSpPr txBox="1">
            <a:spLocks/>
          </p:cNvSpPr>
          <p:nvPr/>
        </p:nvSpPr>
        <p:spPr>
          <a:xfrm>
            <a:off x="1382134" y="197870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sz="3000" b="1" dirty="0">
                <a:latin typeface="Roboto Light" panose="02000000000000000000" pitchFamily="2" charset="0"/>
                <a:ea typeface="Roboto Light" panose="02000000000000000000" pitchFamily="2" charset="0"/>
              </a:rPr>
              <a:t>Kürze: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/>
              <p:nvPr/>
            </p:nvSpPr>
            <p:spPr>
              <a:xfrm>
                <a:off x="5399431" y="2806586"/>
                <a:ext cx="1393138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de-AT" sz="4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de-AT" sz="4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AT" sz="4000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0D92B11-0D19-4EEF-81D0-545AF32BA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431" y="2806586"/>
                <a:ext cx="1393138" cy="1248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80A2C611-7861-49E1-BAF2-0F0E518CC2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5918792"/>
                  </p:ext>
                </p:extLst>
              </p:nvPr>
            </p:nvGraphicFramePr>
            <p:xfrm>
              <a:off x="10771782" y="6013938"/>
              <a:ext cx="1273907" cy="716573"/>
            </p:xfrm>
            <a:graphic>
              <a:graphicData uri="http://schemas.microsoft.com/office/powerpoint/2016/slidezoom">
                <pslz:sldZm>
                  <pslz:sldZmObj sldId="273" cId="2301321204">
                    <pslz:zmPr id="{FA198FA0-98F3-451C-9998-9EB69011CB0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907" cy="7165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Folien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0A2C611-7861-49E1-BAF2-0F0E518CC2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1782" y="6013938"/>
                <a:ext cx="1273907" cy="7165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001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229A66A3-BD51-467F-A10E-E61BA6445D4B}"/>
                  </a:ext>
                </a:extLst>
              </p:cNvPr>
              <p:cNvSpPr/>
              <p:nvPr/>
            </p:nvSpPr>
            <p:spPr>
              <a:xfrm>
                <a:off x="4810135" y="2806586"/>
                <a:ext cx="2571730" cy="1244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AT" sz="4000" b="0" i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de-AT" sz="40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AT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000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AT" sz="4000" b="0" i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de-AT" sz="40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AT" sz="4000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229A66A3-BD51-467F-A10E-E61BA6445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35" y="2806586"/>
                <a:ext cx="2571730" cy="1244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2F6FA187-FEF6-41F0-9E08-D21BDCF33B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5918792"/>
                  </p:ext>
                </p:extLst>
              </p:nvPr>
            </p:nvGraphicFramePr>
            <p:xfrm>
              <a:off x="10771782" y="6013938"/>
              <a:ext cx="1273907" cy="716573"/>
            </p:xfrm>
            <a:graphic>
              <a:graphicData uri="http://schemas.microsoft.com/office/powerpoint/2016/slidezoom">
                <pslz:sldZm>
                  <pslz:sldZmObj sldId="273" cId="2301321204">
                    <pslz:zmPr id="{FA198FA0-98F3-451C-9998-9EB69011CB0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907" cy="7165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F6FA187-FEF6-41F0-9E08-D21BDCF33B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1782" y="6013938"/>
                <a:ext cx="1273907" cy="7165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621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>
            <a:extLst>
              <a:ext uri="{FF2B5EF4-FFF2-40B4-BE49-F238E27FC236}">
                <a16:creationId xmlns:a16="http://schemas.microsoft.com/office/drawing/2014/main" id="{1380B019-81E4-436D-932C-D9E23E9FCBB9}"/>
              </a:ext>
            </a:extLst>
          </p:cNvPr>
          <p:cNvSpPr txBox="1">
            <a:spLocks/>
          </p:cNvSpPr>
          <p:nvPr/>
        </p:nvSpPr>
        <p:spPr>
          <a:xfrm>
            <a:off x="1517471" y="197870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sz="3000" b="1" dirty="0">
                <a:latin typeface="Roboto Light" panose="02000000000000000000" pitchFamily="2" charset="0"/>
                <a:ea typeface="Roboto Light" panose="02000000000000000000" pitchFamily="2" charset="0"/>
              </a:rPr>
              <a:t>Welcher Bruch ist kleiner?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C41CB68-62DB-44BE-B690-0D012CE95A8C}"/>
              </a:ext>
            </a:extLst>
          </p:cNvPr>
          <p:cNvGrpSpPr/>
          <p:nvPr/>
        </p:nvGrpSpPr>
        <p:grpSpPr>
          <a:xfrm>
            <a:off x="5007722" y="2806586"/>
            <a:ext cx="2176556" cy="1248803"/>
            <a:chOff x="4810135" y="2806586"/>
            <a:chExt cx="2176556" cy="12488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229A66A3-BD51-467F-A10E-E61BA6445D4B}"/>
                    </a:ext>
                  </a:extLst>
                </p:cNvPr>
                <p:cNvSpPr/>
                <p:nvPr/>
              </p:nvSpPr>
              <p:spPr>
                <a:xfrm>
                  <a:off x="4810135" y="2806586"/>
                  <a:ext cx="583814" cy="12448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AT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AT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de-AT" sz="4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de-AT" sz="4000" dirty="0"/>
                </a:p>
              </p:txBody>
            </p:sp>
          </mc:Choice>
          <mc:Fallback xmlns=""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229A66A3-BD51-467F-A10E-E61BA6445D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35" y="2806586"/>
                  <a:ext cx="583814" cy="124482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A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40D92B11-0D19-4EEF-81D0-545AF32BAF82}"/>
                    </a:ext>
                  </a:extLst>
                </p:cNvPr>
                <p:cNvSpPr/>
                <p:nvPr/>
              </p:nvSpPr>
              <p:spPr>
                <a:xfrm>
                  <a:off x="6402877" y="2806586"/>
                  <a:ext cx="583814" cy="12488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AT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AT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de-AT" sz="4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de-AT" sz="4000" dirty="0"/>
                </a:p>
              </p:txBody>
            </p:sp>
          </mc:Choice>
          <mc:Fallback xmlns=""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40D92B11-0D19-4EEF-81D0-545AF32BA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877" y="2806586"/>
                  <a:ext cx="583814" cy="124880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A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Untertitel 2">
              <a:extLst>
                <a:ext uri="{FF2B5EF4-FFF2-40B4-BE49-F238E27FC236}">
                  <a16:creationId xmlns:a16="http://schemas.microsoft.com/office/drawing/2014/main" id="{2775BEB4-6B31-4E50-8C25-DE396F02A704}"/>
                </a:ext>
              </a:extLst>
            </p:cNvPr>
            <p:cNvSpPr txBox="1">
              <a:spLocks/>
            </p:cNvSpPr>
            <p:nvPr/>
          </p:nvSpPr>
          <p:spPr>
            <a:xfrm>
              <a:off x="5102042" y="3235630"/>
              <a:ext cx="1579685" cy="4570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de-AT" sz="30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oder</a:t>
              </a: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Folienzoom 7">
                <a:extLst>
                  <a:ext uri="{FF2B5EF4-FFF2-40B4-BE49-F238E27FC236}">
                    <a16:creationId xmlns:a16="http://schemas.microsoft.com/office/drawing/2014/main" id="{B1522500-528C-4111-B951-B87072A7CD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5918792"/>
                  </p:ext>
                </p:extLst>
              </p:nvPr>
            </p:nvGraphicFramePr>
            <p:xfrm>
              <a:off x="10771782" y="6013938"/>
              <a:ext cx="1273907" cy="716573"/>
            </p:xfrm>
            <a:graphic>
              <a:graphicData uri="http://schemas.microsoft.com/office/powerpoint/2016/slidezoom">
                <pslz:sldZm>
                  <pslz:sldZmObj sldId="273" cId="2301321204">
                    <pslz:zmPr id="{FA198FA0-98F3-451C-9998-9EB69011CB0B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907" cy="7165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Folienzoom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1522500-528C-4111-B951-B87072A7CD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71782" y="6013938"/>
                <a:ext cx="1273907" cy="7165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0915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48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Roboto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Antensteiner, Tobias</dc:creator>
  <cp:lastModifiedBy>Antensteiner, Tobias</cp:lastModifiedBy>
  <cp:revision>60</cp:revision>
  <dcterms:created xsi:type="dcterms:W3CDTF">2018-11-06T16:54:35Z</dcterms:created>
  <dcterms:modified xsi:type="dcterms:W3CDTF">2018-12-03T18:31:13Z</dcterms:modified>
</cp:coreProperties>
</file>