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8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CF58-1428-5A6E-9FC2-146A13393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DF797-9030-7DAE-39F8-CA3EA6949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E9AB60-605A-7E46-4FF4-48956A77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C1419-D999-A899-26B4-1A7A1E8F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19B064-D58F-AA28-1D23-DB963BF3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3773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12FE6-2937-51F6-BF70-80A7658F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96359B-0F08-32E0-9341-023E4C47B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2F8732-49E3-0897-933D-9CF812D6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1D513-8A2B-A21D-33F4-E623C3AB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C753-BFB0-5641-3F56-DC2D12D3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8342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628B0F-5320-3CC9-58AD-B6C99C7F1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0D41DA-1695-8224-C22F-2864C7B82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47054-FBA3-A1BD-4B00-0DC2FFB5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4F1964-71C2-CF48-4BDF-200E8492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8A5C4C-D687-B692-9F37-223EB68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70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6C197-6714-E909-B8F4-A7D913B7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6CF854-27AA-CB90-BAA6-6B27CA6C3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A864D-FAFB-7A09-6904-2783AC3F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B7ABB9-BBE3-ED85-0DF0-5CC72785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05C9E-BC08-6EEB-DA94-07CF33B8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380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08EAB-F4A3-B46C-7D05-536EF644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28E73C-65E8-5D2B-B134-98099E53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355775-B4FB-9602-3ABA-77034866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5E4C10-13D7-34F8-5B27-F308EB9C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40D8F-D2C4-473C-BF6B-ED13B4AD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74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EA5C7-AAC3-6F85-35F0-A4544170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FB7BD-82BF-8195-E5B7-BE486B509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7AB15D-A28F-93F1-7F3D-B233CE0F6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267DEA-66DC-60AD-427D-C1A72B0F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2228FA-7A44-B7C5-FC26-E8C20CCC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D7304-56A0-BA18-A14A-86F5533E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8383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F9C5E-F196-007E-8EB9-D1A336C4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8D194A-4DCC-8AC9-3FCE-80658E4BE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BA7AA8-7B82-43C1-1FD9-7A1FAD53E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72DB00-E58A-7BD6-AC19-B76B90550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D2C397-8389-D674-808D-CA2A2245D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D3D5C2-71C9-435D-6CE3-E1C0368F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25CC52-7149-6AC0-C67E-5C940C49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9CE256-F887-83E4-AE02-BD51D835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7459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C1897-9EF6-080B-38CD-66C22120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3B63FC-CD2F-4B28-4867-F8E47E97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87D700-A8AE-7CC1-EEA6-53C2ECF3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127CD6-2210-7236-B776-2BE7F7AA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833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749F5C-39FC-FB98-2795-230A6817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D866B7-B962-4900-E899-D6B7E612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F2BDF2-0380-BB8B-4445-FB816D55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9865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12F7E-E1B6-6A9A-B2BD-731F1B3A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5E04ED-F6E2-9357-6785-D399F4C0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52E63E-44F2-9AE4-DCA0-E00A17B0D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34D612-D041-90BF-5B2D-C59B458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0F6DA2-A0D9-FE4E-73EA-92DC9AC5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974D1E-2844-5D08-DC16-DD040D7B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4547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22E3F-6FA2-7AF0-9F15-9F03560A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9F448F-1B18-001E-B7DE-F968080E3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40F932-BC14-C9D9-4E24-B24CF2DF7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3EBB83-B497-5AAF-F16D-17CBFFA4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A4C9-2F89-4FBC-B765-34F0DE2AF9B2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C25DE4-4712-DE88-AB29-5C04113F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F2F708-81E6-F8CC-0493-6314FD82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692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42BDF2-1AD3-6F98-94E1-AF5BE0AB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566C0B-0FC6-1D20-E979-5484B593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C29BA-BF3B-D0BC-1433-1BDC3A7C2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8A4C9-2F89-4FBC-B765-34F0DE2AF9B2}" type="datetimeFigureOut">
              <a:rPr lang="es-VE" smtClean="0"/>
              <a:t>14/5/2023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6E819F-0E61-A4D3-63DD-BDC704C96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93DEB5-A779-FDCA-8F44-BCDEA63F4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8F7BA-4D2F-4690-8D04-2724AB98D14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893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8E2D19C-C0E9-4D77-759A-417E53C7753B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D64E72-F989-8A5F-EDEF-BB4E4A89A03B}"/>
              </a:ext>
            </a:extLst>
          </p:cNvPr>
          <p:cNvSpPr txBox="1"/>
          <p:nvPr/>
        </p:nvSpPr>
        <p:spPr>
          <a:xfrm>
            <a:off x="511124" y="1999759"/>
            <a:ext cx="11169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0" i="0" dirty="0">
                <a:solidFill>
                  <a:srgbClr val="608FFB"/>
                </a:solidFill>
                <a:effectLst/>
              </a:rPr>
              <a:t>Los operadores son elementos que relacionan de forma diferente, los valores con los que trabajamos en los lenguajes de programación</a:t>
            </a:r>
            <a:r>
              <a:rPr lang="es-ES" sz="2400" b="1" dirty="0">
                <a:solidFill>
                  <a:srgbClr val="608FFB"/>
                </a:solidFill>
              </a:rPr>
              <a:t>.</a:t>
            </a:r>
            <a:endParaRPr lang="es-VE" sz="2400" b="1" dirty="0">
              <a:solidFill>
                <a:srgbClr val="608FFB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F0DB0C-8934-25BA-65B4-8D8557BC1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27" y="3370759"/>
            <a:ext cx="4948941" cy="25779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7627ABC-2575-B9BC-DEFD-AC1C63B689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6774A6B-03D4-B475-05EE-7B2D88233D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E3B7737-D54C-7E8E-4304-9018F21AF057}"/>
              </a:ext>
            </a:extLst>
          </p:cNvPr>
          <p:cNvSpPr txBox="1"/>
          <p:nvPr/>
        </p:nvSpPr>
        <p:spPr>
          <a:xfrm>
            <a:off x="4351391" y="478185"/>
            <a:ext cx="3489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Operadores</a:t>
            </a:r>
            <a:endParaRPr lang="es-VE" sz="7200" dirty="0">
              <a:solidFill>
                <a:srgbClr val="1F43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E8560-F5FF-FF7B-3465-C23C37CBB988}"/>
              </a:ext>
            </a:extLst>
          </p:cNvPr>
          <p:cNvSpPr txBox="1"/>
          <p:nvPr/>
        </p:nvSpPr>
        <p:spPr>
          <a:xfrm>
            <a:off x="4351391" y="478185"/>
            <a:ext cx="3489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Operadores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B0D61A-92CF-7D54-A821-6313EE0EBF03}"/>
              </a:ext>
            </a:extLst>
          </p:cNvPr>
          <p:cNvSpPr txBox="1"/>
          <p:nvPr/>
        </p:nvSpPr>
        <p:spPr>
          <a:xfrm>
            <a:off x="566256" y="1904619"/>
            <a:ext cx="1864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>
                <a:solidFill>
                  <a:srgbClr val="1F4387"/>
                </a:solidFill>
              </a:rPr>
              <a:t>Aritméticos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4903148" y="1898747"/>
            <a:ext cx="2113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>
                <a:solidFill>
                  <a:srgbClr val="1F4387"/>
                </a:solidFill>
              </a:rPr>
              <a:t>Comparación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5DCA31-3E03-0A13-0C16-064D0EFACF84}"/>
              </a:ext>
            </a:extLst>
          </p:cNvPr>
          <p:cNvSpPr txBox="1"/>
          <p:nvPr/>
        </p:nvSpPr>
        <p:spPr>
          <a:xfrm>
            <a:off x="9489211" y="1904619"/>
            <a:ext cx="1254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>
                <a:solidFill>
                  <a:srgbClr val="1F4387"/>
                </a:solidFill>
              </a:rPr>
              <a:t>Lógicos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34247C-3FF6-A288-D3B2-BA059E8F994C}"/>
              </a:ext>
            </a:extLst>
          </p:cNvPr>
          <p:cNvSpPr txBox="1"/>
          <p:nvPr/>
        </p:nvSpPr>
        <p:spPr>
          <a:xfrm>
            <a:off x="270835" y="2514195"/>
            <a:ext cx="286879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Suma ( + )</a:t>
            </a:r>
          </a:p>
          <a:p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Resta ( - 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Multiplicación ( * 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División ( / 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Módulo ( % 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Exponente ( ** 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División entera ( // 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5301C3E-6F2A-2F5F-E77E-6EE4CE7C0519}"/>
              </a:ext>
            </a:extLst>
          </p:cNvPr>
          <p:cNvSpPr txBox="1"/>
          <p:nvPr/>
        </p:nvSpPr>
        <p:spPr>
          <a:xfrm>
            <a:off x="4661604" y="2483418"/>
            <a:ext cx="33851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Igual que ( == )</a:t>
            </a:r>
          </a:p>
          <a:p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Diferente que ( != 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Mayor que ( &gt; 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Menor que ( &lt; 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Mayor o igual que ( &gt;= 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Menor o igual que ( &lt;= 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3753079-AFFF-ED7B-CE53-2BDD843CB9CB}"/>
              </a:ext>
            </a:extLst>
          </p:cNvPr>
          <p:cNvSpPr txBox="1"/>
          <p:nvPr/>
        </p:nvSpPr>
        <p:spPr>
          <a:xfrm>
            <a:off x="9457762" y="2421967"/>
            <a:ext cx="1245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AND</a:t>
            </a:r>
          </a:p>
          <a:p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OR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NOT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5A8C98C-EEC6-7099-6CFF-767A8E5BB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F951930-5082-4B3F-9193-D304E63BF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E8560-F5FF-FF7B-3465-C23C37CBB988}"/>
              </a:ext>
            </a:extLst>
          </p:cNvPr>
          <p:cNvSpPr txBox="1"/>
          <p:nvPr/>
        </p:nvSpPr>
        <p:spPr>
          <a:xfrm>
            <a:off x="4351391" y="478185"/>
            <a:ext cx="3489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Operadores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7759928" y="1906070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>
                <a:solidFill>
                  <a:srgbClr val="1F4387"/>
                </a:solidFill>
              </a:rPr>
              <a:t>Especiales</a:t>
            </a:r>
            <a:endParaRPr lang="es-VE" sz="7200" dirty="0">
              <a:solidFill>
                <a:srgbClr val="1F4387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34247C-3FF6-A288-D3B2-BA059E8F994C}"/>
              </a:ext>
            </a:extLst>
          </p:cNvPr>
          <p:cNvSpPr txBox="1"/>
          <p:nvPr/>
        </p:nvSpPr>
        <p:spPr>
          <a:xfrm>
            <a:off x="1449919" y="2737066"/>
            <a:ext cx="28687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Igual ( = )</a:t>
            </a:r>
          </a:p>
          <a:p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Incremento ( += 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Decremento ( - = 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5301C3E-6F2A-2F5F-E77E-6EE4CE7C0519}"/>
              </a:ext>
            </a:extLst>
          </p:cNvPr>
          <p:cNvSpPr txBox="1"/>
          <p:nvPr/>
        </p:nvSpPr>
        <p:spPr>
          <a:xfrm>
            <a:off x="7971921" y="2732645"/>
            <a:ext cx="1673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IS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IS NOT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IN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NOT IN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9D8891-BD7A-8339-99DD-DB014E8B736E}"/>
              </a:ext>
            </a:extLst>
          </p:cNvPr>
          <p:cNvSpPr txBox="1"/>
          <p:nvPr/>
        </p:nvSpPr>
        <p:spPr>
          <a:xfrm>
            <a:off x="4396814" y="2737066"/>
            <a:ext cx="992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*=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/=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%=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**=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5F8FFE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5F8FFE"/>
                </a:solidFill>
              </a:rPr>
              <a:t>//=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17551A-D446-BD54-BD47-AE5B3D8D9043}"/>
              </a:ext>
            </a:extLst>
          </p:cNvPr>
          <p:cNvSpPr txBox="1"/>
          <p:nvPr/>
        </p:nvSpPr>
        <p:spPr>
          <a:xfrm>
            <a:off x="2758216" y="1906070"/>
            <a:ext cx="1757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>
                <a:solidFill>
                  <a:srgbClr val="1F4387"/>
                </a:solidFill>
              </a:rPr>
              <a:t>Asignación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E9AFDC-9285-4899-228B-82297D73D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989947-AC2A-5673-A999-B2582E8F09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1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135</Words>
  <Application>Microsoft Office PowerPoint</Application>
  <PresentationFormat>Panorámica</PresentationFormat>
  <Paragraphs>62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Computador</dc:creator>
  <cp:lastModifiedBy>Computador</cp:lastModifiedBy>
  <cp:revision>9</cp:revision>
  <dcterms:created xsi:type="dcterms:W3CDTF">2023-04-20T21:19:41Z</dcterms:created>
  <dcterms:modified xsi:type="dcterms:W3CDTF">2023-05-14T23:06:26Z</dcterms:modified>
</cp:coreProperties>
</file>