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2" r:id="rId6"/>
    <p:sldId id="261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5B6"/>
    <a:srgbClr val="4B1982"/>
    <a:srgbClr val="F5EBCD"/>
    <a:srgbClr val="D57FB2"/>
    <a:srgbClr val="B955B3"/>
    <a:srgbClr val="6AABAB"/>
    <a:srgbClr val="4467B1"/>
    <a:srgbClr val="221E9A"/>
    <a:srgbClr val="922493"/>
    <a:srgbClr val="282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>
        <p:scale>
          <a:sx n="75" d="100"/>
          <a:sy n="75" d="100"/>
        </p:scale>
        <p:origin x="2706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BB5A-F108-41BE-831B-E25FFF203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6B5BB-C490-4A73-B644-3C8D5605B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65898-6D7D-49FF-A278-04E00413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0D65-0328-4455-9857-3F69840554DE}" type="datetimeFigureOut">
              <a:rPr lang="fi-FI" smtClean="0"/>
              <a:t>15.6.2018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0E545-B5D4-4784-9702-77F62812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E5A3-C831-4AA2-A895-30038610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2D32-EE76-4B7F-B991-65ECB84CAA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574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459D-7E14-4B60-8BD1-8EA7CB66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4C3BA-2C88-45D2-8A0C-762F61996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FCDE-6EA0-4444-BA25-FBAA0C7D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0D65-0328-4455-9857-3F69840554DE}" type="datetimeFigureOut">
              <a:rPr lang="fi-FI" smtClean="0"/>
              <a:t>15.6.2018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B69A1-C135-4E94-9CAC-F54EED96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F0869-F8B1-487F-87EE-D1C71394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2D32-EE76-4B7F-B991-65ECB84CAA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289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72ED5-4D13-4C83-91A2-D5B4C1F5C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83737-05F7-4159-BE7C-E4A239AA5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8394C-51D4-474A-89BD-0A106E15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0D65-0328-4455-9857-3F69840554DE}" type="datetimeFigureOut">
              <a:rPr lang="fi-FI" smtClean="0"/>
              <a:t>15.6.2018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394CB-FA44-44B3-BA45-364CE3D0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A05B1-1E71-49A7-8772-5DD6A817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2D32-EE76-4B7F-B991-65ECB84CAA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473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3BB0-2CFF-49D5-82E8-D6935A2A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25C83-A766-436B-913A-38ADD223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9CCA-29EE-42A1-B5CF-1804C6ED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0D65-0328-4455-9857-3F69840554DE}" type="datetimeFigureOut">
              <a:rPr lang="fi-FI" smtClean="0"/>
              <a:t>15.6.2018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A8314-18DD-47F4-8D35-D5C4D670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5D712-3995-4E09-ADAF-24BC03B8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2D32-EE76-4B7F-B991-65ECB84CAA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4515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A82B-C349-489B-93EA-556392C9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C3FF9-127D-47D9-A4A5-6AD394CFB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952EC-F995-4B92-8BA2-6CBE72CF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0D65-0328-4455-9857-3F69840554DE}" type="datetimeFigureOut">
              <a:rPr lang="fi-FI" smtClean="0"/>
              <a:t>15.6.2018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150A2-6AA3-4CF3-B8D0-30A97414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D8AA-3BA6-4D90-9FB8-CF9F4E4D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2D32-EE76-4B7F-B991-65ECB84CAA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456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A901-C1C9-42E2-B9D5-0AFA8E32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B46-FBB8-4F82-9F03-365E8F439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763BD-1D3C-47CE-B0A0-73DC55A35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F7DF8-0BF9-4220-AEB6-A0B4CB00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0D65-0328-4455-9857-3F69840554DE}" type="datetimeFigureOut">
              <a:rPr lang="fi-FI" smtClean="0"/>
              <a:t>15.6.2018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B92F5-0BC0-4600-8071-F339972D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C148D-0BD4-4D12-8B10-C4D14EEF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2D32-EE76-4B7F-B991-65ECB84CAA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387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3CFE-10CF-48A2-A766-896A6F59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269F1-A3EB-4586-9E75-331991742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03018-F67E-43EE-9D5D-63C803940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054C1-9E3D-4401-8AED-7ADFC690D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E12E9-F4EA-43AA-9340-B90290414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8C8FC-65E7-4D30-9D98-4C8535A1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0D65-0328-4455-9857-3F69840554DE}" type="datetimeFigureOut">
              <a:rPr lang="fi-FI" smtClean="0"/>
              <a:t>15.6.2018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CB8B2-070E-47B3-95E4-B477FDDC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C3333-340A-4C7A-ADB5-DE93C4AA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2D32-EE76-4B7F-B991-65ECB84CAA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1029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A5D2-5575-4EA3-8B98-946934E9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229D2-3B9D-4D54-81B7-DB746F7E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0D65-0328-4455-9857-3F69840554DE}" type="datetimeFigureOut">
              <a:rPr lang="fi-FI" smtClean="0"/>
              <a:t>15.6.2018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00889-AD0F-4CBB-9E50-2103BB32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4BA3F-294A-47CD-B479-7A22C95F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2D32-EE76-4B7F-B991-65ECB84CAA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864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89E31-25E3-4E78-B23E-AC61A704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0D65-0328-4455-9857-3F69840554DE}" type="datetimeFigureOut">
              <a:rPr lang="fi-FI" smtClean="0"/>
              <a:t>15.6.2018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65254-E054-4E5B-B7CE-C34D51B3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CB5C3-D1C5-4E87-BC08-67375514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2D32-EE76-4B7F-B991-65ECB84CAA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6456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589B-340C-46A8-8564-9C8EC586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CAA1-3B2A-4A62-97B8-D15F53584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F8539-BA7C-4EA4-8411-B19FD6116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140EC-BCA7-4990-A020-8DCFDBF7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0D65-0328-4455-9857-3F69840554DE}" type="datetimeFigureOut">
              <a:rPr lang="fi-FI" smtClean="0"/>
              <a:t>15.6.2018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103A-9383-468B-9F0B-0CB72266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9938-2D9A-4FFF-8C21-55CCE2A3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2D32-EE76-4B7F-B991-65ECB84CAA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190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5ABB-CFB4-4D59-8E99-A9E63A6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310D2-F08C-449F-8A1C-FC41F417F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F0211-4033-4164-8445-80DC3964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E6FA1-8082-4BEC-AD67-7A17461E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0D65-0328-4455-9857-3F69840554DE}" type="datetimeFigureOut">
              <a:rPr lang="fi-FI" smtClean="0"/>
              <a:t>15.6.2018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0F545-EF70-41DC-AC33-04BF4F6E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942D1-57B3-4B8E-AF35-24E1C217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2D32-EE76-4B7F-B991-65ECB84CAA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8064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CCEFC-6BDA-4A79-A8BD-B6653181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40058-B112-40DA-AF66-8D48FB912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BCA87-9668-48BC-88A4-2A1BF8DC0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F0D65-0328-4455-9857-3F69840554DE}" type="datetimeFigureOut">
              <a:rPr lang="fi-FI" smtClean="0"/>
              <a:t>15.6.2018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29037-6DC8-41AB-B9C2-C6C8652B9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92821-D794-448C-ADB8-CA41B186F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2D32-EE76-4B7F-B991-65ECB84CAA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86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9CB8DD-A2C6-429B-A8CD-ACFE40E8B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13"/>
            <a:ext cx="12192000" cy="6598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2EBFC4-76C4-4D2C-BC36-651EC115ECC1}"/>
              </a:ext>
            </a:extLst>
          </p:cNvPr>
          <p:cNvSpPr txBox="1"/>
          <p:nvPr/>
        </p:nvSpPr>
        <p:spPr>
          <a:xfrm>
            <a:off x="607896" y="-450477"/>
            <a:ext cx="176041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i-FI"/>
            </a:defPPr>
            <a:lvl1pPr>
              <a:defRPr sz="19600">
                <a:latin typeface="Bitsumishi" panose="00000400000000000000" pitchFamily="2" charset="0"/>
              </a:defRPr>
            </a:lvl1pPr>
          </a:lstStyle>
          <a:p>
            <a:r>
              <a:rPr lang="fi-FI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E607C-4830-4A80-9344-C364BFAA679F}"/>
              </a:ext>
            </a:extLst>
          </p:cNvPr>
          <p:cNvSpPr txBox="1"/>
          <p:nvPr/>
        </p:nvSpPr>
        <p:spPr>
          <a:xfrm>
            <a:off x="2680585" y="-450478"/>
            <a:ext cx="189667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9600" dirty="0">
                <a:latin typeface="Bitsumishi" panose="00000400000000000000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9F0A4-71C2-442C-A877-6D1C8CA96AA0}"/>
              </a:ext>
            </a:extLst>
          </p:cNvPr>
          <p:cNvSpPr txBox="1"/>
          <p:nvPr/>
        </p:nvSpPr>
        <p:spPr>
          <a:xfrm>
            <a:off x="607896" y="2471732"/>
            <a:ext cx="10230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9600" dirty="0">
                <a:latin typeface="Bitsumishi" panose="00000400000000000000" pitchFamily="2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26E62F-445B-48DA-BF51-5BAFA86ADCD6}"/>
              </a:ext>
            </a:extLst>
          </p:cNvPr>
          <p:cNvSpPr txBox="1"/>
          <p:nvPr/>
        </p:nvSpPr>
        <p:spPr>
          <a:xfrm>
            <a:off x="2282035" y="2471732"/>
            <a:ext cx="880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9600" dirty="0">
                <a:latin typeface="Bitsumishi" panose="00000400000000000000" pitchFamily="2" charset="0"/>
              </a:rPr>
              <a:t>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05884-EBD2-4E92-B4EC-BAE5B24DC71C}"/>
              </a:ext>
            </a:extLst>
          </p:cNvPr>
          <p:cNvSpPr txBox="1"/>
          <p:nvPr/>
        </p:nvSpPr>
        <p:spPr>
          <a:xfrm>
            <a:off x="3813505" y="1567013"/>
            <a:ext cx="168988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9600" dirty="0">
                <a:latin typeface="Bitsumishi" panose="00000400000000000000" pitchFamily="2" charset="0"/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C6E49-9B27-4ED1-B6F0-D23045411BA5}"/>
              </a:ext>
            </a:extLst>
          </p:cNvPr>
          <p:cNvSpPr txBox="1"/>
          <p:nvPr/>
        </p:nvSpPr>
        <p:spPr>
          <a:xfrm>
            <a:off x="8363634" y="2089526"/>
            <a:ext cx="176041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i-FI"/>
            </a:defPPr>
            <a:lvl1pPr>
              <a:defRPr sz="19600">
                <a:latin typeface="Bitsumishi" panose="00000400000000000000" pitchFamily="2" charset="0"/>
              </a:defRPr>
            </a:lvl1pPr>
          </a:lstStyle>
          <a:p>
            <a:r>
              <a:rPr lang="fi-FI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A4890-FE5E-4771-BBB7-63D6482DE329}"/>
              </a:ext>
            </a:extLst>
          </p:cNvPr>
          <p:cNvSpPr txBox="1"/>
          <p:nvPr/>
        </p:nvSpPr>
        <p:spPr>
          <a:xfrm>
            <a:off x="10404501" y="2089526"/>
            <a:ext cx="168988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9600" dirty="0">
                <a:latin typeface="Bitsumishi" panose="00000400000000000000" pitchFamily="2" charset="0"/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B75B9A-2565-4044-A11F-E294DAEF18D6}"/>
              </a:ext>
            </a:extLst>
          </p:cNvPr>
          <p:cNvSpPr txBox="1"/>
          <p:nvPr/>
        </p:nvSpPr>
        <p:spPr>
          <a:xfrm>
            <a:off x="5466233" y="4999645"/>
            <a:ext cx="9220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9600" dirty="0">
                <a:latin typeface="Bitsumishi" panose="00000400000000000000" pitchFamily="2" charset="0"/>
              </a:rPr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3BD50D-57AF-478B-8F02-9CF72430D75E}"/>
              </a:ext>
            </a:extLst>
          </p:cNvPr>
          <p:cNvSpPr txBox="1"/>
          <p:nvPr/>
        </p:nvSpPr>
        <p:spPr>
          <a:xfrm>
            <a:off x="6997345" y="4127141"/>
            <a:ext cx="168988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9600" dirty="0">
                <a:latin typeface="Bitsumishi" panose="00000400000000000000" pitchFamily="2" charset="0"/>
              </a:rPr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E06D0-DCC0-4DF7-9137-5C49AB166826}"/>
              </a:ext>
            </a:extLst>
          </p:cNvPr>
          <p:cNvSpPr txBox="1"/>
          <p:nvPr/>
        </p:nvSpPr>
        <p:spPr>
          <a:xfrm>
            <a:off x="9296296" y="4999645"/>
            <a:ext cx="394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9600" dirty="0">
                <a:latin typeface="Bitsumishi" panose="00000400000000000000" pitchFamily="2" charset="0"/>
              </a:rPr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1A910-E3ED-49FA-A5C9-879B64F8D955}"/>
              </a:ext>
            </a:extLst>
          </p:cNvPr>
          <p:cNvSpPr txBox="1"/>
          <p:nvPr/>
        </p:nvSpPr>
        <p:spPr>
          <a:xfrm>
            <a:off x="10300022" y="4127142"/>
            <a:ext cx="18533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9600" dirty="0">
                <a:latin typeface="Bitsumishi" panose="00000400000000000000" pitchFamily="2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9199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51B81D-B648-4712-A2D5-A5AA16DF9CF1}"/>
              </a:ext>
            </a:extLst>
          </p:cNvPr>
          <p:cNvSpPr/>
          <p:nvPr/>
        </p:nvSpPr>
        <p:spPr>
          <a:xfrm rot="17071278">
            <a:off x="-5369205" y="2280079"/>
            <a:ext cx="16020405" cy="8509841"/>
          </a:xfrm>
          <a:prstGeom prst="rect">
            <a:avLst/>
          </a:prstGeom>
          <a:gradFill>
            <a:gsLst>
              <a:gs pos="0">
                <a:srgbClr val="221E9A"/>
              </a:gs>
              <a:gs pos="50000">
                <a:srgbClr val="6AABAB"/>
              </a:gs>
              <a:gs pos="100000">
                <a:srgbClr val="F5EBC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58D587-B413-44E4-BA1E-A87FF03AE0F8}"/>
              </a:ext>
            </a:extLst>
          </p:cNvPr>
          <p:cNvSpPr/>
          <p:nvPr/>
        </p:nvSpPr>
        <p:spPr>
          <a:xfrm rot="6271278">
            <a:off x="2433917" y="3780570"/>
            <a:ext cx="14523229" cy="5118941"/>
          </a:xfrm>
          <a:prstGeom prst="rect">
            <a:avLst/>
          </a:prstGeom>
          <a:gradFill>
            <a:gsLst>
              <a:gs pos="0">
                <a:srgbClr val="4B1982"/>
              </a:gs>
              <a:gs pos="51000">
                <a:srgbClr val="B955B3"/>
              </a:gs>
              <a:gs pos="100000">
                <a:srgbClr val="F5EBC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6F52D-7CAF-4A45-B465-869018385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58" y="1216510"/>
            <a:ext cx="2760738" cy="3971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99EE5F-DDA3-4A5E-81A2-A094E6B42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728" y="1330389"/>
            <a:ext cx="2631581" cy="3842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0F56E3-8809-405F-925E-37B6E8694879}"/>
              </a:ext>
            </a:extLst>
          </p:cNvPr>
          <p:cNvSpPr txBox="1"/>
          <p:nvPr/>
        </p:nvSpPr>
        <p:spPr>
          <a:xfrm>
            <a:off x="1673413" y="270894"/>
            <a:ext cx="3570209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i-FI" sz="7200" dirty="0">
                <a:latin typeface="Rockwell Nova" panose="020B0604020202020204" pitchFamily="18" charset="0"/>
              </a:rPr>
              <a:t>Player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1C952-0279-4F3F-8D3C-554C2EA60826}"/>
              </a:ext>
            </a:extLst>
          </p:cNvPr>
          <p:cNvSpPr txBox="1"/>
          <p:nvPr/>
        </p:nvSpPr>
        <p:spPr>
          <a:xfrm>
            <a:off x="7297943" y="270894"/>
            <a:ext cx="3570209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i-FI" sz="7200" dirty="0">
                <a:latin typeface="Rockwell Nova" panose="020B0604020202020204" pitchFamily="18" charset="0"/>
              </a:rPr>
              <a:t>Player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1D3A6B-A997-4ACE-AEFB-59CF2AEE0974}"/>
              </a:ext>
            </a:extLst>
          </p:cNvPr>
          <p:cNvSpPr/>
          <p:nvPr/>
        </p:nvSpPr>
        <p:spPr>
          <a:xfrm>
            <a:off x="-5921829" y="-1082759"/>
            <a:ext cx="5921829" cy="10691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0B7B52-DBB5-4B23-973F-BEADD537E546}"/>
              </a:ext>
            </a:extLst>
          </p:cNvPr>
          <p:cNvSpPr/>
          <p:nvPr/>
        </p:nvSpPr>
        <p:spPr>
          <a:xfrm>
            <a:off x="12192000" y="-1082759"/>
            <a:ext cx="5921829" cy="10691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57844A-110D-43B6-B37F-1CFAA1063601}"/>
              </a:ext>
            </a:extLst>
          </p:cNvPr>
          <p:cNvSpPr/>
          <p:nvPr/>
        </p:nvSpPr>
        <p:spPr>
          <a:xfrm>
            <a:off x="-2225572" y="-2638563"/>
            <a:ext cx="14809458" cy="26385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B40C71-7D30-4B02-B592-C905742E07A1}"/>
              </a:ext>
            </a:extLst>
          </p:cNvPr>
          <p:cNvSpPr/>
          <p:nvPr/>
        </p:nvSpPr>
        <p:spPr>
          <a:xfrm>
            <a:off x="-4100052" y="6909370"/>
            <a:ext cx="16705159" cy="87991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F079DF-B2FA-416A-9249-A8234CD4826F}"/>
              </a:ext>
            </a:extLst>
          </p:cNvPr>
          <p:cNvSpPr/>
          <p:nvPr/>
        </p:nvSpPr>
        <p:spPr>
          <a:xfrm>
            <a:off x="5736367" y="1629836"/>
            <a:ext cx="626778" cy="3903293"/>
          </a:xfrm>
          <a:custGeom>
            <a:avLst/>
            <a:gdLst>
              <a:gd name="connsiteX0" fmla="*/ 1262743 w 1273714"/>
              <a:gd name="connsiteY0" fmla="*/ 5326743 h 5371432"/>
              <a:gd name="connsiteX1" fmla="*/ 1204686 w 1273714"/>
              <a:gd name="connsiteY1" fmla="*/ 5167086 h 5371432"/>
              <a:gd name="connsiteX2" fmla="*/ 740229 w 1273714"/>
              <a:gd name="connsiteY2" fmla="*/ 3715657 h 5371432"/>
              <a:gd name="connsiteX3" fmla="*/ 1233714 w 1273714"/>
              <a:gd name="connsiteY3" fmla="*/ 2249714 h 5371432"/>
              <a:gd name="connsiteX4" fmla="*/ 885371 w 1273714"/>
              <a:gd name="connsiteY4" fmla="*/ 1059543 h 5371432"/>
              <a:gd name="connsiteX5" fmla="*/ 348343 w 1273714"/>
              <a:gd name="connsiteY5" fmla="*/ 580571 h 5371432"/>
              <a:gd name="connsiteX6" fmla="*/ 0 w 1273714"/>
              <a:gd name="connsiteY6" fmla="*/ 0 h 5371432"/>
              <a:gd name="connsiteX0" fmla="*/ 1262743 w 1273714"/>
              <a:gd name="connsiteY0" fmla="*/ 5326743 h 5351486"/>
              <a:gd name="connsiteX1" fmla="*/ 1204686 w 1273714"/>
              <a:gd name="connsiteY1" fmla="*/ 5167086 h 5351486"/>
              <a:gd name="connsiteX2" fmla="*/ 740229 w 1273714"/>
              <a:gd name="connsiteY2" fmla="*/ 4209142 h 5351486"/>
              <a:gd name="connsiteX3" fmla="*/ 1233714 w 1273714"/>
              <a:gd name="connsiteY3" fmla="*/ 2249714 h 5351486"/>
              <a:gd name="connsiteX4" fmla="*/ 885371 w 1273714"/>
              <a:gd name="connsiteY4" fmla="*/ 1059543 h 5351486"/>
              <a:gd name="connsiteX5" fmla="*/ 348343 w 1273714"/>
              <a:gd name="connsiteY5" fmla="*/ 580571 h 5351486"/>
              <a:gd name="connsiteX6" fmla="*/ 0 w 1273714"/>
              <a:gd name="connsiteY6" fmla="*/ 0 h 5351486"/>
              <a:gd name="connsiteX0" fmla="*/ 1262743 w 1273714"/>
              <a:gd name="connsiteY0" fmla="*/ 5326743 h 5351486"/>
              <a:gd name="connsiteX1" fmla="*/ 1204686 w 1273714"/>
              <a:gd name="connsiteY1" fmla="*/ 5167086 h 5351486"/>
              <a:gd name="connsiteX2" fmla="*/ 740229 w 1273714"/>
              <a:gd name="connsiteY2" fmla="*/ 4209142 h 5351486"/>
              <a:gd name="connsiteX3" fmla="*/ 1248228 w 1273714"/>
              <a:gd name="connsiteY3" fmla="*/ 3077028 h 5351486"/>
              <a:gd name="connsiteX4" fmla="*/ 885371 w 1273714"/>
              <a:gd name="connsiteY4" fmla="*/ 1059543 h 5351486"/>
              <a:gd name="connsiteX5" fmla="*/ 348343 w 1273714"/>
              <a:gd name="connsiteY5" fmla="*/ 580571 h 5351486"/>
              <a:gd name="connsiteX6" fmla="*/ 0 w 1273714"/>
              <a:gd name="connsiteY6" fmla="*/ 0 h 5351486"/>
              <a:gd name="connsiteX0" fmla="*/ 1262743 w 1265407"/>
              <a:gd name="connsiteY0" fmla="*/ 5326743 h 5340207"/>
              <a:gd name="connsiteX1" fmla="*/ 1204686 w 1265407"/>
              <a:gd name="connsiteY1" fmla="*/ 5167086 h 5340207"/>
              <a:gd name="connsiteX2" fmla="*/ 1117600 w 1265407"/>
              <a:gd name="connsiteY2" fmla="*/ 4775199 h 5340207"/>
              <a:gd name="connsiteX3" fmla="*/ 1248228 w 1265407"/>
              <a:gd name="connsiteY3" fmla="*/ 3077028 h 5340207"/>
              <a:gd name="connsiteX4" fmla="*/ 885371 w 1265407"/>
              <a:gd name="connsiteY4" fmla="*/ 1059543 h 5340207"/>
              <a:gd name="connsiteX5" fmla="*/ 348343 w 1265407"/>
              <a:gd name="connsiteY5" fmla="*/ 580571 h 5340207"/>
              <a:gd name="connsiteX6" fmla="*/ 0 w 1265407"/>
              <a:gd name="connsiteY6" fmla="*/ 0 h 5340207"/>
              <a:gd name="connsiteX0" fmla="*/ 1262743 w 1265407"/>
              <a:gd name="connsiteY0" fmla="*/ 5326743 h 5340207"/>
              <a:gd name="connsiteX1" fmla="*/ 1204686 w 1265407"/>
              <a:gd name="connsiteY1" fmla="*/ 5167086 h 5340207"/>
              <a:gd name="connsiteX2" fmla="*/ 1117600 w 1265407"/>
              <a:gd name="connsiteY2" fmla="*/ 4775199 h 5340207"/>
              <a:gd name="connsiteX3" fmla="*/ 1248228 w 1265407"/>
              <a:gd name="connsiteY3" fmla="*/ 4267199 h 5340207"/>
              <a:gd name="connsiteX4" fmla="*/ 885371 w 1265407"/>
              <a:gd name="connsiteY4" fmla="*/ 1059543 h 5340207"/>
              <a:gd name="connsiteX5" fmla="*/ 348343 w 1265407"/>
              <a:gd name="connsiteY5" fmla="*/ 580571 h 5340207"/>
              <a:gd name="connsiteX6" fmla="*/ 0 w 1265407"/>
              <a:gd name="connsiteY6" fmla="*/ 0 h 5340207"/>
              <a:gd name="connsiteX0" fmla="*/ 1262743 w 1265407"/>
              <a:gd name="connsiteY0" fmla="*/ 5326743 h 5340207"/>
              <a:gd name="connsiteX1" fmla="*/ 1204686 w 1265407"/>
              <a:gd name="connsiteY1" fmla="*/ 5167086 h 5340207"/>
              <a:gd name="connsiteX2" fmla="*/ 1117600 w 1265407"/>
              <a:gd name="connsiteY2" fmla="*/ 4775199 h 5340207"/>
              <a:gd name="connsiteX3" fmla="*/ 1248228 w 1265407"/>
              <a:gd name="connsiteY3" fmla="*/ 4267199 h 5340207"/>
              <a:gd name="connsiteX4" fmla="*/ 943428 w 1265407"/>
              <a:gd name="connsiteY4" fmla="*/ 3352800 h 5340207"/>
              <a:gd name="connsiteX5" fmla="*/ 348343 w 1265407"/>
              <a:gd name="connsiteY5" fmla="*/ 580571 h 5340207"/>
              <a:gd name="connsiteX6" fmla="*/ 0 w 1265407"/>
              <a:gd name="connsiteY6" fmla="*/ 0 h 5340207"/>
              <a:gd name="connsiteX0" fmla="*/ 1262743 w 1265407"/>
              <a:gd name="connsiteY0" fmla="*/ 5326743 h 5340207"/>
              <a:gd name="connsiteX1" fmla="*/ 1204686 w 1265407"/>
              <a:gd name="connsiteY1" fmla="*/ 5167086 h 5340207"/>
              <a:gd name="connsiteX2" fmla="*/ 1117600 w 1265407"/>
              <a:gd name="connsiteY2" fmla="*/ 4775199 h 5340207"/>
              <a:gd name="connsiteX3" fmla="*/ 1248228 w 1265407"/>
              <a:gd name="connsiteY3" fmla="*/ 4267199 h 5340207"/>
              <a:gd name="connsiteX4" fmla="*/ 943428 w 1265407"/>
              <a:gd name="connsiteY4" fmla="*/ 3352800 h 5340207"/>
              <a:gd name="connsiteX5" fmla="*/ 1088572 w 1265407"/>
              <a:gd name="connsiteY5" fmla="*/ 2351314 h 5340207"/>
              <a:gd name="connsiteX6" fmla="*/ 0 w 1265407"/>
              <a:gd name="connsiteY6" fmla="*/ 0 h 5340207"/>
              <a:gd name="connsiteX0" fmla="*/ 624114 w 626778"/>
              <a:gd name="connsiteY0" fmla="*/ 3889829 h 3903293"/>
              <a:gd name="connsiteX1" fmla="*/ 566057 w 626778"/>
              <a:gd name="connsiteY1" fmla="*/ 3730172 h 3903293"/>
              <a:gd name="connsiteX2" fmla="*/ 478971 w 626778"/>
              <a:gd name="connsiteY2" fmla="*/ 3338285 h 3903293"/>
              <a:gd name="connsiteX3" fmla="*/ 609599 w 626778"/>
              <a:gd name="connsiteY3" fmla="*/ 2830285 h 3903293"/>
              <a:gd name="connsiteX4" fmla="*/ 304799 w 626778"/>
              <a:gd name="connsiteY4" fmla="*/ 1915886 h 3903293"/>
              <a:gd name="connsiteX5" fmla="*/ 449943 w 626778"/>
              <a:gd name="connsiteY5" fmla="*/ 914400 h 3903293"/>
              <a:gd name="connsiteX6" fmla="*/ 0 w 626778"/>
              <a:gd name="connsiteY6" fmla="*/ 0 h 390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6778" h="3903293">
                <a:moveTo>
                  <a:pt x="624114" y="3889829"/>
                </a:moveTo>
                <a:cubicBezTo>
                  <a:pt x="638628" y="3944257"/>
                  <a:pt x="590247" y="3822096"/>
                  <a:pt x="566057" y="3730172"/>
                </a:cubicBezTo>
                <a:cubicBezTo>
                  <a:pt x="541867" y="3638248"/>
                  <a:pt x="471714" y="3488266"/>
                  <a:pt x="478971" y="3338285"/>
                </a:cubicBezTo>
                <a:cubicBezTo>
                  <a:pt x="486228" y="3188304"/>
                  <a:pt x="638628" y="3067351"/>
                  <a:pt x="609599" y="2830285"/>
                </a:cubicBezTo>
                <a:cubicBezTo>
                  <a:pt x="580570" y="2593219"/>
                  <a:pt x="331408" y="2235200"/>
                  <a:pt x="304799" y="1915886"/>
                </a:cubicBezTo>
                <a:cubicBezTo>
                  <a:pt x="278190" y="1596572"/>
                  <a:pt x="500743" y="1233714"/>
                  <a:pt x="449943" y="914400"/>
                </a:cubicBezTo>
                <a:cubicBezTo>
                  <a:pt x="399143" y="595086"/>
                  <a:pt x="100390" y="201990"/>
                  <a:pt x="0" y="0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DC7A60-92FC-4431-AB50-27471737AD3D}"/>
              </a:ext>
            </a:extLst>
          </p:cNvPr>
          <p:cNvSpPr/>
          <p:nvPr/>
        </p:nvSpPr>
        <p:spPr>
          <a:xfrm>
            <a:off x="769257" y="740229"/>
            <a:ext cx="1528403" cy="2162628"/>
          </a:xfrm>
          <a:prstGeom prst="rect">
            <a:avLst/>
          </a:prstGeom>
          <a:noFill/>
          <a:ln w="38100">
            <a:solidFill>
              <a:srgbClr val="4B1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68C774-9230-4AB5-966E-379806AD11A2}"/>
              </a:ext>
            </a:extLst>
          </p:cNvPr>
          <p:cNvCxnSpPr/>
          <p:nvPr/>
        </p:nvCxnSpPr>
        <p:spPr>
          <a:xfrm>
            <a:off x="9419771" y="6052457"/>
            <a:ext cx="1335315" cy="0"/>
          </a:xfrm>
          <a:prstGeom prst="line">
            <a:avLst/>
          </a:prstGeom>
          <a:ln w="152400">
            <a:solidFill>
              <a:srgbClr val="AFE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955E8-7F77-4381-AECF-429B576AE9FF}"/>
              </a:ext>
            </a:extLst>
          </p:cNvPr>
          <p:cNvCxnSpPr>
            <a:cxnSpLocks/>
          </p:cNvCxnSpPr>
          <p:nvPr/>
        </p:nvCxnSpPr>
        <p:spPr>
          <a:xfrm>
            <a:off x="6362700" y="5533129"/>
            <a:ext cx="0" cy="24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7CF7B4-24D9-432A-8D28-CFEB88983E95}"/>
              </a:ext>
            </a:extLst>
          </p:cNvPr>
          <p:cNvCxnSpPr>
            <a:cxnSpLocks/>
          </p:cNvCxnSpPr>
          <p:nvPr/>
        </p:nvCxnSpPr>
        <p:spPr>
          <a:xfrm>
            <a:off x="5372100" y="1034639"/>
            <a:ext cx="0" cy="24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E915D6-5AAF-4D22-86EC-1BD31047A9EC}"/>
              </a:ext>
            </a:extLst>
          </p:cNvPr>
          <p:cNvCxnSpPr>
            <a:cxnSpLocks/>
          </p:cNvCxnSpPr>
          <p:nvPr/>
        </p:nvCxnSpPr>
        <p:spPr>
          <a:xfrm>
            <a:off x="7302500" y="1055724"/>
            <a:ext cx="0" cy="24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D99BC8-F17C-4D9A-82DE-78A3382CB659}"/>
              </a:ext>
            </a:extLst>
          </p:cNvPr>
          <p:cNvCxnSpPr>
            <a:cxnSpLocks/>
          </p:cNvCxnSpPr>
          <p:nvPr/>
        </p:nvCxnSpPr>
        <p:spPr>
          <a:xfrm>
            <a:off x="6362700" y="1038315"/>
            <a:ext cx="0" cy="24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2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henationonlineng.net/wp-content/uploads/2017/02/table-tennis.jpg">
            <a:extLst>
              <a:ext uri="{FF2B5EF4-FFF2-40B4-BE49-F238E27FC236}">
                <a16:creationId xmlns:a16="http://schemas.microsoft.com/office/drawing/2014/main" id="{4C6140D6-3D73-4054-8825-E9887B09B1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9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12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2EBFC4-76C4-4D2C-BC36-651EC115ECC1}"/>
              </a:ext>
            </a:extLst>
          </p:cNvPr>
          <p:cNvSpPr txBox="1"/>
          <p:nvPr/>
        </p:nvSpPr>
        <p:spPr>
          <a:xfrm>
            <a:off x="607896" y="-450477"/>
            <a:ext cx="176041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9600" dirty="0">
                <a:solidFill>
                  <a:schemeClr val="bg1"/>
                </a:solidFill>
                <a:latin typeface="Bitsumishi" panose="00000400000000000000" pitchFamily="2" charset="0"/>
              </a:rPr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E607C-4830-4A80-9344-C364BFAA679F}"/>
              </a:ext>
            </a:extLst>
          </p:cNvPr>
          <p:cNvSpPr txBox="1"/>
          <p:nvPr/>
        </p:nvSpPr>
        <p:spPr>
          <a:xfrm>
            <a:off x="2680585" y="-450478"/>
            <a:ext cx="189667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9600" dirty="0">
                <a:latin typeface="Bitsumishi" panose="00000400000000000000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9F0A4-71C2-442C-A877-6D1C8CA96AA0}"/>
              </a:ext>
            </a:extLst>
          </p:cNvPr>
          <p:cNvSpPr txBox="1"/>
          <p:nvPr/>
        </p:nvSpPr>
        <p:spPr>
          <a:xfrm>
            <a:off x="607896" y="2210474"/>
            <a:ext cx="10230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9600" dirty="0">
                <a:latin typeface="Bitsumishi" panose="00000400000000000000" pitchFamily="2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26E62F-445B-48DA-BF51-5BAFA86ADCD6}"/>
              </a:ext>
            </a:extLst>
          </p:cNvPr>
          <p:cNvSpPr txBox="1"/>
          <p:nvPr/>
        </p:nvSpPr>
        <p:spPr>
          <a:xfrm>
            <a:off x="2826457" y="2210474"/>
            <a:ext cx="880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9600" dirty="0">
                <a:latin typeface="Bitsumishi" panose="00000400000000000000" pitchFamily="2" charset="0"/>
              </a:rPr>
              <a:t>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05884-EBD2-4E92-B4EC-BAE5B24DC71C}"/>
              </a:ext>
            </a:extLst>
          </p:cNvPr>
          <p:cNvSpPr txBox="1"/>
          <p:nvPr/>
        </p:nvSpPr>
        <p:spPr>
          <a:xfrm>
            <a:off x="4711833" y="1337971"/>
            <a:ext cx="168988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9600" dirty="0">
                <a:latin typeface="Bitsumishi" panose="00000400000000000000" pitchFamily="2" charset="0"/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C6E49-9B27-4ED1-B6F0-D23045411BA5}"/>
              </a:ext>
            </a:extLst>
          </p:cNvPr>
          <p:cNvSpPr txBox="1"/>
          <p:nvPr/>
        </p:nvSpPr>
        <p:spPr>
          <a:xfrm>
            <a:off x="8363634" y="1273539"/>
            <a:ext cx="176041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9600" dirty="0">
                <a:solidFill>
                  <a:schemeClr val="bg1"/>
                </a:solidFill>
                <a:latin typeface="Bitsumishi" panose="00000400000000000000" pitchFamily="2" charset="0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A4890-FE5E-4771-BBB7-63D6482DE329}"/>
              </a:ext>
            </a:extLst>
          </p:cNvPr>
          <p:cNvSpPr txBox="1"/>
          <p:nvPr/>
        </p:nvSpPr>
        <p:spPr>
          <a:xfrm>
            <a:off x="10404501" y="1273539"/>
            <a:ext cx="168988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9600" dirty="0">
                <a:latin typeface="Bitsumishi" panose="00000400000000000000" pitchFamily="2" charset="0"/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B75B9A-2565-4044-A11F-E294DAEF18D6}"/>
              </a:ext>
            </a:extLst>
          </p:cNvPr>
          <p:cNvSpPr txBox="1"/>
          <p:nvPr/>
        </p:nvSpPr>
        <p:spPr>
          <a:xfrm>
            <a:off x="5466233" y="4999645"/>
            <a:ext cx="9220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9600" dirty="0">
                <a:latin typeface="Bitsumishi" panose="00000400000000000000" pitchFamily="2" charset="0"/>
              </a:rPr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3BD50D-57AF-478B-8F02-9CF72430D75E}"/>
              </a:ext>
            </a:extLst>
          </p:cNvPr>
          <p:cNvSpPr txBox="1"/>
          <p:nvPr/>
        </p:nvSpPr>
        <p:spPr>
          <a:xfrm>
            <a:off x="7436568" y="4127141"/>
            <a:ext cx="168988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9600" dirty="0">
                <a:latin typeface="Bitsumishi" panose="00000400000000000000" pitchFamily="2" charset="0"/>
              </a:rPr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E06D0-DCC0-4DF7-9137-5C49AB166826}"/>
              </a:ext>
            </a:extLst>
          </p:cNvPr>
          <p:cNvSpPr txBox="1"/>
          <p:nvPr/>
        </p:nvSpPr>
        <p:spPr>
          <a:xfrm>
            <a:off x="9406903" y="4999645"/>
            <a:ext cx="394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9600" dirty="0">
                <a:latin typeface="Bitsumishi" panose="00000400000000000000" pitchFamily="2" charset="0"/>
              </a:rPr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1A910-E3ED-49FA-A5C9-879B64F8D955}"/>
              </a:ext>
            </a:extLst>
          </p:cNvPr>
          <p:cNvSpPr txBox="1"/>
          <p:nvPr/>
        </p:nvSpPr>
        <p:spPr>
          <a:xfrm>
            <a:off x="10300022" y="4127142"/>
            <a:ext cx="18533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9600" dirty="0">
                <a:latin typeface="Bitsumishi" panose="00000400000000000000" pitchFamily="2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4197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f.co.ua/14/01/wallpaper-1152818.jpg">
            <a:extLst>
              <a:ext uri="{FF2B5EF4-FFF2-40B4-BE49-F238E27FC236}">
                <a16:creationId xmlns:a16="http://schemas.microsoft.com/office/drawing/2014/main" id="{D77E2F80-A60A-4BE3-8C41-9A73290C1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7" b="11847"/>
          <a:stretch/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2EBFC4-76C4-4D2C-BC36-651EC115ECC1}"/>
              </a:ext>
            </a:extLst>
          </p:cNvPr>
          <p:cNvSpPr txBox="1"/>
          <p:nvPr/>
        </p:nvSpPr>
        <p:spPr>
          <a:xfrm>
            <a:off x="607896" y="-450477"/>
            <a:ext cx="176041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9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tsumishi" panose="00000400000000000000" pitchFamily="2" charset="0"/>
              </a:rPr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E607C-4830-4A80-9344-C364BFAA679F}"/>
              </a:ext>
            </a:extLst>
          </p:cNvPr>
          <p:cNvSpPr txBox="1"/>
          <p:nvPr/>
        </p:nvSpPr>
        <p:spPr>
          <a:xfrm>
            <a:off x="2680585" y="-450478"/>
            <a:ext cx="189667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9600" dirty="0">
                <a:latin typeface="Bitsumishi" panose="00000400000000000000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9F0A4-71C2-442C-A877-6D1C8CA96AA0}"/>
              </a:ext>
            </a:extLst>
          </p:cNvPr>
          <p:cNvSpPr txBox="1"/>
          <p:nvPr/>
        </p:nvSpPr>
        <p:spPr>
          <a:xfrm>
            <a:off x="607896" y="2471732"/>
            <a:ext cx="10230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9600" dirty="0">
                <a:latin typeface="Bitsumishi" panose="00000400000000000000" pitchFamily="2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26E62F-445B-48DA-BF51-5BAFA86ADCD6}"/>
              </a:ext>
            </a:extLst>
          </p:cNvPr>
          <p:cNvSpPr txBox="1"/>
          <p:nvPr/>
        </p:nvSpPr>
        <p:spPr>
          <a:xfrm>
            <a:off x="2282035" y="2471732"/>
            <a:ext cx="880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9600" dirty="0">
                <a:latin typeface="Bitsumishi" panose="00000400000000000000" pitchFamily="2" charset="0"/>
              </a:rPr>
              <a:t>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05884-EBD2-4E92-B4EC-BAE5B24DC71C}"/>
              </a:ext>
            </a:extLst>
          </p:cNvPr>
          <p:cNvSpPr txBox="1"/>
          <p:nvPr/>
        </p:nvSpPr>
        <p:spPr>
          <a:xfrm>
            <a:off x="3813505" y="1567013"/>
            <a:ext cx="168988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9600" dirty="0">
                <a:latin typeface="Bitsumishi" panose="00000400000000000000" pitchFamily="2" charset="0"/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C6E49-9B27-4ED1-B6F0-D23045411BA5}"/>
              </a:ext>
            </a:extLst>
          </p:cNvPr>
          <p:cNvSpPr txBox="1"/>
          <p:nvPr/>
        </p:nvSpPr>
        <p:spPr>
          <a:xfrm>
            <a:off x="8363634" y="2089526"/>
            <a:ext cx="176041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9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tsumishi" panose="00000400000000000000" pitchFamily="2" charset="0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A4890-FE5E-4771-BBB7-63D6482DE329}"/>
              </a:ext>
            </a:extLst>
          </p:cNvPr>
          <p:cNvSpPr txBox="1"/>
          <p:nvPr/>
        </p:nvSpPr>
        <p:spPr>
          <a:xfrm>
            <a:off x="10404501" y="2089526"/>
            <a:ext cx="168988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9600" dirty="0">
                <a:latin typeface="Bitsumishi" panose="00000400000000000000" pitchFamily="2" charset="0"/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B75B9A-2565-4044-A11F-E294DAEF18D6}"/>
              </a:ext>
            </a:extLst>
          </p:cNvPr>
          <p:cNvSpPr txBox="1"/>
          <p:nvPr/>
        </p:nvSpPr>
        <p:spPr>
          <a:xfrm>
            <a:off x="5466233" y="4999645"/>
            <a:ext cx="9220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9600" dirty="0">
                <a:latin typeface="Bitsumishi" panose="00000400000000000000" pitchFamily="2" charset="0"/>
              </a:rPr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3BD50D-57AF-478B-8F02-9CF72430D75E}"/>
              </a:ext>
            </a:extLst>
          </p:cNvPr>
          <p:cNvSpPr txBox="1"/>
          <p:nvPr/>
        </p:nvSpPr>
        <p:spPr>
          <a:xfrm>
            <a:off x="6997345" y="4127141"/>
            <a:ext cx="168988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9600" dirty="0">
                <a:latin typeface="Bitsumishi" panose="00000400000000000000" pitchFamily="2" charset="0"/>
              </a:rPr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E06D0-DCC0-4DF7-9137-5C49AB166826}"/>
              </a:ext>
            </a:extLst>
          </p:cNvPr>
          <p:cNvSpPr txBox="1"/>
          <p:nvPr/>
        </p:nvSpPr>
        <p:spPr>
          <a:xfrm>
            <a:off x="9296296" y="4999645"/>
            <a:ext cx="394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9600" dirty="0">
                <a:latin typeface="Bitsumishi" panose="00000400000000000000" pitchFamily="2" charset="0"/>
              </a:rPr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1A910-E3ED-49FA-A5C9-879B64F8D955}"/>
              </a:ext>
            </a:extLst>
          </p:cNvPr>
          <p:cNvSpPr txBox="1"/>
          <p:nvPr/>
        </p:nvSpPr>
        <p:spPr>
          <a:xfrm>
            <a:off x="10300022" y="4127142"/>
            <a:ext cx="18533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9600" dirty="0">
                <a:latin typeface="Bitsumishi" panose="00000400000000000000" pitchFamily="2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77599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51B81D-B648-4712-A2D5-A5AA16DF9CF1}"/>
              </a:ext>
            </a:extLst>
          </p:cNvPr>
          <p:cNvSpPr/>
          <p:nvPr/>
        </p:nvSpPr>
        <p:spPr>
          <a:xfrm rot="19800000">
            <a:off x="6085042" y="-4895850"/>
            <a:ext cx="5295900" cy="14097000"/>
          </a:xfrm>
          <a:prstGeom prst="rect">
            <a:avLst/>
          </a:prstGeom>
          <a:gradFill>
            <a:gsLst>
              <a:gs pos="0">
                <a:srgbClr val="221E9A"/>
              </a:gs>
              <a:gs pos="51000">
                <a:srgbClr val="4467B1"/>
              </a:gs>
              <a:gs pos="75000">
                <a:srgbClr val="6AABAB"/>
              </a:gs>
              <a:gs pos="100000">
                <a:srgbClr val="F5EBCD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2A4DF8-F1E0-4F61-B546-A18CDE6920EE}"/>
              </a:ext>
            </a:extLst>
          </p:cNvPr>
          <p:cNvSpPr/>
          <p:nvPr/>
        </p:nvSpPr>
        <p:spPr>
          <a:xfrm rot="19800000">
            <a:off x="8907352" y="-4895850"/>
            <a:ext cx="5295900" cy="14097000"/>
          </a:xfrm>
          <a:prstGeom prst="rect">
            <a:avLst/>
          </a:prstGeom>
          <a:gradFill>
            <a:gsLst>
              <a:gs pos="0">
                <a:srgbClr val="4B1982"/>
              </a:gs>
              <a:gs pos="36000">
                <a:srgbClr val="B955B3"/>
              </a:gs>
              <a:gs pos="63000">
                <a:srgbClr val="D57FB2"/>
              </a:gs>
              <a:gs pos="100000">
                <a:srgbClr val="F5EBC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6F52D-7CAF-4A45-B465-869018385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96" y="1216510"/>
            <a:ext cx="2760738" cy="3971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99EE5F-DDA3-4A5E-81A2-A094E6B42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278" y="1345667"/>
            <a:ext cx="2631581" cy="3842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0F56E3-8809-405F-925E-37B6E8694879}"/>
              </a:ext>
            </a:extLst>
          </p:cNvPr>
          <p:cNvSpPr txBox="1"/>
          <p:nvPr/>
        </p:nvSpPr>
        <p:spPr>
          <a:xfrm>
            <a:off x="4027164" y="1161001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ANTTI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1C952-0279-4F3F-8D3C-554C2EA60826}"/>
              </a:ext>
            </a:extLst>
          </p:cNvPr>
          <p:cNvSpPr txBox="1"/>
          <p:nvPr/>
        </p:nvSpPr>
        <p:spPr>
          <a:xfrm>
            <a:off x="8011320" y="116100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AAPO</a:t>
            </a:r>
          </a:p>
        </p:txBody>
      </p:sp>
    </p:spTree>
    <p:extLst>
      <p:ext uri="{BB962C8B-B14F-4D97-AF65-F5344CB8AC3E}">
        <p14:creationId xmlns:p14="http://schemas.microsoft.com/office/powerpoint/2010/main" val="324735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D30CB5-1E56-4D77-BB88-44C1F0CB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13"/>
            <a:ext cx="12192000" cy="65981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51B81D-B648-4712-A2D5-A5AA16DF9CF1}"/>
              </a:ext>
            </a:extLst>
          </p:cNvPr>
          <p:cNvSpPr/>
          <p:nvPr/>
        </p:nvSpPr>
        <p:spPr>
          <a:xfrm rot="19800000">
            <a:off x="6085042" y="-4895850"/>
            <a:ext cx="5295900" cy="14097000"/>
          </a:xfrm>
          <a:prstGeom prst="rect">
            <a:avLst/>
          </a:prstGeom>
          <a:gradFill>
            <a:gsLst>
              <a:gs pos="0">
                <a:srgbClr val="221E9A"/>
              </a:gs>
              <a:gs pos="51000">
                <a:srgbClr val="4467B1"/>
              </a:gs>
              <a:gs pos="75000">
                <a:srgbClr val="6AABAB"/>
              </a:gs>
              <a:gs pos="100000">
                <a:srgbClr val="F5EBCD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2A4DF8-F1E0-4F61-B546-A18CDE6920EE}"/>
              </a:ext>
            </a:extLst>
          </p:cNvPr>
          <p:cNvSpPr/>
          <p:nvPr/>
        </p:nvSpPr>
        <p:spPr>
          <a:xfrm rot="19800000">
            <a:off x="8907352" y="-4895850"/>
            <a:ext cx="5295900" cy="14097000"/>
          </a:xfrm>
          <a:prstGeom prst="rect">
            <a:avLst/>
          </a:prstGeom>
          <a:gradFill>
            <a:gsLst>
              <a:gs pos="0">
                <a:srgbClr val="4B1982"/>
              </a:gs>
              <a:gs pos="36000">
                <a:srgbClr val="B955B3"/>
              </a:gs>
              <a:gs pos="63000">
                <a:srgbClr val="D57FB2"/>
              </a:gs>
              <a:gs pos="100000">
                <a:srgbClr val="F5EBC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6F52D-7CAF-4A45-B465-86901838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296" y="1216510"/>
            <a:ext cx="2760738" cy="3971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99EE5F-DDA3-4A5E-81A2-A094E6B42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278" y="1345667"/>
            <a:ext cx="2631581" cy="3842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0F56E3-8809-405F-925E-37B6E8694879}"/>
              </a:ext>
            </a:extLst>
          </p:cNvPr>
          <p:cNvSpPr txBox="1"/>
          <p:nvPr/>
        </p:nvSpPr>
        <p:spPr>
          <a:xfrm>
            <a:off x="4027164" y="1161001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ANTTI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1C952-0279-4F3F-8D3C-554C2EA60826}"/>
              </a:ext>
            </a:extLst>
          </p:cNvPr>
          <p:cNvSpPr txBox="1"/>
          <p:nvPr/>
        </p:nvSpPr>
        <p:spPr>
          <a:xfrm>
            <a:off x="8011320" y="116100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AAPO</a:t>
            </a:r>
          </a:p>
        </p:txBody>
      </p:sp>
    </p:spTree>
    <p:extLst>
      <p:ext uri="{BB962C8B-B14F-4D97-AF65-F5344CB8AC3E}">
        <p14:creationId xmlns:p14="http://schemas.microsoft.com/office/powerpoint/2010/main" val="20648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41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Bitsumishi</vt:lpstr>
      <vt:lpstr>Calibri</vt:lpstr>
      <vt:lpstr>Calibri Light</vt:lpstr>
      <vt:lpstr>Rockwell 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Antti Rasi</dc:creator>
  <cp:lastModifiedBy>Antti Rasi</cp:lastModifiedBy>
  <cp:revision>11</cp:revision>
  <dcterms:created xsi:type="dcterms:W3CDTF">2018-06-15T17:57:24Z</dcterms:created>
  <dcterms:modified xsi:type="dcterms:W3CDTF">2018-06-16T07:20:18Z</dcterms:modified>
</cp:coreProperties>
</file>