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7" r:id="rId2"/>
  </p:sldMasterIdLst>
  <p:notesMasterIdLst>
    <p:notesMasterId r:id="rId4"/>
  </p:notesMasterIdLst>
  <p:handoutMasterIdLst>
    <p:handoutMasterId r:id="rId5"/>
  </p:handoutMasterIdLst>
  <p:sldIdLst>
    <p:sldId id="295" r:id="rId3"/>
  </p:sldIdLst>
  <p:sldSz cx="9601200" cy="12801600" type="A3"/>
  <p:notesSz cx="6858000" cy="9144000"/>
  <p:defaultTextStyle>
    <a:defPPr>
      <a:defRPr lang="en-US"/>
    </a:defPPr>
    <a:lvl1pPr marL="0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0944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01887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02831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03775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04718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05662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06606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07549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9846" autoAdjust="0"/>
  </p:normalViewPr>
  <p:slideViewPr>
    <p:cSldViewPr snapToGrid="0" snapToObjects="1">
      <p:cViewPr>
        <p:scale>
          <a:sx n="94" d="100"/>
          <a:sy n="94" d="100"/>
        </p:scale>
        <p:origin x="2520" y="24"/>
      </p:cViewPr>
      <p:guideLst>
        <p:guide orient="horz" pos="1620"/>
        <p:guide pos="2880"/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1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B706A-95EB-FF43-8358-75EF4D00F4A9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459A9-95B9-A04C-A7DA-C6B9EAD0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035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96129-0583-2544-9A80-4530EBDB054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52368-45F2-9B43-A213-D803AC89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92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0944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01887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02831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03775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04718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05662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06606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07549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emf"/><Relationship Id="rId3" Type="http://schemas.openxmlformats.org/officeDocument/2006/relationships/image" Target="../media/image4.emf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emf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emf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emf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emf"/><Relationship Id="rId3" Type="http://schemas.openxmlformats.org/officeDocument/2006/relationships/image" Target="../media/image4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4.e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emf"/><Relationship Id="rId3" Type="http://schemas.openxmlformats.org/officeDocument/2006/relationships/image" Target="../media/image4.emf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emf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Relationship Id="rId3" Type="http://schemas.openxmlformats.org/officeDocument/2006/relationships/image" Target="../media/image4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emf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emf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Relationship Id="rId3" Type="http://schemas.openxmlformats.org/officeDocument/2006/relationships/image" Target="../media/image4.emf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4.emf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emf"/><Relationship Id="rId3" Type="http://schemas.openxmlformats.org/officeDocument/2006/relationships/image" Target="../media/image4.emf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4.emf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4.emf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4.emf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5038" y="762885"/>
            <a:ext cx="919826" cy="466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8/21/17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1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17449" y="6209182"/>
            <a:ext cx="6390799" cy="3520441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600944" indent="0">
              <a:buNone/>
              <a:defRPr sz="2400"/>
            </a:lvl2pPr>
            <a:lvl3pPr marL="1201887" indent="0">
              <a:buNone/>
              <a:defRPr sz="2100"/>
            </a:lvl3pPr>
            <a:lvl4pPr marL="1802831" indent="0">
              <a:buNone/>
              <a:defRPr sz="1800"/>
            </a:lvl4pPr>
            <a:lvl5pPr marL="2403775" indent="0">
              <a:buNone/>
              <a:defRPr sz="18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4525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740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06403" y="873345"/>
            <a:ext cx="8823034" cy="1103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21796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k W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03" y="0"/>
            <a:ext cx="9586997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0150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&lt;3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  <p:sp>
        <p:nvSpPr>
          <p:cNvPr id="5" name="Picture Placeholder 24"/>
          <p:cNvSpPr>
            <a:spLocks noGrp="1"/>
          </p:cNvSpPr>
          <p:nvPr>
            <p:ph type="pic" sz="quarter" idx="16" hasCustomPrompt="1"/>
          </p:nvPr>
        </p:nvSpPr>
        <p:spPr>
          <a:xfrm>
            <a:off x="8369382" y="9886811"/>
            <a:ext cx="751760" cy="17819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15313" y="9889633"/>
            <a:ext cx="2166665" cy="1781950"/>
          </a:xfrm>
        </p:spPr>
        <p:txBody>
          <a:bodyPr lIns="47318" tIns="0" rIns="47318" bIns="0" anchor="b">
            <a:noAutofit/>
          </a:bodyPr>
          <a:lstStyle>
            <a:lvl1pPr marL="0" indent="0" algn="r">
              <a:spcAft>
                <a:spcPts val="0"/>
              </a:spcAft>
              <a:buNone/>
              <a:defRPr sz="1600" b="1" i="0" baseline="0">
                <a:solidFill>
                  <a:srgbClr val="FFFFFF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Contact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4175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074"/>
            <a:ext cx="9601200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1986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warmred_triang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633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_mint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1" y="1"/>
            <a:ext cx="9595079" cy="128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4806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_green_lea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1320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29739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2" y="-19157"/>
            <a:ext cx="9586997" cy="12801600"/>
          </a:xfrm>
          <a:prstGeom prst="rect">
            <a:avLst/>
          </a:prstGeom>
        </p:spPr>
      </p:pic>
      <p:pic>
        <p:nvPicPr>
          <p:cNvPr id="5" name="Picture 4" descr="pattern_emerald_triangl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4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9" y="2149405"/>
            <a:ext cx="4724578" cy="5251635"/>
          </a:xfrm>
        </p:spPr>
        <p:txBody>
          <a:bodyPr vert="horz" wrap="square" lIns="120189" tIns="47318" rIns="120189" bIns="47318" rtlCol="0" anchor="b">
            <a:normAutofit/>
          </a:bodyPr>
          <a:lstStyle>
            <a:lvl1pPr>
              <a:defRPr lang="en-US" sz="71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7707087"/>
            <a:ext cx="4724578" cy="3014649"/>
          </a:xfrm>
        </p:spPr>
        <p:txBody>
          <a:bodyPr vert="horz" wrap="square" lIns="120189" tIns="60094" rIns="120189" bIns="60094"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6060310" y="2149406"/>
            <a:ext cx="2730123" cy="85723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1687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2" y="-19157"/>
            <a:ext cx="9586997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53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7" y="2549791"/>
            <a:ext cx="6851673" cy="2754237"/>
          </a:xfrm>
        </p:spPr>
        <p:txBody>
          <a:bodyPr vert="horz" wrap="square" lIns="120189" tIns="47318" rIns="120189" bIns="47318" rtlCol="0" anchor="ctr">
            <a:spAutoFit/>
          </a:bodyPr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6018353"/>
            <a:ext cx="3749802" cy="4902195"/>
          </a:xfrm>
        </p:spPr>
        <p:txBody>
          <a:bodyPr vert="horz" wrap="square" lIns="120189" tIns="60094" rIns="120189" bIns="60094"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040631" y="6018355"/>
            <a:ext cx="3749802" cy="4902195"/>
          </a:xfrm>
        </p:spPr>
        <p:txBody>
          <a:bodyPr vert="horz" wrap="square" lIns="120189" tIns="60094" rIns="120189" bIns="60094"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992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06403" y="873343"/>
            <a:ext cx="8823034" cy="11037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455" y="6442038"/>
            <a:ext cx="4779670" cy="417597"/>
          </a:xfrm>
        </p:spPr>
        <p:txBody>
          <a:bodyPr wrap="square" anchor="t">
            <a:spAutoFit/>
          </a:bodyPr>
          <a:lstStyle>
            <a:lvl1pPr marL="0" indent="0">
              <a:lnSpc>
                <a:spcPct val="90000"/>
              </a:lnSpc>
              <a:buNone/>
              <a:defRPr sz="21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7454" y="7933036"/>
            <a:ext cx="4780598" cy="3010747"/>
          </a:xfrm>
        </p:spPr>
        <p:txBody>
          <a:bodyPr>
            <a:noAutofit/>
          </a:bodyPr>
          <a:lstStyle>
            <a:lvl1pPr marL="225354" indent="-225354">
              <a:buFont typeface="Arial"/>
              <a:buChar char="•"/>
              <a:defRPr sz="1200"/>
            </a:lvl1pPr>
            <a:lvl2pPr marL="600944" indent="0">
              <a:buNone/>
              <a:defRPr sz="1100"/>
            </a:lvl2pPr>
            <a:lvl3pPr marL="1201887" indent="0">
              <a:buNone/>
              <a:defRPr sz="900"/>
            </a:lvl3pPr>
            <a:lvl4pPr marL="1802831" indent="0">
              <a:buNone/>
              <a:defRPr sz="800"/>
            </a:lvl4pPr>
            <a:lvl5pPr marL="2403775" indent="0">
              <a:buNone/>
              <a:defRPr sz="8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228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8" y="2149405"/>
            <a:ext cx="3872484" cy="5251635"/>
          </a:xfrm>
        </p:spPr>
        <p:txBody>
          <a:bodyPr vert="horz" wrap="square" lIns="120189" tIns="47318" rIns="120189" bIns="47318" rtlCol="0" anchor="b">
            <a:normAutofit/>
          </a:bodyPr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8" y="7707087"/>
            <a:ext cx="3872484" cy="3213462"/>
          </a:xfrm>
        </p:spPr>
        <p:txBody>
          <a:bodyPr vert="horz" wrap="square" lIns="120189" tIns="60094" rIns="120189" bIns="60094"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139945" y="2149405"/>
            <a:ext cx="3661155" cy="87711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79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92" y="1202077"/>
            <a:ext cx="8568183" cy="546966"/>
          </a:xfrm>
        </p:spPr>
        <p:txBody>
          <a:bodyPr wrap="square" tIns="47318" bIns="47318" anchor="t">
            <a:spAutoFit/>
          </a:bodyPr>
          <a:lstStyle>
            <a:lvl1pPr>
              <a:defRPr sz="32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535069" y="3296808"/>
            <a:ext cx="8567737" cy="832341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5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780" y="1779257"/>
            <a:ext cx="7862318" cy="434114"/>
          </a:xfrm>
        </p:spPr>
        <p:txBody>
          <a:bodyPr wrap="square"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906780" y="3296809"/>
            <a:ext cx="7862318" cy="7623741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3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wrap="square" anchor="b">
            <a:spAutoFit/>
          </a:bodyPr>
          <a:lstStyle>
            <a:lvl1pPr marL="0" indent="0">
              <a:buNone/>
              <a:defRPr sz="14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Click to edit Master text styles</a:t>
            </a:r>
          </a:p>
          <a:p>
            <a:pPr marL="0" marR="0" lvl="1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Second level</a:t>
            </a:r>
          </a:p>
          <a:p>
            <a:pPr marL="0" marR="0" lvl="2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Third level</a:t>
            </a:r>
          </a:p>
          <a:p>
            <a:pPr marL="0" marR="0" lvl="3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Fourth level</a:t>
            </a:r>
          </a:p>
          <a:p>
            <a:pPr marL="0" marR="0" lvl="4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Click to edit Master text styles</a:t>
            </a:r>
          </a:p>
          <a:p>
            <a:pPr marL="0" marR="0" lvl="1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Second level</a:t>
            </a:r>
          </a:p>
          <a:p>
            <a:pPr marL="0" marR="0" lvl="2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Third level</a:t>
            </a:r>
          </a:p>
          <a:p>
            <a:pPr marL="0" marR="0" lvl="3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Fourth level</a:t>
            </a:r>
          </a:p>
          <a:p>
            <a:pPr marL="0" marR="0" lvl="4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7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_warm_grey_white_spiral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03" y="0"/>
            <a:ext cx="9586997" cy="1280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wrap="square" anchor="b">
            <a:spAutoFit/>
          </a:bodyPr>
          <a:lstStyle>
            <a:lvl1pPr marL="0" indent="0">
              <a:buNone/>
              <a:defRPr sz="14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>
                <a:latin typeface="SharpSansNo1-Medium"/>
                <a:cs typeface="SharpSansNo1-Medium"/>
              </a:defRPr>
            </a:lvl2pPr>
            <a:lvl3pPr marL="1201887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100" b="0" i="0">
                <a:latin typeface="SharpSansNo1-Medium"/>
                <a:cs typeface="SharpSansNo1-Medium"/>
              </a:defRPr>
            </a:lvl3pPr>
            <a:lvl4pPr marL="1802831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4pPr>
            <a:lvl5pPr marL="2403775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Click to edit Master text styles</a:t>
            </a:r>
          </a:p>
          <a:p>
            <a:pPr marL="0" marR="0" lvl="1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Second level</a:t>
            </a:r>
          </a:p>
          <a:p>
            <a:pPr marL="0" marR="0" lvl="2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Third level</a:t>
            </a:r>
          </a:p>
          <a:p>
            <a:pPr marL="0" marR="0" lvl="3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Fourth level</a:t>
            </a:r>
          </a:p>
          <a:p>
            <a:pPr marL="0" marR="0" lvl="4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84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long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663" y="1748315"/>
            <a:ext cx="7881105" cy="462784"/>
          </a:xfrm>
        </p:spPr>
        <p:txBody>
          <a:bodyPr vert="horz" wrap="square" lIns="141955" tIns="61514" rIns="141955" bIns="61514" rtlCol="0" anchor="t">
            <a:spAutoFit/>
          </a:bodyPr>
          <a:lstStyle>
            <a:lvl1pPr>
              <a:defRPr lang="en-US" sz="2400" dirty="0">
                <a:cs typeface="SharpSansNo1-Bold"/>
              </a:defRPr>
            </a:lvl1pPr>
          </a:lstStyle>
          <a:p>
            <a:pPr marL="0" lvl="0"/>
            <a:r>
              <a:rPr lang="fi-FI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914663" y="3032799"/>
            <a:ext cx="3752588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045965" y="3032799"/>
            <a:ext cx="3749802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1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586997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fi-FI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8/21/17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72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08412" y="5780591"/>
            <a:ext cx="2421372" cy="554705"/>
          </a:xfrm>
        </p:spPr>
        <p:txBody>
          <a:bodyPr wrap="square" anchor="t">
            <a:spAutoFit/>
          </a:bodyPr>
          <a:lstStyle>
            <a:lvl1pPr marL="0" indent="0">
              <a:buNone/>
              <a:defRPr sz="14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9"/>
          </p:nvPr>
        </p:nvSpPr>
        <p:spPr>
          <a:xfrm>
            <a:off x="608412" y="6851887"/>
            <a:ext cx="2421372" cy="462845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8412" y="2131116"/>
            <a:ext cx="6699502" cy="2754237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6616684" y="5780591"/>
            <a:ext cx="2421372" cy="554705"/>
          </a:xfrm>
        </p:spPr>
        <p:txBody>
          <a:bodyPr wrap="square" anchor="t">
            <a:spAutoFit/>
          </a:bodyPr>
          <a:lstStyle>
            <a:lvl1pPr marL="0" indent="0">
              <a:buNone/>
              <a:defRPr sz="14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/>
          </p:nvPr>
        </p:nvSpPr>
        <p:spPr>
          <a:xfrm>
            <a:off x="6616682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612549" y="5780591"/>
            <a:ext cx="2421372" cy="554705"/>
          </a:xfrm>
        </p:spPr>
        <p:txBody>
          <a:bodyPr wrap="square" anchor="t">
            <a:spAutoFit/>
          </a:bodyPr>
          <a:lstStyle>
            <a:lvl1pPr marL="0" indent="0">
              <a:buNone/>
              <a:defRPr sz="14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3612548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2679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5" name="Content Placeholder 5"/>
          <p:cNvSpPr>
            <a:spLocks noGrp="1"/>
          </p:cNvSpPr>
          <p:nvPr>
            <p:ph sz="quarter" idx="26"/>
          </p:nvPr>
        </p:nvSpPr>
        <p:spPr>
          <a:xfrm>
            <a:off x="6333596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914663" y="3032798"/>
            <a:ext cx="2438749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 baseline="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5"/>
          </p:nvPr>
        </p:nvSpPr>
        <p:spPr>
          <a:xfrm>
            <a:off x="3567325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663" y="1747344"/>
            <a:ext cx="7864525" cy="462784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400" b="0" i="0">
                <a:latin typeface="+mj-lt"/>
                <a:cs typeface="SharpSansNo1-Bold"/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28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37" name="Content Placeholder 11"/>
          <p:cNvSpPr>
            <a:spLocks noGrp="1"/>
          </p:cNvSpPr>
          <p:nvPr>
            <p:ph sz="quarter" idx="19"/>
          </p:nvPr>
        </p:nvSpPr>
        <p:spPr>
          <a:xfrm>
            <a:off x="3667473" y="4571127"/>
            <a:ext cx="2448381" cy="690921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/>
          </p:nvPr>
        </p:nvSpPr>
        <p:spPr>
          <a:xfrm>
            <a:off x="608413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39" name="Content Placeholder 11"/>
          <p:cNvSpPr>
            <a:spLocks noGrp="1"/>
          </p:cNvSpPr>
          <p:nvPr>
            <p:ph sz="quarter" idx="23"/>
          </p:nvPr>
        </p:nvSpPr>
        <p:spPr>
          <a:xfrm>
            <a:off x="6552448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608410" y="2379476"/>
            <a:ext cx="5507355" cy="187556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2157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608408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346843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 hasCustomPrompt="1"/>
          </p:nvPr>
        </p:nvSpPr>
        <p:spPr>
          <a:xfrm>
            <a:off x="632846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3480587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6328601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94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077" y="1285471"/>
            <a:ext cx="8399796" cy="462784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400" b="0" i="0">
                <a:latin typeface="+mj-lt"/>
                <a:cs typeface="SharpSansNo1-Bold"/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8077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638079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 baseline="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638079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3573844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573845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</p:txBody>
      </p:sp>
      <p:sp>
        <p:nvSpPr>
          <p:cNvPr id="41" name="Picture Placeholder 11"/>
          <p:cNvSpPr>
            <a:spLocks noGrp="1"/>
          </p:cNvSpPr>
          <p:nvPr>
            <p:ph type="pic" sz="quarter" idx="27" hasCustomPrompt="1"/>
          </p:nvPr>
        </p:nvSpPr>
        <p:spPr>
          <a:xfrm>
            <a:off x="3573845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514106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6514106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</p:txBody>
      </p:sp>
      <p:sp>
        <p:nvSpPr>
          <p:cNvPr id="44" name="Picture Placeholder 11"/>
          <p:cNvSpPr>
            <a:spLocks noGrp="1"/>
          </p:cNvSpPr>
          <p:nvPr>
            <p:ph type="pic" sz="quarter" idx="30" hasCustomPrompt="1"/>
          </p:nvPr>
        </p:nvSpPr>
        <p:spPr>
          <a:xfrm>
            <a:off x="6514106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84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608410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2798059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 hasCustomPrompt="1"/>
          </p:nvPr>
        </p:nvSpPr>
        <p:spPr>
          <a:xfrm>
            <a:off x="4987708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222396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2798103" y="7683392"/>
            <a:ext cx="1834781" cy="3798537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/>
            </a:lvl1pPr>
            <a:lvl2pPr marL="222396" indent="0">
              <a:buNone/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Click to edit Master text styles</a:t>
            </a:r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4987796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31" hasCustomPrompt="1"/>
          </p:nvPr>
        </p:nvSpPr>
        <p:spPr>
          <a:xfrm>
            <a:off x="7177356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54"/>
          <p:cNvSpPr>
            <a:spLocks noGrp="1"/>
          </p:cNvSpPr>
          <p:nvPr>
            <p:ph type="body" sz="quarter" idx="32"/>
          </p:nvPr>
        </p:nvSpPr>
        <p:spPr>
          <a:xfrm>
            <a:off x="7177488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708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406403" y="873345"/>
            <a:ext cx="8823034" cy="1103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782" y="1747346"/>
            <a:ext cx="5249111" cy="490997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600" b="0" i="0">
                <a:latin typeface="+mj-lt"/>
                <a:cs typeface="SharpSansNo1-Bold"/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916236" y="3608799"/>
            <a:ext cx="5248636" cy="2782173"/>
          </a:xfrm>
        </p:spPr>
        <p:txBody>
          <a:bodyPr>
            <a:normAutofit/>
          </a:bodyPr>
          <a:lstStyle>
            <a:lvl1pPr marL="0" indent="0">
              <a:spcAft>
                <a:spcPts val="526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916236" y="8193999"/>
            <a:ext cx="2470490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aseline="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608251" y="8193999"/>
            <a:ext cx="2556623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22" name="Title 3"/>
          <p:cNvSpPr txBox="1">
            <a:spLocks/>
          </p:cNvSpPr>
          <p:nvPr userDrawn="1"/>
        </p:nvSpPr>
        <p:spPr>
          <a:xfrm>
            <a:off x="830105" y="6707509"/>
            <a:ext cx="8019444" cy="378145"/>
          </a:xfrm>
          <a:prstGeom prst="rect">
            <a:avLst/>
          </a:prstGeom>
        </p:spPr>
        <p:txBody>
          <a:bodyPr vert="horz" wrap="square" lIns="141955" tIns="61514" rIns="141955" bIns="61514" rtlCol="0" anchor="t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i-FI" sz="1800" b="0" i="0" kern="1200">
                <a:solidFill>
                  <a:srgbClr val="000000"/>
                </a:solidFill>
                <a:latin typeface="SharpSansNo1-Bold"/>
                <a:ea typeface="+mj-ea"/>
                <a:cs typeface="SharpSansNo1-Bold"/>
              </a:defRPr>
            </a:lvl1pPr>
          </a:lstStyle>
          <a:p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915781" y="7549360"/>
            <a:ext cx="5248628" cy="367583"/>
          </a:xfrm>
        </p:spPr>
        <p:txBody>
          <a:bodyPr wrap="square" anchor="b">
            <a:spAutoFit/>
          </a:bodyPr>
          <a:lstStyle>
            <a:lvl1pPr marL="0" indent="0">
              <a:buNone/>
              <a:defRPr sz="1600" b="0" i="0">
                <a:latin typeface="SharpSansNo1-Bold"/>
                <a:cs typeface="SharpSansNo1-Bold"/>
              </a:defRPr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849140" y="10988484"/>
            <a:ext cx="2380298" cy="922532"/>
          </a:xfrm>
          <a:solidFill>
            <a:schemeClr val="bg2"/>
          </a:solidFill>
        </p:spPr>
        <p:txBody>
          <a:bodyPr lIns="283910" tIns="246056" rIns="283910" bIns="246056" anchor="b">
            <a:spAutoFit/>
          </a:bodyPr>
          <a:lstStyle>
            <a:lvl1pPr marL="0" indent="0" algn="l">
              <a:spcAft>
                <a:spcPts val="0"/>
              </a:spcAft>
              <a:buNone/>
              <a:defRPr sz="1400" b="0" i="0">
                <a:solidFill>
                  <a:srgbClr val="F2F2F2"/>
                </a:solidFill>
                <a:latin typeface="SharpSansNo1-Bold"/>
                <a:cs typeface="SharpSansNo1-Bold"/>
              </a:defRPr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4359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9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0"/>
            <a:ext cx="4378479" cy="1129946"/>
          </a:xfrm>
        </p:spPr>
        <p:txBody>
          <a:bodyPr wrap="square"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06718" y="11460666"/>
            <a:ext cx="4388832" cy="396219"/>
          </a:xfrm>
        </p:spPr>
        <p:txBody>
          <a:bodyPr wrap="square" anchor="b">
            <a:sp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800" b="0" i="0" baseline="0">
                <a:latin typeface="SharpSansNo1-Bold"/>
                <a:cs typeface="SharpSansNo1-Bold"/>
              </a:defRPr>
            </a:lvl1pPr>
            <a:lvl2pPr marL="826298" indent="-225354">
              <a:buFont typeface="Arial"/>
              <a:buChar char="•"/>
              <a:defRPr sz="1600" b="0" i="0">
                <a:latin typeface="SharpSansNo1-Bold"/>
                <a:cs typeface="SharpSansNo1-Bold"/>
              </a:defRPr>
            </a:lvl2pPr>
            <a:lvl3pPr marL="1427241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3pPr>
            <a:lvl4pPr marL="2028185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4pPr>
            <a:lvl5pPr marL="2629129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012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1"/>
            <a:ext cx="3314299" cy="766513"/>
          </a:xfrm>
        </p:spPr>
        <p:txBody>
          <a:bodyPr wrap="square" tIns="47318" bIns="47318" anchor="t">
            <a:spAutoFit/>
          </a:bodyPr>
          <a:lstStyle>
            <a:lvl1pPr>
              <a:defRPr sz="2400" b="0" i="0">
                <a:latin typeface="+mj-lt"/>
                <a:cs typeface="SharpSansNo1-Bold"/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282806" y="924320"/>
            <a:ext cx="188356" cy="5357707"/>
          </a:xfrm>
          <a:blipFill rotWithShape="0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lden_rati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6" y="-9623"/>
            <a:ext cx="9601414" cy="12820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8/21/17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237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green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" y="-3"/>
            <a:ext cx="9607355" cy="12801600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fi-FI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9880292"/>
            <a:ext cx="2853690" cy="2021064"/>
          </a:xfrm>
          <a:solidFill>
            <a:srgbClr val="41AF46"/>
          </a:solidFill>
        </p:spPr>
        <p:txBody>
          <a:bodyPr lIns="378547" tIns="307570" rIns="378547" bIns="369084" anchor="b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200" b="0" i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7117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2" y="10273184"/>
            <a:ext cx="3673148" cy="1642394"/>
          </a:xfrm>
        </p:spPr>
        <p:txBody>
          <a:bodyPr wrap="square" tIns="47318" bIns="47318" anchor="b">
            <a:spAutoFit/>
          </a:bodyPr>
          <a:lstStyle>
            <a:lvl1pPr>
              <a:defRPr sz="37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228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5291" y="10067939"/>
            <a:ext cx="8568182" cy="784364"/>
          </a:xfrm>
        </p:spPr>
        <p:txBody>
          <a:bodyPr>
            <a:spAutoFit/>
          </a:bodyPr>
          <a:lstStyle>
            <a:lvl1pPr algn="ctr">
              <a:defRPr sz="47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1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-2"/>
            <a:ext cx="9601200" cy="640752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406402" y="6799764"/>
            <a:ext cx="2767366" cy="1181328"/>
          </a:xfrm>
        </p:spPr>
        <p:txBody>
          <a:bodyPr anchor="t">
            <a:normAutofit/>
          </a:bodyPr>
          <a:lstStyle>
            <a:lvl1pPr marL="0" indent="0">
              <a:buNone/>
              <a:defRPr sz="16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06402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62071" y="6799764"/>
            <a:ext cx="2767366" cy="1181328"/>
          </a:xfrm>
        </p:spPr>
        <p:txBody>
          <a:bodyPr anchor="t">
            <a:normAutofit/>
          </a:bodyPr>
          <a:lstStyle>
            <a:lvl1pPr marL="0" indent="0">
              <a:buNone/>
              <a:defRPr sz="16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462071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420543" y="6799764"/>
            <a:ext cx="2767366" cy="1181328"/>
          </a:xfrm>
        </p:spPr>
        <p:txBody>
          <a:bodyPr anchor="t">
            <a:normAutofit/>
          </a:bodyPr>
          <a:lstStyle>
            <a:lvl1pPr marL="0" indent="0">
              <a:buNone/>
              <a:defRPr sz="16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420543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620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4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06717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7075835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2626920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4854619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9355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1" y="0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850478" y="1547622"/>
            <a:ext cx="4943199" cy="2754237"/>
          </a:xfrm>
        </p:spPr>
        <p:txBody>
          <a:bodyPr wrap="square" tIns="47318" bIns="47318" anchor="t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850890" y="5750129"/>
            <a:ext cx="4943197" cy="444527"/>
          </a:xfrm>
        </p:spPr>
        <p:txBody>
          <a:bodyPr wrap="square" anchor="b">
            <a:spAutoFit/>
          </a:bodyPr>
          <a:lstStyle>
            <a:lvl1pPr marL="0" indent="0">
              <a:buNone/>
              <a:defRPr sz="21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850889" y="6587980"/>
            <a:ext cx="4942788" cy="5270782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300"/>
            </a:lvl2pPr>
            <a:lvl3pPr marL="1201887" indent="0">
              <a:buNone/>
              <a:defRPr sz="1200"/>
            </a:lvl3pPr>
            <a:lvl4pPr marL="1802831" indent="0">
              <a:buNone/>
              <a:defRPr sz="1100"/>
            </a:lvl4pPr>
            <a:lvl5pPr marL="2403775" indent="0">
              <a:buNone/>
              <a:defRPr sz="11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074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and 3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222445" y="-18696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99" y="962859"/>
            <a:ext cx="5415054" cy="462327"/>
          </a:xfrm>
        </p:spPr>
        <p:txBody>
          <a:bodyPr wrap="square" tIns="47318" bIns="47318" anchor="t">
            <a:spAutoFit/>
          </a:bodyPr>
          <a:lstStyle>
            <a:lvl1pPr>
              <a:defRPr sz="26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37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3276726" y="8802363"/>
            <a:ext cx="2551239" cy="3086744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12999" y="8802363"/>
            <a:ext cx="2563162" cy="3086744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412996" y="4496573"/>
            <a:ext cx="5414970" cy="373351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>
                <a:latin typeface="+mn-lt"/>
              </a:defRPr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12999" y="3928705"/>
            <a:ext cx="5414967" cy="336785"/>
          </a:xfrm>
        </p:spPr>
        <p:txBody>
          <a:bodyPr wrap="square" anchor="b">
            <a:spAutoFit/>
          </a:bodyPr>
          <a:lstStyle>
            <a:lvl1pPr marL="0" indent="0">
              <a:buNone/>
              <a:defRPr sz="14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5521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1" y="0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810426" y="3464335"/>
            <a:ext cx="5419011" cy="8446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  <a:lvl2pPr marL="600944" indent="0">
              <a:buNone/>
              <a:defRPr sz="1600">
                <a:solidFill>
                  <a:srgbClr val="000000"/>
                </a:solidFill>
              </a:defRPr>
            </a:lvl2pPr>
            <a:lvl3pPr marL="1201887" indent="0">
              <a:buNone/>
              <a:defRPr sz="1400">
                <a:solidFill>
                  <a:srgbClr val="000000"/>
                </a:solidFill>
              </a:defRPr>
            </a:lvl3pPr>
            <a:lvl4pPr marL="1802831" indent="0">
              <a:buNone/>
              <a:defRPr sz="1400">
                <a:solidFill>
                  <a:srgbClr val="000000"/>
                </a:solidFill>
              </a:defRPr>
            </a:lvl4pPr>
            <a:lvl5pPr marL="2403775" indent="0">
              <a:buNone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426" y="924321"/>
            <a:ext cx="5419011" cy="2287142"/>
          </a:xfrm>
        </p:spPr>
        <p:txBody>
          <a:bodyPr>
            <a:normAutofit/>
          </a:bodyPr>
          <a:lstStyle>
            <a:lvl1pPr>
              <a:defRPr sz="3700">
                <a:solidFill>
                  <a:srgbClr val="000000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97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3378757" y="0"/>
            <a:ext cx="6222444" cy="12801600"/>
          </a:xfrm>
          <a:blipFill rotWithShape="1">
            <a:blip r:embed="rId2"/>
            <a:tile tx="0" ty="0" sx="100000" sy="100000" flip="none" algn="tl"/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406402" y="11581205"/>
            <a:ext cx="2793997" cy="307069"/>
          </a:xfrm>
        </p:spPr>
        <p:txBody>
          <a:bodyPr wrap="square" anchor="b">
            <a:spAutoFit/>
          </a:bodyPr>
          <a:lstStyle>
            <a:lvl1pPr marL="0" indent="0" algn="l">
              <a:buNone/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1865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359908" y="-3"/>
            <a:ext cx="6247447" cy="12801600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fi-FI" smtClean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3353753" cy="7949123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fi-FI" smtClean="0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-1" y="7949124"/>
            <a:ext cx="2066666" cy="485247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fi-FI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66665" y="9801968"/>
            <a:ext cx="1287088" cy="2999632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fi-FI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598206" y="7949125"/>
            <a:ext cx="755547" cy="1852843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fi-FI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066665" y="7949123"/>
            <a:ext cx="521326" cy="1249328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fi-FI" smtClean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066665" y="9198452"/>
            <a:ext cx="267015" cy="603513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</a:lstStyle>
          <a:p>
            <a:r>
              <a:rPr lang="fi-FI" smtClean="0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333680" y="9203435"/>
            <a:ext cx="254311" cy="603513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fi-FI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10482785"/>
            <a:ext cx="2853690" cy="1418569"/>
          </a:xfrm>
          <a:solidFill>
            <a:srgbClr val="41AF46"/>
          </a:solidFill>
        </p:spPr>
        <p:txBody>
          <a:bodyPr lIns="189274" tIns="123028" rIns="189274" bIns="184542" anchor="b">
            <a:spAutoFit/>
          </a:bodyPr>
          <a:lstStyle>
            <a:lvl1pPr marL="0" indent="0">
              <a:buFontTx/>
              <a:buNone/>
              <a:defRPr sz="2400" b="0" i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372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141955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accent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noFill/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chemeClr val="bg1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8/21/17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358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83808" y="907875"/>
            <a:ext cx="5445630" cy="2133600"/>
          </a:xfrm>
        </p:spPr>
        <p:txBody>
          <a:bodyPr>
            <a:noAutofit/>
          </a:bodyPr>
          <a:lstStyle>
            <a:lvl1pPr algn="l">
              <a:defRPr sz="3400" b="0" i="0">
                <a:solidFill>
                  <a:srgbClr val="210F00"/>
                </a:solidFill>
                <a:latin typeface="+mj-lt"/>
                <a:cs typeface="SharpSansNo1-Extrabold"/>
              </a:defRPr>
            </a:lvl1pPr>
          </a:lstStyle>
          <a:p>
            <a:r>
              <a:rPr lang="fi-FI" dirty="0" err="1" smtClean="0"/>
              <a:t>Name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5420" cy="12801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i-FI" smtClean="0"/>
              <a:t>Drag picture to placeholder or click icon to add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783808" y="3247890"/>
            <a:ext cx="5445630" cy="1858160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783806" y="6321779"/>
            <a:ext cx="2649373" cy="553510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557112" y="10163969"/>
            <a:ext cx="2677924" cy="1692915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600" b="0" i="0">
                <a:solidFill>
                  <a:srgbClr val="41AF46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dirty="0" err="1" smtClean="0"/>
              <a:t>Contact</a:t>
            </a:r>
            <a:r>
              <a:rPr lang="fi-FI" dirty="0" smtClean="0"/>
              <a:t> info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783808" y="5341117"/>
            <a:ext cx="2649374" cy="773952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 cap="all" baseline="0">
                <a:solidFill>
                  <a:schemeClr val="tx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smtClean="0"/>
              <a:t>TOPIC, E.G. EXPERIENCE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557113" y="5341117"/>
            <a:ext cx="2672326" cy="773952"/>
          </a:xfrm>
        </p:spPr>
        <p:txBody>
          <a:bodyPr anchor="ctr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cap="all">
                <a:solidFill>
                  <a:schemeClr val="tx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i-FI" dirty="0" smtClean="0"/>
              <a:t>TOPIC, E.G. EDUCATION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6557111" y="6321780"/>
            <a:ext cx="2672326" cy="3569333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3" y="11300090"/>
            <a:ext cx="2559302" cy="556795"/>
          </a:xfrm>
          <a:solidFill>
            <a:srgbClr val="C4E2D9"/>
          </a:solidFill>
        </p:spPr>
        <p:txBody>
          <a:bodyPr lIns="189274" tIns="123028" rIns="189274" bIns="184542" anchor="b">
            <a:sp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600">
                <a:solidFill>
                  <a:srgbClr val="210F00"/>
                </a:solidFill>
              </a:defRPr>
            </a:lvl1pPr>
            <a:lvl2pPr>
              <a:defRPr sz="2400">
                <a:solidFill>
                  <a:srgbClr val="210F00"/>
                </a:solidFill>
              </a:defRPr>
            </a:lvl2pPr>
            <a:lvl3pPr>
              <a:defRPr sz="2100">
                <a:solidFill>
                  <a:srgbClr val="210F00"/>
                </a:solidFill>
              </a:defRPr>
            </a:lvl3pPr>
            <a:lvl4pPr>
              <a:defRPr sz="1800">
                <a:solidFill>
                  <a:srgbClr val="210F00"/>
                </a:solidFill>
              </a:defRPr>
            </a:lvl4pPr>
            <a:lvl5pPr>
              <a:defRPr sz="18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dirty="0" err="1" smtClean="0"/>
              <a:t>Keywords</a:t>
            </a:r>
            <a:endParaRPr lang="fi-FI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740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417072" y="2678765"/>
            <a:ext cx="2238757" cy="4587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17072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417072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417072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wrap="square"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3706713" y="2689186"/>
            <a:ext cx="2238757" cy="4587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990681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990681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6990681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8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6990681" y="2678765"/>
            <a:ext cx="2238757" cy="4587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9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3706713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06713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41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3706713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7095008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417072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1707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41707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41707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wrap="square"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2665156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2665156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2665156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2665156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7211082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721108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721108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721108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28" hasCustomPrompt="1"/>
          </p:nvPr>
        </p:nvSpPr>
        <p:spPr>
          <a:xfrm>
            <a:off x="4918920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4918920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4918920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1" hasCustomPrompt="1"/>
          </p:nvPr>
        </p:nvSpPr>
        <p:spPr>
          <a:xfrm>
            <a:off x="4918920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9047348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174" y="4595917"/>
            <a:ext cx="1558263" cy="3693663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2600" b="0" i="0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433542" y="889155"/>
            <a:ext cx="1556509" cy="3689504"/>
          </a:xfrm>
        </p:spPr>
        <p:txBody>
          <a:bodyPr anchor="t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9932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557561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69932" y="8302802"/>
            <a:ext cx="1556509" cy="368950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name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560888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121614" y="4596803"/>
            <a:ext cx="1556509" cy="3689504"/>
          </a:xfrm>
        </p:spPr>
        <p:txBody>
          <a:bodyPr anchor="t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433742" y="4596803"/>
            <a:ext cx="1556509" cy="3689504"/>
          </a:xfrm>
        </p:spPr>
        <p:txBody>
          <a:bodyPr anchor="t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998329" y="889155"/>
            <a:ext cx="1556509" cy="3689504"/>
          </a:xfrm>
        </p:spPr>
        <p:txBody>
          <a:bodyPr anchor="t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994802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3997553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69932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122309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31" hasCustomPrompt="1"/>
          </p:nvPr>
        </p:nvSpPr>
        <p:spPr>
          <a:xfrm>
            <a:off x="7121614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2433497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7117142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1256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806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06403" y="873345"/>
            <a:ext cx="8823034" cy="1103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947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k W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03" y="0"/>
            <a:ext cx="9586997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884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&lt;3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  <p:sp>
        <p:nvSpPr>
          <p:cNvPr id="5" name="Picture Placeholder 24"/>
          <p:cNvSpPr>
            <a:spLocks noGrp="1"/>
          </p:cNvSpPr>
          <p:nvPr>
            <p:ph type="pic" sz="quarter" idx="16" hasCustomPrompt="1"/>
          </p:nvPr>
        </p:nvSpPr>
        <p:spPr>
          <a:xfrm>
            <a:off x="8369382" y="9886811"/>
            <a:ext cx="751760" cy="17819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15313" y="9889633"/>
            <a:ext cx="2166665" cy="1781950"/>
          </a:xfrm>
        </p:spPr>
        <p:txBody>
          <a:bodyPr lIns="47318" tIns="0" rIns="47318" bIns="0" anchor="b">
            <a:noAutofit/>
          </a:bodyPr>
          <a:lstStyle>
            <a:lvl1pPr marL="0" indent="0" algn="r">
              <a:spcAft>
                <a:spcPts val="0"/>
              </a:spcAft>
              <a:buNone/>
              <a:defRPr sz="1600" b="0" i="0" baseline="0">
                <a:solidFill>
                  <a:srgbClr val="FFFFFF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Contact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897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074"/>
            <a:ext cx="9601200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3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601200" cy="12801600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141955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282806" y="924320"/>
            <a:ext cx="188356" cy="5357707"/>
          </a:xfrm>
          <a:blipFill rotWithShape="0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3"/>
            <a:ext cx="2576948" cy="367583"/>
          </a:xfrm>
          <a:prstGeom prst="rect">
            <a:avLst/>
          </a:prstGeom>
        </p:spPr>
        <p:txBody>
          <a:bodyPr vert="horz" wrap="square" lIns="141955" tIns="60094" rIns="141955" bIns="60094" rtlCol="0">
            <a:spAutoFit/>
          </a:bodyPr>
          <a:lstStyle>
            <a:lvl1pPr>
              <a:defRPr lang="en-US" sz="1600" smtClean="0">
                <a:solidFill>
                  <a:schemeClr val="bg1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8/21/17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69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warmred_triang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53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_mint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1" y="1"/>
            <a:ext cx="9595079" cy="128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409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_green_lea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762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6047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2" y="-19157"/>
            <a:ext cx="9586997" cy="12801600"/>
          </a:xfrm>
          <a:prstGeom prst="rect">
            <a:avLst/>
          </a:prstGeom>
        </p:spPr>
      </p:pic>
      <p:pic>
        <p:nvPicPr>
          <p:cNvPr id="5" name="Picture 4" descr="pattern_emerald_triangl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883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2" y="-19157"/>
            <a:ext cx="9586997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843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5038" y="762885"/>
            <a:ext cx="919826" cy="466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8/21/17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515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586997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8/21/17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541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lden_rati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6" y="-9623"/>
            <a:ext cx="9601414" cy="12820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8/21/17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308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141955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accent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noFill/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chemeClr val="bg1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8/21/17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4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id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586997" cy="1280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6412" y="670614"/>
            <a:ext cx="802637" cy="405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341" y="6950837"/>
            <a:ext cx="5029691" cy="2371099"/>
          </a:xfrm>
          <a:noFill/>
        </p:spPr>
        <p:txBody>
          <a:bodyPr wrap="square" lIns="141955" tIns="141955" rIns="141955" bIns="141955" rtlCol="0" anchor="b">
            <a:spAutoFit/>
          </a:bodyPr>
          <a:lstStyle>
            <a:lvl1pPr>
              <a:lnSpc>
                <a:spcPct val="80000"/>
              </a:lnSpc>
              <a:defRPr lang="en-US" sz="6300" dirty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89701" y="9651248"/>
            <a:ext cx="2739737" cy="2259769"/>
          </a:xfrm>
          <a:prstGeom prst="rect">
            <a:avLst/>
          </a:prstGeom>
          <a:solidFill>
            <a:srgbClr val="41A23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24"/>
          <p:cNvSpPr>
            <a:spLocks noGrp="1"/>
          </p:cNvSpPr>
          <p:nvPr>
            <p:ph type="pic" sz="quarter" idx="16" hasCustomPrompt="1"/>
          </p:nvPr>
        </p:nvSpPr>
        <p:spPr>
          <a:xfrm>
            <a:off x="6592493" y="9889633"/>
            <a:ext cx="751760" cy="17819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7464267" y="9889633"/>
            <a:ext cx="1656873" cy="1781950"/>
          </a:xfrm>
        </p:spPr>
        <p:txBody>
          <a:bodyPr lIns="47318" rIns="47318" anchor="b">
            <a:noAutofit/>
          </a:bodyPr>
          <a:lstStyle>
            <a:lvl1pPr marL="0" indent="0">
              <a:spcAft>
                <a:spcPts val="0"/>
              </a:spcAft>
              <a:buNone/>
              <a:defRPr sz="1600" b="0" i="0" baseline="0">
                <a:solidFill>
                  <a:srgbClr val="FFFFFF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@contact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60341" y="9418090"/>
            <a:ext cx="5029691" cy="494680"/>
          </a:xfrm>
          <a:prstGeom prst="rect">
            <a:avLst/>
          </a:prstGeom>
          <a:noFill/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="0" i="0" baseline="0" smtClean="0">
                <a:solidFill>
                  <a:srgbClr val="000000"/>
                </a:solidFill>
                <a:cs typeface="SharpSansNo1-Bold"/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8/21/17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906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601200" cy="12801600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141955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282806" y="924320"/>
            <a:ext cx="188356" cy="5357707"/>
          </a:xfrm>
          <a:blipFill rotWithShape="0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3"/>
            <a:ext cx="2576948" cy="367583"/>
          </a:xfrm>
          <a:prstGeom prst="rect">
            <a:avLst/>
          </a:prstGeom>
        </p:spPr>
        <p:txBody>
          <a:bodyPr vert="horz" wrap="square" lIns="141955" tIns="60094" rIns="141955" bIns="60094" rtlCol="0">
            <a:spAutoFit/>
          </a:bodyPr>
          <a:lstStyle>
            <a:lvl1pPr>
              <a:defRPr lang="en-US" sz="1600" smtClean="0">
                <a:solidFill>
                  <a:schemeClr val="bg1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8/21/17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37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id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586997" cy="1280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6412" y="670614"/>
            <a:ext cx="802637" cy="405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341" y="6950837"/>
            <a:ext cx="5029691" cy="2371099"/>
          </a:xfrm>
          <a:noFill/>
        </p:spPr>
        <p:txBody>
          <a:bodyPr wrap="square" lIns="141955" tIns="141955" rIns="141955" bIns="141955" rtlCol="0" anchor="b">
            <a:spAutoFit/>
          </a:bodyPr>
          <a:lstStyle>
            <a:lvl1pPr>
              <a:lnSpc>
                <a:spcPct val="80000"/>
              </a:lnSpc>
              <a:defRPr lang="en-US" sz="6300" dirty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89701" y="9651248"/>
            <a:ext cx="2739737" cy="2259769"/>
          </a:xfrm>
          <a:prstGeom prst="rect">
            <a:avLst/>
          </a:prstGeom>
          <a:solidFill>
            <a:srgbClr val="41A23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24"/>
          <p:cNvSpPr>
            <a:spLocks noGrp="1"/>
          </p:cNvSpPr>
          <p:nvPr>
            <p:ph type="pic" sz="quarter" idx="16" hasCustomPrompt="1"/>
          </p:nvPr>
        </p:nvSpPr>
        <p:spPr>
          <a:xfrm>
            <a:off x="6592493" y="9889633"/>
            <a:ext cx="751760" cy="17819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7464267" y="9889633"/>
            <a:ext cx="1656873" cy="1781950"/>
          </a:xfrm>
        </p:spPr>
        <p:txBody>
          <a:bodyPr lIns="47318" rIns="47318" anchor="b">
            <a:noAutofit/>
          </a:bodyPr>
          <a:lstStyle>
            <a:lvl1pPr marL="0" indent="0">
              <a:spcAft>
                <a:spcPts val="0"/>
              </a:spcAft>
              <a:buNone/>
              <a:defRPr sz="1600" b="1" i="0" baseline="0">
                <a:solidFill>
                  <a:srgbClr val="FFFFFF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@contact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60341" y="9418090"/>
            <a:ext cx="5029691" cy="494680"/>
          </a:xfrm>
          <a:prstGeom prst="rect">
            <a:avLst/>
          </a:prstGeom>
          <a:noFill/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="0" i="0" baseline="0" smtClean="0">
                <a:solidFill>
                  <a:srgbClr val="000000"/>
                </a:solidFill>
                <a:cs typeface="SharpSansNo1-Bold"/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8/21/17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094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06782" y="6074666"/>
            <a:ext cx="7819643" cy="417597"/>
          </a:xfrm>
        </p:spPr>
        <p:txBody>
          <a:bodyPr vert="horz" lIns="120189" tIns="60094" rIns="120189" bIns="60094" rtlCol="0" anchor="ctr">
            <a:spAutoFit/>
          </a:bodyPr>
          <a:lstStyle>
            <a:lvl1pPr algn="ctr">
              <a:defRPr lang="en-US" sz="2100" b="1" i="0" cap="all" spc="0" baseline="0" dirty="0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pPr marL="0" lvl="0"/>
            <a:r>
              <a:rPr lang="fi-FI" dirty="0" smtClean="0"/>
              <a:t>// </a:t>
            </a:r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section</a:t>
            </a:r>
            <a:r>
              <a:rPr lang="fi-FI" dirty="0" smtClean="0"/>
              <a:t> </a:t>
            </a:r>
            <a:r>
              <a:rPr lang="fi-FI" dirty="0" err="1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973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 vert="horz" lIns="120189" tIns="60094" rIns="120189" bIns="60094" rtlCol="0" anchor="ctr">
            <a:spAutoFit/>
          </a:bodyPr>
          <a:lstStyle>
            <a:lvl1pPr algn="ctr">
              <a:defRPr lang="en-US" dirty="0"/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370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601200" cy="12801600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 vert="horz" lIns="120189" tIns="60094" rIns="120189" bIns="60094" rtlCol="0" anchor="ctr">
            <a:spAutoFit/>
          </a:bodyPr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1820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17449" y="6209182"/>
            <a:ext cx="6390799" cy="3520441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600944" indent="0">
              <a:buNone/>
              <a:defRPr sz="2400"/>
            </a:lvl2pPr>
            <a:lvl3pPr marL="1201887" indent="0">
              <a:buNone/>
              <a:defRPr sz="2100"/>
            </a:lvl3pPr>
            <a:lvl4pPr marL="1802831" indent="0">
              <a:buNone/>
              <a:defRPr sz="1800"/>
            </a:lvl4pPr>
            <a:lvl5pPr marL="2403775" indent="0">
              <a:buNone/>
              <a:defRPr sz="1800"/>
            </a:lvl5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4853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9" y="2149405"/>
            <a:ext cx="4724578" cy="5251635"/>
          </a:xfrm>
        </p:spPr>
        <p:txBody>
          <a:bodyPr vert="horz" wrap="square" lIns="120189" tIns="47318" rIns="120189" bIns="47318" rtlCol="0" anchor="b">
            <a:normAutofit/>
          </a:bodyPr>
          <a:lstStyle>
            <a:lvl1pPr>
              <a:defRPr lang="en-US" sz="71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7707087"/>
            <a:ext cx="4724578" cy="3014649"/>
          </a:xfrm>
        </p:spPr>
        <p:txBody>
          <a:bodyPr vert="horz" wrap="square" lIns="120189" tIns="60094" rIns="120189" bIns="60094"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6060310" y="2149406"/>
            <a:ext cx="2730123" cy="85723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909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7" y="2986833"/>
            <a:ext cx="6851673" cy="1880151"/>
          </a:xfrm>
        </p:spPr>
        <p:txBody>
          <a:bodyPr vert="horz" wrap="square" lIns="120189" tIns="47318" rIns="120189" bIns="47318" rtlCol="0" anchor="ctr">
            <a:spAutoFit/>
          </a:bodyPr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6018353"/>
            <a:ext cx="3749802" cy="4902195"/>
          </a:xfrm>
        </p:spPr>
        <p:txBody>
          <a:bodyPr vert="horz" wrap="square" lIns="120189" tIns="60094" rIns="120189" bIns="60094"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endParaRPr lang="en-US" dirty="0" smtClean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040631" y="6018355"/>
            <a:ext cx="3749802" cy="4902195"/>
          </a:xfrm>
        </p:spPr>
        <p:txBody>
          <a:bodyPr vert="horz" wrap="square" lIns="120189" tIns="60094" rIns="120189" bIns="60094"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16777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06403" y="873343"/>
            <a:ext cx="8823034" cy="11037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455" y="6442038"/>
            <a:ext cx="4779670" cy="417597"/>
          </a:xfrm>
        </p:spPr>
        <p:txBody>
          <a:bodyPr wrap="square" anchor="t">
            <a:spAutoFit/>
          </a:bodyPr>
          <a:lstStyle>
            <a:lvl1pPr marL="0" indent="0">
              <a:lnSpc>
                <a:spcPct val="90000"/>
              </a:lnSpc>
              <a:buNone/>
              <a:defRPr sz="2100" b="1" i="0" spc="-66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7454" y="7933036"/>
            <a:ext cx="4780598" cy="3010747"/>
          </a:xfrm>
        </p:spPr>
        <p:txBody>
          <a:bodyPr>
            <a:noAutofit/>
          </a:bodyPr>
          <a:lstStyle>
            <a:lvl1pPr marL="225354" indent="-225354">
              <a:buFont typeface="Arial"/>
              <a:buChar char="•"/>
              <a:defRPr sz="1200"/>
            </a:lvl1pPr>
            <a:lvl2pPr marL="600944" indent="0">
              <a:buNone/>
              <a:defRPr sz="1100"/>
            </a:lvl2pPr>
            <a:lvl3pPr marL="1201887" indent="0">
              <a:buNone/>
              <a:defRPr sz="900"/>
            </a:lvl3pPr>
            <a:lvl4pPr marL="1802831" indent="0">
              <a:buNone/>
              <a:defRPr sz="800"/>
            </a:lvl4pPr>
            <a:lvl5pPr marL="2403775" indent="0">
              <a:buNone/>
              <a:defRPr sz="800"/>
            </a:lvl5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5877663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8" y="2149405"/>
            <a:ext cx="3872484" cy="5251635"/>
          </a:xfrm>
        </p:spPr>
        <p:txBody>
          <a:bodyPr vert="horz" wrap="square" lIns="120189" tIns="47318" rIns="120189" bIns="47318" rtlCol="0" anchor="b">
            <a:normAutofit/>
          </a:bodyPr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8" y="7707087"/>
            <a:ext cx="3872484" cy="3213462"/>
          </a:xfrm>
        </p:spPr>
        <p:txBody>
          <a:bodyPr vert="horz" wrap="square" lIns="120189" tIns="60094" rIns="120189" bIns="60094"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139945" y="2149405"/>
            <a:ext cx="3661155" cy="87711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06782" y="6074666"/>
            <a:ext cx="7819643" cy="417597"/>
          </a:xfrm>
        </p:spPr>
        <p:txBody>
          <a:bodyPr vert="horz" lIns="120189" tIns="60094" rIns="120189" bIns="60094" rtlCol="0" anchor="ctr">
            <a:spAutoFit/>
          </a:bodyPr>
          <a:lstStyle>
            <a:lvl1pPr algn="ctr">
              <a:defRPr lang="en-US" sz="2100" b="0" i="0" cap="all" spc="0" baseline="0" dirty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</a:lstStyle>
          <a:p>
            <a:pPr marL="0" lvl="0"/>
            <a:r>
              <a:rPr lang="fi-FI" dirty="0" smtClean="0"/>
              <a:t>// </a:t>
            </a:r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section</a:t>
            </a:r>
            <a:r>
              <a:rPr lang="fi-FI" dirty="0" smtClean="0"/>
              <a:t> </a:t>
            </a:r>
            <a:r>
              <a:rPr lang="fi-FI" dirty="0" err="1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128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92" y="1202077"/>
            <a:ext cx="8568183" cy="546966"/>
          </a:xfrm>
        </p:spPr>
        <p:txBody>
          <a:bodyPr wrap="square" tIns="47318" bIns="47318" anchor="t">
            <a:spAutoFit/>
          </a:bodyPr>
          <a:lstStyle>
            <a:lvl1pPr>
              <a:defRPr sz="3200" spc="-66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535069" y="3296808"/>
            <a:ext cx="8567737" cy="832341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370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780" y="1779257"/>
            <a:ext cx="7862318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906780" y="3296809"/>
            <a:ext cx="7862318" cy="7623741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515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wrap="square" anchor="b">
            <a:spAutoFit/>
          </a:bodyPr>
          <a:lstStyle>
            <a:lvl1pPr marL="0" indent="0">
              <a:buNone/>
              <a:defRPr sz="14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778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_warm_grey_white_spiral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03" y="0"/>
            <a:ext cx="9586997" cy="1280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wrap="square" anchor="b">
            <a:spAutoFit/>
          </a:bodyPr>
          <a:lstStyle>
            <a:lvl1pPr marL="0" indent="0">
              <a:buNone/>
              <a:defRPr sz="14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>
                <a:latin typeface="SharpSansNo1-Medium"/>
                <a:cs typeface="SharpSansNo1-Medium"/>
              </a:defRPr>
            </a:lvl2pPr>
            <a:lvl3pPr marL="1201887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100" b="0" i="0">
                <a:latin typeface="SharpSansNo1-Medium"/>
                <a:cs typeface="SharpSansNo1-Medium"/>
              </a:defRPr>
            </a:lvl3pPr>
            <a:lvl4pPr marL="1802831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4pPr>
            <a:lvl5pPr marL="2403775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059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long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663" y="1748315"/>
            <a:ext cx="7881105" cy="462784"/>
          </a:xfrm>
        </p:spPr>
        <p:txBody>
          <a:bodyPr vert="horz" wrap="square" lIns="141955" tIns="61514" rIns="141955" bIns="61514" rtlCol="0" anchor="t">
            <a:spAutoFit/>
          </a:bodyPr>
          <a:lstStyle>
            <a:lvl1pPr>
              <a:defRPr lang="en-US" sz="2400" spc="-66" dirty="0">
                <a:cs typeface="SharpSansNo1-Bold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914663" y="3032799"/>
            <a:ext cx="3752588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045965" y="3032799"/>
            <a:ext cx="3749802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086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08412" y="5780591"/>
            <a:ext cx="2421372" cy="554705"/>
          </a:xfrm>
        </p:spPr>
        <p:txBody>
          <a:bodyPr wrap="square" anchor="t">
            <a:spAutoFit/>
          </a:bodyPr>
          <a:lstStyle>
            <a:lvl1pPr marL="0" indent="0">
              <a:buNone/>
              <a:defRPr sz="14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9"/>
          </p:nvPr>
        </p:nvSpPr>
        <p:spPr>
          <a:xfrm>
            <a:off x="608412" y="6851887"/>
            <a:ext cx="2421372" cy="462845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8412" y="2131116"/>
            <a:ext cx="6699502" cy="2754237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6616684" y="5780591"/>
            <a:ext cx="2421372" cy="554705"/>
          </a:xfrm>
        </p:spPr>
        <p:txBody>
          <a:bodyPr wrap="square" anchor="t">
            <a:spAutoFit/>
          </a:bodyPr>
          <a:lstStyle>
            <a:lvl1pPr marL="0" indent="0">
              <a:buNone/>
              <a:defRPr sz="14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/>
          </p:nvPr>
        </p:nvSpPr>
        <p:spPr>
          <a:xfrm>
            <a:off x="6616682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612549" y="5780591"/>
            <a:ext cx="2421372" cy="554705"/>
          </a:xfrm>
        </p:spPr>
        <p:txBody>
          <a:bodyPr wrap="square" anchor="t">
            <a:spAutoFit/>
          </a:bodyPr>
          <a:lstStyle>
            <a:lvl1pPr marL="0" indent="0">
              <a:buNone/>
              <a:defRPr sz="14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3612548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694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5" name="Content Placeholder 5"/>
          <p:cNvSpPr>
            <a:spLocks noGrp="1"/>
          </p:cNvSpPr>
          <p:nvPr>
            <p:ph sz="quarter" idx="26"/>
          </p:nvPr>
        </p:nvSpPr>
        <p:spPr>
          <a:xfrm>
            <a:off x="6333596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914663" y="3032798"/>
            <a:ext cx="2438749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 baseline="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5"/>
          </p:nvPr>
        </p:nvSpPr>
        <p:spPr>
          <a:xfrm>
            <a:off x="3567325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663" y="1747344"/>
            <a:ext cx="7864525" cy="462784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400" b="1" i="0" spc="-66">
                <a:latin typeface="+mj-lt"/>
                <a:cs typeface="SharpSansNo1-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5194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37" name="Content Placeholder 11"/>
          <p:cNvSpPr>
            <a:spLocks noGrp="1"/>
          </p:cNvSpPr>
          <p:nvPr>
            <p:ph sz="quarter" idx="19"/>
          </p:nvPr>
        </p:nvSpPr>
        <p:spPr>
          <a:xfrm>
            <a:off x="3667473" y="4571127"/>
            <a:ext cx="2448381" cy="690921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/>
          </p:nvPr>
        </p:nvSpPr>
        <p:spPr>
          <a:xfrm>
            <a:off x="608413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9" name="Content Placeholder 11"/>
          <p:cNvSpPr>
            <a:spLocks noGrp="1"/>
          </p:cNvSpPr>
          <p:nvPr>
            <p:ph sz="quarter" idx="23"/>
          </p:nvPr>
        </p:nvSpPr>
        <p:spPr>
          <a:xfrm>
            <a:off x="6552448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608410" y="2379476"/>
            <a:ext cx="5507355" cy="187556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91426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608408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346843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 hasCustomPrompt="1"/>
          </p:nvPr>
        </p:nvSpPr>
        <p:spPr>
          <a:xfrm>
            <a:off x="632846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3480587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6328601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03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077" y="1285471"/>
            <a:ext cx="8399796" cy="462784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400" b="1" i="0" spc="-66">
                <a:latin typeface="+mj-lt"/>
                <a:cs typeface="SharpSansNo1-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8077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638079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 baseline="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638079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3573844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573845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1" name="Picture Placeholder 11"/>
          <p:cNvSpPr>
            <a:spLocks noGrp="1"/>
          </p:cNvSpPr>
          <p:nvPr>
            <p:ph type="pic" sz="quarter" idx="27" hasCustomPrompt="1"/>
          </p:nvPr>
        </p:nvSpPr>
        <p:spPr>
          <a:xfrm>
            <a:off x="3573845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514106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6514106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4" name="Picture Placeholder 11"/>
          <p:cNvSpPr>
            <a:spLocks noGrp="1"/>
          </p:cNvSpPr>
          <p:nvPr>
            <p:ph type="pic" sz="quarter" idx="30" hasCustomPrompt="1"/>
          </p:nvPr>
        </p:nvSpPr>
        <p:spPr>
          <a:xfrm>
            <a:off x="6514106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8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 vert="horz" lIns="120189" tIns="60094" rIns="120189" bIns="60094" rtlCol="0" anchor="ctr">
            <a:spAutoFit/>
          </a:bodyPr>
          <a:lstStyle>
            <a:lvl1pPr algn="ctr">
              <a:defRPr lang="en-US" dirty="0"/>
            </a:lvl1pPr>
          </a:lstStyle>
          <a:p>
            <a:pPr marL="0" lvl="0"/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40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608410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2798059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 hasCustomPrompt="1"/>
          </p:nvPr>
        </p:nvSpPr>
        <p:spPr>
          <a:xfrm>
            <a:off x="4987708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222396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endParaRPr lang="fi-FI" dirty="0" smtClean="0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2798103" y="7683392"/>
            <a:ext cx="1834781" cy="3798537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/>
            </a:lvl1pPr>
            <a:lvl2pPr marL="222396" indent="0">
              <a:buNone/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endParaRPr lang="fi-FI" dirty="0" smtClean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4987796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31" hasCustomPrompt="1"/>
          </p:nvPr>
        </p:nvSpPr>
        <p:spPr>
          <a:xfrm>
            <a:off x="7177356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54"/>
          <p:cNvSpPr>
            <a:spLocks noGrp="1"/>
          </p:cNvSpPr>
          <p:nvPr>
            <p:ph type="body" sz="quarter" idx="32"/>
          </p:nvPr>
        </p:nvSpPr>
        <p:spPr>
          <a:xfrm>
            <a:off x="7177488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92079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406403" y="873345"/>
            <a:ext cx="8823034" cy="1103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782" y="1747346"/>
            <a:ext cx="5249111" cy="490997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600" b="1" i="0" spc="-66">
                <a:latin typeface="+mj-lt"/>
                <a:cs typeface="SharpSansNo1-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916236" y="3608799"/>
            <a:ext cx="5248636" cy="2782173"/>
          </a:xfrm>
        </p:spPr>
        <p:txBody>
          <a:bodyPr>
            <a:normAutofit/>
          </a:bodyPr>
          <a:lstStyle>
            <a:lvl1pPr marL="0" indent="0">
              <a:spcAft>
                <a:spcPts val="526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916236" y="8193999"/>
            <a:ext cx="2470490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aseline="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608251" y="8193999"/>
            <a:ext cx="2556623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Title 3"/>
          <p:cNvSpPr txBox="1">
            <a:spLocks/>
          </p:cNvSpPr>
          <p:nvPr userDrawn="1"/>
        </p:nvSpPr>
        <p:spPr>
          <a:xfrm>
            <a:off x="830105" y="6707509"/>
            <a:ext cx="8019444" cy="378145"/>
          </a:xfrm>
          <a:prstGeom prst="rect">
            <a:avLst/>
          </a:prstGeom>
        </p:spPr>
        <p:txBody>
          <a:bodyPr vert="horz" wrap="square" lIns="141955" tIns="61514" rIns="141955" bIns="61514" rtlCol="0" anchor="t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i-FI" sz="1800" b="0" i="0" kern="1200">
                <a:solidFill>
                  <a:srgbClr val="000000"/>
                </a:solidFill>
                <a:latin typeface="SharpSansNo1-Bold"/>
                <a:ea typeface="+mj-ea"/>
                <a:cs typeface="SharpSansNo1-Bold"/>
              </a:defRPr>
            </a:lvl1pPr>
          </a:lstStyle>
          <a:p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915781" y="7549360"/>
            <a:ext cx="5248628" cy="367583"/>
          </a:xfrm>
        </p:spPr>
        <p:txBody>
          <a:bodyPr wrap="square" anchor="b">
            <a:spAutoFit/>
          </a:bodyPr>
          <a:lstStyle>
            <a:lvl1pPr marL="0" indent="0">
              <a:buNone/>
              <a:defRPr sz="1600" b="1" i="0">
                <a:latin typeface="+mj-lt"/>
                <a:cs typeface="SharpSansNo1-Bold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849140" y="10988484"/>
            <a:ext cx="2380298" cy="922532"/>
          </a:xfrm>
          <a:solidFill>
            <a:schemeClr val="bg2"/>
          </a:solidFill>
        </p:spPr>
        <p:txBody>
          <a:bodyPr lIns="283910" tIns="246056" rIns="283910" bIns="246056" anchor="b">
            <a:spAutoFit/>
          </a:bodyPr>
          <a:lstStyle>
            <a:lvl1pPr marL="0" indent="0" algn="l">
              <a:spcAft>
                <a:spcPts val="0"/>
              </a:spcAft>
              <a:buNone/>
              <a:defRPr sz="1400" b="1" i="0">
                <a:solidFill>
                  <a:srgbClr val="F2F2F2"/>
                </a:solidFill>
                <a:latin typeface="+mj-lt"/>
                <a:cs typeface="SharpSansNo1-Bold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8593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5061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0"/>
            <a:ext cx="4378479" cy="1129946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06718" y="11460666"/>
            <a:ext cx="4388832" cy="396219"/>
          </a:xfrm>
        </p:spPr>
        <p:txBody>
          <a:bodyPr wrap="square" anchor="b">
            <a:sp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800" b="1" i="0" baseline="0">
                <a:latin typeface="+mj-lt"/>
                <a:cs typeface="SharpSansNo1-Bold"/>
              </a:defRPr>
            </a:lvl1pPr>
            <a:lvl2pPr marL="826298" indent="-225354">
              <a:buFont typeface="Arial"/>
              <a:buChar char="•"/>
              <a:defRPr sz="1600" b="0" i="0">
                <a:latin typeface="SharpSansNo1-Bold"/>
                <a:cs typeface="SharpSansNo1-Bold"/>
              </a:defRPr>
            </a:lvl2pPr>
            <a:lvl3pPr marL="1427241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3pPr>
            <a:lvl4pPr marL="2028185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4pPr>
            <a:lvl5pPr marL="2629129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3210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2"/>
            <a:ext cx="3314299" cy="766513"/>
          </a:xfrm>
        </p:spPr>
        <p:txBody>
          <a:bodyPr wrap="square" tIns="47318" bIns="47318" anchor="t">
            <a:spAutoFit/>
          </a:bodyPr>
          <a:lstStyle>
            <a:lvl1pPr>
              <a:defRPr sz="2400" b="1" i="0" spc="-66">
                <a:latin typeface="+mj-lt"/>
                <a:cs typeface="SharpSansNo1-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282806" y="924320"/>
            <a:ext cx="188356" cy="5357707"/>
          </a:xfrm>
          <a:blipFill rotWithShape="0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3129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green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" y="-3"/>
            <a:ext cx="9607355" cy="12801600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9437094"/>
            <a:ext cx="2853690" cy="2464262"/>
          </a:xfrm>
          <a:solidFill>
            <a:srgbClr val="41AF46"/>
          </a:solidFill>
        </p:spPr>
        <p:txBody>
          <a:bodyPr lIns="378547" tIns="307570" rIns="378547" bIns="369084" anchor="b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200" b="1" i="0" spc="-66">
                <a:solidFill>
                  <a:schemeClr val="bg1"/>
                </a:solidFill>
                <a:latin typeface="+mj-lt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25729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2" y="10785632"/>
            <a:ext cx="3673148" cy="1129946"/>
          </a:xfrm>
        </p:spPr>
        <p:txBody>
          <a:bodyPr wrap="square" tIns="47318" bIns="47318" anchor="b">
            <a:spAutoFit/>
          </a:bodyPr>
          <a:lstStyle>
            <a:lvl1pPr>
              <a:defRPr sz="3700" spc="-13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6385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5291" y="10067939"/>
            <a:ext cx="8568182" cy="784364"/>
          </a:xfrm>
        </p:spPr>
        <p:txBody>
          <a:bodyPr>
            <a:spAutoFit/>
          </a:bodyPr>
          <a:lstStyle>
            <a:lvl1pPr algn="ctr">
              <a:defRPr sz="4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8743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-2"/>
            <a:ext cx="9601200" cy="640752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406402" y="6799764"/>
            <a:ext cx="2767366" cy="1181328"/>
          </a:xfrm>
        </p:spPr>
        <p:txBody>
          <a:bodyPr anchor="t">
            <a:normAutofit/>
          </a:bodyPr>
          <a:lstStyle>
            <a:lvl1pPr marL="0" indent="0">
              <a:buNone/>
              <a:defRPr sz="16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06402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62071" y="6799764"/>
            <a:ext cx="2767366" cy="1181328"/>
          </a:xfrm>
        </p:spPr>
        <p:txBody>
          <a:bodyPr anchor="t">
            <a:normAutofit/>
          </a:bodyPr>
          <a:lstStyle>
            <a:lvl1pPr marL="0" indent="0">
              <a:buNone/>
              <a:defRPr sz="16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462071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420543" y="6799764"/>
            <a:ext cx="2767366" cy="1181328"/>
          </a:xfrm>
        </p:spPr>
        <p:txBody>
          <a:bodyPr anchor="t">
            <a:normAutofit/>
          </a:bodyPr>
          <a:lstStyle>
            <a:lvl1pPr marL="0" indent="0">
              <a:buNone/>
              <a:defRPr sz="16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420543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372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4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06717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7075835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2626920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4854619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85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601200" cy="12801600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 vert="horz" lIns="120189" tIns="60094" rIns="120189" bIns="60094" rtlCol="0" anchor="ctr">
            <a:spAutoFit/>
          </a:bodyPr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390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1" y="0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850478" y="1547621"/>
            <a:ext cx="4943199" cy="1006066"/>
          </a:xfrm>
        </p:spPr>
        <p:txBody>
          <a:bodyPr wrap="square" tIns="47318" bIns="47318" anchor="t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850890" y="5750129"/>
            <a:ext cx="4943197" cy="444527"/>
          </a:xfrm>
        </p:spPr>
        <p:txBody>
          <a:bodyPr wrap="square" anchor="b">
            <a:spAutoFit/>
          </a:bodyPr>
          <a:lstStyle>
            <a:lvl1pPr marL="0" indent="0">
              <a:buNone/>
              <a:defRPr sz="21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850889" y="6587980"/>
            <a:ext cx="4942788" cy="5270782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300"/>
            </a:lvl2pPr>
            <a:lvl3pPr marL="1201887" indent="0">
              <a:buNone/>
              <a:defRPr sz="1200"/>
            </a:lvl3pPr>
            <a:lvl4pPr marL="1802831" indent="0">
              <a:buNone/>
              <a:defRPr sz="1100"/>
            </a:lvl4pPr>
            <a:lvl5pPr marL="2403775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9165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and 3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222445" y="-18696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99" y="962859"/>
            <a:ext cx="5415054" cy="462327"/>
          </a:xfrm>
        </p:spPr>
        <p:txBody>
          <a:bodyPr wrap="square" tIns="47318" bIns="47318" anchor="t">
            <a:spAutoFit/>
          </a:bodyPr>
          <a:lstStyle>
            <a:lvl1pPr>
              <a:defRPr sz="2600" spc="-66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3276726" y="8802363"/>
            <a:ext cx="2551239" cy="3086744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12999" y="8802363"/>
            <a:ext cx="2563162" cy="3086744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412996" y="4496573"/>
            <a:ext cx="5414970" cy="373351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>
                <a:latin typeface="+mn-lt"/>
              </a:defRPr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12999" y="3928705"/>
            <a:ext cx="5414967" cy="336785"/>
          </a:xfrm>
        </p:spPr>
        <p:txBody>
          <a:bodyPr wrap="square" anchor="b">
            <a:spAutoFit/>
          </a:bodyPr>
          <a:lstStyle>
            <a:lvl1pPr marL="0" indent="0">
              <a:buNone/>
              <a:defRPr sz="14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177524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1" y="0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810426" y="3464335"/>
            <a:ext cx="5419011" cy="8446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  <a:lvl2pPr marL="600944" indent="0">
              <a:buNone/>
              <a:defRPr sz="1600">
                <a:solidFill>
                  <a:srgbClr val="000000"/>
                </a:solidFill>
              </a:defRPr>
            </a:lvl2pPr>
            <a:lvl3pPr marL="1201887" indent="0">
              <a:buNone/>
              <a:defRPr sz="1400">
                <a:solidFill>
                  <a:srgbClr val="000000"/>
                </a:solidFill>
              </a:defRPr>
            </a:lvl3pPr>
            <a:lvl4pPr marL="1802831" indent="0">
              <a:buNone/>
              <a:defRPr sz="1400">
                <a:solidFill>
                  <a:srgbClr val="000000"/>
                </a:solidFill>
              </a:defRPr>
            </a:lvl4pPr>
            <a:lvl5pPr marL="2403775" indent="0">
              <a:buNone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426" y="924321"/>
            <a:ext cx="5419011" cy="2287142"/>
          </a:xfrm>
        </p:spPr>
        <p:txBody>
          <a:bodyPr>
            <a:normAutofit/>
          </a:bodyPr>
          <a:lstStyle>
            <a:lvl1pPr>
              <a:defRPr sz="3700" spc="-13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396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3378757" y="0"/>
            <a:ext cx="6222444" cy="12801600"/>
          </a:xfrm>
          <a:blipFill rotWithShape="1">
            <a:blip r:embed="rId2"/>
            <a:tile tx="0" ty="0" sx="100000" sy="100000" flip="none" algn="tl"/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406402" y="11581205"/>
            <a:ext cx="2793997" cy="307069"/>
          </a:xfrm>
        </p:spPr>
        <p:txBody>
          <a:bodyPr wrap="square" anchor="b">
            <a:spAutoFit/>
          </a:bodyPr>
          <a:lstStyle>
            <a:lvl1pPr marL="0" indent="0" algn="l">
              <a:buNone/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91784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359908" y="-3"/>
            <a:ext cx="6247447" cy="12801600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3353753" cy="7949123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-1" y="7949124"/>
            <a:ext cx="2066666" cy="485247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66665" y="9801968"/>
            <a:ext cx="1287088" cy="2999632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598206" y="7949125"/>
            <a:ext cx="755547" cy="1852843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066665" y="7949123"/>
            <a:ext cx="521326" cy="1249328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066665" y="9198452"/>
            <a:ext cx="267015" cy="603513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333680" y="9203435"/>
            <a:ext cx="254311" cy="603513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10482785"/>
            <a:ext cx="2853690" cy="1418569"/>
          </a:xfrm>
          <a:solidFill>
            <a:srgbClr val="41AF46"/>
          </a:solidFill>
        </p:spPr>
        <p:txBody>
          <a:bodyPr lIns="189274" tIns="123028" rIns="189274" bIns="184542" anchor="b">
            <a:spAutoFit/>
          </a:bodyPr>
          <a:lstStyle>
            <a:lvl1pPr marL="0" indent="0">
              <a:buFontTx/>
              <a:buNone/>
              <a:defRPr sz="2400" b="1" i="0">
                <a:solidFill>
                  <a:schemeClr val="bg1"/>
                </a:solidFill>
                <a:latin typeface="+mj-lt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39420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83808" y="907875"/>
            <a:ext cx="5445630" cy="2133600"/>
          </a:xfrm>
        </p:spPr>
        <p:txBody>
          <a:bodyPr>
            <a:noAutofit/>
          </a:bodyPr>
          <a:lstStyle>
            <a:lvl1pPr algn="l">
              <a:defRPr sz="3400" b="1" i="0" spc="-131">
                <a:solidFill>
                  <a:srgbClr val="210F00"/>
                </a:solidFill>
                <a:latin typeface="+mj-lt"/>
                <a:cs typeface="SharpSansNo1-Extrabold"/>
              </a:defRPr>
            </a:lvl1pPr>
          </a:lstStyle>
          <a:p>
            <a:r>
              <a:rPr lang="fi-FI" dirty="0" err="1" smtClean="0"/>
              <a:t>Name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5420" cy="12801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783808" y="3247890"/>
            <a:ext cx="5445630" cy="1858160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783806" y="6321779"/>
            <a:ext cx="2649373" cy="553510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557112" y="10163969"/>
            <a:ext cx="2677924" cy="1692915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600" b="1" i="0">
                <a:solidFill>
                  <a:srgbClr val="41AF46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dirty="0" err="1" smtClean="0"/>
              <a:t>Contact</a:t>
            </a:r>
            <a:r>
              <a:rPr lang="fi-FI" dirty="0" smtClean="0"/>
              <a:t> info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783808" y="5341117"/>
            <a:ext cx="2649374" cy="773952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 cap="all" baseline="0">
                <a:solidFill>
                  <a:schemeClr val="tx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smtClean="0"/>
              <a:t>TOPIC, E.G. EXPERIENCE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557113" y="5341117"/>
            <a:ext cx="2672326" cy="773952"/>
          </a:xfrm>
        </p:spPr>
        <p:txBody>
          <a:bodyPr anchor="ctr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0" cap="all">
                <a:solidFill>
                  <a:schemeClr val="tx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i-FI" dirty="0" smtClean="0"/>
              <a:t>TOPIC, E.G. EDUCATION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6557111" y="6321780"/>
            <a:ext cx="2672326" cy="3569333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3" y="11300090"/>
            <a:ext cx="2559302" cy="556795"/>
          </a:xfrm>
          <a:solidFill>
            <a:srgbClr val="C4E2D9"/>
          </a:solidFill>
        </p:spPr>
        <p:txBody>
          <a:bodyPr lIns="189274" tIns="123028" rIns="189274" bIns="184542" anchor="b">
            <a:sp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600">
                <a:solidFill>
                  <a:srgbClr val="210F00"/>
                </a:solidFill>
              </a:defRPr>
            </a:lvl1pPr>
            <a:lvl2pPr>
              <a:defRPr sz="2400">
                <a:solidFill>
                  <a:srgbClr val="210F00"/>
                </a:solidFill>
              </a:defRPr>
            </a:lvl2pPr>
            <a:lvl3pPr>
              <a:defRPr sz="2100">
                <a:solidFill>
                  <a:srgbClr val="210F00"/>
                </a:solidFill>
              </a:defRPr>
            </a:lvl3pPr>
            <a:lvl4pPr>
              <a:defRPr sz="1800">
                <a:solidFill>
                  <a:srgbClr val="210F00"/>
                </a:solidFill>
              </a:defRPr>
            </a:lvl4pPr>
            <a:lvl5pPr>
              <a:defRPr sz="18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dirty="0" err="1" smtClean="0"/>
              <a:t>Keywords</a:t>
            </a:r>
            <a:endParaRPr lang="fi-FI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9955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417072" y="2678765"/>
            <a:ext cx="2238757" cy="4587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17072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417072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417072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3706713" y="2689186"/>
            <a:ext cx="2238757" cy="4587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990681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990681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6990681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8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6990681" y="2678765"/>
            <a:ext cx="2238757" cy="4587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9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3706713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06713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41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3706713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97693891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417072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1707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41707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41707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2665156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2665156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2665156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2665156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7211082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721108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721108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721108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28" hasCustomPrompt="1"/>
          </p:nvPr>
        </p:nvSpPr>
        <p:spPr>
          <a:xfrm>
            <a:off x="4918920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4918920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4918920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1" hasCustomPrompt="1"/>
          </p:nvPr>
        </p:nvSpPr>
        <p:spPr>
          <a:xfrm>
            <a:off x="4918920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8208504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174" y="4595917"/>
            <a:ext cx="1558263" cy="3693663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2600" b="1" i="0" spc="-66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433542" y="889155"/>
            <a:ext cx="1556509" cy="3689504"/>
          </a:xfrm>
        </p:spPr>
        <p:txBody>
          <a:bodyPr anchor="t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9932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557561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69932" y="8302802"/>
            <a:ext cx="1556509" cy="368950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name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560888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121614" y="4596803"/>
            <a:ext cx="1556509" cy="3689504"/>
          </a:xfrm>
        </p:spPr>
        <p:txBody>
          <a:bodyPr anchor="t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433742" y="4596803"/>
            <a:ext cx="1556509" cy="3689504"/>
          </a:xfrm>
        </p:spPr>
        <p:txBody>
          <a:bodyPr anchor="t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998329" y="889155"/>
            <a:ext cx="1556509" cy="3689504"/>
          </a:xfrm>
        </p:spPr>
        <p:txBody>
          <a:bodyPr anchor="t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994802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3997553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69932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122309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31" hasCustomPrompt="1"/>
          </p:nvPr>
        </p:nvSpPr>
        <p:spPr>
          <a:xfrm>
            <a:off x="7121614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2433497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5905607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67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theme" Target="../theme/theme1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74.xml"/><Relationship Id="rId50" Type="http://schemas.openxmlformats.org/officeDocument/2006/relationships/slideLayout" Target="../slideLayouts/slideLayout105.xml"/><Relationship Id="rId51" Type="http://schemas.openxmlformats.org/officeDocument/2006/relationships/slideLayout" Target="../slideLayouts/slideLayout106.xml"/><Relationship Id="rId52" Type="http://schemas.openxmlformats.org/officeDocument/2006/relationships/slideLayout" Target="../slideLayouts/slideLayout107.xml"/><Relationship Id="rId53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109.xml"/><Relationship Id="rId55" Type="http://schemas.openxmlformats.org/officeDocument/2006/relationships/slideLayout" Target="../slideLayouts/slideLayout110.xml"/><Relationship Id="rId56" Type="http://schemas.openxmlformats.org/officeDocument/2006/relationships/theme" Target="../theme/theme2.xml"/><Relationship Id="rId40" Type="http://schemas.openxmlformats.org/officeDocument/2006/relationships/slideLayout" Target="../slideLayouts/slideLayout95.xml"/><Relationship Id="rId41" Type="http://schemas.openxmlformats.org/officeDocument/2006/relationships/slideLayout" Target="../slideLayouts/slideLayout96.xml"/><Relationship Id="rId42" Type="http://schemas.openxmlformats.org/officeDocument/2006/relationships/slideLayout" Target="../slideLayouts/slideLayout97.xml"/><Relationship Id="rId43" Type="http://schemas.openxmlformats.org/officeDocument/2006/relationships/slideLayout" Target="../slideLayouts/slideLayout98.xml"/><Relationship Id="rId44" Type="http://schemas.openxmlformats.org/officeDocument/2006/relationships/slideLayout" Target="../slideLayouts/slideLayout99.xml"/><Relationship Id="rId45" Type="http://schemas.openxmlformats.org/officeDocument/2006/relationships/slideLayout" Target="../slideLayouts/slideLayout100.xml"/><Relationship Id="rId46" Type="http://schemas.openxmlformats.org/officeDocument/2006/relationships/slideLayout" Target="../slideLayouts/slideLayout101.xml"/><Relationship Id="rId47" Type="http://schemas.openxmlformats.org/officeDocument/2006/relationships/slideLayout" Target="../slideLayouts/slideLayout102.xml"/><Relationship Id="rId48" Type="http://schemas.openxmlformats.org/officeDocument/2006/relationships/slideLayout" Target="../slideLayouts/slideLayout103.xml"/><Relationship Id="rId4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86.xml"/><Relationship Id="rId32" Type="http://schemas.openxmlformats.org/officeDocument/2006/relationships/slideLayout" Target="../slideLayouts/slideLayout87.xml"/><Relationship Id="rId33" Type="http://schemas.openxmlformats.org/officeDocument/2006/relationships/slideLayout" Target="../slideLayouts/slideLayout88.xml"/><Relationship Id="rId34" Type="http://schemas.openxmlformats.org/officeDocument/2006/relationships/slideLayout" Target="../slideLayouts/slideLayout89.xml"/><Relationship Id="rId35" Type="http://schemas.openxmlformats.org/officeDocument/2006/relationships/slideLayout" Target="../slideLayouts/slideLayout90.xml"/><Relationship Id="rId36" Type="http://schemas.openxmlformats.org/officeDocument/2006/relationships/slideLayout" Target="../slideLayouts/slideLayout91.xml"/><Relationship Id="rId37" Type="http://schemas.openxmlformats.org/officeDocument/2006/relationships/slideLayout" Target="../slideLayouts/slideLayout92.xml"/><Relationship Id="rId38" Type="http://schemas.openxmlformats.org/officeDocument/2006/relationships/slideLayout" Target="../slideLayouts/slideLayout93.xml"/><Relationship Id="rId39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77.xml"/><Relationship Id="rId23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79.xml"/><Relationship Id="rId25" Type="http://schemas.openxmlformats.org/officeDocument/2006/relationships/slideLayout" Target="../slideLayouts/slideLayout80.xml"/><Relationship Id="rId26" Type="http://schemas.openxmlformats.org/officeDocument/2006/relationships/slideLayout" Target="../slideLayouts/slideLayout81.xml"/><Relationship Id="rId27" Type="http://schemas.openxmlformats.org/officeDocument/2006/relationships/slideLayout" Target="../slideLayouts/slideLayout82.xml"/><Relationship Id="rId28" Type="http://schemas.openxmlformats.org/officeDocument/2006/relationships/slideLayout" Target="../slideLayouts/slideLayout83.xml"/><Relationship Id="rId29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5291" y="1202671"/>
            <a:ext cx="8568182" cy="2470033"/>
          </a:xfrm>
          <a:prstGeom prst="rect">
            <a:avLst/>
          </a:prstGeom>
        </p:spPr>
        <p:txBody>
          <a:bodyPr vert="horz" lIns="120189" tIns="60094" rIns="120189" bIns="60094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291" y="3962070"/>
            <a:ext cx="8568182" cy="7657032"/>
          </a:xfrm>
          <a:prstGeom prst="rect">
            <a:avLst/>
          </a:prstGeom>
        </p:spPr>
        <p:txBody>
          <a:bodyPr vert="horz" lIns="120189" tIns="60094" rIns="120189" bIns="60094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5418" y="5698256"/>
            <a:ext cx="1502572" cy="490694"/>
          </a:xfrm>
          <a:prstGeom prst="rect">
            <a:avLst/>
          </a:prstGeom>
          <a:noFill/>
        </p:spPr>
        <p:txBody>
          <a:bodyPr wrap="square" lIns="120189" tIns="60094" rIns="120189" bIns="60094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3" r:id="rId2"/>
    <p:sldLayoutId id="2147483674" r:id="rId3"/>
    <p:sldLayoutId id="2147483675" r:id="rId4"/>
    <p:sldLayoutId id="2147483672" r:id="rId5"/>
    <p:sldLayoutId id="2147483676" r:id="rId6"/>
    <p:sldLayoutId id="2147483741" r:id="rId7"/>
    <p:sldLayoutId id="2147483865" r:id="rId8"/>
    <p:sldLayoutId id="2147483738" r:id="rId9"/>
    <p:sldLayoutId id="2147483701" r:id="rId10"/>
    <p:sldLayoutId id="2147483702" r:id="rId11"/>
    <p:sldLayoutId id="2147483866" r:id="rId12"/>
    <p:sldLayoutId id="2147483703" r:id="rId13"/>
    <p:sldLayoutId id="2147483739" r:id="rId14"/>
    <p:sldLayoutId id="2147483730" r:id="rId15"/>
    <p:sldLayoutId id="2147483745" r:id="rId16"/>
    <p:sldLayoutId id="2147483803" r:id="rId17"/>
    <p:sldLayoutId id="2147483804" r:id="rId18"/>
    <p:sldLayoutId id="2147483800" r:id="rId19"/>
    <p:sldLayoutId id="2147483680" r:id="rId20"/>
    <p:sldLayoutId id="2147483744" r:id="rId21"/>
    <p:sldLayoutId id="2147483801" r:id="rId22"/>
    <p:sldLayoutId id="2147483807" r:id="rId23"/>
    <p:sldLayoutId id="2147483681" r:id="rId24"/>
    <p:sldLayoutId id="2147483747" r:id="rId25"/>
    <p:sldLayoutId id="2147483802" r:id="rId26"/>
    <p:sldLayoutId id="2147483724" r:id="rId27"/>
    <p:sldLayoutId id="2147483742" r:id="rId28"/>
    <p:sldLayoutId id="2147483743" r:id="rId29"/>
    <p:sldLayoutId id="2147483746" r:id="rId30"/>
    <p:sldLayoutId id="2147483733" r:id="rId31"/>
    <p:sldLayoutId id="2147483723" r:id="rId32"/>
    <p:sldLayoutId id="2147483682" r:id="rId33"/>
    <p:sldLayoutId id="2147483706" r:id="rId34"/>
    <p:sldLayoutId id="2147483684" r:id="rId35"/>
    <p:sldLayoutId id="2147483805" r:id="rId36"/>
    <p:sldLayoutId id="2147483687" r:id="rId37"/>
    <p:sldLayoutId id="2147483707" r:id="rId38"/>
    <p:sldLayoutId id="2147483716" r:id="rId39"/>
    <p:sldLayoutId id="2147483717" r:id="rId40"/>
    <p:sldLayoutId id="2147483718" r:id="rId41"/>
    <p:sldLayoutId id="2147483721" r:id="rId42"/>
    <p:sldLayoutId id="2147483720" r:id="rId43"/>
    <p:sldLayoutId id="2147483736" r:id="rId44"/>
    <p:sldLayoutId id="2147483725" r:id="rId45"/>
    <p:sldLayoutId id="2147483728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806" r:id="rId52"/>
    <p:sldLayoutId id="2147483713" r:id="rId53"/>
    <p:sldLayoutId id="2147483714" r:id="rId54"/>
    <p:sldLayoutId id="2147483715" r:id="rId55"/>
  </p:sldLayoutIdLst>
  <p:hf sldNum="0" hdr="0"/>
  <p:txStyles>
    <p:titleStyle>
      <a:lvl1pPr algn="l" defTabSz="600944" rtl="0" eaLnBrk="1" latinLnBrk="0" hangingPunct="1">
        <a:lnSpc>
          <a:spcPct val="90000"/>
        </a:lnSpc>
        <a:spcBef>
          <a:spcPct val="0"/>
        </a:spcBef>
        <a:buNone/>
        <a:defRPr lang="fi-FI" sz="5300" b="0" i="0" kern="1200" dirty="0" err="1" smtClean="0">
          <a:solidFill>
            <a:srgbClr val="000000"/>
          </a:solidFill>
          <a:latin typeface="+mj-lt"/>
          <a:ea typeface="+mj-ea"/>
          <a:cs typeface="SharpSansNo1-Extrabold"/>
        </a:defRPr>
      </a:lvl1pPr>
    </p:titleStyle>
    <p:bodyStyle>
      <a:lvl1pPr marL="450708" indent="-450708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976533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577477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2178421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79365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305190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6134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07078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08021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944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1887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2831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3775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4718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5662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6606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07549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5291" y="1202671"/>
            <a:ext cx="8568182" cy="2470033"/>
          </a:xfrm>
          <a:prstGeom prst="rect">
            <a:avLst/>
          </a:prstGeom>
        </p:spPr>
        <p:txBody>
          <a:bodyPr vert="horz" lIns="120189" tIns="60094" rIns="120189" bIns="6009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291" y="3962070"/>
            <a:ext cx="8568182" cy="7657032"/>
          </a:xfrm>
          <a:prstGeom prst="rect">
            <a:avLst/>
          </a:prstGeom>
        </p:spPr>
        <p:txBody>
          <a:bodyPr vert="horz" lIns="120189" tIns="60094" rIns="120189" bIns="6009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5418" y="5698256"/>
            <a:ext cx="1502572" cy="490694"/>
          </a:xfrm>
          <a:prstGeom prst="rect">
            <a:avLst/>
          </a:prstGeom>
          <a:noFill/>
        </p:spPr>
        <p:txBody>
          <a:bodyPr wrap="square" lIns="120189" tIns="60094" rIns="120189" bIns="60094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9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  <p:sldLayoutId id="2147483885" r:id="rId18"/>
    <p:sldLayoutId id="2147483886" r:id="rId19"/>
    <p:sldLayoutId id="2147483887" r:id="rId20"/>
    <p:sldLayoutId id="2147483888" r:id="rId21"/>
    <p:sldLayoutId id="2147483889" r:id="rId22"/>
    <p:sldLayoutId id="2147483890" r:id="rId23"/>
    <p:sldLayoutId id="2147483891" r:id="rId24"/>
    <p:sldLayoutId id="2147483892" r:id="rId25"/>
    <p:sldLayoutId id="2147483893" r:id="rId26"/>
    <p:sldLayoutId id="2147483894" r:id="rId27"/>
    <p:sldLayoutId id="2147483895" r:id="rId28"/>
    <p:sldLayoutId id="2147483896" r:id="rId29"/>
    <p:sldLayoutId id="2147483897" r:id="rId30"/>
    <p:sldLayoutId id="2147483898" r:id="rId31"/>
    <p:sldLayoutId id="2147483899" r:id="rId32"/>
    <p:sldLayoutId id="2147483900" r:id="rId33"/>
    <p:sldLayoutId id="2147483901" r:id="rId34"/>
    <p:sldLayoutId id="2147483902" r:id="rId35"/>
    <p:sldLayoutId id="2147483903" r:id="rId36"/>
    <p:sldLayoutId id="2147483904" r:id="rId37"/>
    <p:sldLayoutId id="2147483905" r:id="rId38"/>
    <p:sldLayoutId id="2147483906" r:id="rId39"/>
    <p:sldLayoutId id="2147483907" r:id="rId40"/>
    <p:sldLayoutId id="2147483908" r:id="rId41"/>
    <p:sldLayoutId id="2147483909" r:id="rId42"/>
    <p:sldLayoutId id="2147483910" r:id="rId43"/>
    <p:sldLayoutId id="2147483911" r:id="rId44"/>
    <p:sldLayoutId id="2147483912" r:id="rId45"/>
    <p:sldLayoutId id="2147483913" r:id="rId46"/>
    <p:sldLayoutId id="2147483914" r:id="rId47"/>
    <p:sldLayoutId id="2147483915" r:id="rId48"/>
    <p:sldLayoutId id="2147483916" r:id="rId49"/>
    <p:sldLayoutId id="2147483917" r:id="rId50"/>
    <p:sldLayoutId id="2147483918" r:id="rId51"/>
    <p:sldLayoutId id="2147483919" r:id="rId52"/>
    <p:sldLayoutId id="2147483920" r:id="rId53"/>
    <p:sldLayoutId id="2147483921" r:id="rId54"/>
    <p:sldLayoutId id="2147483922" r:id="rId55"/>
  </p:sldLayoutIdLst>
  <p:hf sldNum="0" hdr="0"/>
  <p:txStyles>
    <p:titleStyle>
      <a:lvl1pPr algn="l" defTabSz="600944" rtl="0" eaLnBrk="1" latinLnBrk="0" hangingPunct="1">
        <a:lnSpc>
          <a:spcPct val="90000"/>
        </a:lnSpc>
        <a:spcBef>
          <a:spcPct val="0"/>
        </a:spcBef>
        <a:buNone/>
        <a:defRPr lang="fi-FI" sz="5300" b="1" i="0" kern="1200" spc="-184" dirty="0" err="1" smtClean="0">
          <a:solidFill>
            <a:srgbClr val="000000"/>
          </a:solidFill>
          <a:latin typeface="+mj-lt"/>
          <a:ea typeface="+mj-ea"/>
          <a:cs typeface="SharpSansNo1-Extrabold"/>
        </a:defRPr>
      </a:lvl1pPr>
    </p:titleStyle>
    <p:bodyStyle>
      <a:lvl1pPr marL="450708" indent="-450708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976533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577477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2178421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79365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305190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6134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07078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08021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944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1887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2831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3775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4718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5662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6606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07549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638" y="362139"/>
            <a:ext cx="2897298" cy="613804"/>
          </a:xfrm>
          <a:prstGeom prst="rect">
            <a:avLst/>
          </a:prstGeom>
          <a:noFill/>
        </p:spPr>
        <p:txBody>
          <a:bodyPr wrap="none" lIns="120189" tIns="60094" rIns="120189" bIns="60094" rtlCol="0">
            <a:spAutoFit/>
          </a:bodyPr>
          <a:lstStyle/>
          <a:p>
            <a:r>
              <a:rPr lang="en-US" sz="3200" dirty="0" smtClean="0">
                <a:latin typeface="+mj-lt"/>
              </a:rPr>
              <a:t>OPEN SOURCE</a:t>
            </a:r>
            <a:endParaRPr lang="en-US" sz="3200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52733"/>
            <a:ext cx="96012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0436" y="567916"/>
            <a:ext cx="4195731" cy="336805"/>
          </a:xfrm>
          <a:prstGeom prst="rect">
            <a:avLst/>
          </a:prstGeom>
          <a:noFill/>
        </p:spPr>
        <p:txBody>
          <a:bodyPr wrap="none" lIns="120189" tIns="60094" rIns="120189" bIns="60094" rtlCol="0">
            <a:spAutoFit/>
          </a:bodyPr>
          <a:lstStyle/>
          <a:p>
            <a:r>
              <a:rPr lang="en-US" sz="1400" dirty="0" smtClean="0">
                <a:latin typeface="SharpSansNo1-Light"/>
                <a:cs typeface="SharpSansNo1-Light"/>
              </a:rPr>
              <a:t>- Know your value, build on top of others’ work</a:t>
            </a:r>
            <a:endParaRPr lang="en-US" sz="1400" dirty="0">
              <a:latin typeface="SharpSansNo1-Light"/>
              <a:cs typeface="SharpSansNo1-Ligh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13242"/>
              </p:ext>
            </p:extLst>
          </p:nvPr>
        </p:nvGraphicFramePr>
        <p:xfrm>
          <a:off x="160637" y="1066671"/>
          <a:ext cx="9331468" cy="10877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5734"/>
                <a:gridCol w="4665734"/>
              </a:tblGrid>
              <a:tr h="543886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+mj-lt"/>
                        </a:rPr>
                        <a:t>Things we buy as services or software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123665" marR="123665" marT="58858" marB="58858">
                    <a:lnR w="2857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+mj-lt"/>
                        </a:rPr>
                        <a:t>This </a:t>
                      </a:r>
                      <a:r>
                        <a:rPr lang="en-US" sz="1500" dirty="0" smtClean="0">
                          <a:latin typeface="+mj-lt"/>
                        </a:rPr>
                        <a:t>is where our </a:t>
                      </a:r>
                      <a:r>
                        <a:rPr lang="en-US" sz="1500" b="0" i="0" dirty="0" smtClean="0">
                          <a:latin typeface="+mj-lt"/>
                        </a:rPr>
                        <a:t>value</a:t>
                      </a:r>
                      <a:r>
                        <a:rPr lang="en-US" sz="1500" dirty="0" smtClean="0">
                          <a:latin typeface="+mj-lt"/>
                        </a:rPr>
                        <a:t> is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123665" marR="123665" marT="58858" marB="58858">
                    <a:lnL w="2857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8862">
                <a:tc>
                  <a:txBody>
                    <a:bodyPr/>
                    <a:lstStyle/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r>
                        <a:rPr lang="en-US" sz="1500" dirty="0" smtClean="0">
                          <a:latin typeface="+mj-lt"/>
                        </a:rPr>
                        <a:t>Open</a:t>
                      </a:r>
                      <a:r>
                        <a:rPr lang="en-US" sz="1500" baseline="0" dirty="0" smtClean="0">
                          <a:latin typeface="+mj-lt"/>
                        </a:rPr>
                        <a:t> source projects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123665" marR="123665" marT="58858" marB="58858">
                    <a:lnR w="2857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+mj-lt"/>
                        </a:rPr>
                        <a:t>                   </a:t>
                      </a: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sz="1500" dirty="0" smtClean="0">
                          <a:latin typeface="+mj-lt"/>
                        </a:rPr>
                        <a:t>Things </a:t>
                      </a:r>
                      <a:r>
                        <a:rPr lang="en-US" sz="1500" dirty="0" smtClean="0">
                          <a:latin typeface="+mj-lt"/>
                        </a:rPr>
                        <a:t>we</a:t>
                      </a:r>
                      <a:r>
                        <a:rPr lang="en-US" sz="1500" baseline="0" dirty="0" smtClean="0">
                          <a:latin typeface="+mj-lt"/>
                        </a:rPr>
                        <a:t> </a:t>
                      </a:r>
                      <a:r>
                        <a:rPr lang="en-US" sz="1500" dirty="0" smtClean="0">
                          <a:latin typeface="+mj-lt"/>
                        </a:rPr>
                        <a:t>can open source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123665" marR="123665" marT="58858" marB="58858">
                    <a:lnL w="2857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229061" y="11048483"/>
            <a:ext cx="184615" cy="232146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60636" y="12404640"/>
            <a:ext cx="4179352" cy="415498"/>
            <a:chOff x="331261" y="9593345"/>
            <a:chExt cx="2750311" cy="32275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261" y="9616627"/>
              <a:ext cx="567449" cy="19913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59363" y="9593345"/>
              <a:ext cx="2122209" cy="32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Lean Service Creation Toolbox by </a:t>
              </a:r>
              <a:r>
                <a:rPr lang="en-US" sz="700" dirty="0" err="1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Futurice</a:t>
              </a: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 Ltd is licensed under a Creative Commons Attribution-</a:t>
              </a:r>
              <a:r>
                <a:rPr lang="en-US" sz="700" dirty="0" err="1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ShareAlike</a:t>
              </a: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 4.0 International License.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93324" y="1608139"/>
            <a:ext cx="2466091" cy="552249"/>
          </a:xfrm>
          <a:prstGeom prst="rect">
            <a:avLst/>
          </a:prstGeom>
          <a:solidFill>
            <a:schemeClr val="bg1"/>
          </a:solidFill>
        </p:spPr>
        <p:txBody>
          <a:bodyPr wrap="none" lIns="120189" tIns="60094" rIns="120189" bIns="60094" rtlCol="0">
            <a:spAutoFit/>
          </a:bodyPr>
          <a:lstStyle/>
          <a:p>
            <a:r>
              <a:rPr lang="en-US" sz="2800" dirty="0" smtClean="0">
                <a:latin typeface="+mj-lt"/>
              </a:rPr>
              <a:t>PROPRIETARY</a:t>
            </a:r>
            <a:endParaRPr lang="en-US" sz="2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6470" y="11004290"/>
            <a:ext cx="2565477" cy="552249"/>
          </a:xfrm>
          <a:prstGeom prst="rect">
            <a:avLst/>
          </a:prstGeom>
          <a:solidFill>
            <a:schemeClr val="bg1"/>
          </a:solidFill>
        </p:spPr>
        <p:txBody>
          <a:bodyPr wrap="none" lIns="120189" tIns="60094" rIns="120189" bIns="60094" rtlCol="0">
            <a:spAutoFit/>
          </a:bodyPr>
          <a:lstStyle/>
          <a:p>
            <a:r>
              <a:rPr lang="en-US" sz="2800" dirty="0" smtClean="0">
                <a:latin typeface="+mj-lt"/>
              </a:rPr>
              <a:t>OPEN SOURCE</a:t>
            </a:r>
            <a:endParaRPr lang="en-US" sz="28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2550" y="6080190"/>
            <a:ext cx="1539555" cy="490694"/>
          </a:xfrm>
          <a:prstGeom prst="rect">
            <a:avLst/>
          </a:prstGeom>
          <a:noFill/>
        </p:spPr>
        <p:txBody>
          <a:bodyPr wrap="none" lIns="120189" tIns="60094" rIns="120189" bIns="60094" rtlCol="0">
            <a:spAutoFit/>
          </a:bodyPr>
          <a:lstStyle/>
          <a:p>
            <a:r>
              <a:rPr lang="en-US" dirty="0" smtClean="0">
                <a:latin typeface="+mj-lt"/>
              </a:rPr>
              <a:t>WE BUILD</a:t>
            </a:r>
            <a:endParaRPr lang="en-US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636" y="6046447"/>
            <a:ext cx="2182359" cy="490694"/>
          </a:xfrm>
          <a:prstGeom prst="rect">
            <a:avLst/>
          </a:prstGeom>
          <a:noFill/>
        </p:spPr>
        <p:txBody>
          <a:bodyPr wrap="none" lIns="120189" tIns="60094" rIns="120189" bIns="60094" rtlCol="0">
            <a:spAutoFit/>
          </a:bodyPr>
          <a:lstStyle/>
          <a:p>
            <a:r>
              <a:rPr lang="en-US" dirty="0" smtClean="0">
                <a:latin typeface="+mj-lt"/>
              </a:rPr>
              <a:t>OTHERS BUILD</a:t>
            </a:r>
            <a:endParaRPr lang="en-US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6007" y="12186159"/>
            <a:ext cx="3416098" cy="490694"/>
          </a:xfrm>
          <a:prstGeom prst="rect">
            <a:avLst/>
          </a:prstGeom>
          <a:noFill/>
        </p:spPr>
        <p:txBody>
          <a:bodyPr wrap="square" lIns="120189" tIns="60094" rIns="120189" bIns="60094" rtlCol="0">
            <a:spAutoFit/>
          </a:bodyPr>
          <a:lstStyle/>
          <a:p>
            <a:pPr algn="r"/>
            <a:r>
              <a:rPr lang="en-US" smtClean="0">
                <a:solidFill>
                  <a:schemeClr val="accent6"/>
                </a:solidFill>
                <a:latin typeface="+mj-lt"/>
              </a:rPr>
              <a:t>ALPHA 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CANVAS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93987"/>
              </p:ext>
            </p:extLst>
          </p:nvPr>
        </p:nvGraphicFramePr>
        <p:xfrm>
          <a:off x="3001041" y="4394579"/>
          <a:ext cx="3636334" cy="4221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6334"/>
              </a:tblGrid>
              <a:tr h="4221908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smtClean="0">
                          <a:latin typeface="+mj-lt"/>
                        </a:rPr>
                        <a:t>Features</a:t>
                      </a:r>
                    </a:p>
                    <a:p>
                      <a:pPr algn="ctr"/>
                      <a:r>
                        <a:rPr lang="en-US" sz="1200" b="0" i="0" baseline="0" smtClean="0">
                          <a:latin typeface="Sharp Sans No1 Light" charset="0"/>
                          <a:ea typeface="Sharp Sans No1 Light" charset="0"/>
                          <a:cs typeface="Sharp Sans No1 Light" charset="0"/>
                        </a:rPr>
                        <a:t>Place Ideation &amp; MVP canvas findings here </a:t>
                      </a:r>
                    </a:p>
                    <a:p>
                      <a:pPr algn="ctr"/>
                      <a:endParaRPr lang="en-US" sz="1200" b="0" i="0" baseline="0" smtClean="0">
                        <a:latin typeface="Sharp Sans No1 Light" charset="0"/>
                        <a:ea typeface="Sharp Sans No1 Light" charset="0"/>
                        <a:cs typeface="Sharp Sans No1 Light" charset="0"/>
                      </a:endParaRPr>
                    </a:p>
                    <a:p>
                      <a:pPr algn="ctr"/>
                      <a:endParaRPr lang="en-US" sz="1200" b="0" i="0" baseline="0" smtClean="0">
                        <a:latin typeface="Sharp Sans No1 Light" charset="0"/>
                        <a:ea typeface="Sharp Sans No1 Light" charset="0"/>
                        <a:cs typeface="Sharp Sans No1 Light" charset="0"/>
                      </a:endParaRPr>
                    </a:p>
                    <a:p>
                      <a:pPr algn="ctr"/>
                      <a:endParaRPr lang="en-US" sz="1200" b="0" i="0" baseline="0" smtClean="0">
                        <a:latin typeface="Sharp Sans No1 Light" charset="0"/>
                        <a:ea typeface="Sharp Sans No1 Light" charset="0"/>
                        <a:cs typeface="Sharp Sans No1 Light" charset="0"/>
                      </a:endParaRPr>
                    </a:p>
                    <a:p>
                      <a:pPr algn="ctr"/>
                      <a:endParaRPr lang="en-US" sz="1200" b="0" i="0" baseline="0" smtClean="0">
                        <a:latin typeface="Sharp Sans No1 Light" charset="0"/>
                        <a:ea typeface="Sharp Sans No1 Light" charset="0"/>
                        <a:cs typeface="Sharp Sans No1 Light" charset="0"/>
                      </a:endParaRPr>
                    </a:p>
                    <a:p>
                      <a:pPr algn="ctr"/>
                      <a:endParaRPr lang="en-US" sz="1200" b="0" i="0" baseline="0" smtClean="0">
                        <a:latin typeface="Sharp Sans No1 Light" charset="0"/>
                        <a:ea typeface="Sharp Sans No1 Light" charset="0"/>
                        <a:cs typeface="Sharp Sans No1 Light" charset="0"/>
                      </a:endParaRPr>
                    </a:p>
                    <a:p>
                      <a:pPr algn="ctr"/>
                      <a:endParaRPr lang="en-US" sz="1200" b="0" i="0" baseline="0" smtClean="0">
                        <a:latin typeface="Sharp Sans No1 Light" charset="0"/>
                        <a:ea typeface="Sharp Sans No1 Light" charset="0"/>
                        <a:cs typeface="Sharp Sans No1 Light" charset="0"/>
                      </a:endParaRPr>
                    </a:p>
                    <a:p>
                      <a:pPr algn="ctr"/>
                      <a:endParaRPr lang="en-US" sz="1200" b="0" i="0" baseline="0" smtClean="0">
                        <a:latin typeface="Sharp Sans No1 Light" charset="0"/>
                        <a:ea typeface="Sharp Sans No1 Light" charset="0"/>
                        <a:cs typeface="Sharp Sans No1 Light" charset="0"/>
                      </a:endParaRPr>
                    </a:p>
                    <a:p>
                      <a:pPr algn="ctr"/>
                      <a:endParaRPr lang="en-US" sz="1200" b="0" i="0" baseline="0" smtClean="0">
                        <a:latin typeface="Sharp Sans No1 Light" charset="0"/>
                        <a:ea typeface="Sharp Sans No1 Light" charset="0"/>
                        <a:cs typeface="Sharp Sans No1 Light" charset="0"/>
                      </a:endParaRPr>
                    </a:p>
                    <a:p>
                      <a:pPr algn="ctr"/>
                      <a:endParaRPr lang="en-US" sz="1200" b="0" i="0" baseline="0" smtClean="0">
                        <a:latin typeface="Sharp Sans No1 Light" charset="0"/>
                        <a:ea typeface="Sharp Sans No1 Light" charset="0"/>
                        <a:cs typeface="Sharp Sans No1 Light" charset="0"/>
                      </a:endParaRPr>
                    </a:p>
                    <a:p>
                      <a:pPr algn="ctr"/>
                      <a:endParaRPr lang="en-US" sz="1200" b="0" i="0" baseline="0" smtClean="0">
                        <a:latin typeface="Sharp Sans No1 Light" charset="0"/>
                        <a:ea typeface="Sharp Sans No1 Light" charset="0"/>
                        <a:cs typeface="Sharp Sans No1 Light" charset="0"/>
                      </a:endParaRPr>
                    </a:p>
                    <a:p>
                      <a:pPr algn="ctr"/>
                      <a:endParaRPr lang="en-US" sz="1200" b="0" i="0" baseline="0" smtClean="0">
                        <a:latin typeface="Sharp Sans No1 Light" charset="0"/>
                        <a:ea typeface="Sharp Sans No1 Light" charset="0"/>
                        <a:cs typeface="Sharp Sans No1 Light" charset="0"/>
                      </a:endParaRPr>
                    </a:p>
                    <a:p>
                      <a:pPr algn="ctr"/>
                      <a:endParaRPr lang="en-US" sz="1200" b="0" i="0" baseline="0" smtClean="0">
                        <a:latin typeface="Sharp Sans No1 Light" charset="0"/>
                        <a:ea typeface="Sharp Sans No1 Light" charset="0"/>
                        <a:cs typeface="Sharp Sans No1 Light" charset="0"/>
                      </a:endParaRPr>
                    </a:p>
                    <a:p>
                      <a:pPr algn="ctr"/>
                      <a:endParaRPr lang="en-US" sz="1200" b="0" i="0" baseline="0" smtClean="0">
                        <a:latin typeface="Sharp Sans No1 Light" charset="0"/>
                        <a:ea typeface="Sharp Sans No1 Light" charset="0"/>
                        <a:cs typeface="Sharp Sans No1 Light" charset="0"/>
                      </a:endParaRPr>
                    </a:p>
                    <a:p>
                      <a:pPr algn="ctr"/>
                      <a:endParaRPr lang="en-US" sz="1200" b="0" i="0" baseline="0" smtClean="0">
                        <a:latin typeface="Sharp Sans No1 Light" charset="0"/>
                        <a:ea typeface="Sharp Sans No1 Light" charset="0"/>
                        <a:cs typeface="Sharp Sans No1 Light" charset="0"/>
                      </a:endParaRPr>
                    </a:p>
                    <a:p>
                      <a:pPr algn="ctr"/>
                      <a:endParaRPr lang="en-US" sz="1200" b="0" i="0" baseline="0" smtClean="0">
                        <a:latin typeface="Sharp Sans No1 Light" charset="0"/>
                        <a:ea typeface="Sharp Sans No1 Light" charset="0"/>
                        <a:cs typeface="Sharp Sans No1 Light" charset="0"/>
                      </a:endParaRPr>
                    </a:p>
                    <a:p>
                      <a:pPr algn="ctr"/>
                      <a:endParaRPr lang="en-US" sz="1200" b="0" i="0" baseline="0" smtClean="0">
                        <a:latin typeface="Sharp Sans No1 Light" charset="0"/>
                        <a:ea typeface="Sharp Sans No1 Light" charset="0"/>
                        <a:cs typeface="Sharp Sans No1 Light" charset="0"/>
                      </a:endParaRPr>
                    </a:p>
                    <a:p>
                      <a:pPr algn="ctr"/>
                      <a:endParaRPr lang="en-US" sz="1200" b="0" i="0" baseline="0" smtClean="0">
                        <a:latin typeface="Sharp Sans No1 Light" charset="0"/>
                        <a:ea typeface="Sharp Sans No1 Light" charset="0"/>
                        <a:cs typeface="Sharp Sans No1 Light" charset="0"/>
                      </a:endParaRPr>
                    </a:p>
                    <a:p>
                      <a:pPr algn="ctr"/>
                      <a:endParaRPr lang="en-US" sz="1200" b="0" i="0" baseline="0" smtClean="0">
                        <a:latin typeface="Sharp Sans No1 Light" charset="0"/>
                        <a:ea typeface="Sharp Sans No1 Light" charset="0"/>
                        <a:cs typeface="Sharp Sans No1 Light" charset="0"/>
                      </a:endParaRPr>
                    </a:p>
                    <a:p>
                      <a:pPr algn="ctr"/>
                      <a:endParaRPr lang="en-US" sz="1200" b="0" i="0" baseline="0" smtClean="0">
                        <a:latin typeface="Sharp Sans No1 Light" charset="0"/>
                        <a:ea typeface="Sharp Sans No1 Light" charset="0"/>
                        <a:cs typeface="Sharp Sans No1 Light" charset="0"/>
                      </a:endParaRPr>
                    </a:p>
                    <a:p>
                      <a:pPr algn="ctr"/>
                      <a:r>
                        <a:rPr lang="en-US" sz="1200" b="0" i="0" baseline="0" smtClean="0">
                          <a:latin typeface="Sharp Sans No1 Light" charset="0"/>
                          <a:ea typeface="Sharp Sans No1 Light" charset="0"/>
                          <a:cs typeface="Sharp Sans No1 Light" charset="0"/>
                        </a:rPr>
                        <a:t>Work outwards by discussing and categorising</a:t>
                      </a:r>
                      <a:endParaRPr lang="en-US" sz="1200" b="0" i="0" dirty="0">
                        <a:latin typeface="Sharp Sans No1 Light" charset="0"/>
                        <a:ea typeface="Sharp Sans No1 Light" charset="0"/>
                        <a:cs typeface="Sharp Sans No1 Light" charset="0"/>
                      </a:endParaRPr>
                    </a:p>
                  </a:txBody>
                  <a:tcPr marL="83219" marR="83219" marT="39608" marB="39608"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791" y="5645724"/>
            <a:ext cx="1719618" cy="17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turice-ppt-template-140115_oikea template">
  <a:themeElements>
    <a:clrScheme name="Futurice colors">
      <a:dk1>
        <a:sysClr val="windowText" lastClr="000000"/>
      </a:dk1>
      <a:lt1>
        <a:sysClr val="window" lastClr="FFFFFF"/>
      </a:lt1>
      <a:dk2>
        <a:srgbClr val="266826"/>
      </a:dk2>
      <a:lt2>
        <a:srgbClr val="41AF46"/>
      </a:lt2>
      <a:accent1>
        <a:srgbClr val="CDECE4"/>
      </a:accent1>
      <a:accent2>
        <a:srgbClr val="FFF046"/>
      </a:accent2>
      <a:accent3>
        <a:srgbClr val="005A4B"/>
      </a:accent3>
      <a:accent4>
        <a:srgbClr val="BEC3E6"/>
      </a:accent4>
      <a:accent5>
        <a:srgbClr val="46289A"/>
      </a:accent5>
      <a:accent6>
        <a:srgbClr val="FF5240"/>
      </a:accent6>
      <a:hlink>
        <a:srgbClr val="329E41"/>
      </a:hlink>
      <a:folHlink>
        <a:srgbClr val="500A5A"/>
      </a:folHlink>
    </a:clrScheme>
    <a:fontScheme name="Futurice">
      <a:majorFont>
        <a:latin typeface="SharpSansNo1-Extrabold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harpSansNo1-Medium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  <a:miter lim="800000"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mpd="sng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E0BA7DEE-04C8-493B-AEA5-95932302C9BF}" vid="{BFFFB0C6-00D3-41DA-AA3A-4C79AEDA9D44}"/>
    </a:ext>
  </a:extLst>
</a:theme>
</file>

<file path=ppt/theme/theme2.xml><?xml version="1.0" encoding="utf-8"?>
<a:theme xmlns:a="http://schemas.openxmlformats.org/drawingml/2006/main" name="Futurice template with Office font">
  <a:themeElements>
    <a:clrScheme name="Futurice colors">
      <a:dk1>
        <a:sysClr val="windowText" lastClr="000000"/>
      </a:dk1>
      <a:lt1>
        <a:sysClr val="window" lastClr="FFFFFF"/>
      </a:lt1>
      <a:dk2>
        <a:srgbClr val="266826"/>
      </a:dk2>
      <a:lt2>
        <a:srgbClr val="41AF46"/>
      </a:lt2>
      <a:accent1>
        <a:srgbClr val="CDECE4"/>
      </a:accent1>
      <a:accent2>
        <a:srgbClr val="FFF046"/>
      </a:accent2>
      <a:accent3>
        <a:srgbClr val="005A4B"/>
      </a:accent3>
      <a:accent4>
        <a:srgbClr val="BEC3E6"/>
      </a:accent4>
      <a:accent5>
        <a:srgbClr val="46289A"/>
      </a:accent5>
      <a:accent6>
        <a:srgbClr val="FF5240"/>
      </a:accent6>
      <a:hlink>
        <a:srgbClr val="329E41"/>
      </a:hlink>
      <a:folHlink>
        <a:srgbClr val="500A5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  <a:miter lim="800000"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mpd="sng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E0BA7DEE-04C8-493B-AEA5-95932302C9BF}" vid="{BFFFB0C6-00D3-41DA-AA3A-4C79AEDA9D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futurice-ppt-template-140115_oikea template.potx</Template>
  <TotalTime>65980</TotalTime>
  <Words>77</Words>
  <Application>Microsoft Macintosh PowerPoint</Application>
  <PresentationFormat>A3 Paper (297x420 mm)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Calibri</vt:lpstr>
      <vt:lpstr>Century Gothic</vt:lpstr>
      <vt:lpstr>Sharp Sans No1 Light</vt:lpstr>
      <vt:lpstr>SharpSansNo1-Bold</vt:lpstr>
      <vt:lpstr>SharpSansNo1-Extrabold</vt:lpstr>
      <vt:lpstr>SharpSansNo1-Light</vt:lpstr>
      <vt:lpstr>SharpSansNo1-Medium</vt:lpstr>
      <vt:lpstr>SharpSansNo1-Semibold</vt:lpstr>
      <vt:lpstr>Arial</vt:lpstr>
      <vt:lpstr>futurice-ppt-template-140115_oikea template</vt:lpstr>
      <vt:lpstr>Futurice template with Office font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Futurice document template</dc:title>
  <dc:subject/>
  <dc:creator/>
  <cp:keywords/>
  <dc:description/>
  <cp:lastModifiedBy>Viljami Kuosmanen</cp:lastModifiedBy>
  <cp:revision>486</cp:revision>
  <cp:lastPrinted>2017-08-21T06:03:05Z</cp:lastPrinted>
  <dcterms:created xsi:type="dcterms:W3CDTF">2014-12-23T16:52:30Z</dcterms:created>
  <dcterms:modified xsi:type="dcterms:W3CDTF">2017-08-21T06:03:12Z</dcterms:modified>
  <cp:category/>
</cp:coreProperties>
</file>