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7D6AC-362C-4FBC-93A8-ABE559392CD2}" v="321" dt="2018-03-19T08:35:00.415"/>
    <p1510:client id="{951DB0F5-4C21-4DBD-8257-2327F0AD0E8B}" v="1" dt="2018-03-19T08:41:08.694"/>
    <p1510:client id="{0DDA0344-CA7A-4D47-8E2E-64D1E2F35745}" v="2" dt="2018-03-20T08:20:51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err="1"/>
              <a:t>Jira-dashboard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Qub1t team</a:t>
            </a:r>
          </a:p>
        </p:txBody>
      </p:sp>
    </p:spTree>
    <p:extLst>
      <p:ext uri="{BB962C8B-B14F-4D97-AF65-F5344CB8AC3E}">
        <p14:creationId xmlns:p14="http://schemas.microsoft.com/office/powerpoint/2010/main" val="121300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B14-9255-4770-8F6F-298CF056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A40F-F1AB-46F8-A5B2-D1F1FF61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Qub1t-kehitystiimi</a:t>
            </a:r>
            <a:endParaRPr lang="en-US" sz="2400" dirty="0" err="1"/>
          </a:p>
          <a:p>
            <a:r>
              <a:rPr lang="en-US" sz="2400" dirty="0" err="1"/>
              <a:t>Tiimin</a:t>
            </a:r>
            <a:r>
              <a:rPr lang="en-US" sz="2400" dirty="0"/>
              <a:t> </a:t>
            </a:r>
            <a:r>
              <a:rPr lang="en-US" sz="2400" dirty="0" err="1"/>
              <a:t>jäsenet</a:t>
            </a:r>
            <a:endParaRPr lang="en-US" sz="2400" dirty="0"/>
          </a:p>
          <a:p>
            <a:pPr lvl="1"/>
            <a:r>
              <a:rPr lang="en-US" sz="2400" dirty="0"/>
              <a:t>Anton Kiri – Project manager &amp; developer</a:t>
            </a:r>
          </a:p>
          <a:p>
            <a:pPr lvl="1"/>
            <a:r>
              <a:rPr lang="en-US" sz="2400" dirty="0"/>
              <a:t>Mika Laine - Developer</a:t>
            </a:r>
          </a:p>
          <a:p>
            <a:pPr lvl="1"/>
            <a:r>
              <a:rPr lang="en-US" sz="2400" dirty="0"/>
              <a:t>Jaakko </a:t>
            </a:r>
            <a:r>
              <a:rPr lang="en-US" sz="2400" dirty="0" err="1"/>
              <a:t>Pöyhönen</a:t>
            </a:r>
            <a:r>
              <a:rPr lang="en-US" sz="2400" dirty="0"/>
              <a:t> - Developer &amp; tester</a:t>
            </a:r>
          </a:p>
          <a:p>
            <a:pPr lvl="1"/>
            <a:r>
              <a:rPr lang="en-US" sz="2400" dirty="0"/>
              <a:t>Jaakko Tammela -</a:t>
            </a:r>
            <a:r>
              <a:rPr lang="en-US" sz="2400" dirty="0">
                <a:solidFill>
                  <a:srgbClr val="404040"/>
                </a:solidFill>
              </a:rPr>
              <a:t> Developer &amp; database administrator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/>
              <a:t>Antti </a:t>
            </a:r>
            <a:r>
              <a:rPr lang="en-US" sz="2400" dirty="0" err="1"/>
              <a:t>Tuovinen</a:t>
            </a:r>
            <a:r>
              <a:rPr lang="en-US" sz="2400" dirty="0"/>
              <a:t> – Lead Developer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Asiakas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4">
            <a:extLst>
              <a:ext uri="{FF2B5EF4-FFF2-40B4-BE49-F238E27FC236}">
                <a16:creationId xmlns:a16="http://schemas.microsoft.com/office/drawing/2014/main" id="{CFCE4FEC-4510-45EF-BADD-2B2D3B26C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9475" y="2133600"/>
            <a:ext cx="4314825" cy="1552575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86C6E44-648A-4FDC-AFF7-F3DB0C2232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Qvantel</a:t>
            </a:r>
            <a:r>
              <a:rPr lang="en-US"/>
              <a:t> Finland Oy</a:t>
            </a:r>
          </a:p>
          <a:p>
            <a:r>
              <a:rPr lang="en-US"/>
              <a:t>Business Service Solutions &amp; telco digitalization</a:t>
            </a:r>
          </a:p>
          <a:p>
            <a:r>
              <a:rPr lang="en-US" err="1"/>
              <a:t>Yli</a:t>
            </a:r>
            <a:r>
              <a:rPr lang="en-US"/>
              <a:t> 850 </a:t>
            </a:r>
            <a:r>
              <a:rPr lang="en-US" err="1"/>
              <a:t>työntekijää</a:t>
            </a:r>
            <a:r>
              <a:rPr lang="en-US"/>
              <a:t> </a:t>
            </a:r>
            <a:r>
              <a:rPr lang="en-US" err="1"/>
              <a:t>seitsemässä</a:t>
            </a:r>
            <a:r>
              <a:rPr lang="en-US"/>
              <a:t> </a:t>
            </a:r>
            <a:r>
              <a:rPr lang="en-US" err="1"/>
              <a:t>eri</a:t>
            </a:r>
            <a:r>
              <a:rPr lang="en-US"/>
              <a:t> </a:t>
            </a:r>
            <a:r>
              <a:rPr lang="en-US" err="1"/>
              <a:t>maassa</a:t>
            </a:r>
            <a:r>
              <a:rPr lang="en-US"/>
              <a:t>, </a:t>
            </a:r>
            <a:r>
              <a:rPr lang="en-US" err="1"/>
              <a:t>pääkonttori</a:t>
            </a:r>
            <a:r>
              <a:rPr lang="en-US"/>
              <a:t> </a:t>
            </a:r>
            <a:r>
              <a:rPr lang="en-US" err="1"/>
              <a:t>Suomessa</a:t>
            </a:r>
          </a:p>
        </p:txBody>
      </p:sp>
    </p:spTree>
    <p:extLst>
      <p:ext uri="{BB962C8B-B14F-4D97-AF65-F5344CB8AC3E}">
        <p14:creationId xmlns:p14="http://schemas.microsoft.com/office/powerpoint/2010/main" val="125568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Mitä haluttiin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/>
              <a:t>Visualisoida dataa </a:t>
            </a:r>
            <a:r>
              <a:rPr lang="fi-FI" sz="2400">
                <a:solidFill>
                  <a:srgbClr val="404040"/>
                </a:solidFill>
              </a:rPr>
              <a:t>yrityksen projektihallinnasta </a:t>
            </a:r>
          </a:p>
          <a:p>
            <a:r>
              <a:rPr lang="fi-FI" sz="2400"/>
              <a:t>Saada selkeyttä missä mennään sekä yleisesti että projektikohtaisesti</a:t>
            </a:r>
          </a:p>
          <a:p>
            <a:r>
              <a:rPr lang="fi-FI" sz="2400"/>
              <a:t>Nähdä kaikki projektin relevantti informaatio yhdellä silmäyksellä</a:t>
            </a:r>
          </a:p>
          <a:p>
            <a:r>
              <a:rPr lang="fi-FI" sz="2400"/>
              <a:t>Luoda linkki henkilön ja projektin välillä</a:t>
            </a:r>
            <a:endParaRPr lang="fi-FI" sz="2400">
              <a:solidFill>
                <a:schemeClr val="tx1"/>
              </a:solidFill>
            </a:endParaRPr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7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4E666A-1E7D-44B8-9A2D-550AED57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7850" y="1481137"/>
            <a:ext cx="6296025" cy="3904592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i-FI" err="1"/>
              <a:t>Atlasboard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219325"/>
            <a:ext cx="4776787" cy="3749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Node.js -</a:t>
            </a:r>
            <a:r>
              <a:rPr lang="en-US" sz="2000" err="1"/>
              <a:t>pohjainen</a:t>
            </a:r>
            <a:r>
              <a:rPr lang="en-US" sz="2000"/>
              <a:t> dashboard framework</a:t>
            </a:r>
          </a:p>
          <a:p>
            <a:r>
              <a:rPr lang="en-US" sz="2000" err="1"/>
              <a:t>Antaa</a:t>
            </a:r>
            <a:r>
              <a:rPr lang="en-US" sz="2000"/>
              <a:t> </a:t>
            </a:r>
            <a:r>
              <a:rPr lang="en-US" sz="2000" err="1"/>
              <a:t>helposti</a:t>
            </a:r>
            <a:r>
              <a:rPr lang="en-US" sz="2000"/>
              <a:t> </a:t>
            </a:r>
            <a:r>
              <a:rPr lang="en-US" sz="2000" err="1"/>
              <a:t>käytettävän</a:t>
            </a:r>
            <a:r>
              <a:rPr lang="en-US" sz="2000"/>
              <a:t> </a:t>
            </a:r>
            <a:r>
              <a:rPr lang="en-US" sz="2000" err="1"/>
              <a:t>rungon</a:t>
            </a:r>
            <a:r>
              <a:rPr lang="en-US" sz="2000"/>
              <a:t> </a:t>
            </a:r>
            <a:r>
              <a:rPr lang="en-US" sz="2000" err="1"/>
              <a:t>dashboardin</a:t>
            </a:r>
            <a:r>
              <a:rPr lang="en-US" sz="2000"/>
              <a:t> </a:t>
            </a:r>
            <a:r>
              <a:rPr lang="en-US" sz="2000" err="1"/>
              <a:t>luomiseen</a:t>
            </a:r>
            <a:r>
              <a:rPr lang="en-US" sz="2000"/>
              <a:t> </a:t>
            </a:r>
            <a:r>
              <a:rPr lang="en-US" sz="2000" err="1"/>
              <a:t>eri</a:t>
            </a:r>
            <a:r>
              <a:rPr lang="en-US" sz="2000"/>
              <a:t> </a:t>
            </a:r>
            <a:r>
              <a:rPr lang="en-US" sz="2000" err="1"/>
              <a:t>paloista</a:t>
            </a:r>
            <a:endParaRPr lang="en-US" sz="2000"/>
          </a:p>
          <a:p>
            <a:r>
              <a:rPr lang="en-US" sz="2000" err="1"/>
              <a:t>Jokainen</a:t>
            </a:r>
            <a:r>
              <a:rPr lang="en-US" sz="2000"/>
              <a:t> </a:t>
            </a:r>
            <a:r>
              <a:rPr lang="en-US" sz="2000" err="1"/>
              <a:t>dashboardin</a:t>
            </a:r>
            <a:r>
              <a:rPr lang="en-US" sz="2000"/>
              <a:t> </a:t>
            </a:r>
            <a:r>
              <a:rPr lang="en-US" sz="2000" err="1"/>
              <a:t>pala</a:t>
            </a:r>
            <a:r>
              <a:rPr lang="en-US" sz="2000"/>
              <a:t> </a:t>
            </a:r>
            <a:r>
              <a:rPr lang="en-US" sz="2000" err="1"/>
              <a:t>koostuu</a:t>
            </a:r>
            <a:r>
              <a:rPr lang="en-US" sz="2000"/>
              <a:t> </a:t>
            </a:r>
            <a:r>
              <a:rPr lang="en-US" sz="2000" err="1"/>
              <a:t>kahdesta</a:t>
            </a:r>
            <a:r>
              <a:rPr lang="en-US" sz="2000"/>
              <a:t> </a:t>
            </a:r>
            <a:r>
              <a:rPr lang="en-US" sz="2000" err="1"/>
              <a:t>osasta</a:t>
            </a:r>
            <a:endParaRPr lang="en-US" sz="2000"/>
          </a:p>
          <a:p>
            <a:pPr lvl="1"/>
            <a:r>
              <a:rPr lang="en-US" sz="2000"/>
              <a:t>Job – </a:t>
            </a:r>
            <a:r>
              <a:rPr lang="en-US" sz="2000" err="1"/>
              <a:t>hakee</a:t>
            </a:r>
            <a:r>
              <a:rPr lang="en-US" sz="2000"/>
              <a:t> </a:t>
            </a:r>
            <a:r>
              <a:rPr lang="en-US" sz="2000" err="1"/>
              <a:t>näytettävän</a:t>
            </a:r>
            <a:r>
              <a:rPr lang="en-US" sz="2000"/>
              <a:t> </a:t>
            </a:r>
            <a:r>
              <a:rPr lang="en-US" sz="2000" err="1"/>
              <a:t>tiedon</a:t>
            </a:r>
            <a:r>
              <a:rPr lang="en-US" sz="2000"/>
              <a:t> </a:t>
            </a:r>
            <a:r>
              <a:rPr lang="en-US" sz="2000" err="1"/>
              <a:t>muistiin</a:t>
            </a:r>
            <a:endParaRPr lang="en-US" sz="2000"/>
          </a:p>
          <a:p>
            <a:pPr lvl="1"/>
            <a:r>
              <a:rPr lang="en-US" sz="2000"/>
              <a:t>Widget - </a:t>
            </a:r>
            <a:r>
              <a:rPr lang="en-US" sz="2000" err="1"/>
              <a:t>näyttää</a:t>
            </a:r>
            <a:r>
              <a:rPr lang="en-US" sz="2000"/>
              <a:t> </a:t>
            </a:r>
            <a:r>
              <a:rPr lang="en-US" sz="2000" err="1"/>
              <a:t>haetun</a:t>
            </a:r>
            <a:r>
              <a:rPr lang="en-US" sz="2000"/>
              <a:t> </a:t>
            </a:r>
            <a:r>
              <a:rPr lang="en-US" sz="2000" err="1"/>
              <a:t>tiedon</a:t>
            </a:r>
            <a:r>
              <a:rPr lang="en-US" sz="2000"/>
              <a:t> </a:t>
            </a:r>
            <a:r>
              <a:rPr lang="en-US" sz="2000" err="1"/>
              <a:t>loppukäyttäjälle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>
            <a:extLst>
              <a:ext uri="{FF2B5EF4-FFF2-40B4-BE49-F238E27FC236}">
                <a16:creationId xmlns:a16="http://schemas.microsoft.com/office/drawing/2014/main" id="{35879851-1A1D-4246-AAA1-C484E85833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28D645-BE2A-4425-84EB-3A48B75D7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2598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3C419-5A91-4DAB-B658-2F0291A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8B44B"/>
                </a:solidFill>
              </a:rPr>
              <a:t>Toteutus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8DC8-E29B-43AD-9AF3-E235D00A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5" y="223837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8B44B"/>
              </a:buClr>
            </a:pPr>
            <a:r>
              <a:rPr lang="en-US" sz="2800" err="1"/>
              <a:t>Työ</a:t>
            </a:r>
            <a:r>
              <a:rPr lang="en-US" sz="2800"/>
              <a:t> </a:t>
            </a:r>
            <a:r>
              <a:rPr lang="en-US" sz="2800" err="1"/>
              <a:t>tehtiin</a:t>
            </a:r>
            <a:r>
              <a:rPr lang="en-US" sz="2800"/>
              <a:t> </a:t>
            </a:r>
            <a:r>
              <a:rPr lang="en-US" sz="2800" err="1"/>
              <a:t>Atlasboard</a:t>
            </a:r>
            <a:r>
              <a:rPr lang="en-US" sz="2800"/>
              <a:t> </a:t>
            </a:r>
            <a:r>
              <a:rPr lang="en-US" sz="2800" err="1"/>
              <a:t>frameworkia</a:t>
            </a:r>
            <a:r>
              <a:rPr lang="en-US" sz="2800"/>
              <a:t> </a:t>
            </a:r>
            <a:r>
              <a:rPr lang="en-US" sz="2800" err="1"/>
              <a:t>käyttäen</a:t>
            </a:r>
            <a:endParaRPr lang="en-US" sz="2800"/>
          </a:p>
          <a:p>
            <a:pPr>
              <a:buClr>
                <a:srgbClr val="F8B44B"/>
              </a:buClr>
            </a:pPr>
            <a:r>
              <a:rPr lang="en-US" sz="2800" err="1"/>
              <a:t>Tieto</a:t>
            </a:r>
            <a:r>
              <a:rPr lang="en-US" sz="2800"/>
              <a:t> </a:t>
            </a:r>
            <a:r>
              <a:rPr lang="en-US" sz="2800" err="1"/>
              <a:t>haettiin</a:t>
            </a:r>
            <a:r>
              <a:rPr lang="en-US" sz="2800"/>
              <a:t> Jiran REST </a:t>
            </a:r>
            <a:r>
              <a:rPr lang="en-US" sz="2800" err="1"/>
              <a:t>API:n</a:t>
            </a:r>
            <a:r>
              <a:rPr lang="en-US" sz="2800"/>
              <a:t> </a:t>
            </a:r>
            <a:r>
              <a:rPr lang="en-US" sz="2800" err="1"/>
              <a:t>kautta</a:t>
            </a:r>
            <a:endParaRPr lang="en-US" sz="2800"/>
          </a:p>
          <a:p>
            <a:pPr>
              <a:buClr>
                <a:srgbClr val="F8B44B"/>
              </a:buClr>
            </a:pPr>
            <a:r>
              <a:rPr lang="en-US" sz="2800" err="1"/>
              <a:t>Kehitettiin</a:t>
            </a:r>
            <a:r>
              <a:rPr lang="en-US" sz="2800"/>
              <a:t> </a:t>
            </a:r>
            <a:r>
              <a:rPr lang="en-US" sz="2800" err="1"/>
              <a:t>yhteensä</a:t>
            </a:r>
            <a:r>
              <a:rPr lang="en-US" sz="2800"/>
              <a:t> 9 </a:t>
            </a:r>
            <a:r>
              <a:rPr lang="en-US" sz="2800" err="1"/>
              <a:t>widgettiä</a:t>
            </a:r>
          </a:p>
          <a:p>
            <a:pPr>
              <a:buClr>
                <a:srgbClr val="F8B44B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Demo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CC84BC9B-7114-4B85-8360-6C0CF0EF88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1639B4A-EAFA-451D-A701-64559F7E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D7E1DAA0-19B9-4062-B00B-5D20EFCFF9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E888E6CC-387D-4DB1-B167-26993959EA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fi-FI" sz="4000">
                <a:solidFill>
                  <a:srgbClr val="FEFFFF"/>
                </a:solidFill>
              </a:rPr>
              <a:t>Kysymyksiä?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085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Jira-dashboard</vt:lpstr>
      <vt:lpstr>Tiimi</vt:lpstr>
      <vt:lpstr>Asiakas</vt:lpstr>
      <vt:lpstr>Mitä haluttiin</vt:lpstr>
      <vt:lpstr>Atlasboard</vt:lpstr>
      <vt:lpstr>Toteutus</vt:lpstr>
      <vt:lpstr>Demo</vt:lpstr>
      <vt:lpstr>Kysymyksiä?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Jira-dashboard</dc:title>
  <cp:revision>4</cp:revision>
  <dcterms:modified xsi:type="dcterms:W3CDTF">2018-05-02T10:54:08Z</dcterms:modified>
</cp:coreProperties>
</file>