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Geo"/>
      <p:regular r:id="rId10"/>
      <p: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Geo-italic.fntdata"/><Relationship Id="rId10" Type="http://schemas.openxmlformats.org/officeDocument/2006/relationships/font" Target="fonts/Geo-regular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3d0f8df71c_0_3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3d0f8df71c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3d0f8df71c_0_3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3d0f8df71c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3d0f8df71c_0_3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3d0f8df71c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3d0f8df71c_0_3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3d0f8df71c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5575850" y="635000"/>
            <a:ext cx="64803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Thunder Detection and Home </a:t>
            </a:r>
            <a:r>
              <a:rPr b="1" lang="en-US" sz="3500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Appliances </a:t>
            </a:r>
            <a:r>
              <a:rPr b="1" lang="en-US" sz="3500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Power Management</a:t>
            </a:r>
            <a:endParaRPr b="1" i="0" sz="3500" u="none" cap="none" strike="noStrike">
              <a:solidFill>
                <a:srgbClr val="0C0C0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85" name="Google Shape;85;p13"/>
          <p:cNvGrpSpPr/>
          <p:nvPr/>
        </p:nvGrpSpPr>
        <p:grpSpPr>
          <a:xfrm>
            <a:off x="462350" y="20"/>
            <a:ext cx="11729191" cy="6766094"/>
            <a:chOff x="341588" y="797875"/>
            <a:chExt cx="9567821" cy="5802825"/>
          </a:xfrm>
        </p:grpSpPr>
        <p:grpSp>
          <p:nvGrpSpPr>
            <p:cNvPr id="86" name="Google Shape;86;p13"/>
            <p:cNvGrpSpPr/>
            <p:nvPr/>
          </p:nvGrpSpPr>
          <p:grpSpPr>
            <a:xfrm>
              <a:off x="341588" y="797875"/>
              <a:ext cx="9567821" cy="5802825"/>
              <a:chOff x="683175" y="924195"/>
              <a:chExt cx="9567821" cy="5802825"/>
            </a:xfrm>
          </p:grpSpPr>
          <p:grpSp>
            <p:nvGrpSpPr>
              <p:cNvPr id="87" name="Google Shape;87;p13"/>
              <p:cNvGrpSpPr/>
              <p:nvPr/>
            </p:nvGrpSpPr>
            <p:grpSpPr>
              <a:xfrm>
                <a:off x="683175" y="924195"/>
                <a:ext cx="3932692" cy="5802825"/>
                <a:chOff x="683175" y="924195"/>
                <a:chExt cx="3932692" cy="5802825"/>
              </a:xfrm>
            </p:grpSpPr>
            <p:sp>
              <p:nvSpPr>
                <p:cNvPr id="88" name="Google Shape;88;p13"/>
                <p:cNvSpPr/>
                <p:nvPr/>
              </p:nvSpPr>
              <p:spPr>
                <a:xfrm>
                  <a:off x="4215963" y="2101323"/>
                  <a:ext cx="25520" cy="434484"/>
                </a:xfrm>
                <a:custGeom>
                  <a:rect b="b" l="l" r="r" t="t"/>
                  <a:pathLst>
                    <a:path extrusionOk="0" h="392434" w="23050">
                      <a:moveTo>
                        <a:pt x="0" y="0"/>
                      </a:moveTo>
                      <a:lnTo>
                        <a:pt x="23051" y="0"/>
                      </a:lnTo>
                      <a:lnTo>
                        <a:pt x="23051" y="392435"/>
                      </a:lnTo>
                      <a:lnTo>
                        <a:pt x="0" y="392435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" name="Google Shape;89;p13"/>
                <p:cNvSpPr/>
                <p:nvPr/>
              </p:nvSpPr>
              <p:spPr>
                <a:xfrm>
                  <a:off x="2513116" y="1252387"/>
                  <a:ext cx="25520" cy="257373"/>
                </a:xfrm>
                <a:custGeom>
                  <a:rect b="b" l="l" r="r" t="t"/>
                  <a:pathLst>
                    <a:path extrusionOk="0" h="232464" w="23050">
                      <a:moveTo>
                        <a:pt x="0" y="0"/>
                      </a:moveTo>
                      <a:lnTo>
                        <a:pt x="23050" y="0"/>
                      </a:lnTo>
                      <a:lnTo>
                        <a:pt x="23050" y="232464"/>
                      </a:lnTo>
                      <a:lnTo>
                        <a:pt x="0" y="232464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" name="Google Shape;90;p13"/>
                <p:cNvSpPr/>
                <p:nvPr/>
              </p:nvSpPr>
              <p:spPr>
                <a:xfrm>
                  <a:off x="751698" y="1382031"/>
                  <a:ext cx="752596" cy="1171003"/>
                </a:xfrm>
                <a:custGeom>
                  <a:rect b="b" l="l" r="r" t="t"/>
                  <a:pathLst>
                    <a:path extrusionOk="0" h="1057672" w="679759">
                      <a:moveTo>
                        <a:pt x="23051" y="1057672"/>
                      </a:moveTo>
                      <a:lnTo>
                        <a:pt x="0" y="1057672"/>
                      </a:lnTo>
                      <a:lnTo>
                        <a:pt x="0" y="428048"/>
                      </a:lnTo>
                      <a:lnTo>
                        <a:pt x="428048" y="0"/>
                      </a:lnTo>
                      <a:lnTo>
                        <a:pt x="679759" y="0"/>
                      </a:lnTo>
                      <a:lnTo>
                        <a:pt x="679759" y="23051"/>
                      </a:lnTo>
                      <a:lnTo>
                        <a:pt x="437614" y="23051"/>
                      </a:lnTo>
                      <a:lnTo>
                        <a:pt x="23051" y="437498"/>
                      </a:lnTo>
                      <a:lnTo>
                        <a:pt x="23051" y="1057672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" name="Google Shape;91;p13"/>
                <p:cNvSpPr/>
                <p:nvPr/>
              </p:nvSpPr>
              <p:spPr>
                <a:xfrm>
                  <a:off x="3246061" y="4052484"/>
                  <a:ext cx="212074" cy="212074"/>
                </a:xfrm>
                <a:custGeom>
                  <a:rect b="b" l="l" r="r" t="t"/>
                  <a:pathLst>
                    <a:path extrusionOk="0" h="191549" w="191549">
                      <a:moveTo>
                        <a:pt x="191550" y="95775"/>
                      </a:moveTo>
                      <a:cubicBezTo>
                        <a:pt x="191550" y="148670"/>
                        <a:pt x="148670" y="191550"/>
                        <a:pt x="95775" y="191550"/>
                      </a:cubicBezTo>
                      <a:cubicBezTo>
                        <a:pt x="42880" y="191550"/>
                        <a:pt x="0" y="148670"/>
                        <a:pt x="0" y="95775"/>
                      </a:cubicBezTo>
                      <a:cubicBezTo>
                        <a:pt x="0" y="42880"/>
                        <a:pt x="42880" y="0"/>
                        <a:pt x="95775" y="0"/>
                      </a:cubicBezTo>
                      <a:cubicBezTo>
                        <a:pt x="148670" y="0"/>
                        <a:pt x="191550" y="42880"/>
                        <a:pt x="191550" y="95775"/>
                      </a:cubicBez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" name="Google Shape;92;p13"/>
                <p:cNvSpPr/>
                <p:nvPr/>
              </p:nvSpPr>
              <p:spPr>
                <a:xfrm>
                  <a:off x="3233301" y="4039724"/>
                  <a:ext cx="237595" cy="237595"/>
                </a:xfrm>
                <a:custGeom>
                  <a:rect b="b" l="l" r="r" t="t"/>
                  <a:pathLst>
                    <a:path extrusionOk="0" h="214600" w="214600">
                      <a:moveTo>
                        <a:pt x="107300" y="214600"/>
                      </a:moveTo>
                      <a:cubicBezTo>
                        <a:pt x="48040" y="214600"/>
                        <a:pt x="0" y="166560"/>
                        <a:pt x="0" y="107300"/>
                      </a:cubicBezTo>
                      <a:cubicBezTo>
                        <a:pt x="0" y="48040"/>
                        <a:pt x="48040" y="0"/>
                        <a:pt x="107300" y="0"/>
                      </a:cubicBezTo>
                      <a:cubicBezTo>
                        <a:pt x="166560" y="0"/>
                        <a:pt x="214600" y="48040"/>
                        <a:pt x="214600" y="107300"/>
                      </a:cubicBezTo>
                      <a:cubicBezTo>
                        <a:pt x="214536" y="166534"/>
                        <a:pt x="166534" y="214536"/>
                        <a:pt x="107300" y="214600"/>
                      </a:cubicBezTo>
                      <a:close/>
                      <a:moveTo>
                        <a:pt x="107300" y="23051"/>
                      </a:moveTo>
                      <a:cubicBezTo>
                        <a:pt x="60770" y="23051"/>
                        <a:pt x="23051" y="60770"/>
                        <a:pt x="23051" y="107300"/>
                      </a:cubicBezTo>
                      <a:cubicBezTo>
                        <a:pt x="23051" y="153830"/>
                        <a:pt x="60770" y="191550"/>
                        <a:pt x="107300" y="191550"/>
                      </a:cubicBezTo>
                      <a:cubicBezTo>
                        <a:pt x="153830" y="191550"/>
                        <a:pt x="191550" y="153830"/>
                        <a:pt x="191550" y="107300"/>
                      </a:cubicBezTo>
                      <a:cubicBezTo>
                        <a:pt x="191486" y="60797"/>
                        <a:pt x="153803" y="23114"/>
                        <a:pt x="107300" y="23051"/>
                      </a:cubicBez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" name="Google Shape;93;p13"/>
                <p:cNvSpPr/>
                <p:nvPr/>
              </p:nvSpPr>
              <p:spPr>
                <a:xfrm>
                  <a:off x="2760152" y="4052484"/>
                  <a:ext cx="212074" cy="212074"/>
                </a:xfrm>
                <a:custGeom>
                  <a:rect b="b" l="l" r="r" t="t"/>
                  <a:pathLst>
                    <a:path extrusionOk="0" h="191549" w="191549">
                      <a:moveTo>
                        <a:pt x="191550" y="95775"/>
                      </a:moveTo>
                      <a:cubicBezTo>
                        <a:pt x="191550" y="148670"/>
                        <a:pt x="148670" y="191550"/>
                        <a:pt x="95775" y="191550"/>
                      </a:cubicBezTo>
                      <a:cubicBezTo>
                        <a:pt x="42880" y="191550"/>
                        <a:pt x="0" y="148670"/>
                        <a:pt x="0" y="95775"/>
                      </a:cubicBezTo>
                      <a:cubicBezTo>
                        <a:pt x="0" y="42880"/>
                        <a:pt x="42880" y="0"/>
                        <a:pt x="95775" y="0"/>
                      </a:cubicBezTo>
                      <a:cubicBezTo>
                        <a:pt x="148670" y="0"/>
                        <a:pt x="191550" y="42880"/>
                        <a:pt x="191550" y="95775"/>
                      </a:cubicBez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" name="Google Shape;94;p13"/>
                <p:cNvSpPr/>
                <p:nvPr/>
              </p:nvSpPr>
              <p:spPr>
                <a:xfrm>
                  <a:off x="2747648" y="4039724"/>
                  <a:ext cx="237595" cy="237595"/>
                </a:xfrm>
                <a:custGeom>
                  <a:rect b="b" l="l" r="r" t="t"/>
                  <a:pathLst>
                    <a:path extrusionOk="0" h="214600" w="214600">
                      <a:moveTo>
                        <a:pt x="107300" y="214600"/>
                      </a:moveTo>
                      <a:cubicBezTo>
                        <a:pt x="48040" y="214600"/>
                        <a:pt x="0" y="166560"/>
                        <a:pt x="0" y="107300"/>
                      </a:cubicBezTo>
                      <a:cubicBezTo>
                        <a:pt x="0" y="48040"/>
                        <a:pt x="48040" y="0"/>
                        <a:pt x="107300" y="0"/>
                      </a:cubicBezTo>
                      <a:cubicBezTo>
                        <a:pt x="166560" y="0"/>
                        <a:pt x="214600" y="48040"/>
                        <a:pt x="214600" y="107300"/>
                      </a:cubicBezTo>
                      <a:cubicBezTo>
                        <a:pt x="214473" y="166508"/>
                        <a:pt x="166508" y="214473"/>
                        <a:pt x="107300" y="214600"/>
                      </a:cubicBezTo>
                      <a:close/>
                      <a:moveTo>
                        <a:pt x="107300" y="23051"/>
                      </a:moveTo>
                      <a:cubicBezTo>
                        <a:pt x="60770" y="23051"/>
                        <a:pt x="23051" y="60770"/>
                        <a:pt x="23051" y="107300"/>
                      </a:cubicBezTo>
                      <a:cubicBezTo>
                        <a:pt x="23051" y="153830"/>
                        <a:pt x="60770" y="191550"/>
                        <a:pt x="107300" y="191550"/>
                      </a:cubicBezTo>
                      <a:cubicBezTo>
                        <a:pt x="153830" y="191550"/>
                        <a:pt x="191550" y="153830"/>
                        <a:pt x="191550" y="107300"/>
                      </a:cubicBezTo>
                      <a:cubicBezTo>
                        <a:pt x="191486" y="60797"/>
                        <a:pt x="153803" y="23114"/>
                        <a:pt x="107300" y="23051"/>
                      </a:cubicBez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" name="Google Shape;95;p13"/>
                <p:cNvSpPr/>
                <p:nvPr/>
              </p:nvSpPr>
              <p:spPr>
                <a:xfrm rot="-1342800">
                  <a:off x="2091127" y="3212138"/>
                  <a:ext cx="212074" cy="212074"/>
                </a:xfrm>
                <a:custGeom>
                  <a:rect b="b" l="l" r="r" t="t"/>
                  <a:pathLst>
                    <a:path extrusionOk="0" h="191549" w="191549">
                      <a:moveTo>
                        <a:pt x="191550" y="95775"/>
                      </a:moveTo>
                      <a:cubicBezTo>
                        <a:pt x="191550" y="148670"/>
                        <a:pt x="148670" y="191550"/>
                        <a:pt x="95775" y="191550"/>
                      </a:cubicBezTo>
                      <a:cubicBezTo>
                        <a:pt x="42880" y="191550"/>
                        <a:pt x="0" y="148670"/>
                        <a:pt x="0" y="95775"/>
                      </a:cubicBezTo>
                      <a:cubicBezTo>
                        <a:pt x="0" y="42880"/>
                        <a:pt x="42880" y="0"/>
                        <a:pt x="95775" y="0"/>
                      </a:cubicBezTo>
                      <a:cubicBezTo>
                        <a:pt x="148670" y="0"/>
                        <a:pt x="191550" y="42880"/>
                        <a:pt x="191550" y="95775"/>
                      </a:cubicBez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96;p13"/>
                <p:cNvSpPr/>
                <p:nvPr/>
              </p:nvSpPr>
              <p:spPr>
                <a:xfrm>
                  <a:off x="2078375" y="3199337"/>
                  <a:ext cx="237595" cy="237595"/>
                </a:xfrm>
                <a:custGeom>
                  <a:rect b="b" l="l" r="r" t="t"/>
                  <a:pathLst>
                    <a:path extrusionOk="0" h="214600" w="214600">
                      <a:moveTo>
                        <a:pt x="107300" y="214600"/>
                      </a:moveTo>
                      <a:cubicBezTo>
                        <a:pt x="48040" y="214600"/>
                        <a:pt x="0" y="166560"/>
                        <a:pt x="0" y="107300"/>
                      </a:cubicBezTo>
                      <a:cubicBezTo>
                        <a:pt x="0" y="48040"/>
                        <a:pt x="48040" y="0"/>
                        <a:pt x="107300" y="0"/>
                      </a:cubicBezTo>
                      <a:cubicBezTo>
                        <a:pt x="166560" y="0"/>
                        <a:pt x="214600" y="48040"/>
                        <a:pt x="214600" y="107300"/>
                      </a:cubicBezTo>
                      <a:cubicBezTo>
                        <a:pt x="214537" y="166534"/>
                        <a:pt x="166534" y="214537"/>
                        <a:pt x="107300" y="214600"/>
                      </a:cubicBezTo>
                      <a:close/>
                      <a:moveTo>
                        <a:pt x="107300" y="23166"/>
                      </a:moveTo>
                      <a:cubicBezTo>
                        <a:pt x="60770" y="23166"/>
                        <a:pt x="23051" y="60886"/>
                        <a:pt x="23051" y="107415"/>
                      </a:cubicBezTo>
                      <a:cubicBezTo>
                        <a:pt x="23051" y="153945"/>
                        <a:pt x="60770" y="191665"/>
                        <a:pt x="107300" y="191665"/>
                      </a:cubicBezTo>
                      <a:cubicBezTo>
                        <a:pt x="153830" y="191665"/>
                        <a:pt x="191550" y="153945"/>
                        <a:pt x="191550" y="107415"/>
                      </a:cubicBezTo>
                      <a:cubicBezTo>
                        <a:pt x="191550" y="107377"/>
                        <a:pt x="191550" y="107338"/>
                        <a:pt x="191550" y="107300"/>
                      </a:cubicBezTo>
                      <a:cubicBezTo>
                        <a:pt x="191486" y="60815"/>
                        <a:pt x="153785" y="23166"/>
                        <a:pt x="107300" y="23166"/>
                      </a:cubicBez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97;p13"/>
                <p:cNvSpPr/>
                <p:nvPr/>
              </p:nvSpPr>
              <p:spPr>
                <a:xfrm rot="-4600200">
                  <a:off x="2167199" y="2473786"/>
                  <a:ext cx="212074" cy="212074"/>
                </a:xfrm>
                <a:custGeom>
                  <a:rect b="b" l="l" r="r" t="t"/>
                  <a:pathLst>
                    <a:path extrusionOk="0" h="191549" w="191549">
                      <a:moveTo>
                        <a:pt x="191550" y="95775"/>
                      </a:moveTo>
                      <a:cubicBezTo>
                        <a:pt x="191550" y="148670"/>
                        <a:pt x="148670" y="191550"/>
                        <a:pt x="95775" y="191550"/>
                      </a:cubicBezTo>
                      <a:cubicBezTo>
                        <a:pt x="42880" y="191550"/>
                        <a:pt x="0" y="148670"/>
                        <a:pt x="0" y="95775"/>
                      </a:cubicBezTo>
                      <a:cubicBezTo>
                        <a:pt x="0" y="42880"/>
                        <a:pt x="42880" y="0"/>
                        <a:pt x="95775" y="0"/>
                      </a:cubicBezTo>
                      <a:cubicBezTo>
                        <a:pt x="148670" y="0"/>
                        <a:pt x="191550" y="42880"/>
                        <a:pt x="191550" y="95775"/>
                      </a:cubicBez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98;p13"/>
                <p:cNvSpPr/>
                <p:nvPr/>
              </p:nvSpPr>
              <p:spPr>
                <a:xfrm>
                  <a:off x="2154299" y="2461033"/>
                  <a:ext cx="237595" cy="237595"/>
                </a:xfrm>
                <a:custGeom>
                  <a:rect b="b" l="l" r="r" t="t"/>
                  <a:pathLst>
                    <a:path extrusionOk="0" h="214600" w="214600">
                      <a:moveTo>
                        <a:pt x="107415" y="214600"/>
                      </a:moveTo>
                      <a:cubicBezTo>
                        <a:pt x="48155" y="214664"/>
                        <a:pt x="64" y="166675"/>
                        <a:pt x="0" y="107415"/>
                      </a:cubicBezTo>
                      <a:cubicBezTo>
                        <a:pt x="-64" y="48155"/>
                        <a:pt x="47925" y="64"/>
                        <a:pt x="107185" y="0"/>
                      </a:cubicBezTo>
                      <a:cubicBezTo>
                        <a:pt x="166445" y="-64"/>
                        <a:pt x="214537" y="47925"/>
                        <a:pt x="214600" y="107185"/>
                      </a:cubicBezTo>
                      <a:cubicBezTo>
                        <a:pt x="214600" y="107262"/>
                        <a:pt x="214600" y="107338"/>
                        <a:pt x="214600" y="107415"/>
                      </a:cubicBezTo>
                      <a:cubicBezTo>
                        <a:pt x="214537" y="166585"/>
                        <a:pt x="166586" y="214537"/>
                        <a:pt x="107415" y="214600"/>
                      </a:cubicBezTo>
                      <a:close/>
                      <a:moveTo>
                        <a:pt x="107415" y="23166"/>
                      </a:moveTo>
                      <a:cubicBezTo>
                        <a:pt x="60886" y="23102"/>
                        <a:pt x="23114" y="60770"/>
                        <a:pt x="23051" y="107300"/>
                      </a:cubicBezTo>
                      <a:cubicBezTo>
                        <a:pt x="22987" y="153830"/>
                        <a:pt x="60655" y="191601"/>
                        <a:pt x="107185" y="191665"/>
                      </a:cubicBezTo>
                      <a:cubicBezTo>
                        <a:pt x="153715" y="191728"/>
                        <a:pt x="191486" y="154060"/>
                        <a:pt x="191549" y="107530"/>
                      </a:cubicBezTo>
                      <a:cubicBezTo>
                        <a:pt x="191549" y="107492"/>
                        <a:pt x="191549" y="107454"/>
                        <a:pt x="191549" y="107415"/>
                      </a:cubicBezTo>
                      <a:cubicBezTo>
                        <a:pt x="191486" y="60957"/>
                        <a:pt x="153874" y="23293"/>
                        <a:pt x="107415" y="23166"/>
                      </a:cubicBez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99;p13"/>
                <p:cNvSpPr/>
                <p:nvPr/>
              </p:nvSpPr>
              <p:spPr>
                <a:xfrm>
                  <a:off x="1925125" y="1422481"/>
                  <a:ext cx="212074" cy="212074"/>
                </a:xfrm>
                <a:custGeom>
                  <a:rect b="b" l="l" r="r" t="t"/>
                  <a:pathLst>
                    <a:path extrusionOk="0" h="191549" w="191549">
                      <a:moveTo>
                        <a:pt x="191550" y="95775"/>
                      </a:moveTo>
                      <a:cubicBezTo>
                        <a:pt x="191550" y="148670"/>
                        <a:pt x="148670" y="191550"/>
                        <a:pt x="95775" y="191550"/>
                      </a:cubicBezTo>
                      <a:cubicBezTo>
                        <a:pt x="42880" y="191550"/>
                        <a:pt x="0" y="148670"/>
                        <a:pt x="0" y="95775"/>
                      </a:cubicBezTo>
                      <a:cubicBezTo>
                        <a:pt x="0" y="42880"/>
                        <a:pt x="42880" y="0"/>
                        <a:pt x="95775" y="0"/>
                      </a:cubicBezTo>
                      <a:cubicBezTo>
                        <a:pt x="148670" y="0"/>
                        <a:pt x="191550" y="42880"/>
                        <a:pt x="191550" y="95775"/>
                      </a:cubicBez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" name="Google Shape;100;p13"/>
                <p:cNvSpPr/>
                <p:nvPr/>
              </p:nvSpPr>
              <p:spPr>
                <a:xfrm>
                  <a:off x="1912365" y="1409592"/>
                  <a:ext cx="237595" cy="237595"/>
                </a:xfrm>
                <a:custGeom>
                  <a:rect b="b" l="l" r="r" t="t"/>
                  <a:pathLst>
                    <a:path extrusionOk="0" h="214600" w="214600">
                      <a:moveTo>
                        <a:pt x="107300" y="214600"/>
                      </a:moveTo>
                      <a:cubicBezTo>
                        <a:pt x="48040" y="214600"/>
                        <a:pt x="0" y="166560"/>
                        <a:pt x="0" y="107300"/>
                      </a:cubicBezTo>
                      <a:cubicBezTo>
                        <a:pt x="0" y="48040"/>
                        <a:pt x="48040" y="0"/>
                        <a:pt x="107300" y="0"/>
                      </a:cubicBezTo>
                      <a:cubicBezTo>
                        <a:pt x="166560" y="0"/>
                        <a:pt x="214600" y="48040"/>
                        <a:pt x="214600" y="107300"/>
                      </a:cubicBezTo>
                      <a:cubicBezTo>
                        <a:pt x="214600" y="107339"/>
                        <a:pt x="214600" y="107377"/>
                        <a:pt x="214600" y="107415"/>
                      </a:cubicBezTo>
                      <a:cubicBezTo>
                        <a:pt x="214473" y="166604"/>
                        <a:pt x="166489" y="214537"/>
                        <a:pt x="107300" y="214600"/>
                      </a:cubicBezTo>
                      <a:close/>
                      <a:moveTo>
                        <a:pt x="107300" y="23166"/>
                      </a:moveTo>
                      <a:cubicBezTo>
                        <a:pt x="60770" y="23166"/>
                        <a:pt x="23051" y="60885"/>
                        <a:pt x="23051" y="107415"/>
                      </a:cubicBezTo>
                      <a:cubicBezTo>
                        <a:pt x="23051" y="153945"/>
                        <a:pt x="60770" y="191665"/>
                        <a:pt x="107300" y="191665"/>
                      </a:cubicBezTo>
                      <a:cubicBezTo>
                        <a:pt x="153830" y="191665"/>
                        <a:pt x="191550" y="153945"/>
                        <a:pt x="191550" y="107415"/>
                      </a:cubicBezTo>
                      <a:cubicBezTo>
                        <a:pt x="191486" y="60912"/>
                        <a:pt x="153803" y="23229"/>
                        <a:pt x="107300" y="23166"/>
                      </a:cubicBez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" name="Google Shape;101;p13"/>
                <p:cNvSpPr/>
                <p:nvPr/>
              </p:nvSpPr>
              <p:spPr>
                <a:xfrm>
                  <a:off x="2804047" y="1782956"/>
                  <a:ext cx="212074" cy="212074"/>
                </a:xfrm>
                <a:custGeom>
                  <a:rect b="b" l="l" r="r" t="t"/>
                  <a:pathLst>
                    <a:path extrusionOk="0" h="191549" w="191549">
                      <a:moveTo>
                        <a:pt x="191550" y="95775"/>
                      </a:moveTo>
                      <a:cubicBezTo>
                        <a:pt x="191550" y="148670"/>
                        <a:pt x="148670" y="191550"/>
                        <a:pt x="95775" y="191550"/>
                      </a:cubicBezTo>
                      <a:cubicBezTo>
                        <a:pt x="42880" y="191550"/>
                        <a:pt x="0" y="148670"/>
                        <a:pt x="0" y="95775"/>
                      </a:cubicBezTo>
                      <a:cubicBezTo>
                        <a:pt x="0" y="42880"/>
                        <a:pt x="42880" y="0"/>
                        <a:pt x="95775" y="0"/>
                      </a:cubicBezTo>
                      <a:cubicBezTo>
                        <a:pt x="148670" y="0"/>
                        <a:pt x="191550" y="42880"/>
                        <a:pt x="191550" y="95775"/>
                      </a:cubicBez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" name="Google Shape;102;p13"/>
                <p:cNvSpPr/>
                <p:nvPr/>
              </p:nvSpPr>
              <p:spPr>
                <a:xfrm>
                  <a:off x="2791287" y="1770196"/>
                  <a:ext cx="237595" cy="237595"/>
                </a:xfrm>
                <a:custGeom>
                  <a:rect b="b" l="l" r="r" t="t"/>
                  <a:pathLst>
                    <a:path extrusionOk="0" h="214600" w="214600">
                      <a:moveTo>
                        <a:pt x="107300" y="214600"/>
                      </a:moveTo>
                      <a:cubicBezTo>
                        <a:pt x="48040" y="214600"/>
                        <a:pt x="0" y="166560"/>
                        <a:pt x="0" y="107300"/>
                      </a:cubicBezTo>
                      <a:cubicBezTo>
                        <a:pt x="0" y="48040"/>
                        <a:pt x="48040" y="0"/>
                        <a:pt x="107300" y="0"/>
                      </a:cubicBezTo>
                      <a:cubicBezTo>
                        <a:pt x="166560" y="0"/>
                        <a:pt x="214600" y="48040"/>
                        <a:pt x="214600" y="107300"/>
                      </a:cubicBezTo>
                      <a:cubicBezTo>
                        <a:pt x="214473" y="166508"/>
                        <a:pt x="166508" y="214473"/>
                        <a:pt x="107300" y="214600"/>
                      </a:cubicBezTo>
                      <a:close/>
                      <a:moveTo>
                        <a:pt x="107300" y="23051"/>
                      </a:moveTo>
                      <a:cubicBezTo>
                        <a:pt x="60770" y="23051"/>
                        <a:pt x="23051" y="60770"/>
                        <a:pt x="23051" y="107300"/>
                      </a:cubicBezTo>
                      <a:cubicBezTo>
                        <a:pt x="23051" y="153830"/>
                        <a:pt x="60770" y="191550"/>
                        <a:pt x="107300" y="191550"/>
                      </a:cubicBezTo>
                      <a:cubicBezTo>
                        <a:pt x="153830" y="191550"/>
                        <a:pt x="191550" y="153830"/>
                        <a:pt x="191550" y="107300"/>
                      </a:cubicBezTo>
                      <a:cubicBezTo>
                        <a:pt x="191486" y="60797"/>
                        <a:pt x="153803" y="23114"/>
                        <a:pt x="107300" y="23051"/>
                      </a:cubicBez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" name="Google Shape;103;p13"/>
                <p:cNvSpPr/>
                <p:nvPr/>
              </p:nvSpPr>
              <p:spPr>
                <a:xfrm rot="-4606200">
                  <a:off x="3004789" y="1498150"/>
                  <a:ext cx="212074" cy="212074"/>
                </a:xfrm>
                <a:custGeom>
                  <a:rect b="b" l="l" r="r" t="t"/>
                  <a:pathLst>
                    <a:path extrusionOk="0" h="191549" w="191549">
                      <a:moveTo>
                        <a:pt x="191550" y="95775"/>
                      </a:moveTo>
                      <a:cubicBezTo>
                        <a:pt x="191550" y="148670"/>
                        <a:pt x="148670" y="191550"/>
                        <a:pt x="95775" y="191550"/>
                      </a:cubicBezTo>
                      <a:cubicBezTo>
                        <a:pt x="42880" y="191550"/>
                        <a:pt x="0" y="148670"/>
                        <a:pt x="0" y="95775"/>
                      </a:cubicBezTo>
                      <a:cubicBezTo>
                        <a:pt x="0" y="42880"/>
                        <a:pt x="42880" y="0"/>
                        <a:pt x="95775" y="0"/>
                      </a:cubicBezTo>
                      <a:cubicBezTo>
                        <a:pt x="148670" y="0"/>
                        <a:pt x="191550" y="42880"/>
                        <a:pt x="191550" y="95775"/>
                      </a:cubicBez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104;p13"/>
                <p:cNvSpPr/>
                <p:nvPr/>
              </p:nvSpPr>
              <p:spPr>
                <a:xfrm>
                  <a:off x="2992261" y="1485515"/>
                  <a:ext cx="237595" cy="237595"/>
                </a:xfrm>
                <a:custGeom>
                  <a:rect b="b" l="l" r="r" t="t"/>
                  <a:pathLst>
                    <a:path extrusionOk="0" h="214600" w="214600">
                      <a:moveTo>
                        <a:pt x="107300" y="214600"/>
                      </a:moveTo>
                      <a:cubicBezTo>
                        <a:pt x="48040" y="214600"/>
                        <a:pt x="0" y="166560"/>
                        <a:pt x="0" y="107300"/>
                      </a:cubicBezTo>
                      <a:cubicBezTo>
                        <a:pt x="0" y="48040"/>
                        <a:pt x="48040" y="0"/>
                        <a:pt x="107300" y="0"/>
                      </a:cubicBezTo>
                      <a:cubicBezTo>
                        <a:pt x="166560" y="0"/>
                        <a:pt x="214600" y="48040"/>
                        <a:pt x="214600" y="107300"/>
                      </a:cubicBezTo>
                      <a:cubicBezTo>
                        <a:pt x="214536" y="166534"/>
                        <a:pt x="166534" y="214537"/>
                        <a:pt x="107300" y="214600"/>
                      </a:cubicBezTo>
                      <a:close/>
                      <a:moveTo>
                        <a:pt x="107300" y="23051"/>
                      </a:moveTo>
                      <a:cubicBezTo>
                        <a:pt x="60770" y="23051"/>
                        <a:pt x="23051" y="60770"/>
                        <a:pt x="23051" y="107300"/>
                      </a:cubicBezTo>
                      <a:cubicBezTo>
                        <a:pt x="23051" y="153830"/>
                        <a:pt x="60770" y="191550"/>
                        <a:pt x="107300" y="191550"/>
                      </a:cubicBezTo>
                      <a:cubicBezTo>
                        <a:pt x="153830" y="191550"/>
                        <a:pt x="191550" y="153830"/>
                        <a:pt x="191550" y="107300"/>
                      </a:cubicBezTo>
                      <a:cubicBezTo>
                        <a:pt x="191486" y="60815"/>
                        <a:pt x="153785" y="23166"/>
                        <a:pt x="107300" y="23166"/>
                      </a:cubicBez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105;p13"/>
                <p:cNvSpPr/>
                <p:nvPr/>
              </p:nvSpPr>
              <p:spPr>
                <a:xfrm rot="-4603200">
                  <a:off x="3936579" y="1770855"/>
                  <a:ext cx="212074" cy="212074"/>
                </a:xfrm>
                <a:custGeom>
                  <a:rect b="b" l="l" r="r" t="t"/>
                  <a:pathLst>
                    <a:path extrusionOk="0" h="191549" w="191549">
                      <a:moveTo>
                        <a:pt x="191550" y="95775"/>
                      </a:moveTo>
                      <a:cubicBezTo>
                        <a:pt x="191550" y="148670"/>
                        <a:pt x="148670" y="191550"/>
                        <a:pt x="95775" y="191550"/>
                      </a:cubicBezTo>
                      <a:cubicBezTo>
                        <a:pt x="42880" y="191550"/>
                        <a:pt x="0" y="148670"/>
                        <a:pt x="0" y="95775"/>
                      </a:cubicBezTo>
                      <a:cubicBezTo>
                        <a:pt x="0" y="42880"/>
                        <a:pt x="42880" y="0"/>
                        <a:pt x="95775" y="0"/>
                      </a:cubicBezTo>
                      <a:cubicBezTo>
                        <a:pt x="148670" y="0"/>
                        <a:pt x="191550" y="42880"/>
                        <a:pt x="191550" y="95775"/>
                      </a:cubicBez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106;p13"/>
                <p:cNvSpPr/>
                <p:nvPr/>
              </p:nvSpPr>
              <p:spPr>
                <a:xfrm>
                  <a:off x="3924009" y="1758457"/>
                  <a:ext cx="237595" cy="237595"/>
                </a:xfrm>
                <a:custGeom>
                  <a:rect b="b" l="l" r="r" t="t"/>
                  <a:pathLst>
                    <a:path extrusionOk="0" h="214600" w="214600">
                      <a:moveTo>
                        <a:pt x="107415" y="214600"/>
                      </a:moveTo>
                      <a:cubicBezTo>
                        <a:pt x="48155" y="214664"/>
                        <a:pt x="64" y="166675"/>
                        <a:pt x="0" y="107415"/>
                      </a:cubicBezTo>
                      <a:cubicBezTo>
                        <a:pt x="-64" y="48155"/>
                        <a:pt x="47925" y="64"/>
                        <a:pt x="107185" y="0"/>
                      </a:cubicBezTo>
                      <a:cubicBezTo>
                        <a:pt x="166445" y="-64"/>
                        <a:pt x="214537" y="47925"/>
                        <a:pt x="214600" y="107185"/>
                      </a:cubicBezTo>
                      <a:cubicBezTo>
                        <a:pt x="214600" y="107223"/>
                        <a:pt x="214600" y="107262"/>
                        <a:pt x="214600" y="107300"/>
                      </a:cubicBezTo>
                      <a:cubicBezTo>
                        <a:pt x="214537" y="166489"/>
                        <a:pt x="166604" y="214473"/>
                        <a:pt x="107415" y="214600"/>
                      </a:cubicBezTo>
                      <a:close/>
                      <a:moveTo>
                        <a:pt x="107415" y="23166"/>
                      </a:moveTo>
                      <a:cubicBezTo>
                        <a:pt x="60886" y="23102"/>
                        <a:pt x="23115" y="60770"/>
                        <a:pt x="23051" y="107300"/>
                      </a:cubicBezTo>
                      <a:cubicBezTo>
                        <a:pt x="22987" y="153830"/>
                        <a:pt x="60656" y="191601"/>
                        <a:pt x="107185" y="191665"/>
                      </a:cubicBezTo>
                      <a:cubicBezTo>
                        <a:pt x="153715" y="191728"/>
                        <a:pt x="191486" y="154060"/>
                        <a:pt x="191550" y="107530"/>
                      </a:cubicBezTo>
                      <a:cubicBezTo>
                        <a:pt x="191550" y="107454"/>
                        <a:pt x="191550" y="107377"/>
                        <a:pt x="191550" y="107300"/>
                      </a:cubicBezTo>
                      <a:cubicBezTo>
                        <a:pt x="191613" y="60770"/>
                        <a:pt x="153945" y="22999"/>
                        <a:pt x="107415" y="22935"/>
                      </a:cubicBez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107;p13"/>
                <p:cNvSpPr/>
                <p:nvPr/>
              </p:nvSpPr>
              <p:spPr>
                <a:xfrm>
                  <a:off x="3381701" y="2579830"/>
                  <a:ext cx="212074" cy="212074"/>
                </a:xfrm>
                <a:custGeom>
                  <a:rect b="b" l="l" r="r" t="t"/>
                  <a:pathLst>
                    <a:path extrusionOk="0" h="191549" w="191549">
                      <a:moveTo>
                        <a:pt x="191550" y="95775"/>
                      </a:moveTo>
                      <a:cubicBezTo>
                        <a:pt x="191550" y="148670"/>
                        <a:pt x="148670" y="191550"/>
                        <a:pt x="95775" y="191550"/>
                      </a:cubicBezTo>
                      <a:cubicBezTo>
                        <a:pt x="42880" y="191550"/>
                        <a:pt x="0" y="148670"/>
                        <a:pt x="0" y="95775"/>
                      </a:cubicBezTo>
                      <a:cubicBezTo>
                        <a:pt x="0" y="42880"/>
                        <a:pt x="42880" y="0"/>
                        <a:pt x="95775" y="0"/>
                      </a:cubicBezTo>
                      <a:cubicBezTo>
                        <a:pt x="148670" y="0"/>
                        <a:pt x="191550" y="42880"/>
                        <a:pt x="191550" y="95775"/>
                      </a:cubicBez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108;p13"/>
                <p:cNvSpPr/>
                <p:nvPr/>
              </p:nvSpPr>
              <p:spPr>
                <a:xfrm>
                  <a:off x="3368941" y="2567070"/>
                  <a:ext cx="237595" cy="237595"/>
                </a:xfrm>
                <a:custGeom>
                  <a:rect b="b" l="l" r="r" t="t"/>
                  <a:pathLst>
                    <a:path extrusionOk="0" h="214600" w="214600">
                      <a:moveTo>
                        <a:pt x="107300" y="214600"/>
                      </a:moveTo>
                      <a:cubicBezTo>
                        <a:pt x="48040" y="214600"/>
                        <a:pt x="0" y="166560"/>
                        <a:pt x="0" y="107300"/>
                      </a:cubicBezTo>
                      <a:cubicBezTo>
                        <a:pt x="0" y="48040"/>
                        <a:pt x="48040" y="0"/>
                        <a:pt x="107300" y="0"/>
                      </a:cubicBezTo>
                      <a:cubicBezTo>
                        <a:pt x="166560" y="0"/>
                        <a:pt x="214600" y="48040"/>
                        <a:pt x="214600" y="107300"/>
                      </a:cubicBezTo>
                      <a:cubicBezTo>
                        <a:pt x="214536" y="166534"/>
                        <a:pt x="166534" y="214537"/>
                        <a:pt x="107300" y="214600"/>
                      </a:cubicBezTo>
                      <a:close/>
                      <a:moveTo>
                        <a:pt x="107300" y="23166"/>
                      </a:moveTo>
                      <a:cubicBezTo>
                        <a:pt x="60770" y="23166"/>
                        <a:pt x="23051" y="60886"/>
                        <a:pt x="23051" y="107415"/>
                      </a:cubicBezTo>
                      <a:cubicBezTo>
                        <a:pt x="23051" y="153945"/>
                        <a:pt x="60770" y="191665"/>
                        <a:pt x="107300" y="191665"/>
                      </a:cubicBezTo>
                      <a:cubicBezTo>
                        <a:pt x="153830" y="191665"/>
                        <a:pt x="191550" y="153945"/>
                        <a:pt x="191550" y="107415"/>
                      </a:cubicBezTo>
                      <a:cubicBezTo>
                        <a:pt x="191550" y="107377"/>
                        <a:pt x="191550" y="107338"/>
                        <a:pt x="191550" y="107300"/>
                      </a:cubicBezTo>
                      <a:cubicBezTo>
                        <a:pt x="191423" y="60842"/>
                        <a:pt x="153758" y="23229"/>
                        <a:pt x="107300" y="23166"/>
                      </a:cubicBez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109;p13"/>
                <p:cNvSpPr/>
                <p:nvPr/>
              </p:nvSpPr>
              <p:spPr>
                <a:xfrm rot="-1768200">
                  <a:off x="1081103" y="1920198"/>
                  <a:ext cx="212074" cy="212074"/>
                </a:xfrm>
                <a:custGeom>
                  <a:rect b="b" l="l" r="r" t="t"/>
                  <a:pathLst>
                    <a:path extrusionOk="0" h="191549" w="191549">
                      <a:moveTo>
                        <a:pt x="191550" y="95775"/>
                      </a:moveTo>
                      <a:cubicBezTo>
                        <a:pt x="191550" y="148670"/>
                        <a:pt x="148670" y="191550"/>
                        <a:pt x="95775" y="191550"/>
                      </a:cubicBezTo>
                      <a:cubicBezTo>
                        <a:pt x="42880" y="191550"/>
                        <a:pt x="0" y="148670"/>
                        <a:pt x="0" y="95775"/>
                      </a:cubicBezTo>
                      <a:cubicBezTo>
                        <a:pt x="0" y="42880"/>
                        <a:pt x="42880" y="0"/>
                        <a:pt x="95775" y="0"/>
                      </a:cubicBezTo>
                      <a:cubicBezTo>
                        <a:pt x="148670" y="0"/>
                        <a:pt x="191550" y="42880"/>
                        <a:pt x="191550" y="95775"/>
                      </a:cubicBez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110;p13"/>
                <p:cNvSpPr/>
                <p:nvPr/>
              </p:nvSpPr>
              <p:spPr>
                <a:xfrm>
                  <a:off x="1068279" y="1907495"/>
                  <a:ext cx="237595" cy="237595"/>
                </a:xfrm>
                <a:custGeom>
                  <a:rect b="b" l="l" r="r" t="t"/>
                  <a:pathLst>
                    <a:path extrusionOk="0" h="214600" w="214600">
                      <a:moveTo>
                        <a:pt x="107300" y="214600"/>
                      </a:moveTo>
                      <a:cubicBezTo>
                        <a:pt x="48040" y="214600"/>
                        <a:pt x="0" y="166560"/>
                        <a:pt x="0" y="107300"/>
                      </a:cubicBezTo>
                      <a:cubicBezTo>
                        <a:pt x="0" y="48040"/>
                        <a:pt x="48040" y="0"/>
                        <a:pt x="107300" y="0"/>
                      </a:cubicBezTo>
                      <a:cubicBezTo>
                        <a:pt x="166560" y="0"/>
                        <a:pt x="214600" y="48040"/>
                        <a:pt x="214600" y="107300"/>
                      </a:cubicBezTo>
                      <a:cubicBezTo>
                        <a:pt x="214600" y="107339"/>
                        <a:pt x="214600" y="107377"/>
                        <a:pt x="214600" y="107415"/>
                      </a:cubicBezTo>
                      <a:cubicBezTo>
                        <a:pt x="214537" y="166630"/>
                        <a:pt x="166515" y="214600"/>
                        <a:pt x="107300" y="214600"/>
                      </a:cubicBezTo>
                      <a:close/>
                      <a:moveTo>
                        <a:pt x="107300" y="23166"/>
                      </a:moveTo>
                      <a:cubicBezTo>
                        <a:pt x="60770" y="23166"/>
                        <a:pt x="23051" y="60886"/>
                        <a:pt x="23051" y="107415"/>
                      </a:cubicBezTo>
                      <a:cubicBezTo>
                        <a:pt x="23051" y="153945"/>
                        <a:pt x="60770" y="191665"/>
                        <a:pt x="107300" y="191665"/>
                      </a:cubicBezTo>
                      <a:cubicBezTo>
                        <a:pt x="153830" y="191665"/>
                        <a:pt x="191550" y="153945"/>
                        <a:pt x="191550" y="107415"/>
                      </a:cubicBezTo>
                      <a:cubicBezTo>
                        <a:pt x="191550" y="60886"/>
                        <a:pt x="153830" y="23166"/>
                        <a:pt x="107300" y="23166"/>
                      </a:cubicBez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" name="Google Shape;111;p13"/>
                <p:cNvSpPr/>
                <p:nvPr/>
              </p:nvSpPr>
              <p:spPr>
                <a:xfrm>
                  <a:off x="2460160" y="2214378"/>
                  <a:ext cx="1051312" cy="208757"/>
                </a:xfrm>
                <a:custGeom>
                  <a:rect b="b" l="l" r="r" t="t"/>
                  <a:pathLst>
                    <a:path extrusionOk="0" h="188553" w="949565">
                      <a:moveTo>
                        <a:pt x="949565" y="188553"/>
                      </a:moveTo>
                      <a:lnTo>
                        <a:pt x="805615" y="188553"/>
                      </a:lnTo>
                      <a:lnTo>
                        <a:pt x="805615" y="165503"/>
                      </a:lnTo>
                      <a:lnTo>
                        <a:pt x="926515" y="165503"/>
                      </a:lnTo>
                      <a:lnTo>
                        <a:pt x="926515" y="23051"/>
                      </a:lnTo>
                      <a:lnTo>
                        <a:pt x="77680" y="23051"/>
                      </a:lnTo>
                      <a:cubicBezTo>
                        <a:pt x="47490" y="23114"/>
                        <a:pt x="23050" y="47606"/>
                        <a:pt x="23050" y="77795"/>
                      </a:cubicBezTo>
                      <a:lnTo>
                        <a:pt x="23051" y="165503"/>
                      </a:lnTo>
                      <a:lnTo>
                        <a:pt x="160431" y="165503"/>
                      </a:lnTo>
                      <a:lnTo>
                        <a:pt x="160431" y="188553"/>
                      </a:lnTo>
                      <a:lnTo>
                        <a:pt x="0" y="188553"/>
                      </a:lnTo>
                      <a:lnTo>
                        <a:pt x="0" y="77795"/>
                      </a:lnTo>
                      <a:cubicBezTo>
                        <a:pt x="0" y="34875"/>
                        <a:pt x="34760" y="64"/>
                        <a:pt x="77680" y="0"/>
                      </a:cubicBezTo>
                      <a:lnTo>
                        <a:pt x="949565" y="0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" name="Google Shape;112;p13"/>
                <p:cNvSpPr/>
                <p:nvPr/>
              </p:nvSpPr>
              <p:spPr>
                <a:xfrm>
                  <a:off x="2820891" y="2397614"/>
                  <a:ext cx="348097" cy="25520"/>
                </a:xfrm>
                <a:custGeom>
                  <a:rect b="b" l="l" r="r" t="t"/>
                  <a:pathLst>
                    <a:path extrusionOk="0" h="23050" w="314408">
                      <a:moveTo>
                        <a:pt x="0" y="0"/>
                      </a:moveTo>
                      <a:lnTo>
                        <a:pt x="314409" y="0"/>
                      </a:lnTo>
                      <a:lnTo>
                        <a:pt x="314409" y="23051"/>
                      </a:lnTo>
                      <a:lnTo>
                        <a:pt x="0" y="23051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" name="Google Shape;113;p13"/>
                <p:cNvSpPr/>
                <p:nvPr/>
              </p:nvSpPr>
              <p:spPr>
                <a:xfrm>
                  <a:off x="2701838" y="2088452"/>
                  <a:ext cx="697981" cy="152849"/>
                </a:xfrm>
                <a:custGeom>
                  <a:rect b="b" l="l" r="r" t="t"/>
                  <a:pathLst>
                    <a:path extrusionOk="0" h="138056" w="630430">
                      <a:moveTo>
                        <a:pt x="16481" y="138057"/>
                      </a:moveTo>
                      <a:lnTo>
                        <a:pt x="0" y="121922"/>
                      </a:lnTo>
                      <a:lnTo>
                        <a:pt x="96121" y="23842"/>
                      </a:lnTo>
                      <a:cubicBezTo>
                        <a:pt x="113021" y="8037"/>
                        <a:pt x="135457" y="-490"/>
                        <a:pt x="158588" y="100"/>
                      </a:cubicBezTo>
                      <a:lnTo>
                        <a:pt x="496853" y="100"/>
                      </a:lnTo>
                      <a:cubicBezTo>
                        <a:pt x="523558" y="-1205"/>
                        <a:pt x="549271" y="10365"/>
                        <a:pt x="566005" y="31218"/>
                      </a:cubicBezTo>
                      <a:lnTo>
                        <a:pt x="630431" y="123420"/>
                      </a:lnTo>
                      <a:lnTo>
                        <a:pt x="611645" y="136559"/>
                      </a:lnTo>
                      <a:lnTo>
                        <a:pt x="547219" y="44357"/>
                      </a:lnTo>
                      <a:cubicBezTo>
                        <a:pt x="534810" y="29936"/>
                        <a:pt x="516429" y="22065"/>
                        <a:pt x="497429" y="23035"/>
                      </a:cubicBezTo>
                      <a:lnTo>
                        <a:pt x="158587" y="23035"/>
                      </a:lnTo>
                      <a:cubicBezTo>
                        <a:pt x="141614" y="22417"/>
                        <a:pt x="125070" y="28455"/>
                        <a:pt x="112486" y="39862"/>
                      </a:cubicBez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" name="Google Shape;114;p13"/>
                <p:cNvSpPr/>
                <p:nvPr/>
              </p:nvSpPr>
              <p:spPr>
                <a:xfrm>
                  <a:off x="2624895" y="2269375"/>
                  <a:ext cx="208756" cy="208757"/>
                </a:xfrm>
                <a:custGeom>
                  <a:rect b="b" l="l" r="r" t="t"/>
                  <a:pathLst>
                    <a:path extrusionOk="0" h="188553" w="188552">
                      <a:moveTo>
                        <a:pt x="94276" y="188553"/>
                      </a:moveTo>
                      <a:cubicBezTo>
                        <a:pt x="42209" y="188553"/>
                        <a:pt x="0" y="146344"/>
                        <a:pt x="0" y="94277"/>
                      </a:cubicBezTo>
                      <a:cubicBezTo>
                        <a:pt x="0" y="42209"/>
                        <a:pt x="42209" y="0"/>
                        <a:pt x="94276" y="0"/>
                      </a:cubicBezTo>
                      <a:cubicBezTo>
                        <a:pt x="146344" y="0"/>
                        <a:pt x="188553" y="42209"/>
                        <a:pt x="188553" y="94277"/>
                      </a:cubicBezTo>
                      <a:cubicBezTo>
                        <a:pt x="188489" y="146318"/>
                        <a:pt x="146318" y="188490"/>
                        <a:pt x="94276" y="188553"/>
                      </a:cubicBezTo>
                      <a:close/>
                      <a:moveTo>
                        <a:pt x="94276" y="23051"/>
                      </a:moveTo>
                      <a:cubicBezTo>
                        <a:pt x="54939" y="23051"/>
                        <a:pt x="23051" y="54940"/>
                        <a:pt x="23051" y="94277"/>
                      </a:cubicBezTo>
                      <a:cubicBezTo>
                        <a:pt x="23051" y="133614"/>
                        <a:pt x="54939" y="165503"/>
                        <a:pt x="94276" y="165503"/>
                      </a:cubicBezTo>
                      <a:cubicBezTo>
                        <a:pt x="133613" y="165503"/>
                        <a:pt x="165502" y="133614"/>
                        <a:pt x="165502" y="94277"/>
                      </a:cubicBezTo>
                      <a:cubicBezTo>
                        <a:pt x="165502" y="54940"/>
                        <a:pt x="133613" y="23051"/>
                        <a:pt x="94276" y="23051"/>
                      </a:cubicBez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" name="Google Shape;115;p13"/>
                <p:cNvSpPr/>
                <p:nvPr/>
              </p:nvSpPr>
              <p:spPr>
                <a:xfrm>
                  <a:off x="3192724" y="2305869"/>
                  <a:ext cx="135512" cy="135513"/>
                </a:xfrm>
                <a:custGeom>
                  <a:rect b="b" l="l" r="r" t="t"/>
                  <a:pathLst>
                    <a:path extrusionOk="0" h="122398" w="122397">
                      <a:moveTo>
                        <a:pt x="61314" y="122398"/>
                      </a:moveTo>
                      <a:cubicBezTo>
                        <a:pt x="27515" y="122462"/>
                        <a:pt x="64" y="95114"/>
                        <a:pt x="0" y="61314"/>
                      </a:cubicBezTo>
                      <a:cubicBezTo>
                        <a:pt x="-64" y="27515"/>
                        <a:pt x="27285" y="64"/>
                        <a:pt x="61084" y="0"/>
                      </a:cubicBezTo>
                      <a:cubicBezTo>
                        <a:pt x="94883" y="-63"/>
                        <a:pt x="122334" y="27285"/>
                        <a:pt x="122398" y="61084"/>
                      </a:cubicBezTo>
                      <a:cubicBezTo>
                        <a:pt x="122398" y="61161"/>
                        <a:pt x="122398" y="61237"/>
                        <a:pt x="122398" y="61314"/>
                      </a:cubicBezTo>
                      <a:cubicBezTo>
                        <a:pt x="122335" y="95024"/>
                        <a:pt x="95023" y="122335"/>
                        <a:pt x="61314" y="122398"/>
                      </a:cubicBezTo>
                      <a:close/>
                      <a:moveTo>
                        <a:pt x="61314" y="23166"/>
                      </a:moveTo>
                      <a:cubicBezTo>
                        <a:pt x="40245" y="23102"/>
                        <a:pt x="23114" y="40130"/>
                        <a:pt x="23051" y="61199"/>
                      </a:cubicBezTo>
                      <a:cubicBezTo>
                        <a:pt x="22987" y="82268"/>
                        <a:pt x="40015" y="99399"/>
                        <a:pt x="61084" y="99463"/>
                      </a:cubicBezTo>
                      <a:cubicBezTo>
                        <a:pt x="82153" y="99526"/>
                        <a:pt x="99284" y="82498"/>
                        <a:pt x="99347" y="61429"/>
                      </a:cubicBezTo>
                      <a:cubicBezTo>
                        <a:pt x="99347" y="61391"/>
                        <a:pt x="99347" y="61353"/>
                        <a:pt x="99347" y="61314"/>
                      </a:cubicBezTo>
                      <a:cubicBezTo>
                        <a:pt x="99347" y="40290"/>
                        <a:pt x="82338" y="23229"/>
                        <a:pt x="61314" y="23166"/>
                      </a:cubicBez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" name="Google Shape;116;p13"/>
                <p:cNvSpPr/>
                <p:nvPr/>
              </p:nvSpPr>
              <p:spPr>
                <a:xfrm>
                  <a:off x="2661516" y="2305869"/>
                  <a:ext cx="135513" cy="135513"/>
                </a:xfrm>
                <a:custGeom>
                  <a:rect b="b" l="l" r="r" t="t"/>
                  <a:pathLst>
                    <a:path extrusionOk="0" h="122398" w="122398">
                      <a:moveTo>
                        <a:pt x="61199" y="122398"/>
                      </a:moveTo>
                      <a:cubicBezTo>
                        <a:pt x="27400" y="122398"/>
                        <a:pt x="0" y="94998"/>
                        <a:pt x="0" y="61199"/>
                      </a:cubicBezTo>
                      <a:cubicBezTo>
                        <a:pt x="0" y="27400"/>
                        <a:pt x="27400" y="0"/>
                        <a:pt x="61199" y="0"/>
                      </a:cubicBezTo>
                      <a:cubicBezTo>
                        <a:pt x="94999" y="0"/>
                        <a:pt x="122398" y="27400"/>
                        <a:pt x="122398" y="61199"/>
                      </a:cubicBezTo>
                      <a:cubicBezTo>
                        <a:pt x="122398" y="61238"/>
                        <a:pt x="122398" y="61276"/>
                        <a:pt x="122398" y="61314"/>
                      </a:cubicBezTo>
                      <a:cubicBezTo>
                        <a:pt x="122334" y="95069"/>
                        <a:pt x="94954" y="122398"/>
                        <a:pt x="61199" y="122398"/>
                      </a:cubicBezTo>
                      <a:close/>
                      <a:moveTo>
                        <a:pt x="61199" y="23166"/>
                      </a:moveTo>
                      <a:cubicBezTo>
                        <a:pt x="40130" y="23166"/>
                        <a:pt x="23051" y="40246"/>
                        <a:pt x="23051" y="61314"/>
                      </a:cubicBezTo>
                      <a:cubicBezTo>
                        <a:pt x="23051" y="82383"/>
                        <a:pt x="40130" y="99463"/>
                        <a:pt x="61199" y="99463"/>
                      </a:cubicBezTo>
                      <a:cubicBezTo>
                        <a:pt x="82268" y="99463"/>
                        <a:pt x="99348" y="82383"/>
                        <a:pt x="99348" y="61314"/>
                      </a:cubicBezTo>
                      <a:cubicBezTo>
                        <a:pt x="99348" y="40245"/>
                        <a:pt x="82268" y="23166"/>
                        <a:pt x="61199" y="23166"/>
                      </a:cubicBez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" name="Google Shape;117;p13"/>
                <p:cNvSpPr/>
                <p:nvPr/>
              </p:nvSpPr>
              <p:spPr>
                <a:xfrm>
                  <a:off x="3156101" y="2269375"/>
                  <a:ext cx="208756" cy="208757"/>
                </a:xfrm>
                <a:custGeom>
                  <a:rect b="b" l="l" r="r" t="t"/>
                  <a:pathLst>
                    <a:path extrusionOk="0" h="188553" w="188552">
                      <a:moveTo>
                        <a:pt x="94392" y="188553"/>
                      </a:moveTo>
                      <a:cubicBezTo>
                        <a:pt x="42324" y="188617"/>
                        <a:pt x="64" y="146459"/>
                        <a:pt x="0" y="94392"/>
                      </a:cubicBezTo>
                      <a:cubicBezTo>
                        <a:pt x="-64" y="42324"/>
                        <a:pt x="42094" y="64"/>
                        <a:pt x="94161" y="0"/>
                      </a:cubicBezTo>
                      <a:cubicBezTo>
                        <a:pt x="146229" y="-64"/>
                        <a:pt x="188489" y="42094"/>
                        <a:pt x="188553" y="94161"/>
                      </a:cubicBezTo>
                      <a:cubicBezTo>
                        <a:pt x="188553" y="94200"/>
                        <a:pt x="188553" y="94238"/>
                        <a:pt x="188553" y="94276"/>
                      </a:cubicBezTo>
                      <a:cubicBezTo>
                        <a:pt x="188490" y="146273"/>
                        <a:pt x="146388" y="188426"/>
                        <a:pt x="94392" y="188553"/>
                      </a:cubicBezTo>
                      <a:close/>
                      <a:moveTo>
                        <a:pt x="94392" y="23050"/>
                      </a:moveTo>
                      <a:cubicBezTo>
                        <a:pt x="55055" y="22987"/>
                        <a:pt x="23114" y="54824"/>
                        <a:pt x="23051" y="94161"/>
                      </a:cubicBezTo>
                      <a:cubicBezTo>
                        <a:pt x="22987" y="133498"/>
                        <a:pt x="54824" y="165439"/>
                        <a:pt x="94161" y="165502"/>
                      </a:cubicBezTo>
                      <a:cubicBezTo>
                        <a:pt x="133498" y="165566"/>
                        <a:pt x="165439" y="133729"/>
                        <a:pt x="165503" y="94392"/>
                      </a:cubicBezTo>
                      <a:cubicBezTo>
                        <a:pt x="165503" y="94353"/>
                        <a:pt x="165503" y="94315"/>
                        <a:pt x="165503" y="94276"/>
                      </a:cubicBezTo>
                      <a:cubicBezTo>
                        <a:pt x="165503" y="54984"/>
                        <a:pt x="133684" y="23114"/>
                        <a:pt x="94392" y="23050"/>
                      </a:cubicBez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" name="Google Shape;118;p13"/>
                <p:cNvSpPr/>
                <p:nvPr/>
              </p:nvSpPr>
              <p:spPr>
                <a:xfrm>
                  <a:off x="2910085" y="2252276"/>
                  <a:ext cx="60610" cy="25520"/>
                </a:xfrm>
                <a:custGeom>
                  <a:rect b="b" l="l" r="r" t="t"/>
                  <a:pathLst>
                    <a:path extrusionOk="0" h="23050" w="54744">
                      <a:moveTo>
                        <a:pt x="0" y="0"/>
                      </a:moveTo>
                      <a:lnTo>
                        <a:pt x="54745" y="0"/>
                      </a:lnTo>
                      <a:lnTo>
                        <a:pt x="54745" y="23051"/>
                      </a:lnTo>
                      <a:lnTo>
                        <a:pt x="0" y="23051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" name="Google Shape;119;p13"/>
                <p:cNvSpPr/>
                <p:nvPr/>
              </p:nvSpPr>
              <p:spPr>
                <a:xfrm>
                  <a:off x="3723292" y="2146493"/>
                  <a:ext cx="345673" cy="62141"/>
                </a:xfrm>
                <a:custGeom>
                  <a:rect b="b" l="l" r="r" t="t"/>
                  <a:pathLst>
                    <a:path extrusionOk="0" h="56127" w="312218">
                      <a:moveTo>
                        <a:pt x="312219" y="56128"/>
                      </a:moveTo>
                      <a:lnTo>
                        <a:pt x="0" y="56128"/>
                      </a:lnTo>
                      <a:lnTo>
                        <a:pt x="0" y="0"/>
                      </a:lnTo>
                      <a:lnTo>
                        <a:pt x="312219" y="0"/>
                      </a:lnTo>
                      <a:close/>
                      <a:moveTo>
                        <a:pt x="23051" y="33078"/>
                      </a:moveTo>
                      <a:lnTo>
                        <a:pt x="289168" y="33078"/>
                      </a:lnTo>
                      <a:lnTo>
                        <a:pt x="289168" y="23051"/>
                      </a:lnTo>
                      <a:lnTo>
                        <a:pt x="23051" y="23051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" name="Google Shape;120;p13"/>
                <p:cNvSpPr/>
                <p:nvPr/>
              </p:nvSpPr>
              <p:spPr>
                <a:xfrm>
                  <a:off x="3851405" y="2109872"/>
                  <a:ext cx="107823" cy="62141"/>
                </a:xfrm>
                <a:custGeom>
                  <a:rect b="b" l="l" r="r" t="t"/>
                  <a:pathLst>
                    <a:path extrusionOk="0" h="56127" w="97388">
                      <a:moveTo>
                        <a:pt x="97389" y="56128"/>
                      </a:moveTo>
                      <a:lnTo>
                        <a:pt x="0" y="56128"/>
                      </a:lnTo>
                      <a:lnTo>
                        <a:pt x="0" y="44603"/>
                      </a:lnTo>
                      <a:cubicBezTo>
                        <a:pt x="0" y="20014"/>
                        <a:pt x="19899" y="64"/>
                        <a:pt x="44487" y="0"/>
                      </a:cubicBezTo>
                      <a:lnTo>
                        <a:pt x="52785" y="0"/>
                      </a:lnTo>
                      <a:cubicBezTo>
                        <a:pt x="77393" y="63"/>
                        <a:pt x="97325" y="19996"/>
                        <a:pt x="97388" y="44603"/>
                      </a:cubicBezTo>
                      <a:close/>
                      <a:moveTo>
                        <a:pt x="26393" y="33078"/>
                      </a:moveTo>
                      <a:lnTo>
                        <a:pt x="70996" y="33078"/>
                      </a:lnTo>
                      <a:cubicBezTo>
                        <a:pt x="67015" y="26868"/>
                        <a:pt x="60162" y="23094"/>
                        <a:pt x="52786" y="23051"/>
                      </a:cubicBezTo>
                      <a:lnTo>
                        <a:pt x="44487" y="23051"/>
                      </a:lnTo>
                      <a:cubicBezTo>
                        <a:pt x="37135" y="23069"/>
                        <a:pt x="30306" y="26853"/>
                        <a:pt x="26393" y="33078"/>
                      </a:cubicBez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" name="Google Shape;121;p13"/>
                <p:cNvSpPr/>
                <p:nvPr/>
              </p:nvSpPr>
              <p:spPr>
                <a:xfrm>
                  <a:off x="4048294" y="2220758"/>
                  <a:ext cx="102974" cy="369279"/>
                </a:xfrm>
                <a:custGeom>
                  <a:rect b="b" l="l" r="r" t="t"/>
                  <a:pathLst>
                    <a:path extrusionOk="0" h="333540" w="93008">
                      <a:moveTo>
                        <a:pt x="14176" y="333541"/>
                      </a:moveTo>
                      <a:lnTo>
                        <a:pt x="0" y="315331"/>
                      </a:lnTo>
                      <a:lnTo>
                        <a:pt x="69958" y="260932"/>
                      </a:lnTo>
                      <a:lnTo>
                        <a:pt x="69958" y="23051"/>
                      </a:lnTo>
                      <a:lnTo>
                        <a:pt x="7146" y="23051"/>
                      </a:lnTo>
                      <a:lnTo>
                        <a:pt x="7146" y="0"/>
                      </a:lnTo>
                      <a:lnTo>
                        <a:pt x="93009" y="0"/>
                      </a:lnTo>
                      <a:lnTo>
                        <a:pt x="93009" y="272226"/>
                      </a:lnTo>
                      <a:lnTo>
                        <a:pt x="14176" y="333541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" name="Google Shape;122;p13"/>
                <p:cNvSpPr/>
                <p:nvPr/>
              </p:nvSpPr>
              <p:spPr>
                <a:xfrm>
                  <a:off x="3659618" y="2183116"/>
                  <a:ext cx="409346" cy="510152"/>
                </a:xfrm>
                <a:custGeom>
                  <a:rect b="b" l="l" r="r" t="t"/>
                  <a:pathLst>
                    <a:path extrusionOk="0" h="460779" w="369729">
                      <a:moveTo>
                        <a:pt x="369730" y="460779"/>
                      </a:moveTo>
                      <a:lnTo>
                        <a:pt x="74107" y="460779"/>
                      </a:lnTo>
                      <a:lnTo>
                        <a:pt x="74107" y="74107"/>
                      </a:lnTo>
                      <a:lnTo>
                        <a:pt x="0" y="0"/>
                      </a:lnTo>
                      <a:lnTo>
                        <a:pt x="369730" y="0"/>
                      </a:lnTo>
                      <a:close/>
                      <a:moveTo>
                        <a:pt x="97158" y="437729"/>
                      </a:moveTo>
                      <a:lnTo>
                        <a:pt x="346679" y="437729"/>
                      </a:lnTo>
                      <a:lnTo>
                        <a:pt x="346679" y="22820"/>
                      </a:lnTo>
                      <a:lnTo>
                        <a:pt x="55782" y="22820"/>
                      </a:lnTo>
                      <a:lnTo>
                        <a:pt x="97388" y="64311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" name="Google Shape;123;p13"/>
                <p:cNvSpPr/>
                <p:nvPr/>
              </p:nvSpPr>
              <p:spPr>
                <a:xfrm>
                  <a:off x="1665073" y="2731804"/>
                  <a:ext cx="66353" cy="90852"/>
                </a:xfrm>
                <a:custGeom>
                  <a:rect b="b" l="l" r="r" t="t"/>
                  <a:pathLst>
                    <a:path extrusionOk="0" h="82059" w="59931">
                      <a:moveTo>
                        <a:pt x="59931" y="82060"/>
                      </a:moveTo>
                      <a:lnTo>
                        <a:pt x="0" y="82060"/>
                      </a:lnTo>
                      <a:lnTo>
                        <a:pt x="0" y="0"/>
                      </a:lnTo>
                      <a:lnTo>
                        <a:pt x="59931" y="0"/>
                      </a:lnTo>
                      <a:close/>
                      <a:moveTo>
                        <a:pt x="23051" y="59009"/>
                      </a:moveTo>
                      <a:lnTo>
                        <a:pt x="36881" y="59009"/>
                      </a:lnTo>
                      <a:lnTo>
                        <a:pt x="36881" y="23051"/>
                      </a:lnTo>
                      <a:lnTo>
                        <a:pt x="23051" y="23051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" name="Google Shape;124;p13"/>
                <p:cNvSpPr/>
                <p:nvPr/>
              </p:nvSpPr>
              <p:spPr>
                <a:xfrm>
                  <a:off x="1705905" y="2695054"/>
                  <a:ext cx="482845" cy="164351"/>
                </a:xfrm>
                <a:custGeom>
                  <a:rect b="b" l="l" r="r" t="t"/>
                  <a:pathLst>
                    <a:path extrusionOk="0" h="148445" w="436115">
                      <a:moveTo>
                        <a:pt x="361893" y="148445"/>
                      </a:moveTo>
                      <a:lnTo>
                        <a:pt x="0" y="148445"/>
                      </a:lnTo>
                      <a:lnTo>
                        <a:pt x="0" y="0"/>
                      </a:lnTo>
                      <a:lnTo>
                        <a:pt x="361893" y="0"/>
                      </a:lnTo>
                      <a:cubicBezTo>
                        <a:pt x="402885" y="0"/>
                        <a:pt x="436115" y="33231"/>
                        <a:pt x="436115" y="74223"/>
                      </a:cubicBezTo>
                      <a:cubicBezTo>
                        <a:pt x="436115" y="115215"/>
                        <a:pt x="402885" y="148445"/>
                        <a:pt x="361893" y="148445"/>
                      </a:cubicBezTo>
                      <a:close/>
                      <a:moveTo>
                        <a:pt x="23051" y="125395"/>
                      </a:moveTo>
                      <a:lnTo>
                        <a:pt x="361893" y="125395"/>
                      </a:lnTo>
                      <a:cubicBezTo>
                        <a:pt x="390154" y="125395"/>
                        <a:pt x="413065" y="102484"/>
                        <a:pt x="413065" y="74223"/>
                      </a:cubicBezTo>
                      <a:cubicBezTo>
                        <a:pt x="413065" y="45961"/>
                        <a:pt x="390154" y="23051"/>
                        <a:pt x="361893" y="23051"/>
                      </a:cubicBezTo>
                      <a:lnTo>
                        <a:pt x="23051" y="23051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" name="Google Shape;125;p13"/>
                <p:cNvSpPr/>
                <p:nvPr/>
              </p:nvSpPr>
              <p:spPr>
                <a:xfrm>
                  <a:off x="1824448" y="2833886"/>
                  <a:ext cx="131557" cy="237977"/>
                </a:xfrm>
                <a:custGeom>
                  <a:rect b="b" l="l" r="r" t="t"/>
                  <a:pathLst>
                    <a:path extrusionOk="0" h="214945" w="118825">
                      <a:moveTo>
                        <a:pt x="53708" y="214946"/>
                      </a:moveTo>
                      <a:lnTo>
                        <a:pt x="0" y="214946"/>
                      </a:lnTo>
                      <a:lnTo>
                        <a:pt x="65233" y="0"/>
                      </a:lnTo>
                      <a:lnTo>
                        <a:pt x="118825" y="0"/>
                      </a:lnTo>
                      <a:close/>
                      <a:moveTo>
                        <a:pt x="31234" y="191895"/>
                      </a:moveTo>
                      <a:lnTo>
                        <a:pt x="36650" y="191895"/>
                      </a:lnTo>
                      <a:lnTo>
                        <a:pt x="88283" y="23051"/>
                      </a:lnTo>
                      <a:lnTo>
                        <a:pt x="82867" y="23051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126;p13"/>
                <p:cNvSpPr/>
                <p:nvPr/>
              </p:nvSpPr>
              <p:spPr>
                <a:xfrm>
                  <a:off x="1754904" y="3046342"/>
                  <a:ext cx="213350" cy="90852"/>
                </a:xfrm>
                <a:custGeom>
                  <a:rect b="b" l="l" r="r" t="t"/>
                  <a:pathLst>
                    <a:path extrusionOk="0" h="82059" w="192702">
                      <a:moveTo>
                        <a:pt x="192702" y="82060"/>
                      </a:moveTo>
                      <a:lnTo>
                        <a:pt x="0" y="82060"/>
                      </a:lnTo>
                      <a:lnTo>
                        <a:pt x="0" y="70534"/>
                      </a:lnTo>
                      <a:cubicBezTo>
                        <a:pt x="0" y="31579"/>
                        <a:pt x="31579" y="0"/>
                        <a:pt x="70534" y="0"/>
                      </a:cubicBezTo>
                      <a:lnTo>
                        <a:pt x="122168" y="0"/>
                      </a:lnTo>
                      <a:cubicBezTo>
                        <a:pt x="161097" y="63"/>
                        <a:pt x="192639" y="31606"/>
                        <a:pt x="192702" y="70534"/>
                      </a:cubicBezTo>
                      <a:close/>
                      <a:moveTo>
                        <a:pt x="24433" y="59009"/>
                      </a:moveTo>
                      <a:lnTo>
                        <a:pt x="168269" y="59009"/>
                      </a:lnTo>
                      <a:cubicBezTo>
                        <a:pt x="162941" y="37886"/>
                        <a:pt x="143953" y="23075"/>
                        <a:pt x="122168" y="23051"/>
                      </a:cubicBezTo>
                      <a:lnTo>
                        <a:pt x="70419" y="23051"/>
                      </a:lnTo>
                      <a:cubicBezTo>
                        <a:pt x="48634" y="23075"/>
                        <a:pt x="29646" y="37886"/>
                        <a:pt x="24318" y="59009"/>
                      </a:cubicBez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127;p13"/>
                <p:cNvSpPr/>
                <p:nvPr/>
              </p:nvSpPr>
              <p:spPr>
                <a:xfrm>
                  <a:off x="1740868" y="2707814"/>
                  <a:ext cx="25520" cy="138830"/>
                </a:xfrm>
                <a:custGeom>
                  <a:rect b="b" l="l" r="r" t="t"/>
                  <a:pathLst>
                    <a:path extrusionOk="0" h="125394" w="23050">
                      <a:moveTo>
                        <a:pt x="0" y="0"/>
                      </a:moveTo>
                      <a:lnTo>
                        <a:pt x="23050" y="0"/>
                      </a:lnTo>
                      <a:lnTo>
                        <a:pt x="23050" y="125395"/>
                      </a:lnTo>
                      <a:lnTo>
                        <a:pt x="0" y="125395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128;p13"/>
                <p:cNvSpPr/>
                <p:nvPr/>
              </p:nvSpPr>
              <p:spPr>
                <a:xfrm>
                  <a:off x="2459650" y="2673618"/>
                  <a:ext cx="803891" cy="484887"/>
                </a:xfrm>
                <a:custGeom>
                  <a:rect b="b" l="l" r="r" t="t"/>
                  <a:pathLst>
                    <a:path extrusionOk="0" h="437959" w="726090">
                      <a:moveTo>
                        <a:pt x="726091" y="437960"/>
                      </a:moveTo>
                      <a:lnTo>
                        <a:pt x="0" y="437960"/>
                      </a:lnTo>
                      <a:lnTo>
                        <a:pt x="0" y="0"/>
                      </a:lnTo>
                      <a:lnTo>
                        <a:pt x="726091" y="0"/>
                      </a:lnTo>
                      <a:close/>
                      <a:moveTo>
                        <a:pt x="23051" y="414909"/>
                      </a:moveTo>
                      <a:lnTo>
                        <a:pt x="703040" y="414909"/>
                      </a:lnTo>
                      <a:lnTo>
                        <a:pt x="703040" y="23051"/>
                      </a:lnTo>
                      <a:lnTo>
                        <a:pt x="23051" y="23051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129;p13"/>
                <p:cNvSpPr/>
                <p:nvPr/>
              </p:nvSpPr>
              <p:spPr>
                <a:xfrm>
                  <a:off x="2600011" y="2724659"/>
                  <a:ext cx="523168" cy="382805"/>
                </a:xfrm>
                <a:custGeom>
                  <a:rect b="b" l="l" r="r" t="t"/>
                  <a:pathLst>
                    <a:path extrusionOk="0" h="345757" w="472535">
                      <a:moveTo>
                        <a:pt x="472535" y="345758"/>
                      </a:moveTo>
                      <a:lnTo>
                        <a:pt x="0" y="345758"/>
                      </a:lnTo>
                      <a:lnTo>
                        <a:pt x="0" y="0"/>
                      </a:lnTo>
                      <a:lnTo>
                        <a:pt x="472535" y="0"/>
                      </a:lnTo>
                      <a:close/>
                      <a:moveTo>
                        <a:pt x="23051" y="322707"/>
                      </a:moveTo>
                      <a:lnTo>
                        <a:pt x="449485" y="322707"/>
                      </a:lnTo>
                      <a:lnTo>
                        <a:pt x="449485" y="23051"/>
                      </a:lnTo>
                      <a:lnTo>
                        <a:pt x="23051" y="23051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130;p13"/>
                <p:cNvSpPr/>
                <p:nvPr/>
              </p:nvSpPr>
              <p:spPr>
                <a:xfrm>
                  <a:off x="2778655" y="2833120"/>
                  <a:ext cx="165882" cy="165882"/>
                </a:xfrm>
                <a:custGeom>
                  <a:rect b="b" l="l" r="r" t="t"/>
                  <a:pathLst>
                    <a:path extrusionOk="0" h="149828" w="149828">
                      <a:moveTo>
                        <a:pt x="149828" y="67423"/>
                      </a:moveTo>
                      <a:lnTo>
                        <a:pt x="0" y="149828"/>
                      </a:lnTo>
                      <a:lnTo>
                        <a:pt x="0" y="0"/>
                      </a:lnTo>
                      <a:lnTo>
                        <a:pt x="149828" y="67423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" name="Google Shape;131;p13"/>
                <p:cNvSpPr/>
                <p:nvPr/>
              </p:nvSpPr>
              <p:spPr>
                <a:xfrm>
                  <a:off x="2523451" y="2762938"/>
                  <a:ext cx="38280" cy="38280"/>
                </a:xfrm>
                <a:custGeom>
                  <a:rect b="b" l="l" r="r" t="t"/>
                  <a:pathLst>
                    <a:path extrusionOk="0" h="34575" w="34575">
                      <a:moveTo>
                        <a:pt x="0" y="0"/>
                      </a:moveTo>
                      <a:lnTo>
                        <a:pt x="34576" y="0"/>
                      </a:lnTo>
                      <a:lnTo>
                        <a:pt x="34576" y="34576"/>
                      </a:lnTo>
                      <a:lnTo>
                        <a:pt x="0" y="34576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" name="Google Shape;132;p13"/>
                <p:cNvSpPr/>
                <p:nvPr/>
              </p:nvSpPr>
              <p:spPr>
                <a:xfrm>
                  <a:off x="2510691" y="2750178"/>
                  <a:ext cx="63801" cy="63801"/>
                </a:xfrm>
                <a:custGeom>
                  <a:rect b="b" l="l" r="r" t="t"/>
                  <a:pathLst>
                    <a:path extrusionOk="0" h="57626" w="57626">
                      <a:moveTo>
                        <a:pt x="57626" y="57626"/>
                      </a:moveTo>
                      <a:lnTo>
                        <a:pt x="0" y="57626"/>
                      </a:lnTo>
                      <a:lnTo>
                        <a:pt x="0" y="0"/>
                      </a:lnTo>
                      <a:lnTo>
                        <a:pt x="57626" y="0"/>
                      </a:lnTo>
                      <a:close/>
                      <a:moveTo>
                        <a:pt x="23051" y="34576"/>
                      </a:moveTo>
                      <a:lnTo>
                        <a:pt x="34576" y="34576"/>
                      </a:lnTo>
                      <a:lnTo>
                        <a:pt x="34576" y="23051"/>
                      </a:lnTo>
                      <a:lnTo>
                        <a:pt x="23051" y="23051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" name="Google Shape;133;p13"/>
                <p:cNvSpPr/>
                <p:nvPr/>
              </p:nvSpPr>
              <p:spPr>
                <a:xfrm>
                  <a:off x="2523451" y="2852260"/>
                  <a:ext cx="38280" cy="38280"/>
                </a:xfrm>
                <a:custGeom>
                  <a:rect b="b" l="l" r="r" t="t"/>
                  <a:pathLst>
                    <a:path extrusionOk="0" h="34575" w="34575">
                      <a:moveTo>
                        <a:pt x="0" y="0"/>
                      </a:moveTo>
                      <a:lnTo>
                        <a:pt x="34576" y="0"/>
                      </a:lnTo>
                      <a:lnTo>
                        <a:pt x="34576" y="34576"/>
                      </a:lnTo>
                      <a:lnTo>
                        <a:pt x="0" y="34576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" name="Google Shape;134;p13"/>
                <p:cNvSpPr/>
                <p:nvPr/>
              </p:nvSpPr>
              <p:spPr>
                <a:xfrm>
                  <a:off x="2510691" y="2839500"/>
                  <a:ext cx="63801" cy="63801"/>
                </a:xfrm>
                <a:custGeom>
                  <a:rect b="b" l="l" r="r" t="t"/>
                  <a:pathLst>
                    <a:path extrusionOk="0" h="57626" w="57626">
                      <a:moveTo>
                        <a:pt x="57626" y="57626"/>
                      </a:moveTo>
                      <a:lnTo>
                        <a:pt x="0" y="57626"/>
                      </a:lnTo>
                      <a:lnTo>
                        <a:pt x="0" y="0"/>
                      </a:lnTo>
                      <a:lnTo>
                        <a:pt x="57626" y="0"/>
                      </a:lnTo>
                      <a:close/>
                      <a:moveTo>
                        <a:pt x="23051" y="34576"/>
                      </a:moveTo>
                      <a:lnTo>
                        <a:pt x="34576" y="34576"/>
                      </a:lnTo>
                      <a:lnTo>
                        <a:pt x="34576" y="23051"/>
                      </a:lnTo>
                      <a:lnTo>
                        <a:pt x="23051" y="23051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" name="Google Shape;135;p13"/>
                <p:cNvSpPr/>
                <p:nvPr/>
              </p:nvSpPr>
              <p:spPr>
                <a:xfrm>
                  <a:off x="2523451" y="2941582"/>
                  <a:ext cx="38280" cy="38280"/>
                </a:xfrm>
                <a:custGeom>
                  <a:rect b="b" l="l" r="r" t="t"/>
                  <a:pathLst>
                    <a:path extrusionOk="0" h="34575" w="34575">
                      <a:moveTo>
                        <a:pt x="0" y="0"/>
                      </a:moveTo>
                      <a:lnTo>
                        <a:pt x="34576" y="0"/>
                      </a:lnTo>
                      <a:lnTo>
                        <a:pt x="34576" y="34576"/>
                      </a:lnTo>
                      <a:lnTo>
                        <a:pt x="0" y="34576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" name="Google Shape;136;p13"/>
                <p:cNvSpPr/>
                <p:nvPr/>
              </p:nvSpPr>
              <p:spPr>
                <a:xfrm>
                  <a:off x="2510691" y="2928822"/>
                  <a:ext cx="63801" cy="63801"/>
                </a:xfrm>
                <a:custGeom>
                  <a:rect b="b" l="l" r="r" t="t"/>
                  <a:pathLst>
                    <a:path extrusionOk="0" h="57626" w="57626">
                      <a:moveTo>
                        <a:pt x="57626" y="57626"/>
                      </a:moveTo>
                      <a:lnTo>
                        <a:pt x="0" y="57626"/>
                      </a:lnTo>
                      <a:lnTo>
                        <a:pt x="0" y="0"/>
                      </a:lnTo>
                      <a:lnTo>
                        <a:pt x="57626" y="0"/>
                      </a:lnTo>
                      <a:close/>
                      <a:moveTo>
                        <a:pt x="23051" y="34576"/>
                      </a:moveTo>
                      <a:lnTo>
                        <a:pt x="34576" y="34576"/>
                      </a:lnTo>
                      <a:lnTo>
                        <a:pt x="34576" y="23051"/>
                      </a:lnTo>
                      <a:lnTo>
                        <a:pt x="23051" y="23051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Google Shape;137;p13"/>
                <p:cNvSpPr/>
                <p:nvPr/>
              </p:nvSpPr>
              <p:spPr>
                <a:xfrm>
                  <a:off x="2523451" y="3030903"/>
                  <a:ext cx="38280" cy="38280"/>
                </a:xfrm>
                <a:custGeom>
                  <a:rect b="b" l="l" r="r" t="t"/>
                  <a:pathLst>
                    <a:path extrusionOk="0" h="34575" w="34575">
                      <a:moveTo>
                        <a:pt x="0" y="0"/>
                      </a:moveTo>
                      <a:lnTo>
                        <a:pt x="34576" y="0"/>
                      </a:lnTo>
                      <a:lnTo>
                        <a:pt x="34576" y="34576"/>
                      </a:lnTo>
                      <a:lnTo>
                        <a:pt x="0" y="34576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138;p13"/>
                <p:cNvSpPr/>
                <p:nvPr/>
              </p:nvSpPr>
              <p:spPr>
                <a:xfrm>
                  <a:off x="2510691" y="3018142"/>
                  <a:ext cx="63801" cy="63801"/>
                </a:xfrm>
                <a:custGeom>
                  <a:rect b="b" l="l" r="r" t="t"/>
                  <a:pathLst>
                    <a:path extrusionOk="0" h="57626" w="57626">
                      <a:moveTo>
                        <a:pt x="57626" y="57626"/>
                      </a:moveTo>
                      <a:lnTo>
                        <a:pt x="0" y="57626"/>
                      </a:lnTo>
                      <a:lnTo>
                        <a:pt x="0" y="0"/>
                      </a:lnTo>
                      <a:lnTo>
                        <a:pt x="57626" y="0"/>
                      </a:lnTo>
                      <a:close/>
                      <a:moveTo>
                        <a:pt x="23051" y="34576"/>
                      </a:moveTo>
                      <a:lnTo>
                        <a:pt x="34576" y="34576"/>
                      </a:lnTo>
                      <a:lnTo>
                        <a:pt x="34576" y="23051"/>
                      </a:lnTo>
                      <a:lnTo>
                        <a:pt x="23051" y="23051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" name="Google Shape;139;p13"/>
                <p:cNvSpPr/>
                <p:nvPr/>
              </p:nvSpPr>
              <p:spPr>
                <a:xfrm>
                  <a:off x="3161461" y="2762938"/>
                  <a:ext cx="38280" cy="38280"/>
                </a:xfrm>
                <a:custGeom>
                  <a:rect b="b" l="l" r="r" t="t"/>
                  <a:pathLst>
                    <a:path extrusionOk="0" h="34575" w="34575">
                      <a:moveTo>
                        <a:pt x="0" y="0"/>
                      </a:moveTo>
                      <a:lnTo>
                        <a:pt x="34576" y="0"/>
                      </a:lnTo>
                      <a:lnTo>
                        <a:pt x="34576" y="34576"/>
                      </a:lnTo>
                      <a:lnTo>
                        <a:pt x="0" y="34576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Google Shape;140;p13"/>
                <p:cNvSpPr/>
                <p:nvPr/>
              </p:nvSpPr>
              <p:spPr>
                <a:xfrm>
                  <a:off x="3148700" y="2750178"/>
                  <a:ext cx="63801" cy="63801"/>
                </a:xfrm>
                <a:custGeom>
                  <a:rect b="b" l="l" r="r" t="t"/>
                  <a:pathLst>
                    <a:path extrusionOk="0" h="57626" w="57626">
                      <a:moveTo>
                        <a:pt x="57626" y="57626"/>
                      </a:moveTo>
                      <a:lnTo>
                        <a:pt x="0" y="57626"/>
                      </a:lnTo>
                      <a:lnTo>
                        <a:pt x="0" y="0"/>
                      </a:lnTo>
                      <a:lnTo>
                        <a:pt x="57626" y="0"/>
                      </a:lnTo>
                      <a:close/>
                      <a:moveTo>
                        <a:pt x="23051" y="34576"/>
                      </a:moveTo>
                      <a:lnTo>
                        <a:pt x="34576" y="34576"/>
                      </a:lnTo>
                      <a:lnTo>
                        <a:pt x="34576" y="23051"/>
                      </a:lnTo>
                      <a:lnTo>
                        <a:pt x="23051" y="23051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" name="Google Shape;141;p13"/>
                <p:cNvSpPr/>
                <p:nvPr/>
              </p:nvSpPr>
              <p:spPr>
                <a:xfrm>
                  <a:off x="3161461" y="2852260"/>
                  <a:ext cx="38280" cy="38280"/>
                </a:xfrm>
                <a:custGeom>
                  <a:rect b="b" l="l" r="r" t="t"/>
                  <a:pathLst>
                    <a:path extrusionOk="0" h="34575" w="34575">
                      <a:moveTo>
                        <a:pt x="0" y="0"/>
                      </a:moveTo>
                      <a:lnTo>
                        <a:pt x="34576" y="0"/>
                      </a:lnTo>
                      <a:lnTo>
                        <a:pt x="34576" y="34576"/>
                      </a:lnTo>
                      <a:lnTo>
                        <a:pt x="0" y="34576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Google Shape;142;p13"/>
                <p:cNvSpPr/>
                <p:nvPr/>
              </p:nvSpPr>
              <p:spPr>
                <a:xfrm>
                  <a:off x="3148700" y="2839500"/>
                  <a:ext cx="63801" cy="63801"/>
                </a:xfrm>
                <a:custGeom>
                  <a:rect b="b" l="l" r="r" t="t"/>
                  <a:pathLst>
                    <a:path extrusionOk="0" h="57626" w="57626">
                      <a:moveTo>
                        <a:pt x="57626" y="57626"/>
                      </a:moveTo>
                      <a:lnTo>
                        <a:pt x="0" y="57626"/>
                      </a:lnTo>
                      <a:lnTo>
                        <a:pt x="0" y="0"/>
                      </a:lnTo>
                      <a:lnTo>
                        <a:pt x="57626" y="0"/>
                      </a:lnTo>
                      <a:close/>
                      <a:moveTo>
                        <a:pt x="23051" y="34576"/>
                      </a:moveTo>
                      <a:lnTo>
                        <a:pt x="34576" y="34576"/>
                      </a:lnTo>
                      <a:lnTo>
                        <a:pt x="34576" y="23051"/>
                      </a:lnTo>
                      <a:lnTo>
                        <a:pt x="23051" y="23051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" name="Google Shape;143;p13"/>
                <p:cNvSpPr/>
                <p:nvPr/>
              </p:nvSpPr>
              <p:spPr>
                <a:xfrm>
                  <a:off x="3161461" y="2941582"/>
                  <a:ext cx="38280" cy="38280"/>
                </a:xfrm>
                <a:custGeom>
                  <a:rect b="b" l="l" r="r" t="t"/>
                  <a:pathLst>
                    <a:path extrusionOk="0" h="34575" w="34575">
                      <a:moveTo>
                        <a:pt x="0" y="0"/>
                      </a:moveTo>
                      <a:lnTo>
                        <a:pt x="34576" y="0"/>
                      </a:lnTo>
                      <a:lnTo>
                        <a:pt x="34576" y="34576"/>
                      </a:lnTo>
                      <a:lnTo>
                        <a:pt x="0" y="34576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Google Shape;144;p13"/>
                <p:cNvSpPr/>
                <p:nvPr/>
              </p:nvSpPr>
              <p:spPr>
                <a:xfrm>
                  <a:off x="3148700" y="2928822"/>
                  <a:ext cx="63801" cy="63801"/>
                </a:xfrm>
                <a:custGeom>
                  <a:rect b="b" l="l" r="r" t="t"/>
                  <a:pathLst>
                    <a:path extrusionOk="0" h="57626" w="57626">
                      <a:moveTo>
                        <a:pt x="57626" y="57626"/>
                      </a:moveTo>
                      <a:lnTo>
                        <a:pt x="0" y="57626"/>
                      </a:lnTo>
                      <a:lnTo>
                        <a:pt x="0" y="0"/>
                      </a:lnTo>
                      <a:lnTo>
                        <a:pt x="57626" y="0"/>
                      </a:lnTo>
                      <a:close/>
                      <a:moveTo>
                        <a:pt x="23051" y="34576"/>
                      </a:moveTo>
                      <a:lnTo>
                        <a:pt x="34576" y="34576"/>
                      </a:lnTo>
                      <a:lnTo>
                        <a:pt x="34576" y="23051"/>
                      </a:lnTo>
                      <a:lnTo>
                        <a:pt x="23051" y="23051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Google Shape;145;p13"/>
                <p:cNvSpPr/>
                <p:nvPr/>
              </p:nvSpPr>
              <p:spPr>
                <a:xfrm>
                  <a:off x="3161461" y="3030903"/>
                  <a:ext cx="38280" cy="38280"/>
                </a:xfrm>
                <a:custGeom>
                  <a:rect b="b" l="l" r="r" t="t"/>
                  <a:pathLst>
                    <a:path extrusionOk="0" h="34575" w="34575">
                      <a:moveTo>
                        <a:pt x="0" y="0"/>
                      </a:moveTo>
                      <a:lnTo>
                        <a:pt x="34576" y="0"/>
                      </a:lnTo>
                      <a:lnTo>
                        <a:pt x="34576" y="34576"/>
                      </a:lnTo>
                      <a:lnTo>
                        <a:pt x="0" y="34576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Google Shape;146;p13"/>
                <p:cNvSpPr/>
                <p:nvPr/>
              </p:nvSpPr>
              <p:spPr>
                <a:xfrm>
                  <a:off x="3148700" y="3018142"/>
                  <a:ext cx="63801" cy="63801"/>
                </a:xfrm>
                <a:custGeom>
                  <a:rect b="b" l="l" r="r" t="t"/>
                  <a:pathLst>
                    <a:path extrusionOk="0" h="57626" w="57626">
                      <a:moveTo>
                        <a:pt x="57626" y="57626"/>
                      </a:moveTo>
                      <a:lnTo>
                        <a:pt x="0" y="57626"/>
                      </a:lnTo>
                      <a:lnTo>
                        <a:pt x="0" y="0"/>
                      </a:lnTo>
                      <a:lnTo>
                        <a:pt x="57626" y="0"/>
                      </a:lnTo>
                      <a:close/>
                      <a:moveTo>
                        <a:pt x="23051" y="34576"/>
                      </a:moveTo>
                      <a:lnTo>
                        <a:pt x="34576" y="34576"/>
                      </a:lnTo>
                      <a:lnTo>
                        <a:pt x="34576" y="23051"/>
                      </a:lnTo>
                      <a:lnTo>
                        <a:pt x="23051" y="23051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" name="Google Shape;147;p13"/>
                <p:cNvSpPr/>
                <p:nvPr/>
              </p:nvSpPr>
              <p:spPr>
                <a:xfrm>
                  <a:off x="1769578" y="3723653"/>
                  <a:ext cx="523168" cy="371193"/>
                </a:xfrm>
                <a:custGeom>
                  <a:rect b="b" l="l" r="r" t="t"/>
                  <a:pathLst>
                    <a:path extrusionOk="0" h="335269" w="472535">
                      <a:moveTo>
                        <a:pt x="405113" y="335270"/>
                      </a:moveTo>
                      <a:lnTo>
                        <a:pt x="67423" y="335270"/>
                      </a:lnTo>
                      <a:cubicBezTo>
                        <a:pt x="30213" y="335206"/>
                        <a:pt x="63" y="305057"/>
                        <a:pt x="0" y="267847"/>
                      </a:cubicBezTo>
                      <a:lnTo>
                        <a:pt x="0" y="0"/>
                      </a:lnTo>
                      <a:lnTo>
                        <a:pt x="472535" y="0"/>
                      </a:lnTo>
                      <a:lnTo>
                        <a:pt x="472535" y="267847"/>
                      </a:lnTo>
                      <a:cubicBezTo>
                        <a:pt x="472472" y="305057"/>
                        <a:pt x="442323" y="335206"/>
                        <a:pt x="405112" y="335270"/>
                      </a:cubicBezTo>
                      <a:close/>
                      <a:moveTo>
                        <a:pt x="22590" y="23051"/>
                      </a:moveTo>
                      <a:lnTo>
                        <a:pt x="22590" y="267847"/>
                      </a:lnTo>
                      <a:cubicBezTo>
                        <a:pt x="22653" y="292327"/>
                        <a:pt x="42482" y="312156"/>
                        <a:pt x="66962" y="312219"/>
                      </a:cubicBezTo>
                      <a:lnTo>
                        <a:pt x="404652" y="312219"/>
                      </a:lnTo>
                      <a:cubicBezTo>
                        <a:pt x="429158" y="312219"/>
                        <a:pt x="449024" y="292353"/>
                        <a:pt x="449024" y="267847"/>
                      </a:cubicBezTo>
                      <a:lnTo>
                        <a:pt x="449024" y="23051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" name="Google Shape;148;p13"/>
                <p:cNvSpPr/>
                <p:nvPr/>
              </p:nvSpPr>
              <p:spPr>
                <a:xfrm>
                  <a:off x="1801607" y="3490652"/>
                  <a:ext cx="459876" cy="258521"/>
                </a:xfrm>
                <a:custGeom>
                  <a:rect b="b" l="l" r="r" t="t"/>
                  <a:pathLst>
                    <a:path extrusionOk="0" h="233501" w="415369">
                      <a:moveTo>
                        <a:pt x="414909" y="233502"/>
                      </a:moveTo>
                      <a:lnTo>
                        <a:pt x="0" y="233502"/>
                      </a:lnTo>
                      <a:lnTo>
                        <a:pt x="0" y="202844"/>
                      </a:lnTo>
                      <a:cubicBezTo>
                        <a:pt x="127" y="90869"/>
                        <a:pt x="90869" y="127"/>
                        <a:pt x="202844" y="0"/>
                      </a:cubicBezTo>
                      <a:lnTo>
                        <a:pt x="212641" y="0"/>
                      </a:lnTo>
                      <a:cubicBezTo>
                        <a:pt x="324571" y="191"/>
                        <a:pt x="415243" y="90914"/>
                        <a:pt x="415370" y="202845"/>
                      </a:cubicBezTo>
                      <a:close/>
                      <a:moveTo>
                        <a:pt x="23051" y="210451"/>
                      </a:moveTo>
                      <a:lnTo>
                        <a:pt x="391859" y="210451"/>
                      </a:lnTo>
                      <a:lnTo>
                        <a:pt x="391859" y="202844"/>
                      </a:lnTo>
                      <a:cubicBezTo>
                        <a:pt x="391796" y="103798"/>
                        <a:pt x="311687" y="23431"/>
                        <a:pt x="212641" y="23051"/>
                      </a:cubicBezTo>
                      <a:lnTo>
                        <a:pt x="203075" y="23051"/>
                      </a:lnTo>
                      <a:cubicBezTo>
                        <a:pt x="103830" y="23178"/>
                        <a:pt x="23408" y="103600"/>
                        <a:pt x="23281" y="202845"/>
                      </a:cubicBez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" name="Google Shape;149;p13"/>
                <p:cNvSpPr/>
                <p:nvPr/>
              </p:nvSpPr>
              <p:spPr>
                <a:xfrm>
                  <a:off x="1854241" y="3538854"/>
                  <a:ext cx="353968" cy="210319"/>
                </a:xfrm>
                <a:custGeom>
                  <a:rect b="b" l="l" r="r" t="t"/>
                  <a:pathLst>
                    <a:path extrusionOk="0" h="189964" w="319711">
                      <a:moveTo>
                        <a:pt x="319654" y="189965"/>
                      </a:moveTo>
                      <a:lnTo>
                        <a:pt x="59" y="189965"/>
                      </a:lnTo>
                      <a:lnTo>
                        <a:pt x="59" y="164148"/>
                      </a:lnTo>
                      <a:cubicBezTo>
                        <a:pt x="-2312" y="75895"/>
                        <a:pt x="67311" y="2429"/>
                        <a:pt x="155565" y="59"/>
                      </a:cubicBezTo>
                      <a:cubicBezTo>
                        <a:pt x="243818" y="-2312"/>
                        <a:pt x="317284" y="67311"/>
                        <a:pt x="319654" y="155565"/>
                      </a:cubicBezTo>
                      <a:cubicBezTo>
                        <a:pt x="319731" y="158425"/>
                        <a:pt x="319731" y="161288"/>
                        <a:pt x="319654" y="164148"/>
                      </a:cubicBezTo>
                      <a:close/>
                      <a:moveTo>
                        <a:pt x="23109" y="166914"/>
                      </a:moveTo>
                      <a:lnTo>
                        <a:pt x="296604" y="166914"/>
                      </a:lnTo>
                      <a:lnTo>
                        <a:pt x="296604" y="164148"/>
                      </a:lnTo>
                      <a:cubicBezTo>
                        <a:pt x="298796" y="88625"/>
                        <a:pt x="239350" y="25624"/>
                        <a:pt x="163827" y="23431"/>
                      </a:cubicBezTo>
                      <a:cubicBezTo>
                        <a:pt x="88304" y="21238"/>
                        <a:pt x="25302" y="80684"/>
                        <a:pt x="23109" y="156208"/>
                      </a:cubicBezTo>
                      <a:cubicBezTo>
                        <a:pt x="23033" y="158854"/>
                        <a:pt x="23033" y="161502"/>
                        <a:pt x="23109" y="164148"/>
                      </a:cubicBez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150;p13"/>
                <p:cNvSpPr/>
                <p:nvPr/>
              </p:nvSpPr>
              <p:spPr>
                <a:xfrm>
                  <a:off x="1992113" y="3821657"/>
                  <a:ext cx="67634" cy="194333"/>
                </a:xfrm>
                <a:custGeom>
                  <a:rect b="b" l="l" r="r" t="t"/>
                  <a:pathLst>
                    <a:path extrusionOk="0" h="175525" w="61088">
                      <a:moveTo>
                        <a:pt x="12680" y="55317"/>
                      </a:moveTo>
                      <a:lnTo>
                        <a:pt x="2" y="175525"/>
                      </a:lnTo>
                      <a:lnTo>
                        <a:pt x="60971" y="175525"/>
                      </a:lnTo>
                      <a:lnTo>
                        <a:pt x="48408" y="55317"/>
                      </a:lnTo>
                      <a:cubicBezTo>
                        <a:pt x="62090" y="45451"/>
                        <a:pt x="65183" y="26361"/>
                        <a:pt x="55317" y="12680"/>
                      </a:cubicBezTo>
                      <a:cubicBezTo>
                        <a:pt x="45451" y="-1001"/>
                        <a:pt x="26361" y="-4095"/>
                        <a:pt x="12680" y="5772"/>
                      </a:cubicBezTo>
                      <a:cubicBezTo>
                        <a:pt x="-1001" y="15638"/>
                        <a:pt x="-4095" y="34727"/>
                        <a:pt x="5772" y="48408"/>
                      </a:cubicBezTo>
                      <a:cubicBezTo>
                        <a:pt x="7689" y="51067"/>
                        <a:pt x="10022" y="53400"/>
                        <a:pt x="12680" y="55317"/>
                      </a:cubicBez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13"/>
                <p:cNvSpPr/>
                <p:nvPr/>
              </p:nvSpPr>
              <p:spPr>
                <a:xfrm>
                  <a:off x="914901" y="3018142"/>
                  <a:ext cx="568594" cy="346056"/>
                </a:xfrm>
                <a:custGeom>
                  <a:rect b="b" l="l" r="r" t="t"/>
                  <a:pathLst>
                    <a:path extrusionOk="0" h="312564" w="513565">
                      <a:moveTo>
                        <a:pt x="513565" y="312565"/>
                      </a:moveTo>
                      <a:lnTo>
                        <a:pt x="0" y="312565"/>
                      </a:lnTo>
                      <a:lnTo>
                        <a:pt x="0" y="0"/>
                      </a:lnTo>
                      <a:lnTo>
                        <a:pt x="513565" y="0"/>
                      </a:lnTo>
                      <a:close/>
                      <a:moveTo>
                        <a:pt x="23051" y="289514"/>
                      </a:moveTo>
                      <a:lnTo>
                        <a:pt x="490515" y="289514"/>
                      </a:lnTo>
                      <a:lnTo>
                        <a:pt x="490515" y="23051"/>
                      </a:lnTo>
                      <a:lnTo>
                        <a:pt x="23051" y="23051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13"/>
                <p:cNvSpPr/>
                <p:nvPr/>
              </p:nvSpPr>
              <p:spPr>
                <a:xfrm>
                  <a:off x="918729" y="3021588"/>
                  <a:ext cx="560682" cy="283659"/>
                </a:xfrm>
                <a:custGeom>
                  <a:rect b="b" l="l" r="r" t="t"/>
                  <a:pathLst>
                    <a:path extrusionOk="0" h="256206" w="506419">
                      <a:moveTo>
                        <a:pt x="249176" y="256206"/>
                      </a:moveTo>
                      <a:lnTo>
                        <a:pt x="0" y="16827"/>
                      </a:lnTo>
                      <a:lnTo>
                        <a:pt x="16020" y="115"/>
                      </a:lnTo>
                      <a:lnTo>
                        <a:pt x="249406" y="224512"/>
                      </a:lnTo>
                      <a:lnTo>
                        <a:pt x="490745" y="0"/>
                      </a:lnTo>
                      <a:lnTo>
                        <a:pt x="506420" y="16942"/>
                      </a:lnTo>
                      <a:lnTo>
                        <a:pt x="249176" y="256206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153;p13"/>
                <p:cNvSpPr/>
                <p:nvPr/>
              </p:nvSpPr>
              <p:spPr>
                <a:xfrm rot="-2216400">
                  <a:off x="903876" y="3267922"/>
                  <a:ext cx="235680" cy="25520"/>
                </a:xfrm>
                <a:custGeom>
                  <a:rect b="b" l="l" r="r" t="t"/>
                  <a:pathLst>
                    <a:path extrusionOk="0" h="23050" w="212871">
                      <a:moveTo>
                        <a:pt x="0" y="0"/>
                      </a:moveTo>
                      <a:lnTo>
                        <a:pt x="212871" y="0"/>
                      </a:lnTo>
                      <a:lnTo>
                        <a:pt x="212871" y="23050"/>
                      </a:lnTo>
                      <a:lnTo>
                        <a:pt x="0" y="23050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" name="Google Shape;154;p13"/>
                <p:cNvSpPr/>
                <p:nvPr/>
              </p:nvSpPr>
              <p:spPr>
                <a:xfrm rot="-3182400">
                  <a:off x="1358659" y="3170390"/>
                  <a:ext cx="25520" cy="226493"/>
                </a:xfrm>
                <a:custGeom>
                  <a:rect b="b" l="l" r="r" t="t"/>
                  <a:pathLst>
                    <a:path extrusionOk="0" h="204573" w="23050">
                      <a:moveTo>
                        <a:pt x="0" y="0"/>
                      </a:moveTo>
                      <a:lnTo>
                        <a:pt x="23051" y="0"/>
                      </a:lnTo>
                      <a:lnTo>
                        <a:pt x="23051" y="204573"/>
                      </a:lnTo>
                      <a:lnTo>
                        <a:pt x="0" y="204573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" name="Google Shape;155;p13"/>
                <p:cNvSpPr/>
                <p:nvPr/>
              </p:nvSpPr>
              <p:spPr>
                <a:xfrm>
                  <a:off x="958030" y="3711914"/>
                  <a:ext cx="599728" cy="803891"/>
                </a:xfrm>
                <a:custGeom>
                  <a:rect b="b" l="l" r="r" t="t"/>
                  <a:pathLst>
                    <a:path extrusionOk="0" h="726090" w="541686">
                      <a:moveTo>
                        <a:pt x="541687" y="726091"/>
                      </a:moveTo>
                      <a:lnTo>
                        <a:pt x="0" y="726091"/>
                      </a:lnTo>
                      <a:lnTo>
                        <a:pt x="0" y="0"/>
                      </a:lnTo>
                      <a:lnTo>
                        <a:pt x="541687" y="0"/>
                      </a:lnTo>
                      <a:close/>
                      <a:moveTo>
                        <a:pt x="23051" y="703040"/>
                      </a:moveTo>
                      <a:lnTo>
                        <a:pt x="518636" y="703040"/>
                      </a:lnTo>
                      <a:lnTo>
                        <a:pt x="518636" y="23051"/>
                      </a:lnTo>
                      <a:lnTo>
                        <a:pt x="23051" y="23051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" name="Google Shape;156;p13"/>
                <p:cNvSpPr/>
                <p:nvPr/>
              </p:nvSpPr>
              <p:spPr>
                <a:xfrm>
                  <a:off x="1047351" y="3801236"/>
                  <a:ext cx="421086" cy="25520"/>
                </a:xfrm>
                <a:custGeom>
                  <a:rect b="b" l="l" r="r" t="t"/>
                  <a:pathLst>
                    <a:path extrusionOk="0" h="23050" w="380333">
                      <a:moveTo>
                        <a:pt x="0" y="0"/>
                      </a:moveTo>
                      <a:lnTo>
                        <a:pt x="380333" y="0"/>
                      </a:lnTo>
                      <a:lnTo>
                        <a:pt x="380333" y="23051"/>
                      </a:lnTo>
                      <a:lnTo>
                        <a:pt x="0" y="23051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" name="Google Shape;157;p13"/>
                <p:cNvSpPr/>
                <p:nvPr/>
              </p:nvSpPr>
              <p:spPr>
                <a:xfrm>
                  <a:off x="1047351" y="3865036"/>
                  <a:ext cx="421086" cy="25520"/>
                </a:xfrm>
                <a:custGeom>
                  <a:rect b="b" l="l" r="r" t="t"/>
                  <a:pathLst>
                    <a:path extrusionOk="0" h="23050" w="380333">
                      <a:moveTo>
                        <a:pt x="0" y="0"/>
                      </a:moveTo>
                      <a:lnTo>
                        <a:pt x="380333" y="0"/>
                      </a:lnTo>
                      <a:lnTo>
                        <a:pt x="380333" y="23051"/>
                      </a:lnTo>
                      <a:lnTo>
                        <a:pt x="0" y="23051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" name="Google Shape;158;p13"/>
                <p:cNvSpPr/>
                <p:nvPr/>
              </p:nvSpPr>
              <p:spPr>
                <a:xfrm>
                  <a:off x="1047351" y="3928837"/>
                  <a:ext cx="421086" cy="25520"/>
                </a:xfrm>
                <a:custGeom>
                  <a:rect b="b" l="l" r="r" t="t"/>
                  <a:pathLst>
                    <a:path extrusionOk="0" h="23050" w="380333">
                      <a:moveTo>
                        <a:pt x="0" y="0"/>
                      </a:moveTo>
                      <a:lnTo>
                        <a:pt x="380333" y="0"/>
                      </a:lnTo>
                      <a:lnTo>
                        <a:pt x="380333" y="23051"/>
                      </a:lnTo>
                      <a:lnTo>
                        <a:pt x="0" y="23051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159;p13"/>
                <p:cNvSpPr/>
                <p:nvPr/>
              </p:nvSpPr>
              <p:spPr>
                <a:xfrm>
                  <a:off x="1047351" y="3992639"/>
                  <a:ext cx="421086" cy="25520"/>
                </a:xfrm>
                <a:custGeom>
                  <a:rect b="b" l="l" r="r" t="t"/>
                  <a:pathLst>
                    <a:path extrusionOk="0" h="23050" w="380333">
                      <a:moveTo>
                        <a:pt x="0" y="0"/>
                      </a:moveTo>
                      <a:lnTo>
                        <a:pt x="380333" y="0"/>
                      </a:lnTo>
                      <a:lnTo>
                        <a:pt x="380333" y="23051"/>
                      </a:lnTo>
                      <a:lnTo>
                        <a:pt x="0" y="23051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" name="Google Shape;160;p13"/>
                <p:cNvSpPr/>
                <p:nvPr/>
              </p:nvSpPr>
              <p:spPr>
                <a:xfrm>
                  <a:off x="1047351" y="4056440"/>
                  <a:ext cx="421086" cy="25520"/>
                </a:xfrm>
                <a:custGeom>
                  <a:rect b="b" l="l" r="r" t="t"/>
                  <a:pathLst>
                    <a:path extrusionOk="0" h="23050" w="380333">
                      <a:moveTo>
                        <a:pt x="0" y="0"/>
                      </a:moveTo>
                      <a:lnTo>
                        <a:pt x="380333" y="0"/>
                      </a:lnTo>
                      <a:lnTo>
                        <a:pt x="380333" y="23051"/>
                      </a:lnTo>
                      <a:lnTo>
                        <a:pt x="0" y="23051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" name="Google Shape;161;p13"/>
                <p:cNvSpPr/>
                <p:nvPr/>
              </p:nvSpPr>
              <p:spPr>
                <a:xfrm>
                  <a:off x="1047351" y="4120240"/>
                  <a:ext cx="421086" cy="25520"/>
                </a:xfrm>
                <a:custGeom>
                  <a:rect b="b" l="l" r="r" t="t"/>
                  <a:pathLst>
                    <a:path extrusionOk="0" h="23050" w="380333">
                      <a:moveTo>
                        <a:pt x="0" y="0"/>
                      </a:moveTo>
                      <a:lnTo>
                        <a:pt x="380333" y="0"/>
                      </a:lnTo>
                      <a:lnTo>
                        <a:pt x="380333" y="23051"/>
                      </a:lnTo>
                      <a:lnTo>
                        <a:pt x="0" y="23051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" name="Google Shape;162;p13"/>
                <p:cNvSpPr/>
                <p:nvPr/>
              </p:nvSpPr>
              <p:spPr>
                <a:xfrm>
                  <a:off x="1047351" y="4184041"/>
                  <a:ext cx="421086" cy="25520"/>
                </a:xfrm>
                <a:custGeom>
                  <a:rect b="b" l="l" r="r" t="t"/>
                  <a:pathLst>
                    <a:path extrusionOk="0" h="23050" w="380333">
                      <a:moveTo>
                        <a:pt x="0" y="0"/>
                      </a:moveTo>
                      <a:lnTo>
                        <a:pt x="380333" y="0"/>
                      </a:lnTo>
                      <a:lnTo>
                        <a:pt x="380333" y="23051"/>
                      </a:lnTo>
                      <a:lnTo>
                        <a:pt x="0" y="23051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163;p13"/>
                <p:cNvSpPr/>
                <p:nvPr/>
              </p:nvSpPr>
              <p:spPr>
                <a:xfrm>
                  <a:off x="1047351" y="4247843"/>
                  <a:ext cx="421086" cy="25520"/>
                </a:xfrm>
                <a:custGeom>
                  <a:rect b="b" l="l" r="r" t="t"/>
                  <a:pathLst>
                    <a:path extrusionOk="0" h="23050" w="380333">
                      <a:moveTo>
                        <a:pt x="0" y="0"/>
                      </a:moveTo>
                      <a:lnTo>
                        <a:pt x="380333" y="0"/>
                      </a:lnTo>
                      <a:lnTo>
                        <a:pt x="380333" y="23051"/>
                      </a:lnTo>
                      <a:lnTo>
                        <a:pt x="0" y="23051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164;p13"/>
                <p:cNvSpPr/>
                <p:nvPr/>
              </p:nvSpPr>
              <p:spPr>
                <a:xfrm>
                  <a:off x="1047351" y="4311644"/>
                  <a:ext cx="280724" cy="25520"/>
                </a:xfrm>
                <a:custGeom>
                  <a:rect b="b" l="l" r="r" t="t"/>
                  <a:pathLst>
                    <a:path extrusionOk="0" h="23050" w="253555">
                      <a:moveTo>
                        <a:pt x="0" y="0"/>
                      </a:moveTo>
                      <a:lnTo>
                        <a:pt x="253556" y="0"/>
                      </a:lnTo>
                      <a:lnTo>
                        <a:pt x="253556" y="23051"/>
                      </a:lnTo>
                      <a:lnTo>
                        <a:pt x="0" y="23051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165;p13"/>
                <p:cNvSpPr/>
                <p:nvPr/>
              </p:nvSpPr>
              <p:spPr>
                <a:xfrm>
                  <a:off x="1047351" y="4375444"/>
                  <a:ext cx="280724" cy="25520"/>
                </a:xfrm>
                <a:custGeom>
                  <a:rect b="b" l="l" r="r" t="t"/>
                  <a:pathLst>
                    <a:path extrusionOk="0" h="23050" w="253555">
                      <a:moveTo>
                        <a:pt x="0" y="0"/>
                      </a:moveTo>
                      <a:lnTo>
                        <a:pt x="253556" y="0"/>
                      </a:lnTo>
                      <a:lnTo>
                        <a:pt x="253556" y="23051"/>
                      </a:lnTo>
                      <a:lnTo>
                        <a:pt x="0" y="23051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" name="Google Shape;166;p13"/>
                <p:cNvSpPr/>
                <p:nvPr/>
              </p:nvSpPr>
              <p:spPr>
                <a:xfrm>
                  <a:off x="3397525" y="1721197"/>
                  <a:ext cx="311986" cy="168689"/>
                </a:xfrm>
                <a:custGeom>
                  <a:rect b="b" l="l" r="r" t="t"/>
                  <a:pathLst>
                    <a:path extrusionOk="0" h="152363" w="281792">
                      <a:moveTo>
                        <a:pt x="281793" y="152364"/>
                      </a:moveTo>
                      <a:lnTo>
                        <a:pt x="0" y="152364"/>
                      </a:lnTo>
                      <a:lnTo>
                        <a:pt x="0" y="0"/>
                      </a:lnTo>
                      <a:lnTo>
                        <a:pt x="281793" y="0"/>
                      </a:lnTo>
                      <a:close/>
                      <a:moveTo>
                        <a:pt x="23051" y="129313"/>
                      </a:moveTo>
                      <a:lnTo>
                        <a:pt x="258742" y="129313"/>
                      </a:lnTo>
                      <a:lnTo>
                        <a:pt x="258742" y="23051"/>
                      </a:lnTo>
                      <a:lnTo>
                        <a:pt x="23051" y="23051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" name="Google Shape;167;p13"/>
                <p:cNvSpPr/>
                <p:nvPr/>
              </p:nvSpPr>
              <p:spPr>
                <a:xfrm>
                  <a:off x="3360264" y="1515757"/>
                  <a:ext cx="380381" cy="405263"/>
                </a:xfrm>
                <a:custGeom>
                  <a:rect b="b" l="l" r="r" t="t"/>
                  <a:pathLst>
                    <a:path extrusionOk="0" h="366041" w="343567">
                      <a:moveTo>
                        <a:pt x="343568" y="366042"/>
                      </a:moveTo>
                      <a:lnTo>
                        <a:pt x="0" y="366042"/>
                      </a:lnTo>
                      <a:lnTo>
                        <a:pt x="0" y="0"/>
                      </a:lnTo>
                      <a:lnTo>
                        <a:pt x="274992" y="0"/>
                      </a:lnTo>
                      <a:lnTo>
                        <a:pt x="343568" y="69152"/>
                      </a:lnTo>
                      <a:close/>
                      <a:moveTo>
                        <a:pt x="23051" y="342991"/>
                      </a:moveTo>
                      <a:lnTo>
                        <a:pt x="320517" y="342991"/>
                      </a:lnTo>
                      <a:lnTo>
                        <a:pt x="320517" y="77911"/>
                      </a:lnTo>
                      <a:lnTo>
                        <a:pt x="265427" y="22820"/>
                      </a:lnTo>
                      <a:lnTo>
                        <a:pt x="23396" y="22820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" name="Google Shape;168;p13"/>
                <p:cNvSpPr/>
                <p:nvPr/>
              </p:nvSpPr>
              <p:spPr>
                <a:xfrm>
                  <a:off x="1715985" y="1872915"/>
                  <a:ext cx="490247" cy="499561"/>
                </a:xfrm>
                <a:custGeom>
                  <a:rect b="b" l="l" r="r" t="t"/>
                  <a:pathLst>
                    <a:path extrusionOk="0" h="451213" w="442800">
                      <a:moveTo>
                        <a:pt x="429200" y="451214"/>
                      </a:moveTo>
                      <a:lnTo>
                        <a:pt x="13369" y="451214"/>
                      </a:lnTo>
                      <a:lnTo>
                        <a:pt x="13369" y="366964"/>
                      </a:lnTo>
                      <a:lnTo>
                        <a:pt x="215868" y="366964"/>
                      </a:lnTo>
                      <a:lnTo>
                        <a:pt x="0" y="113409"/>
                      </a:lnTo>
                      <a:lnTo>
                        <a:pt x="100731" y="113409"/>
                      </a:lnTo>
                      <a:lnTo>
                        <a:pt x="100731" y="0"/>
                      </a:lnTo>
                      <a:lnTo>
                        <a:pt x="342761" y="0"/>
                      </a:lnTo>
                      <a:lnTo>
                        <a:pt x="342761" y="113524"/>
                      </a:lnTo>
                      <a:lnTo>
                        <a:pt x="442800" y="113524"/>
                      </a:lnTo>
                      <a:lnTo>
                        <a:pt x="236383" y="367079"/>
                      </a:lnTo>
                      <a:lnTo>
                        <a:pt x="430122" y="367079"/>
                      </a:lnTo>
                      <a:close/>
                      <a:moveTo>
                        <a:pt x="35959" y="428163"/>
                      </a:moveTo>
                      <a:lnTo>
                        <a:pt x="406150" y="428163"/>
                      </a:lnTo>
                      <a:lnTo>
                        <a:pt x="406150" y="390015"/>
                      </a:lnTo>
                      <a:lnTo>
                        <a:pt x="36420" y="390015"/>
                      </a:lnTo>
                      <a:close/>
                      <a:moveTo>
                        <a:pt x="49443" y="136574"/>
                      </a:moveTo>
                      <a:lnTo>
                        <a:pt x="225203" y="342991"/>
                      </a:lnTo>
                      <a:lnTo>
                        <a:pt x="393703" y="136574"/>
                      </a:lnTo>
                      <a:lnTo>
                        <a:pt x="318788" y="136574"/>
                      </a:lnTo>
                      <a:lnTo>
                        <a:pt x="318788" y="23051"/>
                      </a:lnTo>
                      <a:lnTo>
                        <a:pt x="122859" y="23051"/>
                      </a:lnTo>
                      <a:lnTo>
                        <a:pt x="122859" y="136574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" name="Google Shape;169;p13"/>
                <p:cNvSpPr/>
                <p:nvPr/>
              </p:nvSpPr>
              <p:spPr>
                <a:xfrm>
                  <a:off x="1005370" y="2205829"/>
                  <a:ext cx="262348" cy="262349"/>
                </a:xfrm>
                <a:custGeom>
                  <a:rect b="b" l="l" r="r" t="t"/>
                  <a:pathLst>
                    <a:path extrusionOk="0" h="236959" w="236958">
                      <a:moveTo>
                        <a:pt x="118595" y="236959"/>
                      </a:moveTo>
                      <a:cubicBezTo>
                        <a:pt x="53160" y="237023"/>
                        <a:pt x="64" y="184029"/>
                        <a:pt x="0" y="118595"/>
                      </a:cubicBezTo>
                      <a:cubicBezTo>
                        <a:pt x="-64" y="53160"/>
                        <a:pt x="52930" y="64"/>
                        <a:pt x="118364" y="0"/>
                      </a:cubicBezTo>
                      <a:cubicBezTo>
                        <a:pt x="183799" y="-64"/>
                        <a:pt x="236895" y="52930"/>
                        <a:pt x="236959" y="118364"/>
                      </a:cubicBezTo>
                      <a:cubicBezTo>
                        <a:pt x="236959" y="118403"/>
                        <a:pt x="236959" y="118441"/>
                        <a:pt x="236959" y="118480"/>
                      </a:cubicBezTo>
                      <a:cubicBezTo>
                        <a:pt x="236896" y="183843"/>
                        <a:pt x="183958" y="236832"/>
                        <a:pt x="118595" y="236959"/>
                      </a:cubicBezTo>
                      <a:close/>
                      <a:moveTo>
                        <a:pt x="118595" y="23166"/>
                      </a:moveTo>
                      <a:cubicBezTo>
                        <a:pt x="65891" y="23102"/>
                        <a:pt x="23114" y="65775"/>
                        <a:pt x="23051" y="118479"/>
                      </a:cubicBezTo>
                      <a:cubicBezTo>
                        <a:pt x="22987" y="171183"/>
                        <a:pt x="65660" y="213960"/>
                        <a:pt x="118364" y="214024"/>
                      </a:cubicBezTo>
                      <a:cubicBezTo>
                        <a:pt x="171068" y="214087"/>
                        <a:pt x="213845" y="171414"/>
                        <a:pt x="213909" y="118710"/>
                      </a:cubicBezTo>
                      <a:cubicBezTo>
                        <a:pt x="213909" y="118633"/>
                        <a:pt x="213909" y="118556"/>
                        <a:pt x="213909" y="118479"/>
                      </a:cubicBezTo>
                      <a:cubicBezTo>
                        <a:pt x="213973" y="65757"/>
                        <a:pt x="171318" y="22947"/>
                        <a:pt x="118595" y="22820"/>
                      </a:cubicBez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170;p13"/>
                <p:cNvSpPr/>
                <p:nvPr/>
              </p:nvSpPr>
              <p:spPr>
                <a:xfrm>
                  <a:off x="914136" y="2455035"/>
                  <a:ext cx="446606" cy="270005"/>
                </a:xfrm>
                <a:custGeom>
                  <a:rect b="b" l="l" r="r" t="t"/>
                  <a:pathLst>
                    <a:path extrusionOk="0" h="243874" w="403383">
                      <a:moveTo>
                        <a:pt x="403384" y="243874"/>
                      </a:moveTo>
                      <a:lnTo>
                        <a:pt x="0" y="243874"/>
                      </a:lnTo>
                      <a:lnTo>
                        <a:pt x="20515" y="84595"/>
                      </a:lnTo>
                      <a:cubicBezTo>
                        <a:pt x="26820" y="36243"/>
                        <a:pt x="67989" y="53"/>
                        <a:pt x="116751" y="0"/>
                      </a:cubicBezTo>
                      <a:lnTo>
                        <a:pt x="286979" y="0"/>
                      </a:lnTo>
                      <a:cubicBezTo>
                        <a:pt x="335741" y="53"/>
                        <a:pt x="376910" y="36243"/>
                        <a:pt x="383215" y="84595"/>
                      </a:cubicBezTo>
                      <a:close/>
                      <a:moveTo>
                        <a:pt x="25701" y="220824"/>
                      </a:moveTo>
                      <a:lnTo>
                        <a:pt x="377106" y="220824"/>
                      </a:lnTo>
                      <a:lnTo>
                        <a:pt x="359934" y="87477"/>
                      </a:lnTo>
                      <a:cubicBezTo>
                        <a:pt x="355078" y="50630"/>
                        <a:pt x="323682" y="23079"/>
                        <a:pt x="286518" y="23051"/>
                      </a:cubicBezTo>
                      <a:lnTo>
                        <a:pt x="115829" y="23051"/>
                      </a:lnTo>
                      <a:cubicBezTo>
                        <a:pt x="78689" y="23086"/>
                        <a:pt x="47330" y="50648"/>
                        <a:pt x="42528" y="87477"/>
                      </a:cubicBez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171;p13"/>
                <p:cNvSpPr/>
                <p:nvPr/>
              </p:nvSpPr>
              <p:spPr>
                <a:xfrm>
                  <a:off x="2529831" y="3552412"/>
                  <a:ext cx="535928" cy="505431"/>
                </a:xfrm>
                <a:custGeom>
                  <a:rect b="b" l="l" r="r" t="t"/>
                  <a:pathLst>
                    <a:path extrusionOk="0" h="456515" w="484060">
                      <a:moveTo>
                        <a:pt x="115253" y="456515"/>
                      </a:moveTo>
                      <a:lnTo>
                        <a:pt x="115253" y="311182"/>
                      </a:lnTo>
                      <a:lnTo>
                        <a:pt x="0" y="311182"/>
                      </a:lnTo>
                      <a:lnTo>
                        <a:pt x="0" y="0"/>
                      </a:lnTo>
                      <a:lnTo>
                        <a:pt x="253556" y="0"/>
                      </a:lnTo>
                      <a:lnTo>
                        <a:pt x="253556" y="23051"/>
                      </a:lnTo>
                      <a:lnTo>
                        <a:pt x="23051" y="23051"/>
                      </a:lnTo>
                      <a:lnTo>
                        <a:pt x="23051" y="288131"/>
                      </a:lnTo>
                      <a:lnTo>
                        <a:pt x="138303" y="288131"/>
                      </a:lnTo>
                      <a:lnTo>
                        <a:pt x="138303" y="373303"/>
                      </a:lnTo>
                      <a:lnTo>
                        <a:pt x="189360" y="288131"/>
                      </a:lnTo>
                      <a:lnTo>
                        <a:pt x="461010" y="288131"/>
                      </a:lnTo>
                      <a:lnTo>
                        <a:pt x="461010" y="184404"/>
                      </a:lnTo>
                      <a:lnTo>
                        <a:pt x="484061" y="184404"/>
                      </a:lnTo>
                      <a:lnTo>
                        <a:pt x="484061" y="311182"/>
                      </a:lnTo>
                      <a:lnTo>
                        <a:pt x="202499" y="311182"/>
                      </a:lnTo>
                      <a:lnTo>
                        <a:pt x="115253" y="456515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172;p13"/>
                <p:cNvSpPr/>
                <p:nvPr/>
              </p:nvSpPr>
              <p:spPr>
                <a:xfrm>
                  <a:off x="2797795" y="3425193"/>
                  <a:ext cx="535928" cy="505048"/>
                </a:xfrm>
                <a:custGeom>
                  <a:rect b="b" l="l" r="r" t="t"/>
                  <a:pathLst>
                    <a:path extrusionOk="0" h="456169" w="484060">
                      <a:moveTo>
                        <a:pt x="403384" y="456169"/>
                      </a:moveTo>
                      <a:lnTo>
                        <a:pt x="316138" y="311182"/>
                      </a:lnTo>
                      <a:lnTo>
                        <a:pt x="0" y="311182"/>
                      </a:lnTo>
                      <a:lnTo>
                        <a:pt x="0" y="0"/>
                      </a:lnTo>
                      <a:lnTo>
                        <a:pt x="484061" y="0"/>
                      </a:lnTo>
                      <a:lnTo>
                        <a:pt x="484061" y="311182"/>
                      </a:lnTo>
                      <a:lnTo>
                        <a:pt x="403384" y="311182"/>
                      </a:lnTo>
                      <a:close/>
                      <a:moveTo>
                        <a:pt x="23051" y="287786"/>
                      </a:moveTo>
                      <a:lnTo>
                        <a:pt x="329276" y="287786"/>
                      </a:lnTo>
                      <a:lnTo>
                        <a:pt x="380333" y="372957"/>
                      </a:lnTo>
                      <a:lnTo>
                        <a:pt x="380333" y="288131"/>
                      </a:lnTo>
                      <a:lnTo>
                        <a:pt x="461010" y="288131"/>
                      </a:lnTo>
                      <a:lnTo>
                        <a:pt x="461010" y="23051"/>
                      </a:lnTo>
                      <a:lnTo>
                        <a:pt x="23051" y="23051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" name="Google Shape;173;p13"/>
                <p:cNvSpPr/>
                <p:nvPr/>
              </p:nvSpPr>
              <p:spPr>
                <a:xfrm>
                  <a:off x="2861596" y="3488611"/>
                  <a:ext cx="408326" cy="25520"/>
                </a:xfrm>
                <a:custGeom>
                  <a:rect b="b" l="l" r="r" t="t"/>
                  <a:pathLst>
                    <a:path extrusionOk="0" h="23050" w="368808">
                      <a:moveTo>
                        <a:pt x="0" y="0"/>
                      </a:moveTo>
                      <a:lnTo>
                        <a:pt x="368808" y="0"/>
                      </a:lnTo>
                      <a:lnTo>
                        <a:pt x="368808" y="23051"/>
                      </a:lnTo>
                      <a:lnTo>
                        <a:pt x="0" y="23051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" name="Google Shape;174;p13"/>
                <p:cNvSpPr/>
                <p:nvPr/>
              </p:nvSpPr>
              <p:spPr>
                <a:xfrm>
                  <a:off x="2861596" y="3539651"/>
                  <a:ext cx="408326" cy="25520"/>
                </a:xfrm>
                <a:custGeom>
                  <a:rect b="b" l="l" r="r" t="t"/>
                  <a:pathLst>
                    <a:path extrusionOk="0" h="23050" w="368808">
                      <a:moveTo>
                        <a:pt x="0" y="0"/>
                      </a:moveTo>
                      <a:lnTo>
                        <a:pt x="368808" y="0"/>
                      </a:lnTo>
                      <a:lnTo>
                        <a:pt x="368808" y="23051"/>
                      </a:lnTo>
                      <a:lnTo>
                        <a:pt x="0" y="23051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" name="Google Shape;175;p13"/>
                <p:cNvSpPr/>
                <p:nvPr/>
              </p:nvSpPr>
              <p:spPr>
                <a:xfrm>
                  <a:off x="2861596" y="3590692"/>
                  <a:ext cx="408326" cy="25520"/>
                </a:xfrm>
                <a:custGeom>
                  <a:rect b="b" l="l" r="r" t="t"/>
                  <a:pathLst>
                    <a:path extrusionOk="0" h="23050" w="368808">
                      <a:moveTo>
                        <a:pt x="0" y="0"/>
                      </a:moveTo>
                      <a:lnTo>
                        <a:pt x="368808" y="0"/>
                      </a:lnTo>
                      <a:lnTo>
                        <a:pt x="368808" y="23051"/>
                      </a:lnTo>
                      <a:lnTo>
                        <a:pt x="0" y="23051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" name="Google Shape;176;p13"/>
                <p:cNvSpPr/>
                <p:nvPr/>
              </p:nvSpPr>
              <p:spPr>
                <a:xfrm>
                  <a:off x="2861596" y="3641733"/>
                  <a:ext cx="204163" cy="25520"/>
                </a:xfrm>
                <a:custGeom>
                  <a:rect b="b" l="l" r="r" t="t"/>
                  <a:pathLst>
                    <a:path extrusionOk="0" h="23050" w="184404">
                      <a:moveTo>
                        <a:pt x="0" y="0"/>
                      </a:moveTo>
                      <a:lnTo>
                        <a:pt x="184404" y="0"/>
                      </a:lnTo>
                      <a:lnTo>
                        <a:pt x="184404" y="23051"/>
                      </a:lnTo>
                      <a:lnTo>
                        <a:pt x="0" y="23051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" name="Google Shape;177;p13"/>
                <p:cNvSpPr/>
                <p:nvPr/>
              </p:nvSpPr>
              <p:spPr>
                <a:xfrm>
                  <a:off x="2467050" y="1633662"/>
                  <a:ext cx="241295" cy="380636"/>
                </a:xfrm>
                <a:custGeom>
                  <a:rect b="b" l="l" r="r" t="t"/>
                  <a:pathLst>
                    <a:path extrusionOk="0" h="343798" w="217942">
                      <a:moveTo>
                        <a:pt x="171842" y="343798"/>
                      </a:moveTo>
                      <a:lnTo>
                        <a:pt x="0" y="171957"/>
                      </a:lnTo>
                      <a:lnTo>
                        <a:pt x="171842" y="0"/>
                      </a:lnTo>
                      <a:lnTo>
                        <a:pt x="217943" y="46101"/>
                      </a:lnTo>
                      <a:lnTo>
                        <a:pt x="91741" y="172879"/>
                      </a:lnTo>
                      <a:lnTo>
                        <a:pt x="217943" y="299657"/>
                      </a:lnTo>
                      <a:close/>
                      <a:moveTo>
                        <a:pt x="32501" y="171957"/>
                      </a:moveTo>
                      <a:lnTo>
                        <a:pt x="171842" y="311182"/>
                      </a:lnTo>
                      <a:lnTo>
                        <a:pt x="184865" y="298158"/>
                      </a:lnTo>
                      <a:lnTo>
                        <a:pt x="58087" y="171381"/>
                      </a:lnTo>
                      <a:lnTo>
                        <a:pt x="184865" y="44603"/>
                      </a:lnTo>
                      <a:lnTo>
                        <a:pt x="171842" y="31579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" name="Google Shape;178;p13"/>
                <p:cNvSpPr/>
                <p:nvPr/>
              </p:nvSpPr>
              <p:spPr>
                <a:xfrm>
                  <a:off x="2328858" y="1633662"/>
                  <a:ext cx="244995" cy="380636"/>
                </a:xfrm>
                <a:custGeom>
                  <a:rect b="b" l="l" r="r" t="t"/>
                  <a:pathLst>
                    <a:path extrusionOk="0" h="343798" w="221284">
                      <a:moveTo>
                        <a:pt x="171957" y="343798"/>
                      </a:moveTo>
                      <a:lnTo>
                        <a:pt x="0" y="171957"/>
                      </a:lnTo>
                      <a:lnTo>
                        <a:pt x="171957" y="0"/>
                      </a:lnTo>
                      <a:lnTo>
                        <a:pt x="221285" y="49328"/>
                      </a:lnTo>
                      <a:lnTo>
                        <a:pt x="98656" y="171957"/>
                      </a:lnTo>
                      <a:lnTo>
                        <a:pt x="221285" y="294470"/>
                      </a:lnTo>
                      <a:close/>
                      <a:moveTo>
                        <a:pt x="32616" y="171957"/>
                      </a:moveTo>
                      <a:lnTo>
                        <a:pt x="171957" y="311182"/>
                      </a:lnTo>
                      <a:lnTo>
                        <a:pt x="188668" y="294470"/>
                      </a:lnTo>
                      <a:lnTo>
                        <a:pt x="66040" y="171957"/>
                      </a:lnTo>
                      <a:lnTo>
                        <a:pt x="188668" y="49328"/>
                      </a:lnTo>
                      <a:lnTo>
                        <a:pt x="171957" y="32616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" name="Google Shape;179;p13"/>
                <p:cNvSpPr/>
                <p:nvPr/>
              </p:nvSpPr>
              <p:spPr>
                <a:xfrm>
                  <a:off x="3079158" y="1774406"/>
                  <a:ext cx="182853" cy="229173"/>
                </a:xfrm>
                <a:custGeom>
                  <a:rect b="b" l="l" r="r" t="t"/>
                  <a:pathLst>
                    <a:path extrusionOk="0" h="206993" w="165156">
                      <a:moveTo>
                        <a:pt x="61429" y="206993"/>
                      </a:moveTo>
                      <a:lnTo>
                        <a:pt x="0" y="180140"/>
                      </a:lnTo>
                      <a:lnTo>
                        <a:pt x="76758" y="103497"/>
                      </a:lnTo>
                      <a:lnTo>
                        <a:pt x="461" y="27315"/>
                      </a:lnTo>
                      <a:lnTo>
                        <a:pt x="61429" y="0"/>
                      </a:lnTo>
                      <a:lnTo>
                        <a:pt x="165157" y="103727"/>
                      </a:lnTo>
                      <a:close/>
                      <a:moveTo>
                        <a:pt x="40223" y="172418"/>
                      </a:moveTo>
                      <a:lnTo>
                        <a:pt x="56243" y="179448"/>
                      </a:lnTo>
                      <a:lnTo>
                        <a:pt x="132310" y="103382"/>
                      </a:lnTo>
                      <a:lnTo>
                        <a:pt x="56243" y="27315"/>
                      </a:lnTo>
                      <a:lnTo>
                        <a:pt x="40223" y="34345"/>
                      </a:lnTo>
                      <a:lnTo>
                        <a:pt x="109375" y="103497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" name="Google Shape;180;p13"/>
                <p:cNvSpPr/>
                <p:nvPr/>
              </p:nvSpPr>
              <p:spPr>
                <a:xfrm>
                  <a:off x="3523851" y="2985348"/>
                  <a:ext cx="698876" cy="411771"/>
                </a:xfrm>
                <a:custGeom>
                  <a:rect b="b" l="l" r="r" t="t"/>
                  <a:pathLst>
                    <a:path extrusionOk="0" h="371919" w="631238">
                      <a:moveTo>
                        <a:pt x="631238" y="371920"/>
                      </a:moveTo>
                      <a:lnTo>
                        <a:pt x="0" y="371920"/>
                      </a:lnTo>
                      <a:lnTo>
                        <a:pt x="0" y="0"/>
                      </a:lnTo>
                      <a:lnTo>
                        <a:pt x="631238" y="0"/>
                      </a:lnTo>
                      <a:close/>
                      <a:moveTo>
                        <a:pt x="23051" y="348869"/>
                      </a:moveTo>
                      <a:lnTo>
                        <a:pt x="608188" y="348869"/>
                      </a:lnTo>
                      <a:lnTo>
                        <a:pt x="608188" y="23051"/>
                      </a:lnTo>
                      <a:lnTo>
                        <a:pt x="23051" y="23051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" name="Google Shape;181;p13"/>
                <p:cNvSpPr/>
                <p:nvPr/>
              </p:nvSpPr>
              <p:spPr>
                <a:xfrm>
                  <a:off x="3474979" y="2934946"/>
                  <a:ext cx="796619" cy="512577"/>
                </a:xfrm>
                <a:custGeom>
                  <a:rect b="b" l="l" r="r" t="t"/>
                  <a:pathLst>
                    <a:path extrusionOk="0" h="462969" w="719521">
                      <a:moveTo>
                        <a:pt x="719521" y="462969"/>
                      </a:moveTo>
                      <a:lnTo>
                        <a:pt x="0" y="462969"/>
                      </a:lnTo>
                      <a:lnTo>
                        <a:pt x="0" y="0"/>
                      </a:lnTo>
                      <a:lnTo>
                        <a:pt x="719521" y="0"/>
                      </a:lnTo>
                      <a:close/>
                      <a:moveTo>
                        <a:pt x="23051" y="439919"/>
                      </a:moveTo>
                      <a:lnTo>
                        <a:pt x="696471" y="439919"/>
                      </a:lnTo>
                      <a:lnTo>
                        <a:pt x="696471" y="23051"/>
                      </a:lnTo>
                      <a:lnTo>
                        <a:pt x="23051" y="23051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" name="Google Shape;182;p13"/>
                <p:cNvSpPr/>
                <p:nvPr/>
              </p:nvSpPr>
              <p:spPr>
                <a:xfrm>
                  <a:off x="3572721" y="3134004"/>
                  <a:ext cx="513981" cy="194082"/>
                </a:xfrm>
                <a:custGeom>
                  <a:rect b="b" l="l" r="r" t="t"/>
                  <a:pathLst>
                    <a:path extrusionOk="0" h="175299" w="464237">
                      <a:moveTo>
                        <a:pt x="14407" y="175299"/>
                      </a:moveTo>
                      <a:lnTo>
                        <a:pt x="0" y="157320"/>
                      </a:lnTo>
                      <a:lnTo>
                        <a:pt x="106378" y="72379"/>
                      </a:lnTo>
                      <a:lnTo>
                        <a:pt x="162736" y="109951"/>
                      </a:lnTo>
                      <a:lnTo>
                        <a:pt x="211373" y="22474"/>
                      </a:lnTo>
                      <a:lnTo>
                        <a:pt x="293433" y="53247"/>
                      </a:lnTo>
                      <a:lnTo>
                        <a:pt x="346795" y="0"/>
                      </a:lnTo>
                      <a:lnTo>
                        <a:pt x="425397" y="88514"/>
                      </a:lnTo>
                      <a:lnTo>
                        <a:pt x="446027" y="62006"/>
                      </a:lnTo>
                      <a:lnTo>
                        <a:pt x="464237" y="76067"/>
                      </a:lnTo>
                      <a:lnTo>
                        <a:pt x="426549" y="124588"/>
                      </a:lnTo>
                      <a:lnTo>
                        <a:pt x="345758" y="33539"/>
                      </a:lnTo>
                      <a:lnTo>
                        <a:pt x="299311" y="79985"/>
                      </a:lnTo>
                      <a:lnTo>
                        <a:pt x="221861" y="50942"/>
                      </a:lnTo>
                      <a:lnTo>
                        <a:pt x="170804" y="143028"/>
                      </a:lnTo>
                      <a:lnTo>
                        <a:pt x="107530" y="100846"/>
                      </a:lnTo>
                      <a:lnTo>
                        <a:pt x="14407" y="175299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" name="Google Shape;183;p13"/>
                <p:cNvSpPr/>
                <p:nvPr/>
              </p:nvSpPr>
              <p:spPr>
                <a:xfrm>
                  <a:off x="4027367" y="3152635"/>
                  <a:ext cx="94297" cy="100805"/>
                </a:xfrm>
                <a:custGeom>
                  <a:rect b="b" l="l" r="r" t="t"/>
                  <a:pathLst>
                    <a:path extrusionOk="0" h="91049" w="85171">
                      <a:moveTo>
                        <a:pt x="72494" y="91049"/>
                      </a:moveTo>
                      <a:lnTo>
                        <a:pt x="85171" y="0"/>
                      </a:lnTo>
                      <a:lnTo>
                        <a:pt x="0" y="34576"/>
                      </a:lnTo>
                      <a:lnTo>
                        <a:pt x="72494" y="91049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" name="Google Shape;184;p13"/>
                <p:cNvSpPr/>
                <p:nvPr/>
              </p:nvSpPr>
              <p:spPr>
                <a:xfrm>
                  <a:off x="1248708" y="1484241"/>
                  <a:ext cx="382805" cy="382805"/>
                </a:xfrm>
                <a:custGeom>
                  <a:rect b="b" l="l" r="r" t="t"/>
                  <a:pathLst>
                    <a:path extrusionOk="0" h="345757" w="345757">
                      <a:moveTo>
                        <a:pt x="173455" y="345757"/>
                      </a:moveTo>
                      <a:cubicBezTo>
                        <a:pt x="77977" y="346075"/>
                        <a:pt x="319" y="268933"/>
                        <a:pt x="1" y="173455"/>
                      </a:cubicBezTo>
                      <a:cubicBezTo>
                        <a:pt x="-317" y="77977"/>
                        <a:pt x="76825" y="319"/>
                        <a:pt x="172303" y="1"/>
                      </a:cubicBezTo>
                      <a:cubicBezTo>
                        <a:pt x="267780" y="-317"/>
                        <a:pt x="345438" y="76825"/>
                        <a:pt x="345757" y="172303"/>
                      </a:cubicBezTo>
                      <a:cubicBezTo>
                        <a:pt x="345757" y="172494"/>
                        <a:pt x="345757" y="172686"/>
                        <a:pt x="345757" y="172878"/>
                      </a:cubicBezTo>
                      <a:cubicBezTo>
                        <a:pt x="345758" y="268132"/>
                        <a:pt x="268708" y="345439"/>
                        <a:pt x="173455" y="345757"/>
                      </a:cubicBezTo>
                      <a:close/>
                      <a:moveTo>
                        <a:pt x="173455" y="23972"/>
                      </a:moveTo>
                      <a:cubicBezTo>
                        <a:pt x="90708" y="23653"/>
                        <a:pt x="23370" y="90475"/>
                        <a:pt x="23052" y="173222"/>
                      </a:cubicBezTo>
                      <a:cubicBezTo>
                        <a:pt x="22733" y="255970"/>
                        <a:pt x="89555" y="323308"/>
                        <a:pt x="172303" y="323626"/>
                      </a:cubicBezTo>
                      <a:cubicBezTo>
                        <a:pt x="255050" y="323944"/>
                        <a:pt x="322388" y="257122"/>
                        <a:pt x="322706" y="174375"/>
                      </a:cubicBezTo>
                      <a:cubicBezTo>
                        <a:pt x="322707" y="174183"/>
                        <a:pt x="322707" y="173991"/>
                        <a:pt x="322707" y="173800"/>
                      </a:cubicBezTo>
                      <a:cubicBezTo>
                        <a:pt x="322517" y="91411"/>
                        <a:pt x="255843" y="24634"/>
                        <a:pt x="173455" y="24317"/>
                      </a:cubicBez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" name="Google Shape;185;p13"/>
                <p:cNvSpPr/>
                <p:nvPr/>
              </p:nvSpPr>
              <p:spPr>
                <a:xfrm>
                  <a:off x="1285329" y="1520861"/>
                  <a:ext cx="310582" cy="310582"/>
                </a:xfrm>
                <a:custGeom>
                  <a:rect b="b" l="l" r="r" t="t"/>
                  <a:pathLst>
                    <a:path extrusionOk="0" h="280524" w="280524">
                      <a:moveTo>
                        <a:pt x="140378" y="280525"/>
                      </a:moveTo>
                      <a:cubicBezTo>
                        <a:pt x="62913" y="280588"/>
                        <a:pt x="64" y="217842"/>
                        <a:pt x="0" y="140378"/>
                      </a:cubicBezTo>
                      <a:cubicBezTo>
                        <a:pt x="-64" y="62913"/>
                        <a:pt x="62682" y="64"/>
                        <a:pt x="140147" y="0"/>
                      </a:cubicBezTo>
                      <a:cubicBezTo>
                        <a:pt x="217612" y="-64"/>
                        <a:pt x="280461" y="62682"/>
                        <a:pt x="280524" y="140147"/>
                      </a:cubicBezTo>
                      <a:cubicBezTo>
                        <a:pt x="280524" y="140185"/>
                        <a:pt x="280524" y="140224"/>
                        <a:pt x="280524" y="140262"/>
                      </a:cubicBezTo>
                      <a:cubicBezTo>
                        <a:pt x="280461" y="217656"/>
                        <a:pt x="217771" y="280397"/>
                        <a:pt x="140377" y="280524"/>
                      </a:cubicBezTo>
                      <a:close/>
                      <a:moveTo>
                        <a:pt x="140378" y="23166"/>
                      </a:moveTo>
                      <a:cubicBezTo>
                        <a:pt x="75643" y="23102"/>
                        <a:pt x="23114" y="75528"/>
                        <a:pt x="23051" y="140262"/>
                      </a:cubicBezTo>
                      <a:cubicBezTo>
                        <a:pt x="22987" y="204996"/>
                        <a:pt x="75413" y="257526"/>
                        <a:pt x="140147" y="257589"/>
                      </a:cubicBezTo>
                      <a:cubicBezTo>
                        <a:pt x="204881" y="257653"/>
                        <a:pt x="257410" y="205227"/>
                        <a:pt x="257474" y="140493"/>
                      </a:cubicBezTo>
                      <a:cubicBezTo>
                        <a:pt x="257474" y="140416"/>
                        <a:pt x="257474" y="140339"/>
                        <a:pt x="257474" y="140262"/>
                      </a:cubicBezTo>
                      <a:cubicBezTo>
                        <a:pt x="257347" y="75644"/>
                        <a:pt x="204996" y="23293"/>
                        <a:pt x="140378" y="23166"/>
                      </a:cubicBez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" name="Google Shape;186;p13"/>
                <p:cNvSpPr/>
                <p:nvPr/>
              </p:nvSpPr>
              <p:spPr>
                <a:xfrm>
                  <a:off x="1400043" y="1852116"/>
                  <a:ext cx="81282" cy="286594"/>
                </a:xfrm>
                <a:custGeom>
                  <a:rect b="b" l="l" r="r" t="t"/>
                  <a:pathLst>
                    <a:path extrusionOk="0" h="258857" w="73415">
                      <a:moveTo>
                        <a:pt x="36766" y="258857"/>
                      </a:moveTo>
                      <a:cubicBezTo>
                        <a:pt x="16524" y="258921"/>
                        <a:pt x="64" y="242564"/>
                        <a:pt x="0" y="222322"/>
                      </a:cubicBezTo>
                      <a:cubicBezTo>
                        <a:pt x="0" y="222284"/>
                        <a:pt x="0" y="222245"/>
                        <a:pt x="0" y="222207"/>
                      </a:cubicBezTo>
                      <a:lnTo>
                        <a:pt x="0" y="0"/>
                      </a:lnTo>
                      <a:lnTo>
                        <a:pt x="23051" y="0"/>
                      </a:lnTo>
                      <a:lnTo>
                        <a:pt x="23051" y="222207"/>
                      </a:lnTo>
                      <a:cubicBezTo>
                        <a:pt x="23744" y="229750"/>
                        <a:pt x="30421" y="235302"/>
                        <a:pt x="37964" y="234608"/>
                      </a:cubicBezTo>
                      <a:cubicBezTo>
                        <a:pt x="44546" y="234003"/>
                        <a:pt x="49760" y="228789"/>
                        <a:pt x="50365" y="222207"/>
                      </a:cubicBezTo>
                      <a:lnTo>
                        <a:pt x="50365" y="0"/>
                      </a:lnTo>
                      <a:lnTo>
                        <a:pt x="73416" y="0"/>
                      </a:lnTo>
                      <a:lnTo>
                        <a:pt x="73416" y="222207"/>
                      </a:lnTo>
                      <a:cubicBezTo>
                        <a:pt x="73416" y="242448"/>
                        <a:pt x="57007" y="258857"/>
                        <a:pt x="36766" y="258857"/>
                      </a:cubicBez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" name="Google Shape;187;p13"/>
                <p:cNvSpPr/>
                <p:nvPr/>
              </p:nvSpPr>
              <p:spPr>
                <a:xfrm>
                  <a:off x="3620827" y="3801236"/>
                  <a:ext cx="650769" cy="714571"/>
                </a:xfrm>
                <a:custGeom>
                  <a:rect b="b" l="l" r="r" t="t"/>
                  <a:pathLst>
                    <a:path extrusionOk="0" h="645414" w="587787">
                      <a:moveTo>
                        <a:pt x="587788" y="645414"/>
                      </a:moveTo>
                      <a:lnTo>
                        <a:pt x="0" y="645414"/>
                      </a:lnTo>
                      <a:lnTo>
                        <a:pt x="0" y="0"/>
                      </a:lnTo>
                      <a:lnTo>
                        <a:pt x="126778" y="0"/>
                      </a:lnTo>
                      <a:lnTo>
                        <a:pt x="126778" y="23051"/>
                      </a:lnTo>
                      <a:lnTo>
                        <a:pt x="23051" y="23051"/>
                      </a:lnTo>
                      <a:lnTo>
                        <a:pt x="23051" y="622364"/>
                      </a:lnTo>
                      <a:lnTo>
                        <a:pt x="564737" y="622364"/>
                      </a:lnTo>
                      <a:lnTo>
                        <a:pt x="564737" y="23051"/>
                      </a:lnTo>
                      <a:lnTo>
                        <a:pt x="472535" y="23051"/>
                      </a:lnTo>
                      <a:lnTo>
                        <a:pt x="472535" y="0"/>
                      </a:lnTo>
                      <a:lnTo>
                        <a:pt x="587788" y="0"/>
                      </a:lnTo>
                      <a:lnTo>
                        <a:pt x="587788" y="645414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" name="Google Shape;188;p13"/>
                <p:cNvSpPr/>
                <p:nvPr/>
              </p:nvSpPr>
              <p:spPr>
                <a:xfrm>
                  <a:off x="3812230" y="3801236"/>
                  <a:ext cx="280724" cy="25520"/>
                </a:xfrm>
                <a:custGeom>
                  <a:rect b="b" l="l" r="r" t="t"/>
                  <a:pathLst>
                    <a:path extrusionOk="0" h="23050" w="253555">
                      <a:moveTo>
                        <a:pt x="0" y="0"/>
                      </a:moveTo>
                      <a:lnTo>
                        <a:pt x="253555" y="0"/>
                      </a:lnTo>
                      <a:lnTo>
                        <a:pt x="253555" y="23051"/>
                      </a:lnTo>
                      <a:lnTo>
                        <a:pt x="0" y="23051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" name="Google Shape;189;p13"/>
                <p:cNvSpPr/>
                <p:nvPr/>
              </p:nvSpPr>
              <p:spPr>
                <a:xfrm>
                  <a:off x="3748430" y="3711914"/>
                  <a:ext cx="76561" cy="178642"/>
                </a:xfrm>
                <a:custGeom>
                  <a:rect b="b" l="l" r="r" t="t"/>
                  <a:pathLst>
                    <a:path extrusionOk="0" h="161353" w="69151">
                      <a:moveTo>
                        <a:pt x="34576" y="161354"/>
                      </a:moveTo>
                      <a:cubicBezTo>
                        <a:pt x="15480" y="161354"/>
                        <a:pt x="0" y="145873"/>
                        <a:pt x="0" y="126778"/>
                      </a:cubicBezTo>
                      <a:lnTo>
                        <a:pt x="0" y="34576"/>
                      </a:lnTo>
                      <a:cubicBezTo>
                        <a:pt x="0" y="15480"/>
                        <a:pt x="15480" y="0"/>
                        <a:pt x="34576" y="0"/>
                      </a:cubicBezTo>
                      <a:cubicBezTo>
                        <a:pt x="53671" y="0"/>
                        <a:pt x="69152" y="15480"/>
                        <a:pt x="69152" y="34576"/>
                      </a:cubicBezTo>
                      <a:lnTo>
                        <a:pt x="69152" y="126778"/>
                      </a:lnTo>
                      <a:cubicBezTo>
                        <a:pt x="69152" y="145873"/>
                        <a:pt x="53671" y="161354"/>
                        <a:pt x="34576" y="161354"/>
                      </a:cubicBezTo>
                      <a:close/>
                      <a:moveTo>
                        <a:pt x="34576" y="23051"/>
                      </a:moveTo>
                      <a:cubicBezTo>
                        <a:pt x="28211" y="23051"/>
                        <a:pt x="23051" y="28210"/>
                        <a:pt x="23051" y="34576"/>
                      </a:cubicBezTo>
                      <a:lnTo>
                        <a:pt x="23051" y="126778"/>
                      </a:lnTo>
                      <a:cubicBezTo>
                        <a:pt x="23051" y="133143"/>
                        <a:pt x="28211" y="138303"/>
                        <a:pt x="34576" y="138303"/>
                      </a:cubicBezTo>
                      <a:cubicBezTo>
                        <a:pt x="40941" y="138303"/>
                        <a:pt x="46101" y="133143"/>
                        <a:pt x="46101" y="126778"/>
                      </a:cubicBezTo>
                      <a:lnTo>
                        <a:pt x="46101" y="34576"/>
                      </a:lnTo>
                      <a:cubicBezTo>
                        <a:pt x="46101" y="28210"/>
                        <a:pt x="40941" y="23051"/>
                        <a:pt x="34576" y="23051"/>
                      </a:cubicBez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" name="Google Shape;190;p13"/>
                <p:cNvSpPr/>
                <p:nvPr/>
              </p:nvSpPr>
              <p:spPr>
                <a:xfrm>
                  <a:off x="4080194" y="3711914"/>
                  <a:ext cx="76561" cy="178642"/>
                </a:xfrm>
                <a:custGeom>
                  <a:rect b="b" l="l" r="r" t="t"/>
                  <a:pathLst>
                    <a:path extrusionOk="0" h="161353" w="69151">
                      <a:moveTo>
                        <a:pt x="34576" y="161354"/>
                      </a:moveTo>
                      <a:cubicBezTo>
                        <a:pt x="15480" y="161354"/>
                        <a:pt x="0" y="145873"/>
                        <a:pt x="0" y="126778"/>
                      </a:cubicBezTo>
                      <a:lnTo>
                        <a:pt x="0" y="34576"/>
                      </a:lnTo>
                      <a:cubicBezTo>
                        <a:pt x="0" y="15480"/>
                        <a:pt x="15480" y="0"/>
                        <a:pt x="34576" y="0"/>
                      </a:cubicBezTo>
                      <a:cubicBezTo>
                        <a:pt x="53671" y="0"/>
                        <a:pt x="69152" y="15480"/>
                        <a:pt x="69152" y="34576"/>
                      </a:cubicBezTo>
                      <a:lnTo>
                        <a:pt x="69152" y="126778"/>
                      </a:lnTo>
                      <a:cubicBezTo>
                        <a:pt x="69152" y="145873"/>
                        <a:pt x="53671" y="161354"/>
                        <a:pt x="34576" y="161354"/>
                      </a:cubicBezTo>
                      <a:close/>
                      <a:moveTo>
                        <a:pt x="34576" y="23051"/>
                      </a:moveTo>
                      <a:cubicBezTo>
                        <a:pt x="28211" y="23051"/>
                        <a:pt x="23051" y="28210"/>
                        <a:pt x="23051" y="34576"/>
                      </a:cubicBezTo>
                      <a:lnTo>
                        <a:pt x="23051" y="126778"/>
                      </a:lnTo>
                      <a:cubicBezTo>
                        <a:pt x="23051" y="133143"/>
                        <a:pt x="28211" y="138303"/>
                        <a:pt x="34576" y="138303"/>
                      </a:cubicBezTo>
                      <a:cubicBezTo>
                        <a:pt x="40941" y="138303"/>
                        <a:pt x="46101" y="133143"/>
                        <a:pt x="46101" y="126778"/>
                      </a:cubicBezTo>
                      <a:lnTo>
                        <a:pt x="46101" y="34576"/>
                      </a:lnTo>
                      <a:cubicBezTo>
                        <a:pt x="46101" y="28210"/>
                        <a:pt x="40941" y="23051"/>
                        <a:pt x="34576" y="23051"/>
                      </a:cubicBez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" name="Google Shape;191;p13"/>
                <p:cNvSpPr/>
                <p:nvPr/>
              </p:nvSpPr>
              <p:spPr>
                <a:xfrm>
                  <a:off x="3633588" y="4367278"/>
                  <a:ext cx="625249" cy="25520"/>
                </a:xfrm>
                <a:custGeom>
                  <a:rect b="b" l="l" r="r" t="t"/>
                  <a:pathLst>
                    <a:path extrusionOk="0" h="23050" w="564737">
                      <a:moveTo>
                        <a:pt x="0" y="0"/>
                      </a:moveTo>
                      <a:lnTo>
                        <a:pt x="564737" y="0"/>
                      </a:lnTo>
                      <a:lnTo>
                        <a:pt x="564737" y="23050"/>
                      </a:lnTo>
                      <a:lnTo>
                        <a:pt x="0" y="23050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" name="Google Shape;192;p13"/>
                <p:cNvSpPr/>
                <p:nvPr/>
              </p:nvSpPr>
              <p:spPr>
                <a:xfrm>
                  <a:off x="3763741" y="3931518"/>
                  <a:ext cx="126836" cy="387655"/>
                </a:xfrm>
                <a:custGeom>
                  <a:rect b="b" l="l" r="r" t="t"/>
                  <a:pathLst>
                    <a:path extrusionOk="0" h="350137" w="114561">
                      <a:moveTo>
                        <a:pt x="114100" y="350137"/>
                      </a:moveTo>
                      <a:lnTo>
                        <a:pt x="39647" y="350137"/>
                      </a:lnTo>
                      <a:lnTo>
                        <a:pt x="39647" y="100616"/>
                      </a:lnTo>
                      <a:lnTo>
                        <a:pt x="0" y="100616"/>
                      </a:lnTo>
                      <a:lnTo>
                        <a:pt x="0" y="41145"/>
                      </a:lnTo>
                      <a:lnTo>
                        <a:pt x="11525" y="41145"/>
                      </a:lnTo>
                      <a:cubicBezTo>
                        <a:pt x="43450" y="41145"/>
                        <a:pt x="49674" y="28352"/>
                        <a:pt x="57626" y="7607"/>
                      </a:cubicBezTo>
                      <a:lnTo>
                        <a:pt x="60392" y="0"/>
                      </a:lnTo>
                      <a:lnTo>
                        <a:pt x="114561" y="0"/>
                      </a:lnTo>
                      <a:close/>
                      <a:moveTo>
                        <a:pt x="62697" y="327087"/>
                      </a:moveTo>
                      <a:lnTo>
                        <a:pt x="91049" y="327087"/>
                      </a:lnTo>
                      <a:lnTo>
                        <a:pt x="91049" y="23051"/>
                      </a:lnTo>
                      <a:lnTo>
                        <a:pt x="75951" y="23051"/>
                      </a:lnTo>
                      <a:cubicBezTo>
                        <a:pt x="68723" y="46436"/>
                        <a:pt x="47510" y="62704"/>
                        <a:pt x="23051" y="63619"/>
                      </a:cubicBezTo>
                      <a:lnTo>
                        <a:pt x="23051" y="77565"/>
                      </a:lnTo>
                      <a:lnTo>
                        <a:pt x="62697" y="77565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" name="Google Shape;193;p13"/>
                <p:cNvSpPr/>
                <p:nvPr/>
              </p:nvSpPr>
              <p:spPr>
                <a:xfrm>
                  <a:off x="3933452" y="3926924"/>
                  <a:ext cx="195103" cy="392248"/>
                </a:xfrm>
                <a:custGeom>
                  <a:rect b="b" l="l" r="r" t="t"/>
                  <a:pathLst>
                    <a:path extrusionOk="0" h="354286" w="176221">
                      <a:moveTo>
                        <a:pt x="171611" y="354286"/>
                      </a:moveTo>
                      <a:lnTo>
                        <a:pt x="0" y="354286"/>
                      </a:lnTo>
                      <a:lnTo>
                        <a:pt x="0" y="302538"/>
                      </a:lnTo>
                      <a:cubicBezTo>
                        <a:pt x="0" y="249752"/>
                        <a:pt x="27546" y="219556"/>
                        <a:pt x="54284" y="190397"/>
                      </a:cubicBezTo>
                      <a:cubicBezTo>
                        <a:pt x="78718" y="163774"/>
                        <a:pt x="101768" y="138533"/>
                        <a:pt x="101768" y="96005"/>
                      </a:cubicBezTo>
                      <a:cubicBezTo>
                        <a:pt x="101768" y="70189"/>
                        <a:pt x="94161" y="70189"/>
                        <a:pt x="86670" y="70189"/>
                      </a:cubicBezTo>
                      <a:cubicBezTo>
                        <a:pt x="79178" y="70189"/>
                        <a:pt x="71572" y="70189"/>
                        <a:pt x="71572" y="90934"/>
                      </a:cubicBezTo>
                      <a:lnTo>
                        <a:pt x="71572" y="137035"/>
                      </a:lnTo>
                      <a:lnTo>
                        <a:pt x="0" y="137035"/>
                      </a:lnTo>
                      <a:lnTo>
                        <a:pt x="0" y="93700"/>
                      </a:lnTo>
                      <a:cubicBezTo>
                        <a:pt x="0" y="34115"/>
                        <a:pt x="32040" y="0"/>
                        <a:pt x="88053" y="0"/>
                      </a:cubicBezTo>
                      <a:cubicBezTo>
                        <a:pt x="144066" y="0"/>
                        <a:pt x="176221" y="34576"/>
                        <a:pt x="176221" y="93700"/>
                      </a:cubicBezTo>
                      <a:cubicBezTo>
                        <a:pt x="176221" y="157781"/>
                        <a:pt x="139456" y="198349"/>
                        <a:pt x="109836" y="230851"/>
                      </a:cubicBezTo>
                      <a:cubicBezTo>
                        <a:pt x="92202" y="250328"/>
                        <a:pt x="76758" y="267386"/>
                        <a:pt x="74223" y="284097"/>
                      </a:cubicBezTo>
                      <a:lnTo>
                        <a:pt x="171611" y="284097"/>
                      </a:lnTo>
                      <a:close/>
                      <a:moveTo>
                        <a:pt x="23051" y="331236"/>
                      </a:moveTo>
                      <a:lnTo>
                        <a:pt x="148561" y="331236"/>
                      </a:lnTo>
                      <a:lnTo>
                        <a:pt x="148561" y="307494"/>
                      </a:lnTo>
                      <a:lnTo>
                        <a:pt x="53362" y="307494"/>
                      </a:lnTo>
                      <a:lnTo>
                        <a:pt x="51518" y="298158"/>
                      </a:lnTo>
                      <a:cubicBezTo>
                        <a:pt x="50973" y="295116"/>
                        <a:pt x="50741" y="292027"/>
                        <a:pt x="50826" y="288938"/>
                      </a:cubicBezTo>
                      <a:cubicBezTo>
                        <a:pt x="50826" y="261854"/>
                        <a:pt x="70304" y="240532"/>
                        <a:pt x="92778" y="215753"/>
                      </a:cubicBezTo>
                      <a:cubicBezTo>
                        <a:pt x="121130" y="184634"/>
                        <a:pt x="153171" y="149252"/>
                        <a:pt x="153171" y="94046"/>
                      </a:cubicBezTo>
                      <a:cubicBezTo>
                        <a:pt x="153171" y="47138"/>
                        <a:pt x="131273" y="23396"/>
                        <a:pt x="88053" y="23396"/>
                      </a:cubicBezTo>
                      <a:cubicBezTo>
                        <a:pt x="44833" y="23396"/>
                        <a:pt x="23051" y="47138"/>
                        <a:pt x="23051" y="94046"/>
                      </a:cubicBezTo>
                      <a:lnTo>
                        <a:pt x="23051" y="114330"/>
                      </a:lnTo>
                      <a:lnTo>
                        <a:pt x="48521" y="114330"/>
                      </a:lnTo>
                      <a:lnTo>
                        <a:pt x="48521" y="91280"/>
                      </a:lnTo>
                      <a:cubicBezTo>
                        <a:pt x="48521" y="51748"/>
                        <a:pt x="75260" y="47484"/>
                        <a:pt x="86670" y="47484"/>
                      </a:cubicBezTo>
                      <a:cubicBezTo>
                        <a:pt x="112025" y="47484"/>
                        <a:pt x="124819" y="63965"/>
                        <a:pt x="124819" y="96351"/>
                      </a:cubicBezTo>
                      <a:cubicBezTo>
                        <a:pt x="124819" y="147869"/>
                        <a:pt x="97619" y="177028"/>
                        <a:pt x="71226" y="206302"/>
                      </a:cubicBezTo>
                      <a:cubicBezTo>
                        <a:pt x="44833" y="235576"/>
                        <a:pt x="23051" y="259087"/>
                        <a:pt x="23051" y="302884"/>
                      </a:cubicBez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" name="Google Shape;194;p13"/>
                <p:cNvSpPr/>
                <p:nvPr/>
              </p:nvSpPr>
              <p:spPr>
                <a:xfrm>
                  <a:off x="3398035" y="1515757"/>
                  <a:ext cx="267964" cy="177111"/>
                </a:xfrm>
                <a:custGeom>
                  <a:rect b="b" l="l" r="r" t="t"/>
                  <a:pathLst>
                    <a:path extrusionOk="0" h="159970" w="242030">
                      <a:moveTo>
                        <a:pt x="242030" y="159970"/>
                      </a:moveTo>
                      <a:lnTo>
                        <a:pt x="0" y="159970"/>
                      </a:lnTo>
                      <a:lnTo>
                        <a:pt x="0" y="0"/>
                      </a:lnTo>
                      <a:lnTo>
                        <a:pt x="242030" y="0"/>
                      </a:lnTo>
                      <a:close/>
                      <a:moveTo>
                        <a:pt x="23051" y="136920"/>
                      </a:moveTo>
                      <a:lnTo>
                        <a:pt x="218980" y="136920"/>
                      </a:lnTo>
                      <a:lnTo>
                        <a:pt x="218980" y="23051"/>
                      </a:lnTo>
                      <a:lnTo>
                        <a:pt x="23051" y="23051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" name="Google Shape;195;p13"/>
                <p:cNvSpPr/>
                <p:nvPr/>
              </p:nvSpPr>
              <p:spPr>
                <a:xfrm>
                  <a:off x="3288679" y="4087742"/>
                  <a:ext cx="127218" cy="142131"/>
                </a:xfrm>
                <a:custGeom>
                  <a:rect b="b" l="l" r="r" t="t"/>
                  <a:pathLst>
                    <a:path extrusionOk="0" h="128375" w="114906">
                      <a:moveTo>
                        <a:pt x="0" y="89745"/>
                      </a:moveTo>
                      <a:lnTo>
                        <a:pt x="3458" y="73034"/>
                      </a:lnTo>
                      <a:lnTo>
                        <a:pt x="23857" y="73034"/>
                      </a:lnTo>
                      <a:cubicBezTo>
                        <a:pt x="23857" y="70383"/>
                        <a:pt x="23857" y="67386"/>
                        <a:pt x="23857" y="64390"/>
                      </a:cubicBezTo>
                      <a:cubicBezTo>
                        <a:pt x="23857" y="61393"/>
                        <a:pt x="23857" y="59203"/>
                        <a:pt x="23857" y="56668"/>
                      </a:cubicBezTo>
                      <a:lnTo>
                        <a:pt x="115" y="56668"/>
                      </a:lnTo>
                      <a:lnTo>
                        <a:pt x="3573" y="39956"/>
                      </a:lnTo>
                      <a:lnTo>
                        <a:pt x="26623" y="39956"/>
                      </a:lnTo>
                      <a:cubicBezTo>
                        <a:pt x="28552" y="30935"/>
                        <a:pt x="32491" y="22465"/>
                        <a:pt x="38149" y="15177"/>
                      </a:cubicBezTo>
                      <a:cubicBezTo>
                        <a:pt x="45801" y="5439"/>
                        <a:pt x="57575" y="-149"/>
                        <a:pt x="69958" y="79"/>
                      </a:cubicBezTo>
                      <a:cubicBezTo>
                        <a:pt x="85418" y="-882"/>
                        <a:pt x="100096" y="6969"/>
                        <a:pt x="107877" y="20364"/>
                      </a:cubicBezTo>
                      <a:cubicBezTo>
                        <a:pt x="112099" y="27344"/>
                        <a:pt x="114515" y="35266"/>
                        <a:pt x="114907" y="43414"/>
                      </a:cubicBezTo>
                      <a:lnTo>
                        <a:pt x="93470" y="43414"/>
                      </a:lnTo>
                      <a:cubicBezTo>
                        <a:pt x="92577" y="38694"/>
                        <a:pt x="90776" y="34193"/>
                        <a:pt x="88168" y="30160"/>
                      </a:cubicBezTo>
                      <a:cubicBezTo>
                        <a:pt x="84097" y="24786"/>
                        <a:pt x="77610" y="21802"/>
                        <a:pt x="70881" y="22207"/>
                      </a:cubicBezTo>
                      <a:cubicBezTo>
                        <a:pt x="63043" y="22235"/>
                        <a:pt x="55899" y="26700"/>
                        <a:pt x="52440" y="33733"/>
                      </a:cubicBezTo>
                      <a:cubicBezTo>
                        <a:pt x="51114" y="35872"/>
                        <a:pt x="50032" y="38153"/>
                        <a:pt x="49213" y="40533"/>
                      </a:cubicBezTo>
                      <a:lnTo>
                        <a:pt x="82060" y="40533"/>
                      </a:lnTo>
                      <a:lnTo>
                        <a:pt x="78602" y="57244"/>
                      </a:lnTo>
                      <a:lnTo>
                        <a:pt x="45986" y="57244"/>
                      </a:lnTo>
                      <a:cubicBezTo>
                        <a:pt x="45986" y="59780"/>
                        <a:pt x="45986" y="62546"/>
                        <a:pt x="45986" y="65427"/>
                      </a:cubicBezTo>
                      <a:cubicBezTo>
                        <a:pt x="45986" y="68308"/>
                        <a:pt x="45986" y="71074"/>
                        <a:pt x="45986" y="73610"/>
                      </a:cubicBezTo>
                      <a:lnTo>
                        <a:pt x="76528" y="73610"/>
                      </a:lnTo>
                      <a:lnTo>
                        <a:pt x="73070" y="90322"/>
                      </a:lnTo>
                      <a:lnTo>
                        <a:pt x="50020" y="90322"/>
                      </a:lnTo>
                      <a:cubicBezTo>
                        <a:pt x="50918" y="92352"/>
                        <a:pt x="51958" y="94316"/>
                        <a:pt x="53131" y="96200"/>
                      </a:cubicBezTo>
                      <a:cubicBezTo>
                        <a:pt x="57001" y="102484"/>
                        <a:pt x="63845" y="106321"/>
                        <a:pt x="71226" y="106342"/>
                      </a:cubicBezTo>
                      <a:cubicBezTo>
                        <a:pt x="78100" y="106682"/>
                        <a:pt x="84638" y="103347"/>
                        <a:pt x="88398" y="97583"/>
                      </a:cubicBezTo>
                      <a:cubicBezTo>
                        <a:pt x="91095" y="93248"/>
                        <a:pt x="92934" y="88435"/>
                        <a:pt x="93815" y="83407"/>
                      </a:cubicBezTo>
                      <a:lnTo>
                        <a:pt x="114215" y="83407"/>
                      </a:lnTo>
                      <a:cubicBezTo>
                        <a:pt x="112912" y="95432"/>
                        <a:pt x="107966" y="106771"/>
                        <a:pt x="100039" y="115908"/>
                      </a:cubicBezTo>
                      <a:cubicBezTo>
                        <a:pt x="92568" y="124134"/>
                        <a:pt x="81873" y="128682"/>
                        <a:pt x="70765" y="128355"/>
                      </a:cubicBezTo>
                      <a:cubicBezTo>
                        <a:pt x="57171" y="128788"/>
                        <a:pt x="44237" y="122493"/>
                        <a:pt x="36189" y="111528"/>
                      </a:cubicBezTo>
                      <a:cubicBezTo>
                        <a:pt x="31631" y="105131"/>
                        <a:pt x="28308" y="97939"/>
                        <a:pt x="26393" y="90322"/>
                      </a:cubicBez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" name="Google Shape;196;p13"/>
                <p:cNvSpPr/>
                <p:nvPr/>
              </p:nvSpPr>
              <p:spPr>
                <a:xfrm>
                  <a:off x="2825740" y="4120751"/>
                  <a:ext cx="72094" cy="75540"/>
                </a:xfrm>
                <a:custGeom>
                  <a:rect b="b" l="l" r="r" t="t"/>
                  <a:pathLst>
                    <a:path extrusionOk="0" h="68229" w="65117">
                      <a:moveTo>
                        <a:pt x="0" y="24433"/>
                      </a:moveTo>
                      <a:lnTo>
                        <a:pt x="28237" y="0"/>
                      </a:lnTo>
                      <a:lnTo>
                        <a:pt x="28237" y="19593"/>
                      </a:lnTo>
                      <a:lnTo>
                        <a:pt x="11410" y="34230"/>
                      </a:lnTo>
                      <a:lnTo>
                        <a:pt x="28237" y="48637"/>
                      </a:lnTo>
                      <a:lnTo>
                        <a:pt x="28237" y="68229"/>
                      </a:lnTo>
                      <a:lnTo>
                        <a:pt x="0" y="43911"/>
                      </a:lnTo>
                      <a:close/>
                      <a:moveTo>
                        <a:pt x="36535" y="24433"/>
                      </a:moveTo>
                      <a:lnTo>
                        <a:pt x="64772" y="0"/>
                      </a:lnTo>
                      <a:lnTo>
                        <a:pt x="64772" y="19593"/>
                      </a:lnTo>
                      <a:lnTo>
                        <a:pt x="48291" y="34230"/>
                      </a:lnTo>
                      <a:lnTo>
                        <a:pt x="65118" y="48637"/>
                      </a:lnTo>
                      <a:lnTo>
                        <a:pt x="65118" y="68229"/>
                      </a:lnTo>
                      <a:lnTo>
                        <a:pt x="36766" y="43911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" name="Google Shape;197;p13"/>
                <p:cNvSpPr/>
                <p:nvPr/>
              </p:nvSpPr>
              <p:spPr>
                <a:xfrm>
                  <a:off x="3445120" y="2633423"/>
                  <a:ext cx="107057" cy="105526"/>
                </a:xfrm>
                <a:custGeom>
                  <a:rect b="b" l="l" r="r" t="t"/>
                  <a:pathLst>
                    <a:path extrusionOk="0" h="95313" w="96696">
                      <a:moveTo>
                        <a:pt x="96697" y="58203"/>
                      </a:moveTo>
                      <a:lnTo>
                        <a:pt x="0" y="95314"/>
                      </a:lnTo>
                      <a:lnTo>
                        <a:pt x="0" y="72263"/>
                      </a:lnTo>
                      <a:lnTo>
                        <a:pt x="69152" y="47599"/>
                      </a:lnTo>
                      <a:lnTo>
                        <a:pt x="0" y="23051"/>
                      </a:lnTo>
                      <a:lnTo>
                        <a:pt x="0" y="0"/>
                      </a:lnTo>
                      <a:lnTo>
                        <a:pt x="96697" y="37227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" name="Google Shape;198;p13"/>
                <p:cNvSpPr/>
                <p:nvPr/>
              </p:nvSpPr>
              <p:spPr>
                <a:xfrm>
                  <a:off x="3064532" y="1536636"/>
                  <a:ext cx="92418" cy="135816"/>
                </a:xfrm>
                <a:custGeom>
                  <a:rect b="b" l="l" r="r" t="t"/>
                  <a:pathLst>
                    <a:path extrusionOk="0" h="122672" w="83474">
                      <a:moveTo>
                        <a:pt x="12864" y="7766"/>
                      </a:moveTo>
                      <a:cubicBezTo>
                        <a:pt x="20940" y="2496"/>
                        <a:pt x="30424" y="-196"/>
                        <a:pt x="40064" y="44"/>
                      </a:cubicBezTo>
                      <a:cubicBezTo>
                        <a:pt x="51173" y="-416"/>
                        <a:pt x="62132" y="2738"/>
                        <a:pt x="71297" y="9034"/>
                      </a:cubicBezTo>
                      <a:cubicBezTo>
                        <a:pt x="84302" y="20094"/>
                        <a:pt x="87289" y="38990"/>
                        <a:pt x="78327" y="53521"/>
                      </a:cubicBezTo>
                      <a:cubicBezTo>
                        <a:pt x="74778" y="57882"/>
                        <a:pt x="70671" y="61757"/>
                        <a:pt x="66111" y="65047"/>
                      </a:cubicBezTo>
                      <a:lnTo>
                        <a:pt x="60233" y="69541"/>
                      </a:lnTo>
                      <a:cubicBezTo>
                        <a:pt x="57325" y="71746"/>
                        <a:pt x="55123" y="74750"/>
                        <a:pt x="53894" y="78185"/>
                      </a:cubicBezTo>
                      <a:cubicBezTo>
                        <a:pt x="53073" y="81343"/>
                        <a:pt x="52723" y="84606"/>
                        <a:pt x="52857" y="87866"/>
                      </a:cubicBezTo>
                      <a:lnTo>
                        <a:pt x="30498" y="87867"/>
                      </a:lnTo>
                      <a:cubicBezTo>
                        <a:pt x="30462" y="81395"/>
                        <a:pt x="31355" y="74952"/>
                        <a:pt x="33149" y="68735"/>
                      </a:cubicBezTo>
                      <a:cubicBezTo>
                        <a:pt x="35932" y="63749"/>
                        <a:pt x="39888" y="59516"/>
                        <a:pt x="44674" y="56403"/>
                      </a:cubicBezTo>
                      <a:lnTo>
                        <a:pt x="50667" y="51677"/>
                      </a:lnTo>
                      <a:cubicBezTo>
                        <a:pt x="53712" y="49524"/>
                        <a:pt x="56105" y="46573"/>
                        <a:pt x="57582" y="43149"/>
                      </a:cubicBezTo>
                      <a:cubicBezTo>
                        <a:pt x="58404" y="41058"/>
                        <a:pt x="58796" y="38824"/>
                        <a:pt x="58735" y="36579"/>
                      </a:cubicBezTo>
                      <a:cubicBezTo>
                        <a:pt x="59393" y="28139"/>
                        <a:pt x="53084" y="20764"/>
                        <a:pt x="44644" y="20106"/>
                      </a:cubicBezTo>
                      <a:cubicBezTo>
                        <a:pt x="43887" y="20047"/>
                        <a:pt x="43126" y="20044"/>
                        <a:pt x="42369" y="20098"/>
                      </a:cubicBezTo>
                      <a:cubicBezTo>
                        <a:pt x="35720" y="19665"/>
                        <a:pt x="29458" y="23251"/>
                        <a:pt x="26464" y="29203"/>
                      </a:cubicBezTo>
                      <a:cubicBezTo>
                        <a:pt x="24881" y="32469"/>
                        <a:pt x="24091" y="36062"/>
                        <a:pt x="24159" y="39691"/>
                      </a:cubicBezTo>
                      <a:lnTo>
                        <a:pt x="187" y="39691"/>
                      </a:lnTo>
                      <a:cubicBezTo>
                        <a:pt x="-1023" y="27622"/>
                        <a:pt x="3704" y="15717"/>
                        <a:pt x="12864" y="7766"/>
                      </a:cubicBezTo>
                      <a:close/>
                      <a:moveTo>
                        <a:pt x="29691" y="98815"/>
                      </a:moveTo>
                      <a:lnTo>
                        <a:pt x="54470" y="98815"/>
                      </a:lnTo>
                      <a:lnTo>
                        <a:pt x="54470" y="122673"/>
                      </a:lnTo>
                      <a:lnTo>
                        <a:pt x="29691" y="122673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" name="Google Shape;199;p13"/>
                <p:cNvSpPr/>
                <p:nvPr/>
              </p:nvSpPr>
              <p:spPr>
                <a:xfrm>
                  <a:off x="2145621" y="3252674"/>
                  <a:ext cx="104250" cy="131047"/>
                </a:xfrm>
                <a:custGeom>
                  <a:rect b="b" l="l" r="r" t="t"/>
                  <a:pathLst>
                    <a:path extrusionOk="0" h="118364" w="94161">
                      <a:moveTo>
                        <a:pt x="3342" y="71457"/>
                      </a:moveTo>
                      <a:lnTo>
                        <a:pt x="20054" y="71457"/>
                      </a:lnTo>
                      <a:lnTo>
                        <a:pt x="26623" y="47254"/>
                      </a:lnTo>
                      <a:lnTo>
                        <a:pt x="9797" y="47254"/>
                      </a:lnTo>
                      <a:lnTo>
                        <a:pt x="13485" y="33423"/>
                      </a:lnTo>
                      <a:lnTo>
                        <a:pt x="30311" y="33423"/>
                      </a:lnTo>
                      <a:lnTo>
                        <a:pt x="39416" y="0"/>
                      </a:lnTo>
                      <a:lnTo>
                        <a:pt x="55782" y="0"/>
                      </a:lnTo>
                      <a:lnTo>
                        <a:pt x="46793" y="33423"/>
                      </a:lnTo>
                      <a:lnTo>
                        <a:pt x="60392" y="33423"/>
                      </a:lnTo>
                      <a:lnTo>
                        <a:pt x="69267" y="0"/>
                      </a:lnTo>
                      <a:lnTo>
                        <a:pt x="86324" y="0"/>
                      </a:lnTo>
                      <a:lnTo>
                        <a:pt x="77335" y="33423"/>
                      </a:lnTo>
                      <a:lnTo>
                        <a:pt x="94161" y="33423"/>
                      </a:lnTo>
                      <a:lnTo>
                        <a:pt x="90473" y="47254"/>
                      </a:lnTo>
                      <a:lnTo>
                        <a:pt x="73646" y="47254"/>
                      </a:lnTo>
                      <a:lnTo>
                        <a:pt x="67192" y="71457"/>
                      </a:lnTo>
                      <a:lnTo>
                        <a:pt x="84019" y="71457"/>
                      </a:lnTo>
                      <a:lnTo>
                        <a:pt x="80331" y="85287"/>
                      </a:lnTo>
                      <a:lnTo>
                        <a:pt x="63274" y="85287"/>
                      </a:lnTo>
                      <a:lnTo>
                        <a:pt x="54399" y="118364"/>
                      </a:lnTo>
                      <a:lnTo>
                        <a:pt x="37918" y="118364"/>
                      </a:lnTo>
                      <a:lnTo>
                        <a:pt x="46793" y="85287"/>
                      </a:lnTo>
                      <a:lnTo>
                        <a:pt x="33078" y="85287"/>
                      </a:lnTo>
                      <a:lnTo>
                        <a:pt x="24203" y="118364"/>
                      </a:lnTo>
                      <a:lnTo>
                        <a:pt x="7722" y="118364"/>
                      </a:lnTo>
                      <a:lnTo>
                        <a:pt x="16712" y="85287"/>
                      </a:lnTo>
                      <a:lnTo>
                        <a:pt x="0" y="85287"/>
                      </a:lnTo>
                      <a:close/>
                      <a:moveTo>
                        <a:pt x="50135" y="71457"/>
                      </a:moveTo>
                      <a:lnTo>
                        <a:pt x="56589" y="47254"/>
                      </a:lnTo>
                      <a:lnTo>
                        <a:pt x="43105" y="47254"/>
                      </a:lnTo>
                      <a:lnTo>
                        <a:pt x="36535" y="71457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" name="Google Shape;200;p13"/>
                <p:cNvSpPr/>
                <p:nvPr/>
              </p:nvSpPr>
              <p:spPr>
                <a:xfrm>
                  <a:off x="2199336" y="2509209"/>
                  <a:ext cx="147669" cy="143235"/>
                </a:xfrm>
                <a:custGeom>
                  <a:rect b="b" l="l" r="r" t="t"/>
                  <a:pathLst>
                    <a:path extrusionOk="0" h="129373" w="133377">
                      <a:moveTo>
                        <a:pt x="39653" y="89717"/>
                      </a:moveTo>
                      <a:cubicBezTo>
                        <a:pt x="34901" y="84156"/>
                        <a:pt x="32503" y="76963"/>
                        <a:pt x="32968" y="69663"/>
                      </a:cubicBezTo>
                      <a:cubicBezTo>
                        <a:pt x="33131" y="59423"/>
                        <a:pt x="36700" y="49529"/>
                        <a:pt x="43110" y="41542"/>
                      </a:cubicBezTo>
                      <a:cubicBezTo>
                        <a:pt x="48876" y="33441"/>
                        <a:pt x="58177" y="28598"/>
                        <a:pt x="68120" y="28518"/>
                      </a:cubicBezTo>
                      <a:cubicBezTo>
                        <a:pt x="73087" y="28221"/>
                        <a:pt x="77960" y="29971"/>
                        <a:pt x="81604" y="33359"/>
                      </a:cubicBezTo>
                      <a:cubicBezTo>
                        <a:pt x="83965" y="35726"/>
                        <a:pt x="85672" y="38664"/>
                        <a:pt x="86560" y="41887"/>
                      </a:cubicBezTo>
                      <a:lnTo>
                        <a:pt x="89442" y="31400"/>
                      </a:lnTo>
                      <a:lnTo>
                        <a:pt x="105116" y="31400"/>
                      </a:lnTo>
                      <a:lnTo>
                        <a:pt x="94513" y="67358"/>
                      </a:lnTo>
                      <a:cubicBezTo>
                        <a:pt x="93706" y="70240"/>
                        <a:pt x="93130" y="72429"/>
                        <a:pt x="92784" y="73812"/>
                      </a:cubicBezTo>
                      <a:cubicBezTo>
                        <a:pt x="92449" y="75015"/>
                        <a:pt x="92256" y="76253"/>
                        <a:pt x="92208" y="77501"/>
                      </a:cubicBezTo>
                      <a:cubicBezTo>
                        <a:pt x="92248" y="79204"/>
                        <a:pt x="92811" y="80854"/>
                        <a:pt x="93821" y="82226"/>
                      </a:cubicBezTo>
                      <a:cubicBezTo>
                        <a:pt x="95160" y="83730"/>
                        <a:pt x="97114" y="84537"/>
                        <a:pt x="99123" y="84416"/>
                      </a:cubicBezTo>
                      <a:cubicBezTo>
                        <a:pt x="105082" y="83702"/>
                        <a:pt x="110366" y="80250"/>
                        <a:pt x="113414" y="75080"/>
                      </a:cubicBezTo>
                      <a:cubicBezTo>
                        <a:pt x="118515" y="67903"/>
                        <a:pt x="121034" y="59209"/>
                        <a:pt x="120560" y="50416"/>
                      </a:cubicBezTo>
                      <a:cubicBezTo>
                        <a:pt x="121394" y="36544"/>
                        <a:pt x="113673" y="23568"/>
                        <a:pt x="101082" y="17685"/>
                      </a:cubicBezTo>
                      <a:cubicBezTo>
                        <a:pt x="76754" y="6369"/>
                        <a:pt x="47995" y="10927"/>
                        <a:pt x="28358" y="29210"/>
                      </a:cubicBezTo>
                      <a:cubicBezTo>
                        <a:pt x="18317" y="39019"/>
                        <a:pt x="12735" y="52515"/>
                        <a:pt x="12914" y="66552"/>
                      </a:cubicBezTo>
                      <a:cubicBezTo>
                        <a:pt x="12388" y="81485"/>
                        <a:pt x="19132" y="95747"/>
                        <a:pt x="31009" y="104816"/>
                      </a:cubicBezTo>
                      <a:cubicBezTo>
                        <a:pt x="42187" y="113300"/>
                        <a:pt x="55937" y="117694"/>
                        <a:pt x="69964" y="117263"/>
                      </a:cubicBezTo>
                      <a:cubicBezTo>
                        <a:pt x="80047" y="117324"/>
                        <a:pt x="90040" y="115365"/>
                        <a:pt x="99354" y="111500"/>
                      </a:cubicBezTo>
                      <a:cubicBezTo>
                        <a:pt x="104753" y="109167"/>
                        <a:pt x="109891" y="106269"/>
                        <a:pt x="114682" y="102856"/>
                      </a:cubicBezTo>
                      <a:lnTo>
                        <a:pt x="116757" y="101358"/>
                      </a:lnTo>
                      <a:lnTo>
                        <a:pt x="122750" y="110693"/>
                      </a:lnTo>
                      <a:cubicBezTo>
                        <a:pt x="115063" y="116651"/>
                        <a:pt x="106461" y="121322"/>
                        <a:pt x="97279" y="124524"/>
                      </a:cubicBezTo>
                      <a:cubicBezTo>
                        <a:pt x="88169" y="127713"/>
                        <a:pt x="78578" y="129312"/>
                        <a:pt x="68926" y="129249"/>
                      </a:cubicBezTo>
                      <a:cubicBezTo>
                        <a:pt x="48881" y="130471"/>
                        <a:pt x="29342" y="122647"/>
                        <a:pt x="15680" y="107927"/>
                      </a:cubicBezTo>
                      <a:cubicBezTo>
                        <a:pt x="-6657" y="82254"/>
                        <a:pt x="-4933" y="43574"/>
                        <a:pt x="19598" y="19989"/>
                      </a:cubicBezTo>
                      <a:cubicBezTo>
                        <a:pt x="33701" y="6512"/>
                        <a:pt x="52660" y="-681"/>
                        <a:pt x="72154" y="51"/>
                      </a:cubicBezTo>
                      <a:cubicBezTo>
                        <a:pt x="87676" y="-506"/>
                        <a:pt x="102911" y="4341"/>
                        <a:pt x="115258" y="13766"/>
                      </a:cubicBezTo>
                      <a:cubicBezTo>
                        <a:pt x="127101" y="22810"/>
                        <a:pt x="133841" y="37021"/>
                        <a:pt x="133353" y="51914"/>
                      </a:cubicBezTo>
                      <a:cubicBezTo>
                        <a:pt x="133585" y="63719"/>
                        <a:pt x="129485" y="75199"/>
                        <a:pt x="121827" y="84185"/>
                      </a:cubicBezTo>
                      <a:cubicBezTo>
                        <a:pt x="115651" y="92396"/>
                        <a:pt x="106052" y="97323"/>
                        <a:pt x="95780" y="97555"/>
                      </a:cubicBezTo>
                      <a:cubicBezTo>
                        <a:pt x="91516" y="97775"/>
                        <a:pt x="87349" y="96233"/>
                        <a:pt x="84255" y="93290"/>
                      </a:cubicBezTo>
                      <a:cubicBezTo>
                        <a:pt x="81771" y="90996"/>
                        <a:pt x="80317" y="87796"/>
                        <a:pt x="80221" y="84416"/>
                      </a:cubicBezTo>
                      <a:lnTo>
                        <a:pt x="80221" y="83148"/>
                      </a:lnTo>
                      <a:cubicBezTo>
                        <a:pt x="80169" y="82650"/>
                        <a:pt x="80169" y="82148"/>
                        <a:pt x="80221" y="81649"/>
                      </a:cubicBezTo>
                      <a:cubicBezTo>
                        <a:pt x="78436" y="85179"/>
                        <a:pt x="76058" y="88375"/>
                        <a:pt x="73191" y="91100"/>
                      </a:cubicBezTo>
                      <a:cubicBezTo>
                        <a:pt x="68609" y="95317"/>
                        <a:pt x="62591" y="97626"/>
                        <a:pt x="56364" y="97554"/>
                      </a:cubicBezTo>
                      <a:cubicBezTo>
                        <a:pt x="49904" y="97564"/>
                        <a:pt x="43776" y="94690"/>
                        <a:pt x="39652" y="89717"/>
                      </a:cubicBezTo>
                      <a:close/>
                      <a:moveTo>
                        <a:pt x="79184" y="42809"/>
                      </a:moveTo>
                      <a:cubicBezTo>
                        <a:pt x="77349" y="40823"/>
                        <a:pt x="74742" y="39729"/>
                        <a:pt x="72038" y="39813"/>
                      </a:cubicBezTo>
                      <a:cubicBezTo>
                        <a:pt x="65469" y="40327"/>
                        <a:pt x="59735" y="44461"/>
                        <a:pt x="57171" y="50531"/>
                      </a:cubicBezTo>
                      <a:cubicBezTo>
                        <a:pt x="53372" y="56800"/>
                        <a:pt x="51267" y="63949"/>
                        <a:pt x="51063" y="71277"/>
                      </a:cubicBezTo>
                      <a:cubicBezTo>
                        <a:pt x="50903" y="74755"/>
                        <a:pt x="51874" y="78192"/>
                        <a:pt x="53829" y="81073"/>
                      </a:cubicBezTo>
                      <a:cubicBezTo>
                        <a:pt x="55629" y="83511"/>
                        <a:pt x="58523" y="84894"/>
                        <a:pt x="61551" y="84762"/>
                      </a:cubicBezTo>
                      <a:cubicBezTo>
                        <a:pt x="67544" y="84762"/>
                        <a:pt x="72384" y="80267"/>
                        <a:pt x="76072" y="71392"/>
                      </a:cubicBezTo>
                      <a:cubicBezTo>
                        <a:pt x="79299" y="64745"/>
                        <a:pt x="81254" y="57552"/>
                        <a:pt x="81835" y="50186"/>
                      </a:cubicBezTo>
                      <a:cubicBezTo>
                        <a:pt x="81895" y="47414"/>
                        <a:pt x="80954" y="44713"/>
                        <a:pt x="79184" y="42579"/>
                      </a:cubicBez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" name="Google Shape;201;p13"/>
                <p:cNvSpPr/>
                <p:nvPr/>
              </p:nvSpPr>
              <p:spPr>
                <a:xfrm>
                  <a:off x="1981526" y="1478880"/>
                  <a:ext cx="99274" cy="99784"/>
                </a:xfrm>
                <a:custGeom>
                  <a:rect b="b" l="l" r="r" t="t"/>
                  <a:pathLst>
                    <a:path extrusionOk="0" h="90127" w="89666">
                      <a:moveTo>
                        <a:pt x="0" y="55552"/>
                      </a:moveTo>
                      <a:lnTo>
                        <a:pt x="0" y="33884"/>
                      </a:lnTo>
                      <a:lnTo>
                        <a:pt x="34000" y="33884"/>
                      </a:lnTo>
                      <a:lnTo>
                        <a:pt x="34000" y="0"/>
                      </a:lnTo>
                      <a:lnTo>
                        <a:pt x="55782" y="0"/>
                      </a:lnTo>
                      <a:lnTo>
                        <a:pt x="55782" y="33884"/>
                      </a:lnTo>
                      <a:lnTo>
                        <a:pt x="89666" y="33884"/>
                      </a:lnTo>
                      <a:lnTo>
                        <a:pt x="89666" y="55552"/>
                      </a:lnTo>
                      <a:lnTo>
                        <a:pt x="55782" y="55552"/>
                      </a:lnTo>
                      <a:lnTo>
                        <a:pt x="55782" y="90127"/>
                      </a:lnTo>
                      <a:lnTo>
                        <a:pt x="34000" y="90127"/>
                      </a:lnTo>
                      <a:lnTo>
                        <a:pt x="34000" y="55552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" name="Google Shape;202;p13"/>
                <p:cNvSpPr/>
                <p:nvPr/>
              </p:nvSpPr>
              <p:spPr>
                <a:xfrm>
                  <a:off x="2862235" y="1837186"/>
                  <a:ext cx="96339" cy="97105"/>
                </a:xfrm>
                <a:custGeom>
                  <a:rect b="b" l="l" r="r" t="t"/>
                  <a:pathLst>
                    <a:path extrusionOk="0" h="87707" w="87015">
                      <a:moveTo>
                        <a:pt x="71802" y="0"/>
                      </a:moveTo>
                      <a:lnTo>
                        <a:pt x="87016" y="15213"/>
                      </a:lnTo>
                      <a:lnTo>
                        <a:pt x="58548" y="43681"/>
                      </a:lnTo>
                      <a:lnTo>
                        <a:pt x="87016" y="72148"/>
                      </a:lnTo>
                      <a:lnTo>
                        <a:pt x="71802" y="87592"/>
                      </a:lnTo>
                      <a:lnTo>
                        <a:pt x="43220" y="59125"/>
                      </a:lnTo>
                      <a:lnTo>
                        <a:pt x="15328" y="87707"/>
                      </a:lnTo>
                      <a:lnTo>
                        <a:pt x="0" y="72148"/>
                      </a:lnTo>
                      <a:lnTo>
                        <a:pt x="28467" y="43681"/>
                      </a:lnTo>
                      <a:lnTo>
                        <a:pt x="0" y="15213"/>
                      </a:lnTo>
                      <a:lnTo>
                        <a:pt x="15328" y="0"/>
                      </a:lnTo>
                      <a:lnTo>
                        <a:pt x="43220" y="28237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" name="Google Shape;203;p13"/>
                <p:cNvSpPr/>
                <p:nvPr/>
              </p:nvSpPr>
              <p:spPr>
                <a:xfrm>
                  <a:off x="3993298" y="1827489"/>
                  <a:ext cx="99147" cy="99274"/>
                </a:xfrm>
                <a:custGeom>
                  <a:rect b="b" l="l" r="r" t="t"/>
                  <a:pathLst>
                    <a:path extrusionOk="0" h="89666" w="89551">
                      <a:moveTo>
                        <a:pt x="89551" y="33999"/>
                      </a:moveTo>
                      <a:lnTo>
                        <a:pt x="89551" y="55552"/>
                      </a:lnTo>
                      <a:lnTo>
                        <a:pt x="0" y="55552"/>
                      </a:lnTo>
                      <a:lnTo>
                        <a:pt x="0" y="33999"/>
                      </a:lnTo>
                      <a:close/>
                      <a:moveTo>
                        <a:pt x="57396" y="0"/>
                      </a:moveTo>
                      <a:lnTo>
                        <a:pt x="57396" y="24549"/>
                      </a:lnTo>
                      <a:lnTo>
                        <a:pt x="32156" y="24549"/>
                      </a:lnTo>
                      <a:lnTo>
                        <a:pt x="32156" y="0"/>
                      </a:lnTo>
                      <a:close/>
                      <a:moveTo>
                        <a:pt x="32156" y="89666"/>
                      </a:moveTo>
                      <a:lnTo>
                        <a:pt x="32156" y="65002"/>
                      </a:lnTo>
                      <a:lnTo>
                        <a:pt x="57396" y="65002"/>
                      </a:lnTo>
                      <a:lnTo>
                        <a:pt x="57396" y="89666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" name="Google Shape;204;p13"/>
                <p:cNvSpPr/>
                <p:nvPr/>
              </p:nvSpPr>
              <p:spPr>
                <a:xfrm>
                  <a:off x="1123355" y="1988983"/>
                  <a:ext cx="127558" cy="74789"/>
                </a:xfrm>
                <a:custGeom>
                  <a:rect b="b" l="l" r="r" t="t"/>
                  <a:pathLst>
                    <a:path extrusionOk="0" h="67551" w="115213">
                      <a:moveTo>
                        <a:pt x="70231" y="4309"/>
                      </a:moveTo>
                      <a:cubicBezTo>
                        <a:pt x="74824" y="1441"/>
                        <a:pt x="80146" y="-39"/>
                        <a:pt x="85560" y="44"/>
                      </a:cubicBezTo>
                      <a:cubicBezTo>
                        <a:pt x="93967" y="-443"/>
                        <a:pt x="102103" y="3111"/>
                        <a:pt x="107458" y="9610"/>
                      </a:cubicBezTo>
                      <a:cubicBezTo>
                        <a:pt x="112774" y="16443"/>
                        <a:pt x="115508" y="24932"/>
                        <a:pt x="115180" y="33583"/>
                      </a:cubicBezTo>
                      <a:cubicBezTo>
                        <a:pt x="115547" y="42344"/>
                        <a:pt x="112903" y="50967"/>
                        <a:pt x="107688" y="58016"/>
                      </a:cubicBezTo>
                      <a:cubicBezTo>
                        <a:pt x="102272" y="64557"/>
                        <a:pt x="94030" y="68077"/>
                        <a:pt x="85560" y="67467"/>
                      </a:cubicBezTo>
                      <a:cubicBezTo>
                        <a:pt x="79429" y="67433"/>
                        <a:pt x="73508" y="65228"/>
                        <a:pt x="68848" y="61244"/>
                      </a:cubicBezTo>
                      <a:cubicBezTo>
                        <a:pt x="64773" y="57563"/>
                        <a:pt x="61276" y="53289"/>
                        <a:pt x="58476" y="48566"/>
                      </a:cubicBezTo>
                      <a:cubicBezTo>
                        <a:pt x="55162" y="54220"/>
                        <a:pt x="50587" y="59032"/>
                        <a:pt x="45106" y="62627"/>
                      </a:cubicBezTo>
                      <a:cubicBezTo>
                        <a:pt x="40238" y="65799"/>
                        <a:pt x="34550" y="67481"/>
                        <a:pt x="28740" y="67467"/>
                      </a:cubicBezTo>
                      <a:cubicBezTo>
                        <a:pt x="20363" y="68160"/>
                        <a:pt x="12205" y="64559"/>
                        <a:pt x="7073" y="57901"/>
                      </a:cubicBezTo>
                      <a:cubicBezTo>
                        <a:pt x="2111" y="50749"/>
                        <a:pt x="-360" y="42163"/>
                        <a:pt x="42" y="33468"/>
                      </a:cubicBezTo>
                      <a:cubicBezTo>
                        <a:pt x="-256" y="24838"/>
                        <a:pt x="2522" y="16382"/>
                        <a:pt x="7879" y="9610"/>
                      </a:cubicBezTo>
                      <a:cubicBezTo>
                        <a:pt x="12956" y="3336"/>
                        <a:pt x="20674" y="-203"/>
                        <a:pt x="28740" y="44"/>
                      </a:cubicBezTo>
                      <a:cubicBezTo>
                        <a:pt x="33891" y="62"/>
                        <a:pt x="38944" y="1454"/>
                        <a:pt x="43377" y="4078"/>
                      </a:cubicBezTo>
                      <a:cubicBezTo>
                        <a:pt x="48859" y="7851"/>
                        <a:pt x="53459" y="12766"/>
                        <a:pt x="56862" y="18485"/>
                      </a:cubicBezTo>
                      <a:cubicBezTo>
                        <a:pt x="60444" y="13006"/>
                        <a:pt x="64971" y="8206"/>
                        <a:pt x="70231" y="4309"/>
                      </a:cubicBezTo>
                      <a:close/>
                      <a:moveTo>
                        <a:pt x="40035" y="45915"/>
                      </a:moveTo>
                      <a:cubicBezTo>
                        <a:pt x="43208" y="42169"/>
                        <a:pt x="45810" y="37975"/>
                        <a:pt x="47757" y="33468"/>
                      </a:cubicBezTo>
                      <a:cubicBezTo>
                        <a:pt x="45620" y="28814"/>
                        <a:pt x="42696" y="24564"/>
                        <a:pt x="39113" y="20905"/>
                      </a:cubicBezTo>
                      <a:cubicBezTo>
                        <a:pt x="36203" y="18507"/>
                        <a:pt x="32507" y="17275"/>
                        <a:pt x="28740" y="17448"/>
                      </a:cubicBezTo>
                      <a:cubicBezTo>
                        <a:pt x="25310" y="17493"/>
                        <a:pt x="22103" y="19160"/>
                        <a:pt x="20096" y="21942"/>
                      </a:cubicBezTo>
                      <a:cubicBezTo>
                        <a:pt x="17679" y="25285"/>
                        <a:pt x="16461" y="29346"/>
                        <a:pt x="16639" y="33468"/>
                      </a:cubicBezTo>
                      <a:cubicBezTo>
                        <a:pt x="16378" y="37761"/>
                        <a:pt x="17554" y="42018"/>
                        <a:pt x="19981" y="45569"/>
                      </a:cubicBezTo>
                      <a:cubicBezTo>
                        <a:pt x="21944" y="48462"/>
                        <a:pt x="25245" y="50156"/>
                        <a:pt x="28740" y="50064"/>
                      </a:cubicBezTo>
                      <a:cubicBezTo>
                        <a:pt x="32926" y="50364"/>
                        <a:pt x="37039" y="48853"/>
                        <a:pt x="40035" y="45915"/>
                      </a:cubicBezTo>
                      <a:close/>
                      <a:moveTo>
                        <a:pt x="95356" y="21827"/>
                      </a:moveTo>
                      <a:cubicBezTo>
                        <a:pt x="93011" y="18843"/>
                        <a:pt x="89347" y="17205"/>
                        <a:pt x="85560" y="17448"/>
                      </a:cubicBezTo>
                      <a:cubicBezTo>
                        <a:pt x="82086" y="17230"/>
                        <a:pt x="78673" y="18436"/>
                        <a:pt x="76109" y="20790"/>
                      </a:cubicBezTo>
                      <a:cubicBezTo>
                        <a:pt x="72839" y="24700"/>
                        <a:pt x="70195" y="29093"/>
                        <a:pt x="68272" y="33813"/>
                      </a:cubicBezTo>
                      <a:cubicBezTo>
                        <a:pt x="70224" y="38160"/>
                        <a:pt x="72743" y="42229"/>
                        <a:pt x="75763" y="45915"/>
                      </a:cubicBezTo>
                      <a:cubicBezTo>
                        <a:pt x="78262" y="48667"/>
                        <a:pt x="81844" y="50184"/>
                        <a:pt x="85560" y="50064"/>
                      </a:cubicBezTo>
                      <a:cubicBezTo>
                        <a:pt x="89407" y="50318"/>
                        <a:pt x="93127" y="48631"/>
                        <a:pt x="95471" y="45569"/>
                      </a:cubicBezTo>
                      <a:cubicBezTo>
                        <a:pt x="97941" y="41947"/>
                        <a:pt x="99155" y="37615"/>
                        <a:pt x="98929" y="33237"/>
                      </a:cubicBezTo>
                      <a:cubicBezTo>
                        <a:pt x="99143" y="29129"/>
                        <a:pt x="97875" y="25080"/>
                        <a:pt x="95356" y="21827"/>
                      </a:cubicBez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" name="Google Shape;205;p13"/>
                <p:cNvSpPr/>
                <p:nvPr/>
              </p:nvSpPr>
              <p:spPr>
                <a:xfrm>
                  <a:off x="3260862" y="4588157"/>
                  <a:ext cx="429380" cy="1114858"/>
                </a:xfrm>
                <a:custGeom>
                  <a:rect b="b" l="l" r="r" t="t"/>
                  <a:pathLst>
                    <a:path extrusionOk="0" h="1006961" w="387824">
                      <a:moveTo>
                        <a:pt x="16366" y="1006961"/>
                      </a:moveTo>
                      <a:lnTo>
                        <a:pt x="0" y="990710"/>
                      </a:lnTo>
                      <a:lnTo>
                        <a:pt x="364774" y="625936"/>
                      </a:lnTo>
                      <a:lnTo>
                        <a:pt x="364774" y="0"/>
                      </a:lnTo>
                      <a:lnTo>
                        <a:pt x="387825" y="0"/>
                      </a:lnTo>
                      <a:lnTo>
                        <a:pt x="387825" y="635502"/>
                      </a:lnTo>
                      <a:lnTo>
                        <a:pt x="16366" y="1006961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" name="Google Shape;206;p13"/>
                <p:cNvSpPr/>
                <p:nvPr/>
              </p:nvSpPr>
              <p:spPr>
                <a:xfrm>
                  <a:off x="1403872" y="4644429"/>
                  <a:ext cx="719036" cy="1358450"/>
                </a:xfrm>
                <a:custGeom>
                  <a:rect b="b" l="l" r="r" t="t"/>
                  <a:pathLst>
                    <a:path extrusionOk="0" h="1226978" w="649447">
                      <a:moveTo>
                        <a:pt x="633082" y="1226978"/>
                      </a:moveTo>
                      <a:lnTo>
                        <a:pt x="0" y="593896"/>
                      </a:lnTo>
                      <a:lnTo>
                        <a:pt x="0" y="0"/>
                      </a:lnTo>
                      <a:lnTo>
                        <a:pt x="23051" y="0"/>
                      </a:lnTo>
                      <a:lnTo>
                        <a:pt x="23051" y="584330"/>
                      </a:lnTo>
                      <a:lnTo>
                        <a:pt x="649448" y="1210728"/>
                      </a:lnTo>
                      <a:lnTo>
                        <a:pt x="633082" y="1226978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" name="Google Shape;207;p13"/>
                <p:cNvSpPr/>
                <p:nvPr/>
              </p:nvSpPr>
              <p:spPr>
                <a:xfrm>
                  <a:off x="1690083" y="3362157"/>
                  <a:ext cx="432825" cy="2493980"/>
                </a:xfrm>
                <a:custGeom>
                  <a:rect b="b" l="l" r="r" t="t"/>
                  <a:pathLst>
                    <a:path extrusionOk="0" h="2252610" w="390936">
                      <a:moveTo>
                        <a:pt x="374571" y="2252610"/>
                      </a:moveTo>
                      <a:lnTo>
                        <a:pt x="0" y="1877924"/>
                      </a:lnTo>
                      <a:lnTo>
                        <a:pt x="0" y="0"/>
                      </a:lnTo>
                      <a:lnTo>
                        <a:pt x="23051" y="0"/>
                      </a:lnTo>
                      <a:lnTo>
                        <a:pt x="23051" y="1868474"/>
                      </a:lnTo>
                      <a:lnTo>
                        <a:pt x="390936" y="2236360"/>
                      </a:lnTo>
                      <a:lnTo>
                        <a:pt x="374571" y="2252610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" name="Google Shape;208;p13"/>
                <p:cNvSpPr/>
                <p:nvPr/>
              </p:nvSpPr>
              <p:spPr>
                <a:xfrm rot="-2700000">
                  <a:off x="1619649" y="3597483"/>
                  <a:ext cx="25520" cy="199058"/>
                </a:xfrm>
                <a:custGeom>
                  <a:rect b="b" l="l" r="r" t="t"/>
                  <a:pathLst>
                    <a:path extrusionOk="0" h="179793" w="23050">
                      <a:moveTo>
                        <a:pt x="0" y="0"/>
                      </a:moveTo>
                      <a:lnTo>
                        <a:pt x="23050" y="0"/>
                      </a:lnTo>
                      <a:lnTo>
                        <a:pt x="23050" y="179794"/>
                      </a:lnTo>
                      <a:lnTo>
                        <a:pt x="0" y="179794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" name="Google Shape;209;p13"/>
                <p:cNvSpPr/>
                <p:nvPr/>
              </p:nvSpPr>
              <p:spPr>
                <a:xfrm>
                  <a:off x="3278471" y="3640585"/>
                  <a:ext cx="267453" cy="1963538"/>
                </a:xfrm>
                <a:custGeom>
                  <a:rect b="b" l="l" r="r" t="t"/>
                  <a:pathLst>
                    <a:path extrusionOk="0" h="1773505" w="241569">
                      <a:moveTo>
                        <a:pt x="16251" y="1773506"/>
                      </a:moveTo>
                      <a:lnTo>
                        <a:pt x="0" y="1757255"/>
                      </a:lnTo>
                      <a:lnTo>
                        <a:pt x="218519" y="1538736"/>
                      </a:lnTo>
                      <a:lnTo>
                        <a:pt x="218519" y="0"/>
                      </a:lnTo>
                      <a:lnTo>
                        <a:pt x="241569" y="0"/>
                      </a:lnTo>
                      <a:lnTo>
                        <a:pt x="241569" y="1548302"/>
                      </a:lnTo>
                      <a:lnTo>
                        <a:pt x="16251" y="1773506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" name="Google Shape;210;p13"/>
                <p:cNvSpPr/>
                <p:nvPr/>
              </p:nvSpPr>
              <p:spPr>
                <a:xfrm>
                  <a:off x="3279620" y="4344692"/>
                  <a:ext cx="133599" cy="790494"/>
                </a:xfrm>
                <a:custGeom>
                  <a:rect b="b" l="l" r="r" t="t"/>
                  <a:pathLst>
                    <a:path extrusionOk="0" h="713989" w="120669">
                      <a:moveTo>
                        <a:pt x="16251" y="713989"/>
                      </a:moveTo>
                      <a:lnTo>
                        <a:pt x="0" y="697739"/>
                      </a:lnTo>
                      <a:lnTo>
                        <a:pt x="97619" y="600005"/>
                      </a:lnTo>
                      <a:lnTo>
                        <a:pt x="97619" y="0"/>
                      </a:lnTo>
                      <a:lnTo>
                        <a:pt x="120669" y="0"/>
                      </a:lnTo>
                      <a:lnTo>
                        <a:pt x="120669" y="609571"/>
                      </a:lnTo>
                      <a:lnTo>
                        <a:pt x="16251" y="713989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" name="Google Shape;211;p13"/>
                <p:cNvSpPr/>
                <p:nvPr/>
              </p:nvSpPr>
              <p:spPr>
                <a:xfrm>
                  <a:off x="1970169" y="4211731"/>
                  <a:ext cx="152739" cy="1146758"/>
                </a:xfrm>
                <a:custGeom>
                  <a:rect b="b" l="l" r="r" t="t"/>
                  <a:pathLst>
                    <a:path extrusionOk="0" h="1035774" w="137957">
                      <a:moveTo>
                        <a:pt x="121591" y="1035774"/>
                      </a:moveTo>
                      <a:lnTo>
                        <a:pt x="0" y="914183"/>
                      </a:lnTo>
                      <a:lnTo>
                        <a:pt x="0" y="0"/>
                      </a:lnTo>
                      <a:lnTo>
                        <a:pt x="23051" y="0"/>
                      </a:lnTo>
                      <a:lnTo>
                        <a:pt x="23051" y="904617"/>
                      </a:lnTo>
                      <a:lnTo>
                        <a:pt x="137957" y="1019524"/>
                      </a:lnTo>
                      <a:lnTo>
                        <a:pt x="121591" y="1035774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" name="Google Shape;212;p13"/>
                <p:cNvSpPr/>
                <p:nvPr/>
              </p:nvSpPr>
              <p:spPr>
                <a:xfrm>
                  <a:off x="2410268" y="3325918"/>
                  <a:ext cx="25520" cy="1253178"/>
                </a:xfrm>
                <a:custGeom>
                  <a:rect b="b" l="l" r="r" t="t"/>
                  <a:pathLst>
                    <a:path extrusionOk="0" h="1131894" w="23050">
                      <a:moveTo>
                        <a:pt x="0" y="0"/>
                      </a:moveTo>
                      <a:lnTo>
                        <a:pt x="23051" y="0"/>
                      </a:lnTo>
                      <a:lnTo>
                        <a:pt x="23051" y="1131895"/>
                      </a:lnTo>
                      <a:lnTo>
                        <a:pt x="0" y="1131895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" name="Google Shape;213;p13"/>
                <p:cNvSpPr/>
                <p:nvPr/>
              </p:nvSpPr>
              <p:spPr>
                <a:xfrm>
                  <a:off x="2413968" y="3988427"/>
                  <a:ext cx="184129" cy="532609"/>
                </a:xfrm>
                <a:custGeom>
                  <a:rect b="b" l="l" r="r" t="t"/>
                  <a:pathLst>
                    <a:path extrusionOk="0" h="481063" w="166309">
                      <a:moveTo>
                        <a:pt x="16251" y="481064"/>
                      </a:moveTo>
                      <a:lnTo>
                        <a:pt x="0" y="464698"/>
                      </a:lnTo>
                      <a:lnTo>
                        <a:pt x="143259" y="321439"/>
                      </a:lnTo>
                      <a:lnTo>
                        <a:pt x="143259" y="0"/>
                      </a:lnTo>
                      <a:lnTo>
                        <a:pt x="166309" y="0"/>
                      </a:lnTo>
                      <a:lnTo>
                        <a:pt x="166309" y="331005"/>
                      </a:lnTo>
                      <a:lnTo>
                        <a:pt x="16251" y="481064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" name="Google Shape;214;p13"/>
                <p:cNvSpPr/>
                <p:nvPr/>
              </p:nvSpPr>
              <p:spPr>
                <a:xfrm>
                  <a:off x="3668423" y="4655276"/>
                  <a:ext cx="396203" cy="524572"/>
                </a:xfrm>
                <a:custGeom>
                  <a:rect b="b" l="l" r="r" t="t"/>
                  <a:pathLst>
                    <a:path extrusionOk="0" h="473803" w="357858">
                      <a:moveTo>
                        <a:pt x="16251" y="473803"/>
                      </a:moveTo>
                      <a:lnTo>
                        <a:pt x="0" y="457553"/>
                      </a:lnTo>
                      <a:lnTo>
                        <a:pt x="334808" y="122744"/>
                      </a:lnTo>
                      <a:lnTo>
                        <a:pt x="334808" y="0"/>
                      </a:lnTo>
                      <a:lnTo>
                        <a:pt x="357859" y="0"/>
                      </a:lnTo>
                      <a:lnTo>
                        <a:pt x="357859" y="132310"/>
                      </a:lnTo>
                      <a:lnTo>
                        <a:pt x="16251" y="473803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" name="Google Shape;215;p13"/>
                <p:cNvSpPr/>
                <p:nvPr/>
              </p:nvSpPr>
              <p:spPr>
                <a:xfrm rot="-2700000">
                  <a:off x="3692102" y="4848787"/>
                  <a:ext cx="316324" cy="25520"/>
                </a:xfrm>
                <a:custGeom>
                  <a:rect b="b" l="l" r="r" t="t"/>
                  <a:pathLst>
                    <a:path extrusionOk="0" h="23050" w="285710">
                      <a:moveTo>
                        <a:pt x="0" y="0"/>
                      </a:moveTo>
                      <a:lnTo>
                        <a:pt x="285711" y="0"/>
                      </a:lnTo>
                      <a:lnTo>
                        <a:pt x="285711" y="23050"/>
                      </a:lnTo>
                      <a:lnTo>
                        <a:pt x="0" y="23050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" name="Google Shape;216;p13"/>
                <p:cNvSpPr/>
                <p:nvPr/>
              </p:nvSpPr>
              <p:spPr>
                <a:xfrm rot="-2700000">
                  <a:off x="3691953" y="4788282"/>
                  <a:ext cx="316324" cy="25520"/>
                </a:xfrm>
                <a:custGeom>
                  <a:rect b="b" l="l" r="r" t="t"/>
                  <a:pathLst>
                    <a:path extrusionOk="0" h="23050" w="285710">
                      <a:moveTo>
                        <a:pt x="0" y="0"/>
                      </a:moveTo>
                      <a:lnTo>
                        <a:pt x="285711" y="0"/>
                      </a:lnTo>
                      <a:lnTo>
                        <a:pt x="285711" y="23050"/>
                      </a:lnTo>
                      <a:lnTo>
                        <a:pt x="0" y="23050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" name="Google Shape;217;p13"/>
                <p:cNvSpPr/>
                <p:nvPr/>
              </p:nvSpPr>
              <p:spPr>
                <a:xfrm rot="-2700000">
                  <a:off x="3692038" y="4723163"/>
                  <a:ext cx="316324" cy="25520"/>
                </a:xfrm>
                <a:custGeom>
                  <a:rect b="b" l="l" r="r" t="t"/>
                  <a:pathLst>
                    <a:path extrusionOk="0" h="23050" w="285710">
                      <a:moveTo>
                        <a:pt x="0" y="0"/>
                      </a:moveTo>
                      <a:lnTo>
                        <a:pt x="285711" y="0"/>
                      </a:lnTo>
                      <a:lnTo>
                        <a:pt x="285711" y="23051"/>
                      </a:lnTo>
                      <a:lnTo>
                        <a:pt x="0" y="23051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" name="Google Shape;218;p13"/>
                <p:cNvSpPr/>
                <p:nvPr/>
              </p:nvSpPr>
              <p:spPr>
                <a:xfrm rot="2700000">
                  <a:off x="1674203" y="3333306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4"/>
                      </a:lnTo>
                      <a:lnTo>
                        <a:pt x="0" y="51864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" name="Google Shape;219;p13"/>
                <p:cNvSpPr/>
                <p:nvPr/>
              </p:nvSpPr>
              <p:spPr>
                <a:xfrm>
                  <a:off x="1644146" y="3303461"/>
                  <a:ext cx="117265" cy="117265"/>
                </a:xfrm>
                <a:custGeom>
                  <a:rect b="b" l="l" r="r" t="t"/>
                  <a:pathLst>
                    <a:path extrusionOk="0" h="105916" w="105916">
                      <a:moveTo>
                        <a:pt x="53016" y="105917"/>
                      </a:moveTo>
                      <a:lnTo>
                        <a:pt x="0" y="52901"/>
                      </a:lnTo>
                      <a:lnTo>
                        <a:pt x="53016" y="0"/>
                      </a:lnTo>
                      <a:lnTo>
                        <a:pt x="105917" y="52901"/>
                      </a:lnTo>
                      <a:close/>
                      <a:moveTo>
                        <a:pt x="32616" y="52901"/>
                      </a:moveTo>
                      <a:lnTo>
                        <a:pt x="53016" y="73301"/>
                      </a:lnTo>
                      <a:lnTo>
                        <a:pt x="73301" y="52901"/>
                      </a:lnTo>
                      <a:lnTo>
                        <a:pt x="53016" y="32616"/>
                      </a:lnTo>
                      <a:close/>
                    </a:path>
                  </a:pathLst>
                </a:custGeom>
                <a:solidFill>
                  <a:srgbClr val="D6816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" name="Google Shape;220;p13"/>
                <p:cNvSpPr/>
                <p:nvPr/>
              </p:nvSpPr>
              <p:spPr>
                <a:xfrm rot="2700000">
                  <a:off x="1387932" y="4615754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3"/>
                      </a:lnTo>
                      <a:lnTo>
                        <a:pt x="0" y="51863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" name="Google Shape;221;p13"/>
                <p:cNvSpPr/>
                <p:nvPr/>
              </p:nvSpPr>
              <p:spPr>
                <a:xfrm>
                  <a:off x="1358062" y="4585859"/>
                  <a:ext cx="117266" cy="117266"/>
                </a:xfrm>
                <a:custGeom>
                  <a:rect b="b" l="l" r="r" t="t"/>
                  <a:pathLst>
                    <a:path extrusionOk="0" h="105917" w="105917">
                      <a:moveTo>
                        <a:pt x="52901" y="105917"/>
                      </a:moveTo>
                      <a:lnTo>
                        <a:pt x="0" y="52901"/>
                      </a:lnTo>
                      <a:lnTo>
                        <a:pt x="52901" y="0"/>
                      </a:lnTo>
                      <a:lnTo>
                        <a:pt x="105917" y="52901"/>
                      </a:lnTo>
                      <a:close/>
                      <a:moveTo>
                        <a:pt x="32616" y="52901"/>
                      </a:moveTo>
                      <a:lnTo>
                        <a:pt x="52901" y="73301"/>
                      </a:lnTo>
                      <a:lnTo>
                        <a:pt x="73301" y="52901"/>
                      </a:lnTo>
                      <a:lnTo>
                        <a:pt x="52901" y="32617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" name="Google Shape;222;p13"/>
                <p:cNvSpPr/>
                <p:nvPr/>
              </p:nvSpPr>
              <p:spPr>
                <a:xfrm rot="2700000">
                  <a:off x="1533322" y="3597720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4"/>
                      </a:lnTo>
                      <a:lnTo>
                        <a:pt x="0" y="51864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" name="Google Shape;223;p13"/>
                <p:cNvSpPr/>
                <p:nvPr/>
              </p:nvSpPr>
              <p:spPr>
                <a:xfrm>
                  <a:off x="1503400" y="3567852"/>
                  <a:ext cx="117266" cy="117266"/>
                </a:xfrm>
                <a:custGeom>
                  <a:rect b="b" l="l" r="r" t="t"/>
                  <a:pathLst>
                    <a:path extrusionOk="0" h="105917" w="105917">
                      <a:moveTo>
                        <a:pt x="53016" y="105917"/>
                      </a:moveTo>
                      <a:lnTo>
                        <a:pt x="0" y="52901"/>
                      </a:lnTo>
                      <a:lnTo>
                        <a:pt x="53016" y="0"/>
                      </a:lnTo>
                      <a:lnTo>
                        <a:pt x="105917" y="52901"/>
                      </a:lnTo>
                      <a:close/>
                      <a:moveTo>
                        <a:pt x="32616" y="52901"/>
                      </a:moveTo>
                      <a:lnTo>
                        <a:pt x="53016" y="73301"/>
                      </a:lnTo>
                      <a:lnTo>
                        <a:pt x="73301" y="52901"/>
                      </a:lnTo>
                      <a:lnTo>
                        <a:pt x="53016" y="32501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" name="Google Shape;224;p13"/>
                <p:cNvSpPr/>
                <p:nvPr/>
              </p:nvSpPr>
              <p:spPr>
                <a:xfrm rot="2700000">
                  <a:off x="1954222" y="4182972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4"/>
                      </a:lnTo>
                      <a:lnTo>
                        <a:pt x="0" y="51864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" name="Google Shape;225;p13"/>
                <p:cNvSpPr/>
                <p:nvPr/>
              </p:nvSpPr>
              <p:spPr>
                <a:xfrm>
                  <a:off x="1924232" y="4153034"/>
                  <a:ext cx="117266" cy="117266"/>
                </a:xfrm>
                <a:custGeom>
                  <a:rect b="b" l="l" r="r" t="t"/>
                  <a:pathLst>
                    <a:path extrusionOk="0" h="105917" w="105917">
                      <a:moveTo>
                        <a:pt x="53016" y="105917"/>
                      </a:moveTo>
                      <a:lnTo>
                        <a:pt x="0" y="53016"/>
                      </a:lnTo>
                      <a:lnTo>
                        <a:pt x="53016" y="0"/>
                      </a:lnTo>
                      <a:lnTo>
                        <a:pt x="105917" y="53016"/>
                      </a:lnTo>
                      <a:close/>
                      <a:moveTo>
                        <a:pt x="32732" y="53016"/>
                      </a:moveTo>
                      <a:lnTo>
                        <a:pt x="53131" y="73416"/>
                      </a:lnTo>
                      <a:lnTo>
                        <a:pt x="73531" y="53016"/>
                      </a:lnTo>
                      <a:lnTo>
                        <a:pt x="53131" y="32616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" name="Google Shape;226;p13"/>
                <p:cNvSpPr/>
                <p:nvPr/>
              </p:nvSpPr>
              <p:spPr>
                <a:xfrm rot="2700000">
                  <a:off x="2394391" y="3297296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4"/>
                      </a:lnTo>
                      <a:lnTo>
                        <a:pt x="0" y="51864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" name="Google Shape;227;p13"/>
                <p:cNvSpPr/>
                <p:nvPr/>
              </p:nvSpPr>
              <p:spPr>
                <a:xfrm>
                  <a:off x="2364331" y="3267349"/>
                  <a:ext cx="117266" cy="117266"/>
                </a:xfrm>
                <a:custGeom>
                  <a:rect b="b" l="l" r="r" t="t"/>
                  <a:pathLst>
                    <a:path extrusionOk="0" h="105917" w="105917">
                      <a:moveTo>
                        <a:pt x="53016" y="105917"/>
                      </a:moveTo>
                      <a:lnTo>
                        <a:pt x="0" y="52901"/>
                      </a:lnTo>
                      <a:lnTo>
                        <a:pt x="53016" y="0"/>
                      </a:lnTo>
                      <a:lnTo>
                        <a:pt x="105917" y="52901"/>
                      </a:lnTo>
                      <a:close/>
                      <a:moveTo>
                        <a:pt x="32616" y="52901"/>
                      </a:moveTo>
                      <a:lnTo>
                        <a:pt x="53016" y="73301"/>
                      </a:lnTo>
                      <a:lnTo>
                        <a:pt x="73301" y="52901"/>
                      </a:lnTo>
                      <a:lnTo>
                        <a:pt x="53016" y="32616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" name="Google Shape;228;p13"/>
                <p:cNvSpPr/>
                <p:nvPr/>
              </p:nvSpPr>
              <p:spPr>
                <a:xfrm rot="2700000">
                  <a:off x="1861432" y="3355607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4"/>
                      </a:lnTo>
                      <a:lnTo>
                        <a:pt x="0" y="51864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" name="Google Shape;229;p13"/>
                <p:cNvSpPr/>
                <p:nvPr/>
              </p:nvSpPr>
              <p:spPr>
                <a:xfrm>
                  <a:off x="1831466" y="3325791"/>
                  <a:ext cx="117266" cy="117265"/>
                </a:xfrm>
                <a:custGeom>
                  <a:rect b="b" l="l" r="r" t="t"/>
                  <a:pathLst>
                    <a:path extrusionOk="0" h="105916" w="105917">
                      <a:moveTo>
                        <a:pt x="53016" y="105917"/>
                      </a:moveTo>
                      <a:lnTo>
                        <a:pt x="0" y="52901"/>
                      </a:lnTo>
                      <a:lnTo>
                        <a:pt x="53016" y="0"/>
                      </a:lnTo>
                      <a:lnTo>
                        <a:pt x="105917" y="52901"/>
                      </a:lnTo>
                      <a:close/>
                      <a:moveTo>
                        <a:pt x="32616" y="52901"/>
                      </a:moveTo>
                      <a:lnTo>
                        <a:pt x="53016" y="73301"/>
                      </a:lnTo>
                      <a:lnTo>
                        <a:pt x="73416" y="52901"/>
                      </a:lnTo>
                      <a:lnTo>
                        <a:pt x="53016" y="32155"/>
                      </a:lnTo>
                      <a:close/>
                    </a:path>
                  </a:pathLst>
                </a:custGeom>
                <a:solidFill>
                  <a:srgbClr val="D6816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" name="Google Shape;230;p13"/>
                <p:cNvSpPr/>
                <p:nvPr/>
              </p:nvSpPr>
              <p:spPr>
                <a:xfrm rot="2700000">
                  <a:off x="3085756" y="3998786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4"/>
                      </a:lnTo>
                      <a:lnTo>
                        <a:pt x="0" y="51864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" name="Google Shape;231;p13"/>
                <p:cNvSpPr/>
                <p:nvPr/>
              </p:nvSpPr>
              <p:spPr>
                <a:xfrm>
                  <a:off x="3055934" y="3968777"/>
                  <a:ext cx="117266" cy="117393"/>
                </a:xfrm>
                <a:custGeom>
                  <a:rect b="b" l="l" r="r" t="t"/>
                  <a:pathLst>
                    <a:path extrusionOk="0" h="106032" w="105917">
                      <a:moveTo>
                        <a:pt x="52901" y="106032"/>
                      </a:moveTo>
                      <a:lnTo>
                        <a:pt x="0" y="53016"/>
                      </a:lnTo>
                      <a:lnTo>
                        <a:pt x="52901" y="0"/>
                      </a:lnTo>
                      <a:lnTo>
                        <a:pt x="105917" y="53016"/>
                      </a:lnTo>
                      <a:close/>
                      <a:moveTo>
                        <a:pt x="32501" y="53016"/>
                      </a:moveTo>
                      <a:lnTo>
                        <a:pt x="52901" y="73416"/>
                      </a:lnTo>
                      <a:lnTo>
                        <a:pt x="73300" y="53016"/>
                      </a:lnTo>
                      <a:lnTo>
                        <a:pt x="52901" y="32616"/>
                      </a:lnTo>
                      <a:close/>
                    </a:path>
                  </a:pathLst>
                </a:custGeom>
                <a:solidFill>
                  <a:srgbClr val="D6816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" name="Google Shape;232;p13"/>
                <p:cNvSpPr/>
                <p:nvPr/>
              </p:nvSpPr>
              <p:spPr>
                <a:xfrm rot="2700000">
                  <a:off x="3344149" y="5244612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4"/>
                      </a:lnTo>
                      <a:lnTo>
                        <a:pt x="0" y="51864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233;p13"/>
                <p:cNvSpPr/>
                <p:nvPr/>
              </p:nvSpPr>
              <p:spPr>
                <a:xfrm>
                  <a:off x="3314200" y="5214810"/>
                  <a:ext cx="117266" cy="117266"/>
                </a:xfrm>
                <a:custGeom>
                  <a:rect b="b" l="l" r="r" t="t"/>
                  <a:pathLst>
                    <a:path extrusionOk="0" h="105917" w="105917">
                      <a:moveTo>
                        <a:pt x="52901" y="105917"/>
                      </a:moveTo>
                      <a:lnTo>
                        <a:pt x="0" y="52901"/>
                      </a:lnTo>
                      <a:lnTo>
                        <a:pt x="52901" y="0"/>
                      </a:lnTo>
                      <a:lnTo>
                        <a:pt x="105917" y="52901"/>
                      </a:lnTo>
                      <a:close/>
                      <a:moveTo>
                        <a:pt x="32617" y="52901"/>
                      </a:moveTo>
                      <a:lnTo>
                        <a:pt x="52901" y="73300"/>
                      </a:lnTo>
                      <a:lnTo>
                        <a:pt x="73301" y="52901"/>
                      </a:lnTo>
                      <a:lnTo>
                        <a:pt x="52901" y="32501"/>
                      </a:lnTo>
                      <a:close/>
                    </a:path>
                  </a:pathLst>
                </a:custGeom>
                <a:solidFill>
                  <a:srgbClr val="D6816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" name="Google Shape;234;p13"/>
                <p:cNvSpPr/>
                <p:nvPr/>
              </p:nvSpPr>
              <p:spPr>
                <a:xfrm rot="2700000">
                  <a:off x="3418942" y="5169709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3" y="0"/>
                      </a:lnTo>
                      <a:lnTo>
                        <a:pt x="51863" y="51864"/>
                      </a:lnTo>
                      <a:lnTo>
                        <a:pt x="0" y="51864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" name="Google Shape;235;p13"/>
                <p:cNvSpPr/>
                <p:nvPr/>
              </p:nvSpPr>
              <p:spPr>
                <a:xfrm>
                  <a:off x="3389613" y="5140291"/>
                  <a:ext cx="117266" cy="116883"/>
                </a:xfrm>
                <a:custGeom>
                  <a:rect b="b" l="l" r="r" t="t"/>
                  <a:pathLst>
                    <a:path extrusionOk="0" h="105571" w="105917">
                      <a:moveTo>
                        <a:pt x="52440" y="105571"/>
                      </a:moveTo>
                      <a:lnTo>
                        <a:pt x="0" y="52901"/>
                      </a:lnTo>
                      <a:lnTo>
                        <a:pt x="52901" y="0"/>
                      </a:lnTo>
                      <a:lnTo>
                        <a:pt x="105917" y="52901"/>
                      </a:lnTo>
                      <a:close/>
                      <a:moveTo>
                        <a:pt x="32156" y="52555"/>
                      </a:moveTo>
                      <a:lnTo>
                        <a:pt x="52440" y="72955"/>
                      </a:lnTo>
                      <a:lnTo>
                        <a:pt x="72840" y="52555"/>
                      </a:lnTo>
                      <a:lnTo>
                        <a:pt x="52440" y="32271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" name="Google Shape;236;p13"/>
                <p:cNvSpPr/>
                <p:nvPr/>
              </p:nvSpPr>
              <p:spPr>
                <a:xfrm rot="2700000">
                  <a:off x="4023189" y="4615776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3"/>
                      </a:lnTo>
                      <a:lnTo>
                        <a:pt x="0" y="51863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" name="Google Shape;237;p13"/>
                <p:cNvSpPr/>
                <p:nvPr/>
              </p:nvSpPr>
              <p:spPr>
                <a:xfrm>
                  <a:off x="3993170" y="4585859"/>
                  <a:ext cx="117266" cy="117266"/>
                </a:xfrm>
                <a:custGeom>
                  <a:rect b="b" l="l" r="r" t="t"/>
                  <a:pathLst>
                    <a:path extrusionOk="0" h="105917" w="105917">
                      <a:moveTo>
                        <a:pt x="53016" y="105917"/>
                      </a:moveTo>
                      <a:lnTo>
                        <a:pt x="0" y="52901"/>
                      </a:lnTo>
                      <a:lnTo>
                        <a:pt x="53016" y="0"/>
                      </a:lnTo>
                      <a:lnTo>
                        <a:pt x="105917" y="52901"/>
                      </a:lnTo>
                      <a:close/>
                      <a:moveTo>
                        <a:pt x="32617" y="52901"/>
                      </a:moveTo>
                      <a:lnTo>
                        <a:pt x="53016" y="73301"/>
                      </a:lnTo>
                      <a:lnTo>
                        <a:pt x="73416" y="52901"/>
                      </a:lnTo>
                      <a:lnTo>
                        <a:pt x="53016" y="32617"/>
                      </a:lnTo>
                      <a:close/>
                    </a:path>
                  </a:pathLst>
                </a:custGeom>
                <a:solidFill>
                  <a:srgbClr val="D6816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" name="Google Shape;238;p13"/>
                <p:cNvSpPr/>
                <p:nvPr/>
              </p:nvSpPr>
              <p:spPr>
                <a:xfrm rot="2700000">
                  <a:off x="1384184" y="2296965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4"/>
                      </a:lnTo>
                      <a:lnTo>
                        <a:pt x="0" y="51864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" name="Google Shape;239;p13"/>
                <p:cNvSpPr/>
                <p:nvPr/>
              </p:nvSpPr>
              <p:spPr>
                <a:xfrm>
                  <a:off x="1354234" y="2267205"/>
                  <a:ext cx="117265" cy="117266"/>
                </a:xfrm>
                <a:custGeom>
                  <a:rect b="b" l="l" r="r" t="t"/>
                  <a:pathLst>
                    <a:path extrusionOk="0" h="105917" w="105916">
                      <a:moveTo>
                        <a:pt x="52901" y="105917"/>
                      </a:moveTo>
                      <a:lnTo>
                        <a:pt x="0" y="52901"/>
                      </a:lnTo>
                      <a:lnTo>
                        <a:pt x="52901" y="0"/>
                      </a:lnTo>
                      <a:lnTo>
                        <a:pt x="105917" y="52901"/>
                      </a:lnTo>
                      <a:close/>
                      <a:moveTo>
                        <a:pt x="32616" y="52901"/>
                      </a:moveTo>
                      <a:lnTo>
                        <a:pt x="52901" y="73301"/>
                      </a:lnTo>
                      <a:lnTo>
                        <a:pt x="73301" y="52901"/>
                      </a:lnTo>
                      <a:lnTo>
                        <a:pt x="52901" y="32501"/>
                      </a:lnTo>
                      <a:close/>
                    </a:path>
                  </a:pathLst>
                </a:custGeom>
                <a:solidFill>
                  <a:srgbClr val="D6816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" name="Google Shape;240;p13"/>
                <p:cNvSpPr/>
                <p:nvPr/>
              </p:nvSpPr>
              <p:spPr>
                <a:xfrm rot="2700000">
                  <a:off x="1484011" y="2197181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4"/>
                      </a:lnTo>
                      <a:lnTo>
                        <a:pt x="0" y="51864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" name="Google Shape;241;p13"/>
                <p:cNvSpPr/>
                <p:nvPr/>
              </p:nvSpPr>
              <p:spPr>
                <a:xfrm>
                  <a:off x="1454146" y="2167293"/>
                  <a:ext cx="117265" cy="117266"/>
                </a:xfrm>
                <a:custGeom>
                  <a:rect b="b" l="l" r="r" t="t"/>
                  <a:pathLst>
                    <a:path extrusionOk="0" h="105917" w="105916">
                      <a:moveTo>
                        <a:pt x="52901" y="105917"/>
                      </a:moveTo>
                      <a:lnTo>
                        <a:pt x="0" y="52901"/>
                      </a:lnTo>
                      <a:lnTo>
                        <a:pt x="52901" y="0"/>
                      </a:lnTo>
                      <a:lnTo>
                        <a:pt x="105917" y="52901"/>
                      </a:lnTo>
                      <a:close/>
                      <a:moveTo>
                        <a:pt x="32616" y="52901"/>
                      </a:moveTo>
                      <a:lnTo>
                        <a:pt x="52901" y="73301"/>
                      </a:lnTo>
                      <a:lnTo>
                        <a:pt x="73300" y="52901"/>
                      </a:lnTo>
                      <a:lnTo>
                        <a:pt x="52901" y="32501"/>
                      </a:lnTo>
                      <a:close/>
                    </a:path>
                  </a:pathLst>
                </a:custGeom>
                <a:solidFill>
                  <a:srgbClr val="D6816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" name="Google Shape;242;p13"/>
                <p:cNvSpPr/>
                <p:nvPr/>
              </p:nvSpPr>
              <p:spPr>
                <a:xfrm rot="2700000">
                  <a:off x="713182" y="2842798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4"/>
                      </a:lnTo>
                      <a:lnTo>
                        <a:pt x="0" y="51864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" name="Google Shape;243;p13"/>
                <p:cNvSpPr/>
                <p:nvPr/>
              </p:nvSpPr>
              <p:spPr>
                <a:xfrm>
                  <a:off x="683175" y="2812704"/>
                  <a:ext cx="117265" cy="117393"/>
                </a:xfrm>
                <a:custGeom>
                  <a:rect b="b" l="l" r="r" t="t"/>
                  <a:pathLst>
                    <a:path extrusionOk="0" h="106032" w="105916">
                      <a:moveTo>
                        <a:pt x="53016" y="106032"/>
                      </a:moveTo>
                      <a:lnTo>
                        <a:pt x="0" y="53016"/>
                      </a:lnTo>
                      <a:lnTo>
                        <a:pt x="53016" y="0"/>
                      </a:lnTo>
                      <a:lnTo>
                        <a:pt x="105917" y="52901"/>
                      </a:lnTo>
                      <a:close/>
                      <a:moveTo>
                        <a:pt x="32616" y="53016"/>
                      </a:moveTo>
                      <a:lnTo>
                        <a:pt x="53016" y="73416"/>
                      </a:lnTo>
                      <a:lnTo>
                        <a:pt x="73301" y="53016"/>
                      </a:lnTo>
                      <a:lnTo>
                        <a:pt x="53016" y="32732"/>
                      </a:lnTo>
                      <a:close/>
                    </a:path>
                  </a:pathLst>
                </a:custGeom>
                <a:solidFill>
                  <a:srgbClr val="D6816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" name="Google Shape;244;p13"/>
                <p:cNvSpPr/>
                <p:nvPr/>
              </p:nvSpPr>
              <p:spPr>
                <a:xfrm rot="2700000">
                  <a:off x="1808381" y="5036181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4"/>
                      </a:lnTo>
                      <a:lnTo>
                        <a:pt x="0" y="51864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" name="Google Shape;245;p13"/>
                <p:cNvSpPr/>
                <p:nvPr/>
              </p:nvSpPr>
              <p:spPr>
                <a:xfrm>
                  <a:off x="1778383" y="5006180"/>
                  <a:ext cx="117266" cy="117266"/>
                </a:xfrm>
                <a:custGeom>
                  <a:rect b="b" l="l" r="r" t="t"/>
                  <a:pathLst>
                    <a:path extrusionOk="0" h="105917" w="105917">
                      <a:moveTo>
                        <a:pt x="53016" y="105917"/>
                      </a:moveTo>
                      <a:lnTo>
                        <a:pt x="0" y="53016"/>
                      </a:lnTo>
                      <a:lnTo>
                        <a:pt x="53016" y="0"/>
                      </a:lnTo>
                      <a:lnTo>
                        <a:pt x="105917" y="53016"/>
                      </a:lnTo>
                      <a:close/>
                      <a:moveTo>
                        <a:pt x="32616" y="53016"/>
                      </a:moveTo>
                      <a:lnTo>
                        <a:pt x="53016" y="73416"/>
                      </a:lnTo>
                      <a:lnTo>
                        <a:pt x="73416" y="53016"/>
                      </a:lnTo>
                      <a:lnTo>
                        <a:pt x="53016" y="32617"/>
                      </a:lnTo>
                      <a:close/>
                    </a:path>
                  </a:pathLst>
                </a:custGeom>
                <a:solidFill>
                  <a:srgbClr val="D6816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" name="Google Shape;246;p13"/>
                <p:cNvSpPr/>
                <p:nvPr/>
              </p:nvSpPr>
              <p:spPr>
                <a:xfrm rot="2700000">
                  <a:off x="1808326" y="5178383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4"/>
                      </a:lnTo>
                      <a:lnTo>
                        <a:pt x="0" y="51864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" name="Google Shape;247;p13"/>
                <p:cNvSpPr/>
                <p:nvPr/>
              </p:nvSpPr>
              <p:spPr>
                <a:xfrm>
                  <a:off x="1778383" y="5148584"/>
                  <a:ext cx="117266" cy="117266"/>
                </a:xfrm>
                <a:custGeom>
                  <a:rect b="b" l="l" r="r" t="t"/>
                  <a:pathLst>
                    <a:path extrusionOk="0" h="105917" w="105917">
                      <a:moveTo>
                        <a:pt x="53016" y="105917"/>
                      </a:moveTo>
                      <a:lnTo>
                        <a:pt x="0" y="52901"/>
                      </a:lnTo>
                      <a:lnTo>
                        <a:pt x="53016" y="0"/>
                      </a:lnTo>
                      <a:lnTo>
                        <a:pt x="105917" y="52901"/>
                      </a:lnTo>
                      <a:close/>
                      <a:moveTo>
                        <a:pt x="32616" y="52901"/>
                      </a:moveTo>
                      <a:lnTo>
                        <a:pt x="53016" y="73301"/>
                      </a:lnTo>
                      <a:lnTo>
                        <a:pt x="73416" y="52901"/>
                      </a:lnTo>
                      <a:lnTo>
                        <a:pt x="53016" y="32501"/>
                      </a:lnTo>
                      <a:close/>
                    </a:path>
                  </a:pathLst>
                </a:custGeom>
                <a:solidFill>
                  <a:srgbClr val="D6816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" name="Google Shape;248;p13"/>
                <p:cNvSpPr/>
                <p:nvPr/>
              </p:nvSpPr>
              <p:spPr>
                <a:xfrm rot="2700000">
                  <a:off x="1808400" y="5320714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3"/>
                      </a:lnTo>
                      <a:lnTo>
                        <a:pt x="0" y="51863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" name="Google Shape;249;p13"/>
                <p:cNvSpPr/>
                <p:nvPr/>
              </p:nvSpPr>
              <p:spPr>
                <a:xfrm>
                  <a:off x="1778383" y="5290860"/>
                  <a:ext cx="117266" cy="117266"/>
                </a:xfrm>
                <a:custGeom>
                  <a:rect b="b" l="l" r="r" t="t"/>
                  <a:pathLst>
                    <a:path extrusionOk="0" h="105917" w="105917">
                      <a:moveTo>
                        <a:pt x="53016" y="105917"/>
                      </a:moveTo>
                      <a:lnTo>
                        <a:pt x="0" y="52901"/>
                      </a:lnTo>
                      <a:lnTo>
                        <a:pt x="53016" y="0"/>
                      </a:lnTo>
                      <a:lnTo>
                        <a:pt x="105917" y="52901"/>
                      </a:lnTo>
                      <a:close/>
                      <a:moveTo>
                        <a:pt x="32616" y="52901"/>
                      </a:moveTo>
                      <a:lnTo>
                        <a:pt x="53016" y="73301"/>
                      </a:lnTo>
                      <a:lnTo>
                        <a:pt x="73416" y="52901"/>
                      </a:lnTo>
                      <a:lnTo>
                        <a:pt x="53016" y="32156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" name="Google Shape;250;p13"/>
                <p:cNvSpPr/>
                <p:nvPr/>
              </p:nvSpPr>
              <p:spPr>
                <a:xfrm rot="-2700000">
                  <a:off x="2801171" y="4367311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3"/>
                      </a:lnTo>
                      <a:lnTo>
                        <a:pt x="0" y="51863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" name="Google Shape;251;p13"/>
                <p:cNvSpPr/>
                <p:nvPr/>
              </p:nvSpPr>
              <p:spPr>
                <a:xfrm>
                  <a:off x="2771253" y="4337419"/>
                  <a:ext cx="117266" cy="117266"/>
                </a:xfrm>
                <a:custGeom>
                  <a:rect b="b" l="l" r="r" t="t"/>
                  <a:pathLst>
                    <a:path extrusionOk="0" h="105917" w="105917">
                      <a:moveTo>
                        <a:pt x="53016" y="105917"/>
                      </a:moveTo>
                      <a:lnTo>
                        <a:pt x="0" y="52901"/>
                      </a:lnTo>
                      <a:lnTo>
                        <a:pt x="53016" y="0"/>
                      </a:lnTo>
                      <a:lnTo>
                        <a:pt x="105917" y="52901"/>
                      </a:lnTo>
                      <a:close/>
                      <a:moveTo>
                        <a:pt x="32616" y="52901"/>
                      </a:moveTo>
                      <a:lnTo>
                        <a:pt x="53016" y="73301"/>
                      </a:lnTo>
                      <a:lnTo>
                        <a:pt x="73300" y="52901"/>
                      </a:lnTo>
                      <a:lnTo>
                        <a:pt x="53016" y="32501"/>
                      </a:lnTo>
                      <a:close/>
                    </a:path>
                  </a:pathLst>
                </a:custGeom>
                <a:solidFill>
                  <a:srgbClr val="D6816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" name="Google Shape;252;p13"/>
                <p:cNvSpPr/>
                <p:nvPr/>
              </p:nvSpPr>
              <p:spPr>
                <a:xfrm rot="-2700000">
                  <a:off x="2943501" y="4367257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3"/>
                      </a:lnTo>
                      <a:lnTo>
                        <a:pt x="0" y="51863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253;p13"/>
                <p:cNvSpPr/>
                <p:nvPr/>
              </p:nvSpPr>
              <p:spPr>
                <a:xfrm>
                  <a:off x="2913530" y="4337419"/>
                  <a:ext cx="117393" cy="117266"/>
                </a:xfrm>
                <a:custGeom>
                  <a:rect b="b" l="l" r="r" t="t"/>
                  <a:pathLst>
                    <a:path extrusionOk="0" h="105917" w="106032">
                      <a:moveTo>
                        <a:pt x="53016" y="105917"/>
                      </a:moveTo>
                      <a:lnTo>
                        <a:pt x="0" y="52901"/>
                      </a:lnTo>
                      <a:lnTo>
                        <a:pt x="53016" y="0"/>
                      </a:lnTo>
                      <a:lnTo>
                        <a:pt x="106032" y="52901"/>
                      </a:lnTo>
                      <a:close/>
                      <a:moveTo>
                        <a:pt x="32616" y="52901"/>
                      </a:moveTo>
                      <a:lnTo>
                        <a:pt x="53016" y="73301"/>
                      </a:lnTo>
                      <a:lnTo>
                        <a:pt x="73416" y="52901"/>
                      </a:lnTo>
                      <a:lnTo>
                        <a:pt x="53016" y="32501"/>
                      </a:lnTo>
                      <a:close/>
                    </a:path>
                  </a:pathLst>
                </a:custGeom>
                <a:solidFill>
                  <a:srgbClr val="D6816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254;p13"/>
                <p:cNvSpPr/>
                <p:nvPr/>
              </p:nvSpPr>
              <p:spPr>
                <a:xfrm rot="-2700000">
                  <a:off x="3085832" y="4367330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3"/>
                      </a:lnTo>
                      <a:lnTo>
                        <a:pt x="0" y="51863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" name="Google Shape;255;p13"/>
                <p:cNvSpPr/>
                <p:nvPr/>
              </p:nvSpPr>
              <p:spPr>
                <a:xfrm>
                  <a:off x="3055934" y="4337419"/>
                  <a:ext cx="117266" cy="117266"/>
                </a:xfrm>
                <a:custGeom>
                  <a:rect b="b" l="l" r="r" t="t"/>
                  <a:pathLst>
                    <a:path extrusionOk="0" h="105917" w="105917">
                      <a:moveTo>
                        <a:pt x="52901" y="105917"/>
                      </a:moveTo>
                      <a:lnTo>
                        <a:pt x="0" y="52901"/>
                      </a:lnTo>
                      <a:lnTo>
                        <a:pt x="52901" y="0"/>
                      </a:lnTo>
                      <a:lnTo>
                        <a:pt x="105917" y="52901"/>
                      </a:lnTo>
                      <a:close/>
                      <a:moveTo>
                        <a:pt x="32501" y="52901"/>
                      </a:moveTo>
                      <a:lnTo>
                        <a:pt x="52901" y="73301"/>
                      </a:lnTo>
                      <a:lnTo>
                        <a:pt x="73300" y="52901"/>
                      </a:lnTo>
                      <a:lnTo>
                        <a:pt x="52901" y="32501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" name="Google Shape;256;p13"/>
                <p:cNvSpPr/>
                <p:nvPr/>
              </p:nvSpPr>
              <p:spPr>
                <a:xfrm rot="-8100000">
                  <a:off x="4419690" y="3052383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4"/>
                      </a:lnTo>
                      <a:lnTo>
                        <a:pt x="0" y="51864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257;p13"/>
                <p:cNvSpPr/>
                <p:nvPr/>
              </p:nvSpPr>
              <p:spPr>
                <a:xfrm>
                  <a:off x="4390013" y="3022481"/>
                  <a:ext cx="117266" cy="117266"/>
                </a:xfrm>
                <a:custGeom>
                  <a:rect b="b" l="l" r="r" t="t"/>
                  <a:pathLst>
                    <a:path extrusionOk="0" h="105917" w="105917">
                      <a:moveTo>
                        <a:pt x="53016" y="105917"/>
                      </a:moveTo>
                      <a:lnTo>
                        <a:pt x="0" y="52901"/>
                      </a:lnTo>
                      <a:lnTo>
                        <a:pt x="53016" y="0"/>
                      </a:lnTo>
                      <a:lnTo>
                        <a:pt x="105917" y="52901"/>
                      </a:lnTo>
                      <a:close/>
                      <a:moveTo>
                        <a:pt x="32617" y="52901"/>
                      </a:moveTo>
                      <a:lnTo>
                        <a:pt x="53016" y="73301"/>
                      </a:lnTo>
                      <a:lnTo>
                        <a:pt x="73416" y="52901"/>
                      </a:lnTo>
                      <a:lnTo>
                        <a:pt x="53016" y="32616"/>
                      </a:lnTo>
                      <a:close/>
                    </a:path>
                  </a:pathLst>
                </a:custGeom>
                <a:solidFill>
                  <a:srgbClr val="D6816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258;p13"/>
                <p:cNvSpPr/>
                <p:nvPr/>
              </p:nvSpPr>
              <p:spPr>
                <a:xfrm rot="-8100000">
                  <a:off x="4419636" y="2910033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4"/>
                      </a:lnTo>
                      <a:lnTo>
                        <a:pt x="0" y="51864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259;p13"/>
                <p:cNvSpPr/>
                <p:nvPr/>
              </p:nvSpPr>
              <p:spPr>
                <a:xfrm>
                  <a:off x="4390013" y="2880077"/>
                  <a:ext cx="117266" cy="117393"/>
                </a:xfrm>
                <a:custGeom>
                  <a:rect b="b" l="l" r="r" t="t"/>
                  <a:pathLst>
                    <a:path extrusionOk="0" h="106032" w="105917">
                      <a:moveTo>
                        <a:pt x="53016" y="106032"/>
                      </a:moveTo>
                      <a:lnTo>
                        <a:pt x="0" y="53016"/>
                      </a:lnTo>
                      <a:lnTo>
                        <a:pt x="53016" y="0"/>
                      </a:lnTo>
                      <a:lnTo>
                        <a:pt x="105917" y="53016"/>
                      </a:lnTo>
                      <a:close/>
                      <a:moveTo>
                        <a:pt x="32617" y="53016"/>
                      </a:moveTo>
                      <a:lnTo>
                        <a:pt x="53016" y="73416"/>
                      </a:lnTo>
                      <a:lnTo>
                        <a:pt x="73416" y="53016"/>
                      </a:lnTo>
                      <a:lnTo>
                        <a:pt x="53016" y="32616"/>
                      </a:lnTo>
                      <a:close/>
                    </a:path>
                  </a:pathLst>
                </a:custGeom>
                <a:solidFill>
                  <a:srgbClr val="D6816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" name="Google Shape;260;p13"/>
                <p:cNvSpPr/>
                <p:nvPr/>
              </p:nvSpPr>
              <p:spPr>
                <a:xfrm rot="-8100000">
                  <a:off x="4419837" y="2767684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4"/>
                      </a:lnTo>
                      <a:lnTo>
                        <a:pt x="0" y="51864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13"/>
                <p:cNvSpPr/>
                <p:nvPr/>
              </p:nvSpPr>
              <p:spPr>
                <a:xfrm>
                  <a:off x="4390013" y="2737802"/>
                  <a:ext cx="117266" cy="117266"/>
                </a:xfrm>
                <a:custGeom>
                  <a:rect b="b" l="l" r="r" t="t"/>
                  <a:pathLst>
                    <a:path extrusionOk="0" h="105917" w="105917">
                      <a:moveTo>
                        <a:pt x="53016" y="105917"/>
                      </a:moveTo>
                      <a:lnTo>
                        <a:pt x="0" y="53016"/>
                      </a:lnTo>
                      <a:lnTo>
                        <a:pt x="53016" y="0"/>
                      </a:lnTo>
                      <a:lnTo>
                        <a:pt x="105917" y="53016"/>
                      </a:lnTo>
                      <a:close/>
                      <a:moveTo>
                        <a:pt x="32617" y="53016"/>
                      </a:moveTo>
                      <a:lnTo>
                        <a:pt x="53016" y="73301"/>
                      </a:lnTo>
                      <a:lnTo>
                        <a:pt x="73416" y="53016"/>
                      </a:lnTo>
                      <a:lnTo>
                        <a:pt x="53016" y="33077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13"/>
                <p:cNvSpPr/>
                <p:nvPr/>
              </p:nvSpPr>
              <p:spPr>
                <a:xfrm rot="-2700000">
                  <a:off x="2497205" y="1499832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4"/>
                      </a:lnTo>
                      <a:lnTo>
                        <a:pt x="0" y="51864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263;p13"/>
                <p:cNvSpPr/>
                <p:nvPr/>
              </p:nvSpPr>
              <p:spPr>
                <a:xfrm>
                  <a:off x="2467179" y="1470459"/>
                  <a:ext cx="117265" cy="117266"/>
                </a:xfrm>
                <a:custGeom>
                  <a:rect b="b" l="l" r="r" t="t"/>
                  <a:pathLst>
                    <a:path extrusionOk="0" h="105917" w="105916">
                      <a:moveTo>
                        <a:pt x="53016" y="105917"/>
                      </a:moveTo>
                      <a:lnTo>
                        <a:pt x="0" y="53016"/>
                      </a:lnTo>
                      <a:lnTo>
                        <a:pt x="53016" y="0"/>
                      </a:lnTo>
                      <a:lnTo>
                        <a:pt x="105917" y="53016"/>
                      </a:lnTo>
                      <a:close/>
                      <a:moveTo>
                        <a:pt x="32616" y="53016"/>
                      </a:moveTo>
                      <a:lnTo>
                        <a:pt x="53016" y="73301"/>
                      </a:lnTo>
                      <a:lnTo>
                        <a:pt x="73301" y="53016"/>
                      </a:lnTo>
                      <a:lnTo>
                        <a:pt x="53016" y="32616"/>
                      </a:lnTo>
                      <a:close/>
                    </a:path>
                  </a:pathLst>
                </a:custGeom>
                <a:solidFill>
                  <a:srgbClr val="D6816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" name="Google Shape;264;p13"/>
                <p:cNvSpPr/>
                <p:nvPr/>
              </p:nvSpPr>
              <p:spPr>
                <a:xfrm rot="-2700000">
                  <a:off x="2639408" y="1499777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4"/>
                      </a:lnTo>
                      <a:lnTo>
                        <a:pt x="0" y="51864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265;p13"/>
                <p:cNvSpPr/>
                <p:nvPr/>
              </p:nvSpPr>
              <p:spPr>
                <a:xfrm>
                  <a:off x="2609454" y="1470459"/>
                  <a:ext cx="117393" cy="117266"/>
                </a:xfrm>
                <a:custGeom>
                  <a:rect b="b" l="l" r="r" t="t"/>
                  <a:pathLst>
                    <a:path extrusionOk="0" h="105917" w="106032">
                      <a:moveTo>
                        <a:pt x="53016" y="105917"/>
                      </a:moveTo>
                      <a:lnTo>
                        <a:pt x="0" y="53016"/>
                      </a:lnTo>
                      <a:lnTo>
                        <a:pt x="53016" y="0"/>
                      </a:lnTo>
                      <a:lnTo>
                        <a:pt x="106032" y="53016"/>
                      </a:lnTo>
                      <a:close/>
                      <a:moveTo>
                        <a:pt x="32616" y="53016"/>
                      </a:moveTo>
                      <a:lnTo>
                        <a:pt x="53016" y="73301"/>
                      </a:lnTo>
                      <a:lnTo>
                        <a:pt x="73416" y="53016"/>
                      </a:lnTo>
                      <a:lnTo>
                        <a:pt x="53016" y="32616"/>
                      </a:lnTo>
                      <a:close/>
                    </a:path>
                  </a:pathLst>
                </a:custGeom>
                <a:solidFill>
                  <a:srgbClr val="D6816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266;p13"/>
                <p:cNvSpPr/>
                <p:nvPr/>
              </p:nvSpPr>
              <p:spPr>
                <a:xfrm rot="-2700000">
                  <a:off x="2781738" y="1499850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3" y="0"/>
                      </a:lnTo>
                      <a:lnTo>
                        <a:pt x="51863" y="51864"/>
                      </a:lnTo>
                      <a:lnTo>
                        <a:pt x="0" y="51864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267;p13"/>
                <p:cNvSpPr/>
                <p:nvPr/>
              </p:nvSpPr>
              <p:spPr>
                <a:xfrm>
                  <a:off x="2751604" y="1469820"/>
                  <a:ext cx="117266" cy="117904"/>
                </a:xfrm>
                <a:custGeom>
                  <a:rect b="b" l="l" r="r" t="t"/>
                  <a:pathLst>
                    <a:path extrusionOk="0" h="106493" w="105917">
                      <a:moveTo>
                        <a:pt x="53131" y="106493"/>
                      </a:moveTo>
                      <a:lnTo>
                        <a:pt x="0" y="53016"/>
                      </a:lnTo>
                      <a:lnTo>
                        <a:pt x="52901" y="0"/>
                      </a:lnTo>
                      <a:lnTo>
                        <a:pt x="105917" y="53016"/>
                      </a:lnTo>
                      <a:close/>
                      <a:moveTo>
                        <a:pt x="32732" y="53592"/>
                      </a:moveTo>
                      <a:lnTo>
                        <a:pt x="53131" y="73877"/>
                      </a:lnTo>
                      <a:lnTo>
                        <a:pt x="73531" y="53592"/>
                      </a:lnTo>
                      <a:lnTo>
                        <a:pt x="53131" y="33193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" name="Google Shape;268;p13"/>
                <p:cNvSpPr/>
                <p:nvPr/>
              </p:nvSpPr>
              <p:spPr>
                <a:xfrm rot="2700000">
                  <a:off x="1141817" y="1753101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4"/>
                      </a:lnTo>
                      <a:lnTo>
                        <a:pt x="0" y="51864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269;p13"/>
                <p:cNvSpPr/>
                <p:nvPr/>
              </p:nvSpPr>
              <p:spPr>
                <a:xfrm>
                  <a:off x="1111918" y="1723238"/>
                  <a:ext cx="117266" cy="117265"/>
                </a:xfrm>
                <a:custGeom>
                  <a:rect b="b" l="l" r="r" t="t"/>
                  <a:pathLst>
                    <a:path extrusionOk="0" h="105916" w="105917">
                      <a:moveTo>
                        <a:pt x="52901" y="105917"/>
                      </a:moveTo>
                      <a:lnTo>
                        <a:pt x="0" y="52901"/>
                      </a:lnTo>
                      <a:lnTo>
                        <a:pt x="52901" y="0"/>
                      </a:lnTo>
                      <a:lnTo>
                        <a:pt x="105917" y="52901"/>
                      </a:lnTo>
                      <a:close/>
                      <a:moveTo>
                        <a:pt x="32501" y="52901"/>
                      </a:moveTo>
                      <a:lnTo>
                        <a:pt x="52901" y="73531"/>
                      </a:lnTo>
                      <a:lnTo>
                        <a:pt x="73301" y="53131"/>
                      </a:lnTo>
                      <a:lnTo>
                        <a:pt x="52901" y="32847"/>
                      </a:lnTo>
                      <a:close/>
                    </a:path>
                  </a:pathLst>
                </a:custGeom>
                <a:solidFill>
                  <a:srgbClr val="D6816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" name="Google Shape;270;p13"/>
                <p:cNvSpPr/>
                <p:nvPr/>
              </p:nvSpPr>
              <p:spPr>
                <a:xfrm rot="2700000">
                  <a:off x="1433064" y="3497571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4"/>
                      </a:lnTo>
                      <a:lnTo>
                        <a:pt x="0" y="51864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271;p13"/>
                <p:cNvSpPr/>
                <p:nvPr/>
              </p:nvSpPr>
              <p:spPr>
                <a:xfrm>
                  <a:off x="1403233" y="3467557"/>
                  <a:ext cx="117266" cy="117393"/>
                </a:xfrm>
                <a:custGeom>
                  <a:rect b="b" l="l" r="r" t="t"/>
                  <a:pathLst>
                    <a:path extrusionOk="0" h="106032" w="105917">
                      <a:moveTo>
                        <a:pt x="52901" y="106032"/>
                      </a:moveTo>
                      <a:lnTo>
                        <a:pt x="0" y="53016"/>
                      </a:lnTo>
                      <a:lnTo>
                        <a:pt x="52901" y="0"/>
                      </a:lnTo>
                      <a:lnTo>
                        <a:pt x="105917" y="53016"/>
                      </a:lnTo>
                      <a:close/>
                      <a:moveTo>
                        <a:pt x="32501" y="53016"/>
                      </a:moveTo>
                      <a:lnTo>
                        <a:pt x="52901" y="73416"/>
                      </a:lnTo>
                      <a:lnTo>
                        <a:pt x="73301" y="53016"/>
                      </a:lnTo>
                      <a:lnTo>
                        <a:pt x="52901" y="32616"/>
                      </a:lnTo>
                      <a:close/>
                    </a:path>
                  </a:pathLst>
                </a:custGeom>
                <a:solidFill>
                  <a:srgbClr val="D6816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" name="Google Shape;272;p13"/>
                <p:cNvSpPr/>
                <p:nvPr/>
              </p:nvSpPr>
              <p:spPr>
                <a:xfrm rot="2700000">
                  <a:off x="1350920" y="3579746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4"/>
                      </a:lnTo>
                      <a:lnTo>
                        <a:pt x="0" y="51864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273;p13"/>
                <p:cNvSpPr/>
                <p:nvPr/>
              </p:nvSpPr>
              <p:spPr>
                <a:xfrm>
                  <a:off x="1321058" y="3550242"/>
                  <a:ext cx="117266" cy="117393"/>
                </a:xfrm>
                <a:custGeom>
                  <a:rect b="b" l="l" r="r" t="t"/>
                  <a:pathLst>
                    <a:path extrusionOk="0" h="106032" w="105917">
                      <a:moveTo>
                        <a:pt x="52901" y="106032"/>
                      </a:moveTo>
                      <a:lnTo>
                        <a:pt x="0" y="53016"/>
                      </a:lnTo>
                      <a:lnTo>
                        <a:pt x="52901" y="0"/>
                      </a:lnTo>
                      <a:lnTo>
                        <a:pt x="105917" y="53016"/>
                      </a:lnTo>
                      <a:close/>
                      <a:moveTo>
                        <a:pt x="32501" y="53016"/>
                      </a:moveTo>
                      <a:lnTo>
                        <a:pt x="52901" y="73416"/>
                      </a:lnTo>
                      <a:lnTo>
                        <a:pt x="73301" y="53016"/>
                      </a:lnTo>
                      <a:lnTo>
                        <a:pt x="52901" y="32616"/>
                      </a:lnTo>
                      <a:close/>
                    </a:path>
                  </a:pathLst>
                </a:custGeom>
                <a:solidFill>
                  <a:srgbClr val="D6816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274;p13"/>
                <p:cNvSpPr/>
                <p:nvPr/>
              </p:nvSpPr>
              <p:spPr>
                <a:xfrm rot="2700000">
                  <a:off x="1222132" y="3450913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4"/>
                      </a:lnTo>
                      <a:lnTo>
                        <a:pt x="0" y="51864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275;p13"/>
                <p:cNvSpPr/>
                <p:nvPr/>
              </p:nvSpPr>
              <p:spPr>
                <a:xfrm>
                  <a:off x="1192180" y="3420981"/>
                  <a:ext cx="117266" cy="117266"/>
                </a:xfrm>
                <a:custGeom>
                  <a:rect b="b" l="l" r="r" t="t"/>
                  <a:pathLst>
                    <a:path extrusionOk="0" h="105917" w="105917">
                      <a:moveTo>
                        <a:pt x="53016" y="105917"/>
                      </a:moveTo>
                      <a:lnTo>
                        <a:pt x="0" y="53016"/>
                      </a:lnTo>
                      <a:lnTo>
                        <a:pt x="53016" y="0"/>
                      </a:lnTo>
                      <a:lnTo>
                        <a:pt x="105917" y="53016"/>
                      </a:lnTo>
                      <a:close/>
                      <a:moveTo>
                        <a:pt x="32616" y="53016"/>
                      </a:moveTo>
                      <a:lnTo>
                        <a:pt x="53016" y="73301"/>
                      </a:lnTo>
                      <a:lnTo>
                        <a:pt x="73301" y="53016"/>
                      </a:lnTo>
                      <a:lnTo>
                        <a:pt x="53016" y="32616"/>
                      </a:lnTo>
                      <a:close/>
                    </a:path>
                  </a:pathLst>
                </a:custGeom>
                <a:solidFill>
                  <a:srgbClr val="D6816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" name="Google Shape;276;p13"/>
                <p:cNvSpPr/>
                <p:nvPr/>
              </p:nvSpPr>
              <p:spPr>
                <a:xfrm rot="2700000">
                  <a:off x="4006520" y="3562011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4"/>
                      </a:lnTo>
                      <a:lnTo>
                        <a:pt x="0" y="51864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277;p13"/>
                <p:cNvSpPr/>
                <p:nvPr/>
              </p:nvSpPr>
              <p:spPr>
                <a:xfrm>
                  <a:off x="3976582" y="3532379"/>
                  <a:ext cx="117266" cy="116883"/>
                </a:xfrm>
                <a:custGeom>
                  <a:rect b="b" l="l" r="r" t="t"/>
                  <a:pathLst>
                    <a:path extrusionOk="0" h="105571" w="105917">
                      <a:moveTo>
                        <a:pt x="53016" y="105571"/>
                      </a:moveTo>
                      <a:lnTo>
                        <a:pt x="0" y="53016"/>
                      </a:lnTo>
                      <a:lnTo>
                        <a:pt x="53016" y="0"/>
                      </a:lnTo>
                      <a:lnTo>
                        <a:pt x="105917" y="53016"/>
                      </a:lnTo>
                      <a:close/>
                      <a:moveTo>
                        <a:pt x="32616" y="53016"/>
                      </a:moveTo>
                      <a:lnTo>
                        <a:pt x="53016" y="73416"/>
                      </a:lnTo>
                      <a:lnTo>
                        <a:pt x="73300" y="53016"/>
                      </a:lnTo>
                      <a:lnTo>
                        <a:pt x="53016" y="32616"/>
                      </a:lnTo>
                      <a:close/>
                    </a:path>
                  </a:pathLst>
                </a:custGeom>
                <a:solidFill>
                  <a:srgbClr val="D6816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278;p13"/>
                <p:cNvSpPr/>
                <p:nvPr/>
              </p:nvSpPr>
              <p:spPr>
                <a:xfrm rot="2700000">
                  <a:off x="3924285" y="3644098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4"/>
                      </a:lnTo>
                      <a:lnTo>
                        <a:pt x="0" y="51864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Google Shape;279;p13"/>
                <p:cNvSpPr/>
                <p:nvPr/>
              </p:nvSpPr>
              <p:spPr>
                <a:xfrm>
                  <a:off x="3894406" y="3614043"/>
                  <a:ext cx="117266" cy="117393"/>
                </a:xfrm>
                <a:custGeom>
                  <a:rect b="b" l="l" r="r" t="t"/>
                  <a:pathLst>
                    <a:path extrusionOk="0" h="106032" w="105917">
                      <a:moveTo>
                        <a:pt x="52901" y="106032"/>
                      </a:moveTo>
                      <a:lnTo>
                        <a:pt x="0" y="53016"/>
                      </a:lnTo>
                      <a:lnTo>
                        <a:pt x="52901" y="0"/>
                      </a:lnTo>
                      <a:lnTo>
                        <a:pt x="105917" y="53016"/>
                      </a:lnTo>
                      <a:close/>
                      <a:moveTo>
                        <a:pt x="32617" y="53016"/>
                      </a:moveTo>
                      <a:lnTo>
                        <a:pt x="52901" y="73416"/>
                      </a:lnTo>
                      <a:lnTo>
                        <a:pt x="73301" y="53016"/>
                      </a:lnTo>
                      <a:lnTo>
                        <a:pt x="52901" y="32616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280;p13"/>
                <p:cNvSpPr/>
                <p:nvPr/>
              </p:nvSpPr>
              <p:spPr>
                <a:xfrm rot="2700000">
                  <a:off x="3795498" y="3515264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4"/>
                      </a:lnTo>
                      <a:lnTo>
                        <a:pt x="0" y="51864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281;p13"/>
                <p:cNvSpPr/>
                <p:nvPr/>
              </p:nvSpPr>
              <p:spPr>
                <a:xfrm>
                  <a:off x="3765528" y="3485421"/>
                  <a:ext cx="117266" cy="117266"/>
                </a:xfrm>
                <a:custGeom>
                  <a:rect b="b" l="l" r="r" t="t"/>
                  <a:pathLst>
                    <a:path extrusionOk="0" h="105917" w="105917">
                      <a:moveTo>
                        <a:pt x="53016" y="105917"/>
                      </a:moveTo>
                      <a:lnTo>
                        <a:pt x="0" y="52901"/>
                      </a:lnTo>
                      <a:lnTo>
                        <a:pt x="53016" y="0"/>
                      </a:lnTo>
                      <a:lnTo>
                        <a:pt x="105917" y="52901"/>
                      </a:lnTo>
                      <a:close/>
                      <a:moveTo>
                        <a:pt x="32617" y="52901"/>
                      </a:moveTo>
                      <a:lnTo>
                        <a:pt x="53016" y="73301"/>
                      </a:lnTo>
                      <a:lnTo>
                        <a:pt x="73416" y="52901"/>
                      </a:lnTo>
                      <a:lnTo>
                        <a:pt x="53016" y="32616"/>
                      </a:lnTo>
                      <a:close/>
                    </a:path>
                  </a:pathLst>
                </a:custGeom>
                <a:solidFill>
                  <a:srgbClr val="D6816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282;p13"/>
                <p:cNvSpPr/>
                <p:nvPr/>
              </p:nvSpPr>
              <p:spPr>
                <a:xfrm rot="-8100000">
                  <a:off x="1024746" y="4741362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4"/>
                      </a:lnTo>
                      <a:lnTo>
                        <a:pt x="0" y="51864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283;p13"/>
                <p:cNvSpPr/>
                <p:nvPr/>
              </p:nvSpPr>
              <p:spPr>
                <a:xfrm>
                  <a:off x="994779" y="4711420"/>
                  <a:ext cx="117266" cy="117393"/>
                </a:xfrm>
                <a:custGeom>
                  <a:rect b="b" l="l" r="r" t="t"/>
                  <a:pathLst>
                    <a:path extrusionOk="0" h="106032" w="105917">
                      <a:moveTo>
                        <a:pt x="53016" y="106032"/>
                      </a:moveTo>
                      <a:lnTo>
                        <a:pt x="0" y="53016"/>
                      </a:lnTo>
                      <a:lnTo>
                        <a:pt x="53016" y="0"/>
                      </a:lnTo>
                      <a:lnTo>
                        <a:pt x="105917" y="53016"/>
                      </a:lnTo>
                      <a:close/>
                      <a:moveTo>
                        <a:pt x="32616" y="53016"/>
                      </a:moveTo>
                      <a:lnTo>
                        <a:pt x="53016" y="73416"/>
                      </a:lnTo>
                      <a:lnTo>
                        <a:pt x="73416" y="53016"/>
                      </a:lnTo>
                      <a:lnTo>
                        <a:pt x="53016" y="32617"/>
                      </a:lnTo>
                      <a:close/>
                    </a:path>
                  </a:pathLst>
                </a:custGeom>
                <a:solidFill>
                  <a:srgbClr val="D6816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" name="Google Shape;284;p13"/>
                <p:cNvSpPr/>
                <p:nvPr/>
              </p:nvSpPr>
              <p:spPr>
                <a:xfrm rot="-8100000">
                  <a:off x="1106953" y="4659186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4"/>
                      </a:lnTo>
                      <a:lnTo>
                        <a:pt x="0" y="51864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285;p13"/>
                <p:cNvSpPr/>
                <p:nvPr/>
              </p:nvSpPr>
              <p:spPr>
                <a:xfrm>
                  <a:off x="1076955" y="4629244"/>
                  <a:ext cx="117904" cy="117393"/>
                </a:xfrm>
                <a:custGeom>
                  <a:rect b="b" l="l" r="r" t="t"/>
                  <a:pathLst>
                    <a:path extrusionOk="0" h="106032" w="106493">
                      <a:moveTo>
                        <a:pt x="53016" y="106032"/>
                      </a:moveTo>
                      <a:lnTo>
                        <a:pt x="0" y="53016"/>
                      </a:lnTo>
                      <a:lnTo>
                        <a:pt x="53016" y="0"/>
                      </a:lnTo>
                      <a:lnTo>
                        <a:pt x="106493" y="53477"/>
                      </a:lnTo>
                      <a:close/>
                      <a:moveTo>
                        <a:pt x="32616" y="53016"/>
                      </a:moveTo>
                      <a:lnTo>
                        <a:pt x="53016" y="73416"/>
                      </a:lnTo>
                      <a:lnTo>
                        <a:pt x="73416" y="53016"/>
                      </a:lnTo>
                      <a:lnTo>
                        <a:pt x="53016" y="32617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Google Shape;286;p13"/>
                <p:cNvSpPr/>
                <p:nvPr/>
              </p:nvSpPr>
              <p:spPr>
                <a:xfrm rot="-8100000">
                  <a:off x="1235920" y="4788109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4"/>
                      </a:lnTo>
                      <a:lnTo>
                        <a:pt x="0" y="51864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287;p13"/>
                <p:cNvSpPr/>
                <p:nvPr/>
              </p:nvSpPr>
              <p:spPr>
                <a:xfrm>
                  <a:off x="1205833" y="4758122"/>
                  <a:ext cx="117266" cy="117266"/>
                </a:xfrm>
                <a:custGeom>
                  <a:rect b="b" l="l" r="r" t="t"/>
                  <a:pathLst>
                    <a:path extrusionOk="0" h="105917" w="105917">
                      <a:moveTo>
                        <a:pt x="52901" y="105917"/>
                      </a:moveTo>
                      <a:lnTo>
                        <a:pt x="0" y="53016"/>
                      </a:lnTo>
                      <a:lnTo>
                        <a:pt x="52901" y="0"/>
                      </a:lnTo>
                      <a:lnTo>
                        <a:pt x="105917" y="53016"/>
                      </a:lnTo>
                      <a:close/>
                      <a:moveTo>
                        <a:pt x="32616" y="53016"/>
                      </a:moveTo>
                      <a:lnTo>
                        <a:pt x="52901" y="73301"/>
                      </a:lnTo>
                      <a:lnTo>
                        <a:pt x="73301" y="53016"/>
                      </a:lnTo>
                      <a:lnTo>
                        <a:pt x="52901" y="32617"/>
                      </a:lnTo>
                      <a:close/>
                    </a:path>
                  </a:pathLst>
                </a:custGeom>
                <a:solidFill>
                  <a:srgbClr val="D6816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" name="Google Shape;288;p13"/>
                <p:cNvSpPr/>
                <p:nvPr/>
              </p:nvSpPr>
              <p:spPr>
                <a:xfrm rot="8100000">
                  <a:off x="2076120" y="4349483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4"/>
                      </a:lnTo>
                      <a:lnTo>
                        <a:pt x="0" y="51864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289;p13"/>
                <p:cNvSpPr/>
                <p:nvPr/>
              </p:nvSpPr>
              <p:spPr>
                <a:xfrm>
                  <a:off x="2046093" y="4319554"/>
                  <a:ext cx="117393" cy="117393"/>
                </a:xfrm>
                <a:custGeom>
                  <a:rect b="b" l="l" r="r" t="t"/>
                  <a:pathLst>
                    <a:path extrusionOk="0" h="106032" w="106032">
                      <a:moveTo>
                        <a:pt x="53016" y="106032"/>
                      </a:moveTo>
                      <a:lnTo>
                        <a:pt x="0" y="53016"/>
                      </a:lnTo>
                      <a:lnTo>
                        <a:pt x="53016" y="0"/>
                      </a:lnTo>
                      <a:lnTo>
                        <a:pt x="106032" y="53016"/>
                      </a:lnTo>
                      <a:close/>
                      <a:moveTo>
                        <a:pt x="32616" y="53016"/>
                      </a:moveTo>
                      <a:lnTo>
                        <a:pt x="53016" y="73416"/>
                      </a:lnTo>
                      <a:lnTo>
                        <a:pt x="73416" y="53016"/>
                      </a:lnTo>
                      <a:lnTo>
                        <a:pt x="53016" y="32617"/>
                      </a:lnTo>
                      <a:close/>
                    </a:path>
                  </a:pathLst>
                </a:custGeom>
                <a:solidFill>
                  <a:srgbClr val="D6816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Google Shape;290;p13"/>
                <p:cNvSpPr/>
                <p:nvPr/>
              </p:nvSpPr>
              <p:spPr>
                <a:xfrm rot="8100000">
                  <a:off x="2158327" y="4431658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4"/>
                      </a:lnTo>
                      <a:lnTo>
                        <a:pt x="0" y="51864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" name="Google Shape;291;p13"/>
                <p:cNvSpPr/>
                <p:nvPr/>
              </p:nvSpPr>
              <p:spPr>
                <a:xfrm>
                  <a:off x="2128395" y="4401730"/>
                  <a:ext cx="117266" cy="117393"/>
                </a:xfrm>
                <a:custGeom>
                  <a:rect b="b" l="l" r="r" t="t"/>
                  <a:pathLst>
                    <a:path extrusionOk="0" h="106032" w="105917">
                      <a:moveTo>
                        <a:pt x="52901" y="106032"/>
                      </a:moveTo>
                      <a:lnTo>
                        <a:pt x="0" y="53016"/>
                      </a:lnTo>
                      <a:lnTo>
                        <a:pt x="52901" y="0"/>
                      </a:lnTo>
                      <a:lnTo>
                        <a:pt x="105917" y="53016"/>
                      </a:lnTo>
                      <a:close/>
                      <a:moveTo>
                        <a:pt x="32501" y="53016"/>
                      </a:moveTo>
                      <a:lnTo>
                        <a:pt x="52901" y="73416"/>
                      </a:lnTo>
                      <a:lnTo>
                        <a:pt x="73301" y="53016"/>
                      </a:lnTo>
                      <a:lnTo>
                        <a:pt x="52901" y="32616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" name="Google Shape;292;p13"/>
                <p:cNvSpPr/>
                <p:nvPr/>
              </p:nvSpPr>
              <p:spPr>
                <a:xfrm rot="8100000">
                  <a:off x="2287077" y="4303081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4"/>
                      </a:lnTo>
                      <a:lnTo>
                        <a:pt x="0" y="51864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Google Shape;293;p13"/>
                <p:cNvSpPr/>
                <p:nvPr/>
              </p:nvSpPr>
              <p:spPr>
                <a:xfrm>
                  <a:off x="2257145" y="4272980"/>
                  <a:ext cx="117266" cy="117266"/>
                </a:xfrm>
                <a:custGeom>
                  <a:rect b="b" l="l" r="r" t="t"/>
                  <a:pathLst>
                    <a:path extrusionOk="0" h="105917" w="105917">
                      <a:moveTo>
                        <a:pt x="53016" y="105917"/>
                      </a:moveTo>
                      <a:lnTo>
                        <a:pt x="0" y="52901"/>
                      </a:lnTo>
                      <a:lnTo>
                        <a:pt x="53016" y="0"/>
                      </a:lnTo>
                      <a:lnTo>
                        <a:pt x="105917" y="52901"/>
                      </a:lnTo>
                      <a:close/>
                      <a:moveTo>
                        <a:pt x="32616" y="52901"/>
                      </a:moveTo>
                      <a:lnTo>
                        <a:pt x="53016" y="73300"/>
                      </a:lnTo>
                      <a:lnTo>
                        <a:pt x="73416" y="52901"/>
                      </a:lnTo>
                      <a:lnTo>
                        <a:pt x="53016" y="32616"/>
                      </a:lnTo>
                      <a:close/>
                    </a:path>
                  </a:pathLst>
                </a:custGeom>
                <a:solidFill>
                  <a:srgbClr val="D6816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" name="Google Shape;294;p13"/>
                <p:cNvSpPr/>
                <p:nvPr/>
              </p:nvSpPr>
              <p:spPr>
                <a:xfrm rot="2700000">
                  <a:off x="2556591" y="3959645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4"/>
                      </a:lnTo>
                      <a:lnTo>
                        <a:pt x="0" y="51864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" name="Google Shape;295;p13"/>
                <p:cNvSpPr/>
                <p:nvPr/>
              </p:nvSpPr>
              <p:spPr>
                <a:xfrm>
                  <a:off x="2527151" y="3929731"/>
                  <a:ext cx="117266" cy="117266"/>
                </a:xfrm>
                <a:custGeom>
                  <a:rect b="b" l="l" r="r" t="t"/>
                  <a:pathLst>
                    <a:path extrusionOk="0" h="105917" w="105917">
                      <a:moveTo>
                        <a:pt x="52901" y="105917"/>
                      </a:moveTo>
                      <a:lnTo>
                        <a:pt x="0" y="53016"/>
                      </a:lnTo>
                      <a:lnTo>
                        <a:pt x="52901" y="0"/>
                      </a:lnTo>
                      <a:lnTo>
                        <a:pt x="105917" y="53016"/>
                      </a:lnTo>
                      <a:close/>
                      <a:moveTo>
                        <a:pt x="32501" y="53016"/>
                      </a:moveTo>
                      <a:lnTo>
                        <a:pt x="52901" y="73416"/>
                      </a:lnTo>
                      <a:lnTo>
                        <a:pt x="73301" y="53016"/>
                      </a:lnTo>
                      <a:lnTo>
                        <a:pt x="52901" y="32616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" name="Google Shape;296;p13"/>
                <p:cNvSpPr/>
                <p:nvPr/>
              </p:nvSpPr>
              <p:spPr>
                <a:xfrm rot="2700000">
                  <a:off x="3371771" y="4315850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3"/>
                      </a:lnTo>
                      <a:lnTo>
                        <a:pt x="0" y="51863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" name="Google Shape;297;p13"/>
                <p:cNvSpPr/>
                <p:nvPr/>
              </p:nvSpPr>
              <p:spPr>
                <a:xfrm>
                  <a:off x="3341890" y="4285995"/>
                  <a:ext cx="117266" cy="117266"/>
                </a:xfrm>
                <a:custGeom>
                  <a:rect b="b" l="l" r="r" t="t"/>
                  <a:pathLst>
                    <a:path extrusionOk="0" h="105917" w="105917">
                      <a:moveTo>
                        <a:pt x="52901" y="105917"/>
                      </a:moveTo>
                      <a:lnTo>
                        <a:pt x="0" y="52901"/>
                      </a:lnTo>
                      <a:lnTo>
                        <a:pt x="52901" y="0"/>
                      </a:lnTo>
                      <a:lnTo>
                        <a:pt x="105917" y="52901"/>
                      </a:lnTo>
                      <a:close/>
                      <a:moveTo>
                        <a:pt x="32501" y="52901"/>
                      </a:moveTo>
                      <a:lnTo>
                        <a:pt x="52901" y="73301"/>
                      </a:lnTo>
                      <a:lnTo>
                        <a:pt x="73300" y="52901"/>
                      </a:lnTo>
                      <a:lnTo>
                        <a:pt x="52901" y="32617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" name="Google Shape;298;p13"/>
                <p:cNvSpPr/>
                <p:nvPr/>
              </p:nvSpPr>
              <p:spPr>
                <a:xfrm rot="2700000">
                  <a:off x="3648777" y="4582844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4"/>
                      </a:lnTo>
                      <a:lnTo>
                        <a:pt x="0" y="51864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" name="Google Shape;299;p13"/>
                <p:cNvSpPr/>
                <p:nvPr/>
              </p:nvSpPr>
              <p:spPr>
                <a:xfrm>
                  <a:off x="3619297" y="4553194"/>
                  <a:ext cx="117266" cy="117010"/>
                </a:xfrm>
                <a:custGeom>
                  <a:rect b="b" l="l" r="r" t="t"/>
                  <a:pathLst>
                    <a:path extrusionOk="0" h="105686" w="105917">
                      <a:moveTo>
                        <a:pt x="52555" y="105687"/>
                      </a:moveTo>
                      <a:lnTo>
                        <a:pt x="0" y="53016"/>
                      </a:lnTo>
                      <a:lnTo>
                        <a:pt x="53016" y="0"/>
                      </a:lnTo>
                      <a:lnTo>
                        <a:pt x="105917" y="53016"/>
                      </a:lnTo>
                      <a:close/>
                      <a:moveTo>
                        <a:pt x="32156" y="52670"/>
                      </a:moveTo>
                      <a:lnTo>
                        <a:pt x="52555" y="73070"/>
                      </a:lnTo>
                      <a:lnTo>
                        <a:pt x="72955" y="52670"/>
                      </a:lnTo>
                      <a:lnTo>
                        <a:pt x="52555" y="32271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" name="Google Shape;300;p13"/>
                <p:cNvSpPr/>
                <p:nvPr/>
              </p:nvSpPr>
              <p:spPr>
                <a:xfrm rot="2700000">
                  <a:off x="3504413" y="3611906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4"/>
                      </a:lnTo>
                      <a:lnTo>
                        <a:pt x="0" y="51864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" name="Google Shape;301;p13"/>
                <p:cNvSpPr/>
                <p:nvPr/>
              </p:nvSpPr>
              <p:spPr>
                <a:xfrm>
                  <a:off x="3474468" y="3581888"/>
                  <a:ext cx="117266" cy="117266"/>
                </a:xfrm>
                <a:custGeom>
                  <a:rect b="b" l="l" r="r" t="t"/>
                  <a:pathLst>
                    <a:path extrusionOk="0" h="105917" w="105917">
                      <a:moveTo>
                        <a:pt x="53016" y="105917"/>
                      </a:moveTo>
                      <a:lnTo>
                        <a:pt x="0" y="53016"/>
                      </a:lnTo>
                      <a:lnTo>
                        <a:pt x="53016" y="0"/>
                      </a:lnTo>
                      <a:lnTo>
                        <a:pt x="105917" y="53016"/>
                      </a:lnTo>
                      <a:close/>
                      <a:moveTo>
                        <a:pt x="32617" y="53016"/>
                      </a:moveTo>
                      <a:lnTo>
                        <a:pt x="53016" y="73301"/>
                      </a:lnTo>
                      <a:lnTo>
                        <a:pt x="73301" y="53016"/>
                      </a:lnTo>
                      <a:lnTo>
                        <a:pt x="53016" y="32616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" name="Google Shape;302;p13"/>
                <p:cNvSpPr/>
                <p:nvPr/>
              </p:nvSpPr>
              <p:spPr>
                <a:xfrm>
                  <a:off x="1731043" y="4391650"/>
                  <a:ext cx="212074" cy="212074"/>
                </a:xfrm>
                <a:custGeom>
                  <a:rect b="b" l="l" r="r" t="t"/>
                  <a:pathLst>
                    <a:path extrusionOk="0" h="191549" w="191549">
                      <a:moveTo>
                        <a:pt x="191550" y="95775"/>
                      </a:moveTo>
                      <a:cubicBezTo>
                        <a:pt x="191550" y="148670"/>
                        <a:pt x="148670" y="191549"/>
                        <a:pt x="95775" y="191549"/>
                      </a:cubicBezTo>
                      <a:cubicBezTo>
                        <a:pt x="42880" y="191549"/>
                        <a:pt x="0" y="148670"/>
                        <a:pt x="0" y="95775"/>
                      </a:cubicBezTo>
                      <a:cubicBezTo>
                        <a:pt x="0" y="42880"/>
                        <a:pt x="42880" y="0"/>
                        <a:pt x="95775" y="0"/>
                      </a:cubicBezTo>
                      <a:cubicBezTo>
                        <a:pt x="148670" y="0"/>
                        <a:pt x="191550" y="42880"/>
                        <a:pt x="191550" y="95775"/>
                      </a:cubicBez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" name="Google Shape;303;p13"/>
                <p:cNvSpPr/>
                <p:nvPr/>
              </p:nvSpPr>
              <p:spPr>
                <a:xfrm>
                  <a:off x="1718283" y="4378890"/>
                  <a:ext cx="237595" cy="237595"/>
                </a:xfrm>
                <a:custGeom>
                  <a:rect b="b" l="l" r="r" t="t"/>
                  <a:pathLst>
                    <a:path extrusionOk="0" h="214600" w="214600">
                      <a:moveTo>
                        <a:pt x="107300" y="214600"/>
                      </a:moveTo>
                      <a:cubicBezTo>
                        <a:pt x="48040" y="214600"/>
                        <a:pt x="0" y="166560"/>
                        <a:pt x="0" y="107300"/>
                      </a:cubicBezTo>
                      <a:cubicBezTo>
                        <a:pt x="0" y="48040"/>
                        <a:pt x="48040" y="0"/>
                        <a:pt x="107300" y="0"/>
                      </a:cubicBezTo>
                      <a:cubicBezTo>
                        <a:pt x="166560" y="0"/>
                        <a:pt x="214600" y="48040"/>
                        <a:pt x="214600" y="107300"/>
                      </a:cubicBezTo>
                      <a:cubicBezTo>
                        <a:pt x="214537" y="166534"/>
                        <a:pt x="166534" y="214536"/>
                        <a:pt x="107300" y="214600"/>
                      </a:cubicBezTo>
                      <a:close/>
                      <a:moveTo>
                        <a:pt x="107300" y="23166"/>
                      </a:moveTo>
                      <a:cubicBezTo>
                        <a:pt x="60770" y="23166"/>
                        <a:pt x="23051" y="60886"/>
                        <a:pt x="23051" y="107415"/>
                      </a:cubicBezTo>
                      <a:cubicBezTo>
                        <a:pt x="23051" y="153945"/>
                        <a:pt x="60770" y="191665"/>
                        <a:pt x="107300" y="191665"/>
                      </a:cubicBezTo>
                      <a:cubicBezTo>
                        <a:pt x="153830" y="191665"/>
                        <a:pt x="191550" y="153945"/>
                        <a:pt x="191550" y="107415"/>
                      </a:cubicBezTo>
                      <a:cubicBezTo>
                        <a:pt x="191550" y="107377"/>
                        <a:pt x="191550" y="107339"/>
                        <a:pt x="191550" y="107300"/>
                      </a:cubicBezTo>
                      <a:cubicBezTo>
                        <a:pt x="191423" y="60842"/>
                        <a:pt x="153759" y="23230"/>
                        <a:pt x="107300" y="23166"/>
                      </a:cubicBez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" name="Google Shape;304;p13"/>
                <p:cNvSpPr/>
                <p:nvPr/>
              </p:nvSpPr>
              <p:spPr>
                <a:xfrm>
                  <a:off x="1790371" y="4414235"/>
                  <a:ext cx="93388" cy="167030"/>
                </a:xfrm>
                <a:custGeom>
                  <a:rect b="b" l="l" r="r" t="t"/>
                  <a:pathLst>
                    <a:path extrusionOk="0" h="150865" w="84350">
                      <a:moveTo>
                        <a:pt x="46568" y="150865"/>
                      </a:moveTo>
                      <a:lnTo>
                        <a:pt x="38385" y="150865"/>
                      </a:lnTo>
                      <a:lnTo>
                        <a:pt x="38385" y="134499"/>
                      </a:lnTo>
                      <a:cubicBezTo>
                        <a:pt x="29845" y="133975"/>
                        <a:pt x="21533" y="131533"/>
                        <a:pt x="14067" y="127354"/>
                      </a:cubicBezTo>
                      <a:cubicBezTo>
                        <a:pt x="4050" y="119767"/>
                        <a:pt x="-1210" y="107450"/>
                        <a:pt x="237" y="94968"/>
                      </a:cubicBezTo>
                      <a:lnTo>
                        <a:pt x="22480" y="94968"/>
                      </a:lnTo>
                      <a:cubicBezTo>
                        <a:pt x="22740" y="99768"/>
                        <a:pt x="23832" y="104487"/>
                        <a:pt x="25707" y="108913"/>
                      </a:cubicBezTo>
                      <a:cubicBezTo>
                        <a:pt x="28654" y="113069"/>
                        <a:pt x="33304" y="115690"/>
                        <a:pt x="38385" y="116059"/>
                      </a:cubicBezTo>
                      <a:lnTo>
                        <a:pt x="38385" y="80792"/>
                      </a:lnTo>
                      <a:lnTo>
                        <a:pt x="31701" y="78833"/>
                      </a:lnTo>
                      <a:cubicBezTo>
                        <a:pt x="23153" y="76873"/>
                        <a:pt x="15399" y="72373"/>
                        <a:pt x="9457" y="65924"/>
                      </a:cubicBezTo>
                      <a:cubicBezTo>
                        <a:pt x="5032" y="60235"/>
                        <a:pt x="2711" y="53191"/>
                        <a:pt x="2887" y="45986"/>
                      </a:cubicBezTo>
                      <a:cubicBezTo>
                        <a:pt x="2864" y="41183"/>
                        <a:pt x="3723" y="36417"/>
                        <a:pt x="5423" y="31925"/>
                      </a:cubicBezTo>
                      <a:cubicBezTo>
                        <a:pt x="7061" y="27874"/>
                        <a:pt x="9490" y="24191"/>
                        <a:pt x="12569" y="21091"/>
                      </a:cubicBezTo>
                      <a:cubicBezTo>
                        <a:pt x="16173" y="17362"/>
                        <a:pt x="20649" y="14590"/>
                        <a:pt x="25592" y="13023"/>
                      </a:cubicBezTo>
                      <a:cubicBezTo>
                        <a:pt x="29771" y="11880"/>
                        <a:pt x="34059" y="11184"/>
                        <a:pt x="38385" y="10949"/>
                      </a:cubicBezTo>
                      <a:lnTo>
                        <a:pt x="38385" y="0"/>
                      </a:lnTo>
                      <a:lnTo>
                        <a:pt x="46453" y="0"/>
                      </a:lnTo>
                      <a:lnTo>
                        <a:pt x="46453" y="11525"/>
                      </a:lnTo>
                      <a:cubicBezTo>
                        <a:pt x="53952" y="11843"/>
                        <a:pt x="61231" y="14150"/>
                        <a:pt x="67544" y="18210"/>
                      </a:cubicBezTo>
                      <a:cubicBezTo>
                        <a:pt x="77049" y="24585"/>
                        <a:pt x="82516" y="35477"/>
                        <a:pt x="81951" y="46908"/>
                      </a:cubicBezTo>
                      <a:lnTo>
                        <a:pt x="60283" y="46908"/>
                      </a:lnTo>
                      <a:cubicBezTo>
                        <a:pt x="60129" y="43218"/>
                        <a:pt x="59308" y="39587"/>
                        <a:pt x="57863" y="36189"/>
                      </a:cubicBezTo>
                      <a:cubicBezTo>
                        <a:pt x="55534" y="32048"/>
                        <a:pt x="51085" y="29557"/>
                        <a:pt x="46337" y="29735"/>
                      </a:cubicBezTo>
                      <a:lnTo>
                        <a:pt x="46338" y="61199"/>
                      </a:lnTo>
                      <a:cubicBezTo>
                        <a:pt x="55618" y="63824"/>
                        <a:pt x="64497" y="67701"/>
                        <a:pt x="72730" y="72724"/>
                      </a:cubicBezTo>
                      <a:cubicBezTo>
                        <a:pt x="80344" y="78540"/>
                        <a:pt x="84645" y="87701"/>
                        <a:pt x="84256" y="97273"/>
                      </a:cubicBezTo>
                      <a:cubicBezTo>
                        <a:pt x="85181" y="109410"/>
                        <a:pt x="79271" y="121053"/>
                        <a:pt x="68927" y="127469"/>
                      </a:cubicBezTo>
                      <a:cubicBezTo>
                        <a:pt x="62215" y="131505"/>
                        <a:pt x="54619" y="133839"/>
                        <a:pt x="46799" y="134269"/>
                      </a:cubicBezTo>
                      <a:close/>
                      <a:moveTo>
                        <a:pt x="38500" y="29389"/>
                      </a:moveTo>
                      <a:cubicBezTo>
                        <a:pt x="34600" y="29192"/>
                        <a:pt x="30783" y="30561"/>
                        <a:pt x="27897" y="33192"/>
                      </a:cubicBezTo>
                      <a:cubicBezTo>
                        <a:pt x="25483" y="36003"/>
                        <a:pt x="24245" y="39635"/>
                        <a:pt x="24440" y="43335"/>
                      </a:cubicBezTo>
                      <a:cubicBezTo>
                        <a:pt x="24086" y="47810"/>
                        <a:pt x="26042" y="52157"/>
                        <a:pt x="29626" y="54860"/>
                      </a:cubicBezTo>
                      <a:cubicBezTo>
                        <a:pt x="32315" y="56758"/>
                        <a:pt x="35320" y="58163"/>
                        <a:pt x="38500" y="59009"/>
                      </a:cubicBezTo>
                      <a:close/>
                      <a:moveTo>
                        <a:pt x="46568" y="115829"/>
                      </a:moveTo>
                      <a:cubicBezTo>
                        <a:pt x="49879" y="115613"/>
                        <a:pt x="53086" y="114584"/>
                        <a:pt x="55904" y="112832"/>
                      </a:cubicBezTo>
                      <a:cubicBezTo>
                        <a:pt x="59684" y="109569"/>
                        <a:pt x="61622" y="104659"/>
                        <a:pt x="61090" y="99693"/>
                      </a:cubicBezTo>
                      <a:cubicBezTo>
                        <a:pt x="61423" y="95296"/>
                        <a:pt x="59622" y="91008"/>
                        <a:pt x="56249" y="88168"/>
                      </a:cubicBezTo>
                      <a:cubicBezTo>
                        <a:pt x="53327" y="85950"/>
                        <a:pt x="50055" y="84237"/>
                        <a:pt x="46568" y="83097"/>
                      </a:cubicBez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" name="Google Shape;305;p13"/>
                <p:cNvSpPr/>
                <p:nvPr/>
              </p:nvSpPr>
              <p:spPr>
                <a:xfrm>
                  <a:off x="1123913" y="2712281"/>
                  <a:ext cx="150569" cy="235553"/>
                </a:xfrm>
                <a:custGeom>
                  <a:rect b="b" l="l" r="r" t="t"/>
                  <a:pathLst>
                    <a:path extrusionOk="0" h="212756" w="135997">
                      <a:moveTo>
                        <a:pt x="119747" y="212756"/>
                      </a:moveTo>
                      <a:lnTo>
                        <a:pt x="0" y="93009"/>
                      </a:lnTo>
                      <a:lnTo>
                        <a:pt x="0" y="0"/>
                      </a:lnTo>
                      <a:lnTo>
                        <a:pt x="23051" y="0"/>
                      </a:lnTo>
                      <a:lnTo>
                        <a:pt x="23051" y="83443"/>
                      </a:lnTo>
                      <a:lnTo>
                        <a:pt x="135998" y="196390"/>
                      </a:lnTo>
                      <a:lnTo>
                        <a:pt x="119747" y="212756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" name="Google Shape;306;p13"/>
                <p:cNvSpPr/>
                <p:nvPr/>
              </p:nvSpPr>
              <p:spPr>
                <a:xfrm>
                  <a:off x="1532239" y="2313014"/>
                  <a:ext cx="210798" cy="464215"/>
                </a:xfrm>
                <a:custGeom>
                  <a:rect b="b" l="l" r="r" t="t"/>
                  <a:pathLst>
                    <a:path extrusionOk="0" h="419288" w="190397">
                      <a:moveTo>
                        <a:pt x="23051" y="419289"/>
                      </a:moveTo>
                      <a:lnTo>
                        <a:pt x="0" y="419289"/>
                      </a:lnTo>
                      <a:lnTo>
                        <a:pt x="0" y="0"/>
                      </a:lnTo>
                      <a:lnTo>
                        <a:pt x="190397" y="0"/>
                      </a:lnTo>
                      <a:lnTo>
                        <a:pt x="190397" y="23051"/>
                      </a:lnTo>
                      <a:lnTo>
                        <a:pt x="23051" y="23051"/>
                      </a:lnTo>
                      <a:lnTo>
                        <a:pt x="23051" y="419289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" name="Google Shape;307;p13"/>
                <p:cNvSpPr/>
                <p:nvPr/>
              </p:nvSpPr>
              <p:spPr>
                <a:xfrm>
                  <a:off x="786533" y="3444333"/>
                  <a:ext cx="243082" cy="556854"/>
                </a:xfrm>
                <a:custGeom>
                  <a:rect b="b" l="l" r="r" t="t"/>
                  <a:pathLst>
                    <a:path extrusionOk="0" h="502961" w="219556">
                      <a:moveTo>
                        <a:pt x="166425" y="502962"/>
                      </a:moveTo>
                      <a:lnTo>
                        <a:pt x="0" y="502962"/>
                      </a:lnTo>
                      <a:lnTo>
                        <a:pt x="0" y="203305"/>
                      </a:lnTo>
                      <a:lnTo>
                        <a:pt x="203190" y="0"/>
                      </a:lnTo>
                      <a:lnTo>
                        <a:pt x="219556" y="16366"/>
                      </a:lnTo>
                      <a:lnTo>
                        <a:pt x="23051" y="212871"/>
                      </a:lnTo>
                      <a:lnTo>
                        <a:pt x="23051" y="479911"/>
                      </a:lnTo>
                      <a:lnTo>
                        <a:pt x="166425" y="479911"/>
                      </a:lnTo>
                      <a:lnTo>
                        <a:pt x="166425" y="502962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" name="Google Shape;308;p13"/>
                <p:cNvSpPr/>
                <p:nvPr/>
              </p:nvSpPr>
              <p:spPr>
                <a:xfrm rot="2700000">
                  <a:off x="993085" y="3424637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4"/>
                      </a:lnTo>
                      <a:lnTo>
                        <a:pt x="0" y="51864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" name="Google Shape;309;p13"/>
                <p:cNvSpPr/>
                <p:nvPr/>
              </p:nvSpPr>
              <p:spPr>
                <a:xfrm>
                  <a:off x="963134" y="3394695"/>
                  <a:ext cx="117266" cy="117393"/>
                </a:xfrm>
                <a:custGeom>
                  <a:rect b="b" l="l" r="r" t="t"/>
                  <a:pathLst>
                    <a:path extrusionOk="0" h="106032" w="105917">
                      <a:moveTo>
                        <a:pt x="52901" y="106032"/>
                      </a:moveTo>
                      <a:lnTo>
                        <a:pt x="0" y="53016"/>
                      </a:lnTo>
                      <a:lnTo>
                        <a:pt x="52901" y="0"/>
                      </a:lnTo>
                      <a:lnTo>
                        <a:pt x="105917" y="53016"/>
                      </a:lnTo>
                      <a:close/>
                      <a:moveTo>
                        <a:pt x="32616" y="53016"/>
                      </a:moveTo>
                      <a:lnTo>
                        <a:pt x="52901" y="73416"/>
                      </a:lnTo>
                      <a:lnTo>
                        <a:pt x="73301" y="53016"/>
                      </a:lnTo>
                      <a:lnTo>
                        <a:pt x="52901" y="32616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" name="Google Shape;310;p13"/>
                <p:cNvSpPr/>
                <p:nvPr/>
              </p:nvSpPr>
              <p:spPr>
                <a:xfrm rot="2700000">
                  <a:off x="1229229" y="2910030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4"/>
                      </a:lnTo>
                      <a:lnTo>
                        <a:pt x="0" y="51864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" name="Google Shape;311;p13"/>
                <p:cNvSpPr/>
                <p:nvPr/>
              </p:nvSpPr>
              <p:spPr>
                <a:xfrm>
                  <a:off x="1199198" y="2880077"/>
                  <a:ext cx="117266" cy="117393"/>
                </a:xfrm>
                <a:custGeom>
                  <a:rect b="b" l="l" r="r" t="t"/>
                  <a:pathLst>
                    <a:path extrusionOk="0" h="106032" w="105917">
                      <a:moveTo>
                        <a:pt x="53016" y="106032"/>
                      </a:moveTo>
                      <a:lnTo>
                        <a:pt x="0" y="53016"/>
                      </a:lnTo>
                      <a:lnTo>
                        <a:pt x="53016" y="0"/>
                      </a:lnTo>
                      <a:lnTo>
                        <a:pt x="105917" y="53016"/>
                      </a:lnTo>
                      <a:close/>
                      <a:moveTo>
                        <a:pt x="32616" y="53016"/>
                      </a:moveTo>
                      <a:lnTo>
                        <a:pt x="53016" y="73416"/>
                      </a:lnTo>
                      <a:lnTo>
                        <a:pt x="73301" y="53016"/>
                      </a:lnTo>
                      <a:lnTo>
                        <a:pt x="53016" y="32616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" name="Google Shape;312;p13"/>
                <p:cNvSpPr/>
                <p:nvPr/>
              </p:nvSpPr>
              <p:spPr>
                <a:xfrm>
                  <a:off x="1468566" y="1728215"/>
                  <a:ext cx="381530" cy="218837"/>
                </a:xfrm>
                <a:custGeom>
                  <a:rect b="b" l="l" r="r" t="t"/>
                  <a:pathLst>
                    <a:path extrusionOk="0" h="197658" w="344605">
                      <a:moveTo>
                        <a:pt x="163198" y="197658"/>
                      </a:moveTo>
                      <a:lnTo>
                        <a:pt x="0" y="197658"/>
                      </a:lnTo>
                      <a:lnTo>
                        <a:pt x="0" y="174608"/>
                      </a:lnTo>
                      <a:lnTo>
                        <a:pt x="153747" y="174608"/>
                      </a:lnTo>
                      <a:lnTo>
                        <a:pt x="328239" y="0"/>
                      </a:lnTo>
                      <a:lnTo>
                        <a:pt x="344605" y="16251"/>
                      </a:lnTo>
                      <a:lnTo>
                        <a:pt x="163198" y="197658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13"/>
                <p:cNvSpPr/>
                <p:nvPr/>
              </p:nvSpPr>
              <p:spPr>
                <a:xfrm>
                  <a:off x="1700418" y="1339539"/>
                  <a:ext cx="25520" cy="525464"/>
                </a:xfrm>
                <a:custGeom>
                  <a:rect b="b" l="l" r="r" t="t"/>
                  <a:pathLst>
                    <a:path extrusionOk="0" h="474609" w="23050">
                      <a:moveTo>
                        <a:pt x="0" y="0"/>
                      </a:moveTo>
                      <a:lnTo>
                        <a:pt x="23050" y="0"/>
                      </a:lnTo>
                      <a:lnTo>
                        <a:pt x="23050" y="474610"/>
                      </a:lnTo>
                      <a:lnTo>
                        <a:pt x="0" y="474610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p13"/>
                <p:cNvSpPr/>
                <p:nvPr/>
              </p:nvSpPr>
              <p:spPr>
                <a:xfrm rot="2700000">
                  <a:off x="1812318" y="1708576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4"/>
                      </a:lnTo>
                      <a:lnTo>
                        <a:pt x="0" y="51864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13"/>
                <p:cNvSpPr/>
                <p:nvPr/>
              </p:nvSpPr>
              <p:spPr>
                <a:xfrm>
                  <a:off x="1781829" y="1678578"/>
                  <a:ext cx="117266" cy="117265"/>
                </a:xfrm>
                <a:custGeom>
                  <a:rect b="b" l="l" r="r" t="t"/>
                  <a:pathLst>
                    <a:path extrusionOk="0" h="105916" w="105917">
                      <a:moveTo>
                        <a:pt x="53477" y="105917"/>
                      </a:moveTo>
                      <a:lnTo>
                        <a:pt x="0" y="53016"/>
                      </a:lnTo>
                      <a:lnTo>
                        <a:pt x="53016" y="0"/>
                      </a:lnTo>
                      <a:lnTo>
                        <a:pt x="105917" y="53016"/>
                      </a:lnTo>
                      <a:close/>
                      <a:moveTo>
                        <a:pt x="33077" y="53016"/>
                      </a:moveTo>
                      <a:lnTo>
                        <a:pt x="53477" y="73301"/>
                      </a:lnTo>
                      <a:lnTo>
                        <a:pt x="73877" y="53016"/>
                      </a:lnTo>
                      <a:lnTo>
                        <a:pt x="53477" y="33193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 rot="2700000">
                  <a:off x="1684529" y="1303494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4"/>
                      </a:lnTo>
                      <a:lnTo>
                        <a:pt x="0" y="51864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1654226" y="1273952"/>
                  <a:ext cx="117521" cy="116883"/>
                </a:xfrm>
                <a:custGeom>
                  <a:rect b="b" l="l" r="r" t="t"/>
                  <a:pathLst>
                    <a:path extrusionOk="0" h="105571" w="106147">
                      <a:moveTo>
                        <a:pt x="53247" y="105571"/>
                      </a:moveTo>
                      <a:lnTo>
                        <a:pt x="0" y="52901"/>
                      </a:lnTo>
                      <a:lnTo>
                        <a:pt x="53016" y="0"/>
                      </a:lnTo>
                      <a:lnTo>
                        <a:pt x="106148" y="52901"/>
                      </a:lnTo>
                      <a:close/>
                      <a:moveTo>
                        <a:pt x="32847" y="52901"/>
                      </a:moveTo>
                      <a:lnTo>
                        <a:pt x="53247" y="73301"/>
                      </a:lnTo>
                      <a:lnTo>
                        <a:pt x="73646" y="52901"/>
                      </a:lnTo>
                      <a:lnTo>
                        <a:pt x="53247" y="32616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" name="Google Shape;318;p13"/>
                <p:cNvSpPr/>
                <p:nvPr/>
              </p:nvSpPr>
              <p:spPr>
                <a:xfrm rot="2700000">
                  <a:off x="1484059" y="1366060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4"/>
                      </a:lnTo>
                      <a:lnTo>
                        <a:pt x="0" y="51864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" name="Google Shape;319;p13"/>
                <p:cNvSpPr/>
                <p:nvPr/>
              </p:nvSpPr>
              <p:spPr>
                <a:xfrm>
                  <a:off x="1454146" y="1336094"/>
                  <a:ext cx="117265" cy="117393"/>
                </a:xfrm>
                <a:custGeom>
                  <a:rect b="b" l="l" r="r" t="t"/>
                  <a:pathLst>
                    <a:path extrusionOk="0" h="106032" w="105916">
                      <a:moveTo>
                        <a:pt x="52901" y="106032"/>
                      </a:moveTo>
                      <a:lnTo>
                        <a:pt x="0" y="53016"/>
                      </a:lnTo>
                      <a:lnTo>
                        <a:pt x="52901" y="0"/>
                      </a:lnTo>
                      <a:lnTo>
                        <a:pt x="105917" y="53016"/>
                      </a:lnTo>
                      <a:close/>
                      <a:moveTo>
                        <a:pt x="32616" y="53016"/>
                      </a:moveTo>
                      <a:lnTo>
                        <a:pt x="52901" y="73416"/>
                      </a:lnTo>
                      <a:lnTo>
                        <a:pt x="73300" y="53016"/>
                      </a:lnTo>
                      <a:lnTo>
                        <a:pt x="52901" y="32616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2866956" y="2401315"/>
                  <a:ext cx="383826" cy="168945"/>
                </a:xfrm>
                <a:custGeom>
                  <a:rect b="b" l="l" r="r" t="t"/>
                  <a:pathLst>
                    <a:path extrusionOk="0" h="152594" w="346679">
                      <a:moveTo>
                        <a:pt x="346679" y="152594"/>
                      </a:moveTo>
                      <a:lnTo>
                        <a:pt x="136228" y="152594"/>
                      </a:lnTo>
                      <a:lnTo>
                        <a:pt x="0" y="16366"/>
                      </a:lnTo>
                      <a:lnTo>
                        <a:pt x="16251" y="0"/>
                      </a:lnTo>
                      <a:lnTo>
                        <a:pt x="145794" y="129544"/>
                      </a:lnTo>
                      <a:lnTo>
                        <a:pt x="346679" y="129544"/>
                      </a:lnTo>
                      <a:lnTo>
                        <a:pt x="346679" y="152594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 rot="2700000">
                  <a:off x="3222042" y="2528852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4"/>
                      </a:lnTo>
                      <a:lnTo>
                        <a:pt x="0" y="51864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322;p13"/>
                <p:cNvSpPr/>
                <p:nvPr/>
              </p:nvSpPr>
              <p:spPr>
                <a:xfrm>
                  <a:off x="3192085" y="2498803"/>
                  <a:ext cx="117393" cy="117393"/>
                </a:xfrm>
                <a:custGeom>
                  <a:rect b="b" l="l" r="r" t="t"/>
                  <a:pathLst>
                    <a:path extrusionOk="0" h="106032" w="106032">
                      <a:moveTo>
                        <a:pt x="53016" y="106032"/>
                      </a:moveTo>
                      <a:lnTo>
                        <a:pt x="0" y="53016"/>
                      </a:lnTo>
                      <a:lnTo>
                        <a:pt x="53016" y="0"/>
                      </a:lnTo>
                      <a:lnTo>
                        <a:pt x="106032" y="53016"/>
                      </a:lnTo>
                      <a:close/>
                      <a:moveTo>
                        <a:pt x="32617" y="53016"/>
                      </a:moveTo>
                      <a:lnTo>
                        <a:pt x="53016" y="73416"/>
                      </a:lnTo>
                      <a:lnTo>
                        <a:pt x="73416" y="53016"/>
                      </a:lnTo>
                      <a:lnTo>
                        <a:pt x="53016" y="32616"/>
                      </a:lnTo>
                      <a:close/>
                    </a:path>
                  </a:pathLst>
                </a:custGeom>
                <a:solidFill>
                  <a:srgbClr val="D6816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" name="Google Shape;323;p13"/>
                <p:cNvSpPr/>
                <p:nvPr/>
              </p:nvSpPr>
              <p:spPr>
                <a:xfrm>
                  <a:off x="2243109" y="1444811"/>
                  <a:ext cx="120201" cy="928942"/>
                </a:xfrm>
                <a:custGeom>
                  <a:rect b="b" l="l" r="r" t="t"/>
                  <a:pathLst>
                    <a:path extrusionOk="0" h="839038" w="108568">
                      <a:moveTo>
                        <a:pt x="108568" y="839038"/>
                      </a:moveTo>
                      <a:lnTo>
                        <a:pt x="85518" y="839038"/>
                      </a:lnTo>
                      <a:lnTo>
                        <a:pt x="85518" y="480833"/>
                      </a:lnTo>
                      <a:lnTo>
                        <a:pt x="0" y="395201"/>
                      </a:lnTo>
                      <a:lnTo>
                        <a:pt x="0" y="0"/>
                      </a:lnTo>
                      <a:lnTo>
                        <a:pt x="23051" y="0"/>
                      </a:lnTo>
                      <a:lnTo>
                        <a:pt x="23051" y="385635"/>
                      </a:lnTo>
                      <a:lnTo>
                        <a:pt x="108568" y="471268"/>
                      </a:lnTo>
                      <a:lnTo>
                        <a:pt x="108568" y="839038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" name="Google Shape;324;p13"/>
                <p:cNvSpPr/>
                <p:nvPr/>
              </p:nvSpPr>
              <p:spPr>
                <a:xfrm rot="2700000">
                  <a:off x="2227215" y="1416128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4"/>
                      </a:lnTo>
                      <a:lnTo>
                        <a:pt x="0" y="51864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2197172" y="1386241"/>
                  <a:ext cx="117266" cy="117266"/>
                </a:xfrm>
                <a:custGeom>
                  <a:rect b="b" l="l" r="r" t="t"/>
                  <a:pathLst>
                    <a:path extrusionOk="0" h="105917" w="105917">
                      <a:moveTo>
                        <a:pt x="53016" y="105917"/>
                      </a:moveTo>
                      <a:lnTo>
                        <a:pt x="0" y="52901"/>
                      </a:lnTo>
                      <a:lnTo>
                        <a:pt x="53016" y="0"/>
                      </a:lnTo>
                      <a:lnTo>
                        <a:pt x="105917" y="52901"/>
                      </a:lnTo>
                      <a:close/>
                      <a:moveTo>
                        <a:pt x="32616" y="52901"/>
                      </a:moveTo>
                      <a:lnTo>
                        <a:pt x="53016" y="73301"/>
                      </a:lnTo>
                      <a:lnTo>
                        <a:pt x="73301" y="52901"/>
                      </a:lnTo>
                      <a:lnTo>
                        <a:pt x="53016" y="32155"/>
                      </a:lnTo>
                      <a:close/>
                    </a:path>
                  </a:pathLst>
                </a:custGeom>
                <a:solidFill>
                  <a:srgbClr val="D6816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1544999" y="2565156"/>
                  <a:ext cx="480931" cy="25520"/>
                </a:xfrm>
                <a:custGeom>
                  <a:rect b="b" l="l" r="r" t="t"/>
                  <a:pathLst>
                    <a:path extrusionOk="0" h="23050" w="434386">
                      <a:moveTo>
                        <a:pt x="0" y="0"/>
                      </a:moveTo>
                      <a:lnTo>
                        <a:pt x="434387" y="0"/>
                      </a:lnTo>
                      <a:lnTo>
                        <a:pt x="434387" y="23051"/>
                      </a:lnTo>
                      <a:lnTo>
                        <a:pt x="0" y="23051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" name="Google Shape;327;p13"/>
                <p:cNvSpPr/>
                <p:nvPr/>
              </p:nvSpPr>
              <p:spPr>
                <a:xfrm>
                  <a:off x="2102747" y="2685867"/>
                  <a:ext cx="183236" cy="445458"/>
                </a:xfrm>
                <a:custGeom>
                  <a:rect b="b" l="l" r="r" t="t"/>
                  <a:pathLst>
                    <a:path extrusionOk="0" h="402346" w="165502">
                      <a:moveTo>
                        <a:pt x="16251" y="402347"/>
                      </a:moveTo>
                      <a:lnTo>
                        <a:pt x="0" y="385981"/>
                      </a:lnTo>
                      <a:lnTo>
                        <a:pt x="142452" y="243529"/>
                      </a:lnTo>
                      <a:lnTo>
                        <a:pt x="142452" y="0"/>
                      </a:lnTo>
                      <a:lnTo>
                        <a:pt x="165503" y="0"/>
                      </a:lnTo>
                      <a:lnTo>
                        <a:pt x="165503" y="253095"/>
                      </a:lnTo>
                      <a:lnTo>
                        <a:pt x="16251" y="402347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13"/>
                <p:cNvSpPr/>
                <p:nvPr/>
              </p:nvSpPr>
              <p:spPr>
                <a:xfrm>
                  <a:off x="3016122" y="3292232"/>
                  <a:ext cx="471617" cy="25520"/>
                </a:xfrm>
                <a:custGeom>
                  <a:rect b="b" l="l" r="r" t="t"/>
                  <a:pathLst>
                    <a:path extrusionOk="0" h="23050" w="425973">
                      <a:moveTo>
                        <a:pt x="0" y="0"/>
                      </a:moveTo>
                      <a:lnTo>
                        <a:pt x="425973" y="0"/>
                      </a:lnTo>
                      <a:lnTo>
                        <a:pt x="425973" y="23051"/>
                      </a:lnTo>
                      <a:lnTo>
                        <a:pt x="0" y="23051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2677084" y="3235321"/>
                  <a:ext cx="25520" cy="329850"/>
                </a:xfrm>
                <a:custGeom>
                  <a:rect b="b" l="l" r="r" t="t"/>
                  <a:pathLst>
                    <a:path extrusionOk="0" h="297927" w="23050">
                      <a:moveTo>
                        <a:pt x="0" y="0"/>
                      </a:moveTo>
                      <a:lnTo>
                        <a:pt x="23051" y="0"/>
                      </a:lnTo>
                      <a:lnTo>
                        <a:pt x="23051" y="297928"/>
                      </a:lnTo>
                      <a:lnTo>
                        <a:pt x="0" y="297928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3860464" y="2680508"/>
                  <a:ext cx="93532" cy="182342"/>
                </a:xfrm>
                <a:custGeom>
                  <a:rect b="b" l="l" r="r" t="t"/>
                  <a:pathLst>
                    <a:path extrusionOk="0" h="164695" w="84480">
                      <a:moveTo>
                        <a:pt x="68114" y="164696"/>
                      </a:moveTo>
                      <a:lnTo>
                        <a:pt x="0" y="96582"/>
                      </a:lnTo>
                      <a:lnTo>
                        <a:pt x="0" y="0"/>
                      </a:lnTo>
                      <a:lnTo>
                        <a:pt x="23051" y="0"/>
                      </a:lnTo>
                      <a:lnTo>
                        <a:pt x="23051" y="87016"/>
                      </a:lnTo>
                      <a:lnTo>
                        <a:pt x="84480" y="148330"/>
                      </a:lnTo>
                      <a:lnTo>
                        <a:pt x="68114" y="164696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13"/>
                <p:cNvSpPr/>
                <p:nvPr/>
              </p:nvSpPr>
              <p:spPr>
                <a:xfrm rot="2700000">
                  <a:off x="2662930" y="3206625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4"/>
                      </a:lnTo>
                      <a:lnTo>
                        <a:pt x="0" y="51864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3"/>
                <p:cNvSpPr/>
                <p:nvPr/>
              </p:nvSpPr>
              <p:spPr>
                <a:xfrm>
                  <a:off x="2633061" y="3176752"/>
                  <a:ext cx="117265" cy="117266"/>
                </a:xfrm>
                <a:custGeom>
                  <a:rect b="b" l="l" r="r" t="t"/>
                  <a:pathLst>
                    <a:path extrusionOk="0" h="105917" w="105916">
                      <a:moveTo>
                        <a:pt x="52901" y="105917"/>
                      </a:moveTo>
                      <a:lnTo>
                        <a:pt x="0" y="52901"/>
                      </a:lnTo>
                      <a:lnTo>
                        <a:pt x="52901" y="0"/>
                      </a:lnTo>
                      <a:lnTo>
                        <a:pt x="105917" y="52901"/>
                      </a:lnTo>
                      <a:close/>
                      <a:moveTo>
                        <a:pt x="32616" y="52901"/>
                      </a:moveTo>
                      <a:lnTo>
                        <a:pt x="52901" y="73301"/>
                      </a:lnTo>
                      <a:lnTo>
                        <a:pt x="73301" y="52901"/>
                      </a:lnTo>
                      <a:lnTo>
                        <a:pt x="52901" y="32616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3"/>
                <p:cNvSpPr/>
                <p:nvPr/>
              </p:nvSpPr>
              <p:spPr>
                <a:xfrm rot="2700000">
                  <a:off x="3908313" y="2825019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4"/>
                      </a:lnTo>
                      <a:lnTo>
                        <a:pt x="0" y="51864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3"/>
                <p:cNvSpPr/>
                <p:nvPr/>
              </p:nvSpPr>
              <p:spPr>
                <a:xfrm>
                  <a:off x="3878201" y="2795094"/>
                  <a:ext cx="117266" cy="117393"/>
                </a:xfrm>
                <a:custGeom>
                  <a:rect b="b" l="l" r="r" t="t"/>
                  <a:pathLst>
                    <a:path extrusionOk="0" h="106032" w="105917">
                      <a:moveTo>
                        <a:pt x="53016" y="106032"/>
                      </a:moveTo>
                      <a:lnTo>
                        <a:pt x="0" y="53016"/>
                      </a:lnTo>
                      <a:lnTo>
                        <a:pt x="53016" y="0"/>
                      </a:lnTo>
                      <a:lnTo>
                        <a:pt x="105917" y="53016"/>
                      </a:lnTo>
                      <a:close/>
                      <a:moveTo>
                        <a:pt x="32616" y="53016"/>
                      </a:moveTo>
                      <a:lnTo>
                        <a:pt x="53016" y="73416"/>
                      </a:lnTo>
                      <a:lnTo>
                        <a:pt x="73416" y="53016"/>
                      </a:lnTo>
                      <a:lnTo>
                        <a:pt x="53016" y="32616"/>
                      </a:lnTo>
                      <a:close/>
                    </a:path>
                  </a:pathLst>
                </a:custGeom>
                <a:solidFill>
                  <a:srgbClr val="D6816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3"/>
                <p:cNvSpPr/>
                <p:nvPr/>
              </p:nvSpPr>
              <p:spPr>
                <a:xfrm rot="2700000">
                  <a:off x="4200005" y="2072594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4"/>
                      </a:lnTo>
                      <a:lnTo>
                        <a:pt x="0" y="51864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" name="Google Shape;336;p13"/>
                <p:cNvSpPr/>
                <p:nvPr/>
              </p:nvSpPr>
              <p:spPr>
                <a:xfrm>
                  <a:off x="4170154" y="2042753"/>
                  <a:ext cx="117265" cy="117265"/>
                </a:xfrm>
                <a:custGeom>
                  <a:rect b="b" l="l" r="r" t="t"/>
                  <a:pathLst>
                    <a:path extrusionOk="0" h="105916" w="105916">
                      <a:moveTo>
                        <a:pt x="52901" y="105917"/>
                      </a:moveTo>
                      <a:lnTo>
                        <a:pt x="0" y="52901"/>
                      </a:lnTo>
                      <a:lnTo>
                        <a:pt x="52901" y="0"/>
                      </a:lnTo>
                      <a:lnTo>
                        <a:pt x="105917" y="52901"/>
                      </a:lnTo>
                      <a:close/>
                      <a:moveTo>
                        <a:pt x="32501" y="52901"/>
                      </a:moveTo>
                      <a:lnTo>
                        <a:pt x="52901" y="73301"/>
                      </a:lnTo>
                      <a:lnTo>
                        <a:pt x="73300" y="52901"/>
                      </a:lnTo>
                      <a:lnTo>
                        <a:pt x="52901" y="32616"/>
                      </a:lnTo>
                      <a:close/>
                    </a:path>
                  </a:pathLst>
                </a:custGeom>
                <a:solidFill>
                  <a:srgbClr val="D6816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" name="Google Shape;337;p13"/>
                <p:cNvSpPr/>
                <p:nvPr/>
              </p:nvSpPr>
              <p:spPr>
                <a:xfrm rot="2700000">
                  <a:off x="2966203" y="3276279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4"/>
                      </a:lnTo>
                      <a:lnTo>
                        <a:pt x="0" y="51864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8" name="Google Shape;338;p13"/>
                <p:cNvSpPr/>
                <p:nvPr/>
              </p:nvSpPr>
              <p:spPr>
                <a:xfrm>
                  <a:off x="2936243" y="3246295"/>
                  <a:ext cx="117393" cy="117266"/>
                </a:xfrm>
                <a:custGeom>
                  <a:rect b="b" l="l" r="r" t="t"/>
                  <a:pathLst>
                    <a:path extrusionOk="0" h="105917" w="106032">
                      <a:moveTo>
                        <a:pt x="53016" y="105917"/>
                      </a:moveTo>
                      <a:lnTo>
                        <a:pt x="0" y="53016"/>
                      </a:lnTo>
                      <a:lnTo>
                        <a:pt x="53016" y="0"/>
                      </a:lnTo>
                      <a:lnTo>
                        <a:pt x="106032" y="53016"/>
                      </a:lnTo>
                      <a:close/>
                      <a:moveTo>
                        <a:pt x="32616" y="53016"/>
                      </a:moveTo>
                      <a:lnTo>
                        <a:pt x="53016" y="73301"/>
                      </a:lnTo>
                      <a:lnTo>
                        <a:pt x="73416" y="53016"/>
                      </a:lnTo>
                      <a:lnTo>
                        <a:pt x="53016" y="32616"/>
                      </a:lnTo>
                      <a:close/>
                    </a:path>
                  </a:pathLst>
                </a:custGeom>
                <a:solidFill>
                  <a:srgbClr val="D6816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" name="Google Shape;339;p13"/>
                <p:cNvSpPr/>
                <p:nvPr/>
              </p:nvSpPr>
              <p:spPr>
                <a:xfrm>
                  <a:off x="2797667" y="1167277"/>
                  <a:ext cx="1072111" cy="815759"/>
                </a:xfrm>
                <a:custGeom>
                  <a:rect b="b" l="l" r="r" t="t"/>
                  <a:pathLst>
                    <a:path extrusionOk="0" h="736809" w="968351">
                      <a:moveTo>
                        <a:pt x="968352" y="736809"/>
                      </a:moveTo>
                      <a:lnTo>
                        <a:pt x="945301" y="736809"/>
                      </a:lnTo>
                      <a:lnTo>
                        <a:pt x="945301" y="298504"/>
                      </a:lnTo>
                      <a:lnTo>
                        <a:pt x="807344" y="160432"/>
                      </a:lnTo>
                      <a:lnTo>
                        <a:pt x="0" y="160432"/>
                      </a:lnTo>
                      <a:lnTo>
                        <a:pt x="0" y="0"/>
                      </a:lnTo>
                      <a:lnTo>
                        <a:pt x="23051" y="0"/>
                      </a:lnTo>
                      <a:lnTo>
                        <a:pt x="23051" y="137381"/>
                      </a:lnTo>
                      <a:lnTo>
                        <a:pt x="816910" y="137381"/>
                      </a:lnTo>
                      <a:lnTo>
                        <a:pt x="968352" y="288938"/>
                      </a:lnTo>
                      <a:lnTo>
                        <a:pt x="968352" y="736809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" name="Google Shape;340;p13"/>
                <p:cNvSpPr/>
                <p:nvPr/>
              </p:nvSpPr>
              <p:spPr>
                <a:xfrm>
                  <a:off x="2384748" y="1008922"/>
                  <a:ext cx="25520" cy="637116"/>
                </a:xfrm>
                <a:custGeom>
                  <a:rect b="b" l="l" r="r" t="t"/>
                  <a:pathLst>
                    <a:path extrusionOk="0" h="575455" w="23050">
                      <a:moveTo>
                        <a:pt x="0" y="0"/>
                      </a:moveTo>
                      <a:lnTo>
                        <a:pt x="23051" y="0"/>
                      </a:lnTo>
                      <a:lnTo>
                        <a:pt x="23051" y="575456"/>
                      </a:lnTo>
                      <a:lnTo>
                        <a:pt x="0" y="575456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13"/>
                <p:cNvSpPr/>
                <p:nvPr/>
              </p:nvSpPr>
              <p:spPr>
                <a:xfrm>
                  <a:off x="1841036" y="1123765"/>
                  <a:ext cx="468681" cy="182853"/>
                </a:xfrm>
                <a:custGeom>
                  <a:rect b="b" l="l" r="r" t="t"/>
                  <a:pathLst>
                    <a:path extrusionOk="0" h="165156" w="423322">
                      <a:moveTo>
                        <a:pt x="423322" y="165157"/>
                      </a:moveTo>
                      <a:lnTo>
                        <a:pt x="0" y="165157"/>
                      </a:lnTo>
                      <a:lnTo>
                        <a:pt x="0" y="142106"/>
                      </a:lnTo>
                      <a:lnTo>
                        <a:pt x="400272" y="142106"/>
                      </a:lnTo>
                      <a:lnTo>
                        <a:pt x="400272" y="0"/>
                      </a:lnTo>
                      <a:lnTo>
                        <a:pt x="423322" y="0"/>
                      </a:lnTo>
                      <a:lnTo>
                        <a:pt x="423322" y="165157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" name="Google Shape;342;p13"/>
                <p:cNvSpPr/>
                <p:nvPr/>
              </p:nvSpPr>
              <p:spPr>
                <a:xfrm>
                  <a:off x="4175386" y="1983036"/>
                  <a:ext cx="162309" cy="910185"/>
                </a:xfrm>
                <a:custGeom>
                  <a:rect b="b" l="l" r="r" t="t"/>
                  <a:pathLst>
                    <a:path extrusionOk="0" h="822096" w="146601">
                      <a:moveTo>
                        <a:pt x="23051" y="822096"/>
                      </a:moveTo>
                      <a:lnTo>
                        <a:pt x="0" y="822096"/>
                      </a:lnTo>
                      <a:lnTo>
                        <a:pt x="0" y="625245"/>
                      </a:lnTo>
                      <a:lnTo>
                        <a:pt x="123551" y="501694"/>
                      </a:lnTo>
                      <a:lnTo>
                        <a:pt x="123551" y="0"/>
                      </a:lnTo>
                      <a:lnTo>
                        <a:pt x="146601" y="0"/>
                      </a:lnTo>
                      <a:lnTo>
                        <a:pt x="146601" y="511145"/>
                      </a:lnTo>
                      <a:lnTo>
                        <a:pt x="23051" y="634811"/>
                      </a:lnTo>
                      <a:lnTo>
                        <a:pt x="23051" y="822096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" name="Google Shape;343;p13"/>
                <p:cNvSpPr/>
                <p:nvPr/>
              </p:nvSpPr>
              <p:spPr>
                <a:xfrm>
                  <a:off x="853525" y="2166910"/>
                  <a:ext cx="25520" cy="1270660"/>
                </a:xfrm>
                <a:custGeom>
                  <a:rect b="b" l="l" r="r" t="t"/>
                  <a:pathLst>
                    <a:path extrusionOk="0" h="1147684" w="23050">
                      <a:moveTo>
                        <a:pt x="0" y="0"/>
                      </a:moveTo>
                      <a:lnTo>
                        <a:pt x="23051" y="0"/>
                      </a:lnTo>
                      <a:lnTo>
                        <a:pt x="23051" y="1147684"/>
                      </a:lnTo>
                      <a:lnTo>
                        <a:pt x="0" y="1147684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" name="Google Shape;344;p13"/>
                <p:cNvSpPr/>
                <p:nvPr/>
              </p:nvSpPr>
              <p:spPr>
                <a:xfrm rot="2700000">
                  <a:off x="735664" y="2551243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4"/>
                      </a:lnTo>
                      <a:lnTo>
                        <a:pt x="0" y="51864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" name="Google Shape;345;p13"/>
                <p:cNvSpPr/>
                <p:nvPr/>
              </p:nvSpPr>
              <p:spPr>
                <a:xfrm>
                  <a:off x="705888" y="2521261"/>
                  <a:ext cx="117266" cy="117266"/>
                </a:xfrm>
                <a:custGeom>
                  <a:rect b="b" l="l" r="r" t="t"/>
                  <a:pathLst>
                    <a:path extrusionOk="0" h="105917" w="105917">
                      <a:moveTo>
                        <a:pt x="52901" y="105917"/>
                      </a:moveTo>
                      <a:lnTo>
                        <a:pt x="0" y="53016"/>
                      </a:lnTo>
                      <a:lnTo>
                        <a:pt x="52901" y="0"/>
                      </a:lnTo>
                      <a:lnTo>
                        <a:pt x="105917" y="53016"/>
                      </a:lnTo>
                      <a:close/>
                      <a:moveTo>
                        <a:pt x="32616" y="53016"/>
                      </a:moveTo>
                      <a:lnTo>
                        <a:pt x="52901" y="73301"/>
                      </a:lnTo>
                      <a:lnTo>
                        <a:pt x="73301" y="53016"/>
                      </a:lnTo>
                      <a:lnTo>
                        <a:pt x="52901" y="32732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6" name="Google Shape;346;p13"/>
                <p:cNvSpPr/>
                <p:nvPr/>
              </p:nvSpPr>
              <p:spPr>
                <a:xfrm rot="2700000">
                  <a:off x="4296173" y="1954265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3" y="0"/>
                      </a:lnTo>
                      <a:lnTo>
                        <a:pt x="51863" y="51864"/>
                      </a:lnTo>
                      <a:lnTo>
                        <a:pt x="0" y="51864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7" name="Google Shape;347;p13"/>
                <p:cNvSpPr/>
                <p:nvPr/>
              </p:nvSpPr>
              <p:spPr>
                <a:xfrm>
                  <a:off x="4266239" y="1924594"/>
                  <a:ext cx="117393" cy="117138"/>
                </a:xfrm>
                <a:custGeom>
                  <a:rect b="b" l="l" r="r" t="t"/>
                  <a:pathLst>
                    <a:path extrusionOk="0" h="105801" w="106032">
                      <a:moveTo>
                        <a:pt x="53016" y="105802"/>
                      </a:moveTo>
                      <a:lnTo>
                        <a:pt x="0" y="53016"/>
                      </a:lnTo>
                      <a:lnTo>
                        <a:pt x="53016" y="0"/>
                      </a:lnTo>
                      <a:lnTo>
                        <a:pt x="106032" y="53016"/>
                      </a:lnTo>
                      <a:close/>
                      <a:moveTo>
                        <a:pt x="32616" y="53016"/>
                      </a:moveTo>
                      <a:lnTo>
                        <a:pt x="53016" y="73416"/>
                      </a:lnTo>
                      <a:lnTo>
                        <a:pt x="73416" y="53016"/>
                      </a:lnTo>
                      <a:lnTo>
                        <a:pt x="53016" y="32616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8" name="Google Shape;348;p13"/>
                <p:cNvSpPr/>
                <p:nvPr/>
              </p:nvSpPr>
              <p:spPr>
                <a:xfrm rot="2700000">
                  <a:off x="2781778" y="1138610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3" y="0"/>
                      </a:lnTo>
                      <a:lnTo>
                        <a:pt x="51863" y="51864"/>
                      </a:lnTo>
                      <a:lnTo>
                        <a:pt x="0" y="51864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9" name="Google Shape;349;p13"/>
                <p:cNvSpPr/>
                <p:nvPr/>
              </p:nvSpPr>
              <p:spPr>
                <a:xfrm>
                  <a:off x="2751604" y="1108707"/>
                  <a:ext cx="117266" cy="117266"/>
                </a:xfrm>
                <a:custGeom>
                  <a:rect b="b" l="l" r="r" t="t"/>
                  <a:pathLst>
                    <a:path extrusionOk="0" h="105917" w="105917">
                      <a:moveTo>
                        <a:pt x="53131" y="105917"/>
                      </a:moveTo>
                      <a:lnTo>
                        <a:pt x="0" y="52901"/>
                      </a:lnTo>
                      <a:lnTo>
                        <a:pt x="52901" y="0"/>
                      </a:lnTo>
                      <a:lnTo>
                        <a:pt x="105917" y="52901"/>
                      </a:lnTo>
                      <a:close/>
                      <a:moveTo>
                        <a:pt x="32732" y="52901"/>
                      </a:moveTo>
                      <a:lnTo>
                        <a:pt x="53131" y="73301"/>
                      </a:lnTo>
                      <a:lnTo>
                        <a:pt x="73531" y="52901"/>
                      </a:lnTo>
                      <a:lnTo>
                        <a:pt x="53131" y="32616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" name="Google Shape;350;p13"/>
                <p:cNvSpPr/>
                <p:nvPr/>
              </p:nvSpPr>
              <p:spPr>
                <a:xfrm rot="2700000">
                  <a:off x="837633" y="3432135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4"/>
                      </a:lnTo>
                      <a:lnTo>
                        <a:pt x="0" y="51864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" name="Google Shape;351;p13"/>
                <p:cNvSpPr/>
                <p:nvPr/>
              </p:nvSpPr>
              <p:spPr>
                <a:xfrm>
                  <a:off x="807588" y="3402224"/>
                  <a:ext cx="117265" cy="117266"/>
                </a:xfrm>
                <a:custGeom>
                  <a:rect b="b" l="l" r="r" t="t"/>
                  <a:pathLst>
                    <a:path extrusionOk="0" h="105917" w="105916">
                      <a:moveTo>
                        <a:pt x="53016" y="105917"/>
                      </a:moveTo>
                      <a:lnTo>
                        <a:pt x="0" y="52901"/>
                      </a:lnTo>
                      <a:lnTo>
                        <a:pt x="53016" y="0"/>
                      </a:lnTo>
                      <a:lnTo>
                        <a:pt x="105917" y="52901"/>
                      </a:lnTo>
                      <a:close/>
                      <a:moveTo>
                        <a:pt x="32616" y="52901"/>
                      </a:moveTo>
                      <a:lnTo>
                        <a:pt x="53016" y="73301"/>
                      </a:lnTo>
                      <a:lnTo>
                        <a:pt x="73301" y="52901"/>
                      </a:lnTo>
                      <a:lnTo>
                        <a:pt x="53016" y="32271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" name="Google Shape;352;p13"/>
                <p:cNvSpPr/>
                <p:nvPr/>
              </p:nvSpPr>
              <p:spPr>
                <a:xfrm rot="2700000">
                  <a:off x="3453116" y="2084958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4"/>
                      </a:lnTo>
                      <a:lnTo>
                        <a:pt x="0" y="51864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" name="Google Shape;353;p13"/>
                <p:cNvSpPr/>
                <p:nvPr/>
              </p:nvSpPr>
              <p:spPr>
                <a:xfrm>
                  <a:off x="3423172" y="2055003"/>
                  <a:ext cx="117266" cy="117265"/>
                </a:xfrm>
                <a:custGeom>
                  <a:rect b="b" l="l" r="r" t="t"/>
                  <a:pathLst>
                    <a:path extrusionOk="0" h="105916" w="105917">
                      <a:moveTo>
                        <a:pt x="53016" y="105917"/>
                      </a:moveTo>
                      <a:lnTo>
                        <a:pt x="0" y="53016"/>
                      </a:lnTo>
                      <a:lnTo>
                        <a:pt x="53016" y="0"/>
                      </a:lnTo>
                      <a:lnTo>
                        <a:pt x="105917" y="53016"/>
                      </a:lnTo>
                      <a:close/>
                      <a:moveTo>
                        <a:pt x="32616" y="53016"/>
                      </a:moveTo>
                      <a:lnTo>
                        <a:pt x="53016" y="73301"/>
                      </a:lnTo>
                      <a:lnTo>
                        <a:pt x="73300" y="53016"/>
                      </a:lnTo>
                      <a:lnTo>
                        <a:pt x="53016" y="32616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" name="Google Shape;354;p13"/>
                <p:cNvSpPr/>
                <p:nvPr/>
              </p:nvSpPr>
              <p:spPr>
                <a:xfrm rot="2700000">
                  <a:off x="3553069" y="1985045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4"/>
                      </a:lnTo>
                      <a:lnTo>
                        <a:pt x="0" y="51864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" name="Google Shape;355;p13"/>
                <p:cNvSpPr/>
                <p:nvPr/>
              </p:nvSpPr>
              <p:spPr>
                <a:xfrm>
                  <a:off x="3523084" y="1955346"/>
                  <a:ext cx="117266" cy="117266"/>
                </a:xfrm>
                <a:custGeom>
                  <a:rect b="b" l="l" r="r" t="t"/>
                  <a:pathLst>
                    <a:path extrusionOk="0" h="105917" w="105917">
                      <a:moveTo>
                        <a:pt x="53016" y="105917"/>
                      </a:moveTo>
                      <a:lnTo>
                        <a:pt x="0" y="53016"/>
                      </a:lnTo>
                      <a:lnTo>
                        <a:pt x="53016" y="0"/>
                      </a:lnTo>
                      <a:lnTo>
                        <a:pt x="105917" y="53016"/>
                      </a:lnTo>
                      <a:close/>
                      <a:moveTo>
                        <a:pt x="32617" y="53016"/>
                      </a:moveTo>
                      <a:lnTo>
                        <a:pt x="53016" y="73301"/>
                      </a:lnTo>
                      <a:lnTo>
                        <a:pt x="73301" y="53016"/>
                      </a:lnTo>
                      <a:lnTo>
                        <a:pt x="53016" y="32616"/>
                      </a:lnTo>
                      <a:close/>
                    </a:path>
                  </a:pathLst>
                </a:custGeom>
                <a:solidFill>
                  <a:srgbClr val="D6816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" name="Google Shape;356;p13"/>
                <p:cNvSpPr/>
                <p:nvPr/>
              </p:nvSpPr>
              <p:spPr>
                <a:xfrm rot="2700000">
                  <a:off x="2268127" y="1054471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4"/>
                      </a:lnTo>
                      <a:lnTo>
                        <a:pt x="0" y="51864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7" name="Google Shape;357;p13"/>
                <p:cNvSpPr/>
                <p:nvPr/>
              </p:nvSpPr>
              <p:spPr>
                <a:xfrm>
                  <a:off x="2238388" y="1024490"/>
                  <a:ext cx="117266" cy="117266"/>
                </a:xfrm>
                <a:custGeom>
                  <a:rect b="b" l="l" r="r" t="t"/>
                  <a:pathLst>
                    <a:path extrusionOk="0" h="105917" w="105917">
                      <a:moveTo>
                        <a:pt x="52901" y="105917"/>
                      </a:moveTo>
                      <a:lnTo>
                        <a:pt x="0" y="53016"/>
                      </a:lnTo>
                      <a:lnTo>
                        <a:pt x="52901" y="0"/>
                      </a:lnTo>
                      <a:lnTo>
                        <a:pt x="105917" y="53016"/>
                      </a:lnTo>
                      <a:close/>
                      <a:moveTo>
                        <a:pt x="32616" y="53016"/>
                      </a:moveTo>
                      <a:lnTo>
                        <a:pt x="52901" y="73301"/>
                      </a:lnTo>
                      <a:lnTo>
                        <a:pt x="73301" y="53016"/>
                      </a:lnTo>
                      <a:lnTo>
                        <a:pt x="52901" y="32616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8" name="Google Shape;358;p13"/>
                <p:cNvSpPr/>
                <p:nvPr/>
              </p:nvSpPr>
              <p:spPr>
                <a:xfrm rot="2700000">
                  <a:off x="2368081" y="954560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4"/>
                      </a:lnTo>
                      <a:lnTo>
                        <a:pt x="0" y="51864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" name="Google Shape;359;p13"/>
                <p:cNvSpPr/>
                <p:nvPr/>
              </p:nvSpPr>
              <p:spPr>
                <a:xfrm>
                  <a:off x="2338301" y="924195"/>
                  <a:ext cx="117266" cy="117648"/>
                </a:xfrm>
                <a:custGeom>
                  <a:rect b="b" l="l" r="r" t="t"/>
                  <a:pathLst>
                    <a:path extrusionOk="0" h="106262" w="105917">
                      <a:moveTo>
                        <a:pt x="52901" y="106263"/>
                      </a:moveTo>
                      <a:lnTo>
                        <a:pt x="0" y="53362"/>
                      </a:lnTo>
                      <a:lnTo>
                        <a:pt x="52901" y="0"/>
                      </a:lnTo>
                      <a:lnTo>
                        <a:pt x="105917" y="53016"/>
                      </a:lnTo>
                      <a:close/>
                      <a:moveTo>
                        <a:pt x="32501" y="53362"/>
                      </a:moveTo>
                      <a:lnTo>
                        <a:pt x="52901" y="73646"/>
                      </a:lnTo>
                      <a:lnTo>
                        <a:pt x="73646" y="53362"/>
                      </a:lnTo>
                      <a:lnTo>
                        <a:pt x="53247" y="32962"/>
                      </a:lnTo>
                      <a:close/>
                    </a:path>
                  </a:pathLst>
                </a:custGeom>
                <a:solidFill>
                  <a:srgbClr val="D6816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" name="Google Shape;360;p13"/>
                <p:cNvSpPr/>
                <p:nvPr/>
              </p:nvSpPr>
              <p:spPr>
                <a:xfrm rot="2700000">
                  <a:off x="2496989" y="1224527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4"/>
                      </a:lnTo>
                      <a:lnTo>
                        <a:pt x="0" y="51864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1" name="Google Shape;361;p13"/>
                <p:cNvSpPr/>
                <p:nvPr/>
              </p:nvSpPr>
              <p:spPr>
                <a:xfrm>
                  <a:off x="2467050" y="1194583"/>
                  <a:ext cx="117266" cy="117393"/>
                </a:xfrm>
                <a:custGeom>
                  <a:rect b="b" l="l" r="r" t="t"/>
                  <a:pathLst>
                    <a:path extrusionOk="0" h="106032" w="105917">
                      <a:moveTo>
                        <a:pt x="52901" y="106032"/>
                      </a:moveTo>
                      <a:lnTo>
                        <a:pt x="0" y="53016"/>
                      </a:lnTo>
                      <a:lnTo>
                        <a:pt x="52901" y="0"/>
                      </a:lnTo>
                      <a:lnTo>
                        <a:pt x="105917" y="53016"/>
                      </a:lnTo>
                      <a:close/>
                      <a:moveTo>
                        <a:pt x="32501" y="53016"/>
                      </a:moveTo>
                      <a:lnTo>
                        <a:pt x="52901" y="73416"/>
                      </a:lnTo>
                      <a:lnTo>
                        <a:pt x="73301" y="53016"/>
                      </a:lnTo>
                      <a:lnTo>
                        <a:pt x="52901" y="32386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2" name="Google Shape;362;p13"/>
                <p:cNvSpPr/>
                <p:nvPr/>
              </p:nvSpPr>
              <p:spPr>
                <a:xfrm rot="2700000">
                  <a:off x="2596816" y="1124616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4"/>
                      </a:lnTo>
                      <a:lnTo>
                        <a:pt x="0" y="51864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3" name="Google Shape;363;p13"/>
                <p:cNvSpPr/>
                <p:nvPr/>
              </p:nvSpPr>
              <p:spPr>
                <a:xfrm>
                  <a:off x="2566836" y="1094671"/>
                  <a:ext cx="117393" cy="117393"/>
                </a:xfrm>
                <a:custGeom>
                  <a:rect b="b" l="l" r="r" t="t"/>
                  <a:pathLst>
                    <a:path extrusionOk="0" h="106032" w="106032">
                      <a:moveTo>
                        <a:pt x="53016" y="106032"/>
                      </a:moveTo>
                      <a:lnTo>
                        <a:pt x="0" y="53016"/>
                      </a:lnTo>
                      <a:lnTo>
                        <a:pt x="53016" y="0"/>
                      </a:lnTo>
                      <a:lnTo>
                        <a:pt x="106032" y="53016"/>
                      </a:lnTo>
                      <a:close/>
                      <a:moveTo>
                        <a:pt x="32616" y="53477"/>
                      </a:moveTo>
                      <a:lnTo>
                        <a:pt x="53016" y="73877"/>
                      </a:lnTo>
                      <a:lnTo>
                        <a:pt x="73416" y="53477"/>
                      </a:lnTo>
                      <a:lnTo>
                        <a:pt x="53016" y="33077"/>
                      </a:lnTo>
                      <a:close/>
                    </a:path>
                  </a:pathLst>
                </a:custGeom>
                <a:solidFill>
                  <a:srgbClr val="D6816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4" name="Google Shape;364;p13"/>
                <p:cNvSpPr/>
                <p:nvPr/>
              </p:nvSpPr>
              <p:spPr>
                <a:xfrm>
                  <a:off x="1841036" y="1239627"/>
                  <a:ext cx="390589" cy="25520"/>
                </a:xfrm>
                <a:custGeom>
                  <a:rect b="b" l="l" r="r" t="t"/>
                  <a:pathLst>
                    <a:path extrusionOk="0" h="23050" w="352787">
                      <a:moveTo>
                        <a:pt x="0" y="0"/>
                      </a:moveTo>
                      <a:lnTo>
                        <a:pt x="352788" y="0"/>
                      </a:lnTo>
                      <a:lnTo>
                        <a:pt x="352788" y="23051"/>
                      </a:lnTo>
                      <a:lnTo>
                        <a:pt x="0" y="23051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5" name="Google Shape;365;p13"/>
                <p:cNvSpPr/>
                <p:nvPr/>
              </p:nvSpPr>
              <p:spPr>
                <a:xfrm>
                  <a:off x="1841036" y="1195987"/>
                  <a:ext cx="190127" cy="25520"/>
                </a:xfrm>
                <a:custGeom>
                  <a:rect b="b" l="l" r="r" t="t"/>
                  <a:pathLst>
                    <a:path extrusionOk="0" h="23050" w="171726">
                      <a:moveTo>
                        <a:pt x="0" y="0"/>
                      </a:moveTo>
                      <a:lnTo>
                        <a:pt x="171726" y="0"/>
                      </a:lnTo>
                      <a:lnTo>
                        <a:pt x="171726" y="23050"/>
                      </a:lnTo>
                      <a:lnTo>
                        <a:pt x="0" y="23050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6" name="Google Shape;366;p13"/>
                <p:cNvSpPr/>
                <p:nvPr/>
              </p:nvSpPr>
              <p:spPr>
                <a:xfrm>
                  <a:off x="1455678" y="4842213"/>
                  <a:ext cx="25520" cy="421086"/>
                </a:xfrm>
                <a:custGeom>
                  <a:rect b="b" l="l" r="r" t="t"/>
                  <a:pathLst>
                    <a:path extrusionOk="0" h="380333" w="23050">
                      <a:moveTo>
                        <a:pt x="0" y="0"/>
                      </a:moveTo>
                      <a:lnTo>
                        <a:pt x="23051" y="0"/>
                      </a:lnTo>
                      <a:lnTo>
                        <a:pt x="23051" y="380333"/>
                      </a:lnTo>
                      <a:lnTo>
                        <a:pt x="0" y="380333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7" name="Google Shape;367;p13"/>
                <p:cNvSpPr/>
                <p:nvPr/>
              </p:nvSpPr>
              <p:spPr>
                <a:xfrm>
                  <a:off x="1824320" y="4603724"/>
                  <a:ext cx="25520" cy="208374"/>
                </a:xfrm>
                <a:custGeom>
                  <a:rect b="b" l="l" r="r" t="t"/>
                  <a:pathLst>
                    <a:path extrusionOk="0" h="188207" w="23050">
                      <a:moveTo>
                        <a:pt x="0" y="0"/>
                      </a:moveTo>
                      <a:lnTo>
                        <a:pt x="23051" y="0"/>
                      </a:lnTo>
                      <a:lnTo>
                        <a:pt x="23051" y="188207"/>
                      </a:lnTo>
                      <a:lnTo>
                        <a:pt x="0" y="188207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" name="Google Shape;368;p13"/>
                <p:cNvSpPr/>
                <p:nvPr/>
              </p:nvSpPr>
              <p:spPr>
                <a:xfrm>
                  <a:off x="1502635" y="5030425"/>
                  <a:ext cx="25520" cy="232873"/>
                </a:xfrm>
                <a:custGeom>
                  <a:rect b="b" l="l" r="r" t="t"/>
                  <a:pathLst>
                    <a:path extrusionOk="0" h="210335" w="23050">
                      <a:moveTo>
                        <a:pt x="0" y="0"/>
                      </a:moveTo>
                      <a:lnTo>
                        <a:pt x="23050" y="0"/>
                      </a:lnTo>
                      <a:lnTo>
                        <a:pt x="23050" y="210336"/>
                      </a:lnTo>
                      <a:lnTo>
                        <a:pt x="0" y="210336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9" name="Google Shape;369;p13"/>
                <p:cNvSpPr/>
                <p:nvPr/>
              </p:nvSpPr>
              <p:spPr>
                <a:xfrm>
                  <a:off x="3725589" y="4593388"/>
                  <a:ext cx="249206" cy="411006"/>
                </a:xfrm>
                <a:custGeom>
                  <a:rect b="b" l="l" r="r" t="t"/>
                  <a:pathLst>
                    <a:path extrusionOk="0" h="371228" w="225088">
                      <a:moveTo>
                        <a:pt x="0" y="371229"/>
                      </a:moveTo>
                      <a:lnTo>
                        <a:pt x="0" y="225088"/>
                      </a:lnTo>
                      <a:lnTo>
                        <a:pt x="225088" y="0"/>
                      </a:lnTo>
                      <a:lnTo>
                        <a:pt x="225088" y="146140"/>
                      </a:lnTo>
                      <a:close/>
                      <a:moveTo>
                        <a:pt x="23051" y="234654"/>
                      </a:moveTo>
                      <a:lnTo>
                        <a:pt x="23051" y="315331"/>
                      </a:lnTo>
                      <a:lnTo>
                        <a:pt x="202038" y="136344"/>
                      </a:lnTo>
                      <a:lnTo>
                        <a:pt x="202038" y="55667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0" name="Google Shape;370;p13"/>
                <p:cNvSpPr/>
                <p:nvPr/>
              </p:nvSpPr>
              <p:spPr>
                <a:xfrm>
                  <a:off x="3373024" y="1444811"/>
                  <a:ext cx="208757" cy="25520"/>
                </a:xfrm>
                <a:custGeom>
                  <a:rect b="b" l="l" r="r" t="t"/>
                  <a:pathLst>
                    <a:path extrusionOk="0" h="23050" w="188553">
                      <a:moveTo>
                        <a:pt x="0" y="0"/>
                      </a:moveTo>
                      <a:lnTo>
                        <a:pt x="188553" y="0"/>
                      </a:lnTo>
                      <a:lnTo>
                        <a:pt x="188553" y="23050"/>
                      </a:lnTo>
                      <a:lnTo>
                        <a:pt x="0" y="23050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1" name="Google Shape;371;p13"/>
                <p:cNvSpPr/>
                <p:nvPr/>
              </p:nvSpPr>
              <p:spPr>
                <a:xfrm>
                  <a:off x="3373024" y="1393770"/>
                  <a:ext cx="136534" cy="25520"/>
                </a:xfrm>
                <a:custGeom>
                  <a:rect b="b" l="l" r="r" t="t"/>
                  <a:pathLst>
                    <a:path extrusionOk="0" h="23050" w="123320">
                      <a:moveTo>
                        <a:pt x="0" y="0"/>
                      </a:moveTo>
                      <a:lnTo>
                        <a:pt x="123320" y="0"/>
                      </a:lnTo>
                      <a:lnTo>
                        <a:pt x="123320" y="23050"/>
                      </a:lnTo>
                      <a:lnTo>
                        <a:pt x="0" y="23050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2" name="Google Shape;372;p13"/>
                <p:cNvSpPr/>
                <p:nvPr/>
              </p:nvSpPr>
              <p:spPr>
                <a:xfrm>
                  <a:off x="2284198" y="2026420"/>
                  <a:ext cx="25520" cy="347332"/>
                </a:xfrm>
                <a:custGeom>
                  <a:rect b="b" l="l" r="r" t="t"/>
                  <a:pathLst>
                    <a:path extrusionOk="0" h="313717" w="23050">
                      <a:moveTo>
                        <a:pt x="0" y="0"/>
                      </a:moveTo>
                      <a:lnTo>
                        <a:pt x="23050" y="0"/>
                      </a:lnTo>
                      <a:lnTo>
                        <a:pt x="23050" y="313717"/>
                      </a:lnTo>
                      <a:lnTo>
                        <a:pt x="0" y="313717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3" name="Google Shape;373;p13"/>
                <p:cNvSpPr/>
                <p:nvPr/>
              </p:nvSpPr>
              <p:spPr>
                <a:xfrm>
                  <a:off x="3792069" y="1276376"/>
                  <a:ext cx="209267" cy="419427"/>
                </a:xfrm>
                <a:custGeom>
                  <a:rect b="b" l="l" r="r" t="t"/>
                  <a:pathLst>
                    <a:path extrusionOk="0" h="378834" w="189014">
                      <a:moveTo>
                        <a:pt x="189014" y="378835"/>
                      </a:moveTo>
                      <a:lnTo>
                        <a:pt x="165964" y="378835"/>
                      </a:lnTo>
                      <a:lnTo>
                        <a:pt x="165964" y="182329"/>
                      </a:lnTo>
                      <a:lnTo>
                        <a:pt x="0" y="16251"/>
                      </a:lnTo>
                      <a:lnTo>
                        <a:pt x="16251" y="0"/>
                      </a:lnTo>
                      <a:lnTo>
                        <a:pt x="189014" y="172764"/>
                      </a:lnTo>
                      <a:lnTo>
                        <a:pt x="189014" y="378835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4" name="Google Shape;374;p13"/>
                <p:cNvSpPr/>
                <p:nvPr/>
              </p:nvSpPr>
              <p:spPr>
                <a:xfrm>
                  <a:off x="3991767" y="1367994"/>
                  <a:ext cx="117648" cy="327809"/>
                </a:xfrm>
                <a:custGeom>
                  <a:rect b="b" l="l" r="r" t="t"/>
                  <a:pathLst>
                    <a:path extrusionOk="0" h="296083" w="106262">
                      <a:moveTo>
                        <a:pt x="106263" y="296084"/>
                      </a:moveTo>
                      <a:lnTo>
                        <a:pt x="83212" y="296084"/>
                      </a:lnTo>
                      <a:lnTo>
                        <a:pt x="83212" y="99578"/>
                      </a:lnTo>
                      <a:lnTo>
                        <a:pt x="0" y="16366"/>
                      </a:lnTo>
                      <a:lnTo>
                        <a:pt x="16251" y="0"/>
                      </a:lnTo>
                      <a:lnTo>
                        <a:pt x="106263" y="90012"/>
                      </a:lnTo>
                      <a:lnTo>
                        <a:pt x="106263" y="296084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5" name="Google Shape;375;p13"/>
                <p:cNvSpPr/>
                <p:nvPr/>
              </p:nvSpPr>
              <p:spPr>
                <a:xfrm rot="2700000">
                  <a:off x="3964507" y="1339439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4"/>
                      </a:lnTo>
                      <a:lnTo>
                        <a:pt x="0" y="51864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6" name="Google Shape;376;p13"/>
                <p:cNvSpPr/>
                <p:nvPr/>
              </p:nvSpPr>
              <p:spPr>
                <a:xfrm>
                  <a:off x="3934729" y="1309425"/>
                  <a:ext cx="117266" cy="117266"/>
                </a:xfrm>
                <a:custGeom>
                  <a:rect b="b" l="l" r="r" t="t"/>
                  <a:pathLst>
                    <a:path extrusionOk="0" h="105917" w="105917">
                      <a:moveTo>
                        <a:pt x="52901" y="105917"/>
                      </a:moveTo>
                      <a:lnTo>
                        <a:pt x="0" y="53016"/>
                      </a:lnTo>
                      <a:lnTo>
                        <a:pt x="52901" y="0"/>
                      </a:lnTo>
                      <a:lnTo>
                        <a:pt x="105917" y="53016"/>
                      </a:lnTo>
                      <a:close/>
                      <a:moveTo>
                        <a:pt x="32501" y="53016"/>
                      </a:moveTo>
                      <a:lnTo>
                        <a:pt x="52901" y="73301"/>
                      </a:lnTo>
                      <a:lnTo>
                        <a:pt x="73300" y="53016"/>
                      </a:lnTo>
                      <a:lnTo>
                        <a:pt x="52901" y="32386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7" name="Google Shape;377;p13"/>
                <p:cNvSpPr/>
                <p:nvPr/>
              </p:nvSpPr>
              <p:spPr>
                <a:xfrm rot="2700000">
                  <a:off x="3828192" y="1967610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4"/>
                      </a:lnTo>
                      <a:lnTo>
                        <a:pt x="0" y="51864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8" name="Google Shape;378;p13"/>
                <p:cNvSpPr/>
                <p:nvPr/>
              </p:nvSpPr>
              <p:spPr>
                <a:xfrm>
                  <a:off x="3797939" y="1937355"/>
                  <a:ext cx="117266" cy="117521"/>
                </a:xfrm>
                <a:custGeom>
                  <a:rect b="b" l="l" r="r" t="t"/>
                  <a:pathLst>
                    <a:path extrusionOk="0" h="106147" w="105917">
                      <a:moveTo>
                        <a:pt x="53362" y="106148"/>
                      </a:moveTo>
                      <a:lnTo>
                        <a:pt x="0" y="53016"/>
                      </a:lnTo>
                      <a:lnTo>
                        <a:pt x="52901" y="0"/>
                      </a:lnTo>
                      <a:lnTo>
                        <a:pt x="105917" y="53016"/>
                      </a:lnTo>
                      <a:close/>
                      <a:moveTo>
                        <a:pt x="32962" y="53016"/>
                      </a:moveTo>
                      <a:lnTo>
                        <a:pt x="53362" y="73416"/>
                      </a:lnTo>
                      <a:lnTo>
                        <a:pt x="73762" y="53016"/>
                      </a:lnTo>
                      <a:lnTo>
                        <a:pt x="53362" y="32616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9" name="Google Shape;379;p13"/>
                <p:cNvSpPr/>
                <p:nvPr/>
              </p:nvSpPr>
              <p:spPr>
                <a:xfrm rot="2700000">
                  <a:off x="3768573" y="1251172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4"/>
                      </a:lnTo>
                      <a:lnTo>
                        <a:pt x="0" y="51864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0" name="Google Shape;380;p13"/>
                <p:cNvSpPr/>
                <p:nvPr/>
              </p:nvSpPr>
              <p:spPr>
                <a:xfrm>
                  <a:off x="3739370" y="1221253"/>
                  <a:ext cx="117266" cy="117393"/>
                </a:xfrm>
                <a:custGeom>
                  <a:rect b="b" l="l" r="r" t="t"/>
                  <a:pathLst>
                    <a:path extrusionOk="0" h="106032" w="105917">
                      <a:moveTo>
                        <a:pt x="52901" y="106032"/>
                      </a:moveTo>
                      <a:lnTo>
                        <a:pt x="0" y="53016"/>
                      </a:lnTo>
                      <a:lnTo>
                        <a:pt x="52901" y="0"/>
                      </a:lnTo>
                      <a:lnTo>
                        <a:pt x="105917" y="53016"/>
                      </a:lnTo>
                      <a:close/>
                      <a:moveTo>
                        <a:pt x="32501" y="53016"/>
                      </a:moveTo>
                      <a:lnTo>
                        <a:pt x="52901" y="73416"/>
                      </a:lnTo>
                      <a:lnTo>
                        <a:pt x="73300" y="53016"/>
                      </a:lnTo>
                      <a:lnTo>
                        <a:pt x="52901" y="32616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1" name="Google Shape;381;p13"/>
                <p:cNvSpPr/>
                <p:nvPr/>
              </p:nvSpPr>
              <p:spPr>
                <a:xfrm rot="-2700000">
                  <a:off x="788677" y="1715979"/>
                  <a:ext cx="385740" cy="25520"/>
                </a:xfrm>
                <a:custGeom>
                  <a:rect b="b" l="l" r="r" t="t"/>
                  <a:pathLst>
                    <a:path extrusionOk="0" h="23050" w="348408">
                      <a:moveTo>
                        <a:pt x="0" y="0"/>
                      </a:moveTo>
                      <a:lnTo>
                        <a:pt x="348408" y="0"/>
                      </a:lnTo>
                      <a:lnTo>
                        <a:pt x="348408" y="23051"/>
                      </a:lnTo>
                      <a:lnTo>
                        <a:pt x="0" y="23051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2" name="Google Shape;382;p13"/>
                <p:cNvSpPr/>
                <p:nvPr/>
              </p:nvSpPr>
              <p:spPr>
                <a:xfrm rot="-2700000">
                  <a:off x="892232" y="1769031"/>
                  <a:ext cx="235425" cy="25520"/>
                </a:xfrm>
                <a:custGeom>
                  <a:rect b="b" l="l" r="r" t="t"/>
                  <a:pathLst>
                    <a:path extrusionOk="0" h="23050" w="212640">
                      <a:moveTo>
                        <a:pt x="0" y="0"/>
                      </a:moveTo>
                      <a:lnTo>
                        <a:pt x="212641" y="0"/>
                      </a:lnTo>
                      <a:lnTo>
                        <a:pt x="212641" y="23050"/>
                      </a:lnTo>
                      <a:lnTo>
                        <a:pt x="0" y="23050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3" name="Google Shape;383;p13"/>
                <p:cNvSpPr/>
                <p:nvPr/>
              </p:nvSpPr>
              <p:spPr>
                <a:xfrm>
                  <a:off x="4215963" y="2438064"/>
                  <a:ext cx="399904" cy="1310982"/>
                </a:xfrm>
                <a:custGeom>
                  <a:rect b="b" l="l" r="r" t="t"/>
                  <a:pathLst>
                    <a:path extrusionOk="0" h="1184104" w="361201">
                      <a:moveTo>
                        <a:pt x="23051" y="1184104"/>
                      </a:moveTo>
                      <a:lnTo>
                        <a:pt x="0" y="1184104"/>
                      </a:lnTo>
                      <a:lnTo>
                        <a:pt x="0" y="1019524"/>
                      </a:lnTo>
                      <a:lnTo>
                        <a:pt x="338151" y="681373"/>
                      </a:lnTo>
                      <a:lnTo>
                        <a:pt x="338151" y="222898"/>
                      </a:lnTo>
                      <a:lnTo>
                        <a:pt x="242145" y="126893"/>
                      </a:lnTo>
                      <a:lnTo>
                        <a:pt x="242145" y="0"/>
                      </a:lnTo>
                      <a:lnTo>
                        <a:pt x="265196" y="0"/>
                      </a:lnTo>
                      <a:lnTo>
                        <a:pt x="265196" y="117327"/>
                      </a:lnTo>
                      <a:lnTo>
                        <a:pt x="361201" y="213332"/>
                      </a:lnTo>
                      <a:lnTo>
                        <a:pt x="361201" y="690939"/>
                      </a:lnTo>
                      <a:lnTo>
                        <a:pt x="23051" y="1029090"/>
                      </a:lnTo>
                      <a:lnTo>
                        <a:pt x="23051" y="1184104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4" name="Google Shape;384;p13"/>
                <p:cNvSpPr/>
                <p:nvPr/>
              </p:nvSpPr>
              <p:spPr>
                <a:xfrm rot="-2700000">
                  <a:off x="4278098" y="3439207"/>
                  <a:ext cx="319770" cy="25520"/>
                </a:xfrm>
                <a:custGeom>
                  <a:rect b="b" l="l" r="r" t="t"/>
                  <a:pathLst>
                    <a:path extrusionOk="0" h="23050" w="288822">
                      <a:moveTo>
                        <a:pt x="0" y="0"/>
                      </a:moveTo>
                      <a:lnTo>
                        <a:pt x="288823" y="0"/>
                      </a:lnTo>
                      <a:lnTo>
                        <a:pt x="288823" y="23050"/>
                      </a:lnTo>
                      <a:lnTo>
                        <a:pt x="0" y="23050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5" name="Google Shape;385;p13"/>
                <p:cNvSpPr/>
                <p:nvPr/>
              </p:nvSpPr>
              <p:spPr>
                <a:xfrm rot="-2700000">
                  <a:off x="4402622" y="3520381"/>
                  <a:ext cx="90852" cy="25520"/>
                </a:xfrm>
                <a:custGeom>
                  <a:rect b="b" l="l" r="r" t="t"/>
                  <a:pathLst>
                    <a:path extrusionOk="0" h="23050" w="82059">
                      <a:moveTo>
                        <a:pt x="0" y="0"/>
                      </a:moveTo>
                      <a:lnTo>
                        <a:pt x="82060" y="0"/>
                      </a:lnTo>
                      <a:lnTo>
                        <a:pt x="82060" y="23051"/>
                      </a:lnTo>
                      <a:lnTo>
                        <a:pt x="0" y="23051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6" name="Google Shape;386;p13"/>
                <p:cNvSpPr/>
                <p:nvPr/>
              </p:nvSpPr>
              <p:spPr>
                <a:xfrm rot="2700000">
                  <a:off x="4469177" y="2385488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4"/>
                      </a:lnTo>
                      <a:lnTo>
                        <a:pt x="0" y="51864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7" name="Google Shape;387;p13"/>
                <p:cNvSpPr/>
                <p:nvPr/>
              </p:nvSpPr>
              <p:spPr>
                <a:xfrm>
                  <a:off x="4439139" y="2355633"/>
                  <a:ext cx="117266" cy="117265"/>
                </a:xfrm>
                <a:custGeom>
                  <a:rect b="b" l="l" r="r" t="t"/>
                  <a:pathLst>
                    <a:path extrusionOk="0" h="105916" w="105917">
                      <a:moveTo>
                        <a:pt x="53016" y="105917"/>
                      </a:moveTo>
                      <a:lnTo>
                        <a:pt x="0" y="52901"/>
                      </a:lnTo>
                      <a:lnTo>
                        <a:pt x="53016" y="0"/>
                      </a:lnTo>
                      <a:lnTo>
                        <a:pt x="105917" y="52901"/>
                      </a:lnTo>
                      <a:close/>
                      <a:moveTo>
                        <a:pt x="32616" y="52901"/>
                      </a:moveTo>
                      <a:lnTo>
                        <a:pt x="53016" y="73301"/>
                      </a:lnTo>
                      <a:lnTo>
                        <a:pt x="73300" y="52901"/>
                      </a:lnTo>
                      <a:lnTo>
                        <a:pt x="53016" y="32501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8" name="Google Shape;388;p13"/>
                <p:cNvSpPr/>
                <p:nvPr/>
              </p:nvSpPr>
              <p:spPr>
                <a:xfrm>
                  <a:off x="1367122" y="4311644"/>
                  <a:ext cx="83961" cy="83962"/>
                </a:xfrm>
                <a:custGeom>
                  <a:rect b="b" l="l" r="r" t="t"/>
                  <a:pathLst>
                    <a:path extrusionOk="0" h="75836" w="75835">
                      <a:moveTo>
                        <a:pt x="37918" y="75836"/>
                      </a:moveTo>
                      <a:cubicBezTo>
                        <a:pt x="16976" y="75836"/>
                        <a:pt x="0" y="58860"/>
                        <a:pt x="0" y="37918"/>
                      </a:cubicBezTo>
                      <a:cubicBezTo>
                        <a:pt x="0" y="16977"/>
                        <a:pt x="16976" y="0"/>
                        <a:pt x="37918" y="0"/>
                      </a:cubicBezTo>
                      <a:cubicBezTo>
                        <a:pt x="58860" y="0"/>
                        <a:pt x="75836" y="16977"/>
                        <a:pt x="75836" y="37918"/>
                      </a:cubicBezTo>
                      <a:cubicBezTo>
                        <a:pt x="75836" y="58860"/>
                        <a:pt x="58860" y="75836"/>
                        <a:pt x="37918" y="75836"/>
                      </a:cubicBezTo>
                      <a:close/>
                      <a:moveTo>
                        <a:pt x="37918" y="23051"/>
                      </a:moveTo>
                      <a:cubicBezTo>
                        <a:pt x="29707" y="23051"/>
                        <a:pt x="23051" y="29707"/>
                        <a:pt x="23051" y="37919"/>
                      </a:cubicBezTo>
                      <a:cubicBezTo>
                        <a:pt x="23051" y="46129"/>
                        <a:pt x="29707" y="52786"/>
                        <a:pt x="37918" y="52786"/>
                      </a:cubicBezTo>
                      <a:cubicBezTo>
                        <a:pt x="46129" y="52786"/>
                        <a:pt x="52785" y="46130"/>
                        <a:pt x="52785" y="37919"/>
                      </a:cubicBezTo>
                      <a:cubicBezTo>
                        <a:pt x="52785" y="29708"/>
                        <a:pt x="46129" y="23051"/>
                        <a:pt x="37918" y="23051"/>
                      </a:cubicBez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9" name="Google Shape;389;p13"/>
                <p:cNvSpPr/>
                <p:nvPr/>
              </p:nvSpPr>
              <p:spPr>
                <a:xfrm rot="2700000">
                  <a:off x="1516373" y="2753420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4"/>
                      </a:lnTo>
                      <a:lnTo>
                        <a:pt x="0" y="51864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0" name="Google Shape;390;p13"/>
                <p:cNvSpPr/>
                <p:nvPr/>
              </p:nvSpPr>
              <p:spPr>
                <a:xfrm>
                  <a:off x="1486303" y="2723509"/>
                  <a:ext cx="116883" cy="117266"/>
                </a:xfrm>
                <a:custGeom>
                  <a:rect b="b" l="l" r="r" t="t"/>
                  <a:pathLst>
                    <a:path extrusionOk="0" h="105917" w="105571">
                      <a:moveTo>
                        <a:pt x="53016" y="105917"/>
                      </a:moveTo>
                      <a:lnTo>
                        <a:pt x="0" y="52901"/>
                      </a:lnTo>
                      <a:lnTo>
                        <a:pt x="53016" y="0"/>
                      </a:lnTo>
                      <a:lnTo>
                        <a:pt x="105571" y="52901"/>
                      </a:lnTo>
                      <a:close/>
                      <a:moveTo>
                        <a:pt x="32616" y="52901"/>
                      </a:moveTo>
                      <a:lnTo>
                        <a:pt x="53016" y="73301"/>
                      </a:lnTo>
                      <a:lnTo>
                        <a:pt x="73416" y="52901"/>
                      </a:lnTo>
                      <a:lnTo>
                        <a:pt x="53016" y="32616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1" name="Google Shape;391;p13"/>
                <p:cNvSpPr/>
                <p:nvPr/>
              </p:nvSpPr>
              <p:spPr>
                <a:xfrm rot="2700000">
                  <a:off x="1997235" y="2549221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4"/>
                      </a:lnTo>
                      <a:lnTo>
                        <a:pt x="0" y="51864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2" name="Google Shape;392;p13"/>
                <p:cNvSpPr/>
                <p:nvPr/>
              </p:nvSpPr>
              <p:spPr>
                <a:xfrm>
                  <a:off x="1967234" y="2519346"/>
                  <a:ext cx="117266" cy="117266"/>
                </a:xfrm>
                <a:custGeom>
                  <a:rect b="b" l="l" r="r" t="t"/>
                  <a:pathLst>
                    <a:path extrusionOk="0" h="105917" w="105917">
                      <a:moveTo>
                        <a:pt x="53016" y="105917"/>
                      </a:moveTo>
                      <a:lnTo>
                        <a:pt x="0" y="52901"/>
                      </a:lnTo>
                      <a:lnTo>
                        <a:pt x="53016" y="0"/>
                      </a:lnTo>
                      <a:lnTo>
                        <a:pt x="105917" y="52901"/>
                      </a:lnTo>
                      <a:close/>
                      <a:moveTo>
                        <a:pt x="32616" y="52901"/>
                      </a:moveTo>
                      <a:lnTo>
                        <a:pt x="53016" y="73301"/>
                      </a:lnTo>
                      <a:lnTo>
                        <a:pt x="73301" y="52901"/>
                      </a:lnTo>
                      <a:lnTo>
                        <a:pt x="53016" y="32616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" name="Google Shape;393;p13"/>
                <p:cNvSpPr/>
                <p:nvPr/>
              </p:nvSpPr>
              <p:spPr>
                <a:xfrm rot="2700000">
                  <a:off x="2075954" y="3103608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4"/>
                      </a:lnTo>
                      <a:lnTo>
                        <a:pt x="0" y="51864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" name="Google Shape;394;p13"/>
                <p:cNvSpPr/>
                <p:nvPr/>
              </p:nvSpPr>
              <p:spPr>
                <a:xfrm>
                  <a:off x="2045964" y="3073649"/>
                  <a:ext cx="117266" cy="117393"/>
                </a:xfrm>
                <a:custGeom>
                  <a:rect b="b" l="l" r="r" t="t"/>
                  <a:pathLst>
                    <a:path extrusionOk="0" h="106032" w="105917">
                      <a:moveTo>
                        <a:pt x="53016" y="106032"/>
                      </a:moveTo>
                      <a:lnTo>
                        <a:pt x="0" y="53016"/>
                      </a:lnTo>
                      <a:lnTo>
                        <a:pt x="53016" y="0"/>
                      </a:lnTo>
                      <a:lnTo>
                        <a:pt x="105917" y="53016"/>
                      </a:lnTo>
                      <a:close/>
                      <a:moveTo>
                        <a:pt x="32616" y="53016"/>
                      </a:moveTo>
                      <a:lnTo>
                        <a:pt x="53016" y="73416"/>
                      </a:lnTo>
                      <a:lnTo>
                        <a:pt x="73301" y="53016"/>
                      </a:lnTo>
                      <a:lnTo>
                        <a:pt x="53016" y="32616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" name="Google Shape;395;p13"/>
                <p:cNvSpPr/>
                <p:nvPr/>
              </p:nvSpPr>
              <p:spPr>
                <a:xfrm rot="2700000">
                  <a:off x="1590006" y="3183485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4"/>
                      </a:lnTo>
                      <a:lnTo>
                        <a:pt x="0" y="51864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" name="Google Shape;396;p13"/>
                <p:cNvSpPr/>
                <p:nvPr/>
              </p:nvSpPr>
              <p:spPr>
                <a:xfrm>
                  <a:off x="1560184" y="3153528"/>
                  <a:ext cx="117266" cy="117265"/>
                </a:xfrm>
                <a:custGeom>
                  <a:rect b="b" l="l" r="r" t="t"/>
                  <a:pathLst>
                    <a:path extrusionOk="0" h="105916" w="105917">
                      <a:moveTo>
                        <a:pt x="52901" y="105917"/>
                      </a:moveTo>
                      <a:lnTo>
                        <a:pt x="0" y="53016"/>
                      </a:lnTo>
                      <a:lnTo>
                        <a:pt x="52901" y="0"/>
                      </a:lnTo>
                      <a:lnTo>
                        <a:pt x="105917" y="53016"/>
                      </a:lnTo>
                      <a:close/>
                      <a:moveTo>
                        <a:pt x="32501" y="53016"/>
                      </a:moveTo>
                      <a:lnTo>
                        <a:pt x="52901" y="73301"/>
                      </a:lnTo>
                      <a:lnTo>
                        <a:pt x="73301" y="53016"/>
                      </a:lnTo>
                      <a:lnTo>
                        <a:pt x="52901" y="32616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" name="Google Shape;397;p13"/>
                <p:cNvSpPr/>
                <p:nvPr/>
              </p:nvSpPr>
              <p:spPr>
                <a:xfrm rot="2700000">
                  <a:off x="1590091" y="3040486"/>
                  <a:ext cx="57420" cy="57420"/>
                </a:xfrm>
                <a:custGeom>
                  <a:rect b="b" l="l" r="r" t="t"/>
                  <a:pathLst>
                    <a:path extrusionOk="0" h="51863" w="51863">
                      <a:moveTo>
                        <a:pt x="0" y="0"/>
                      </a:moveTo>
                      <a:lnTo>
                        <a:pt x="51864" y="0"/>
                      </a:lnTo>
                      <a:lnTo>
                        <a:pt x="51864" y="51864"/>
                      </a:lnTo>
                      <a:lnTo>
                        <a:pt x="0" y="51864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8" name="Google Shape;398;p13"/>
                <p:cNvSpPr/>
                <p:nvPr/>
              </p:nvSpPr>
              <p:spPr>
                <a:xfrm>
                  <a:off x="1560184" y="3010614"/>
                  <a:ext cx="117266" cy="117266"/>
                </a:xfrm>
                <a:custGeom>
                  <a:rect b="b" l="l" r="r" t="t"/>
                  <a:pathLst>
                    <a:path extrusionOk="0" h="105917" w="105917">
                      <a:moveTo>
                        <a:pt x="52901" y="105917"/>
                      </a:moveTo>
                      <a:lnTo>
                        <a:pt x="0" y="52901"/>
                      </a:lnTo>
                      <a:lnTo>
                        <a:pt x="52901" y="0"/>
                      </a:lnTo>
                      <a:lnTo>
                        <a:pt x="105917" y="52901"/>
                      </a:lnTo>
                      <a:close/>
                      <a:moveTo>
                        <a:pt x="32501" y="52901"/>
                      </a:moveTo>
                      <a:lnTo>
                        <a:pt x="52901" y="73301"/>
                      </a:lnTo>
                      <a:lnTo>
                        <a:pt x="73416" y="52901"/>
                      </a:lnTo>
                      <a:lnTo>
                        <a:pt x="53016" y="32616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" name="Google Shape;399;p13"/>
                <p:cNvSpPr/>
                <p:nvPr/>
              </p:nvSpPr>
              <p:spPr>
                <a:xfrm>
                  <a:off x="2113849" y="4588284"/>
                  <a:ext cx="1173555" cy="2126103"/>
                </a:xfrm>
                <a:custGeom>
                  <a:rect b="b" l="l" r="r" t="t"/>
                  <a:pathLst>
                    <a:path extrusionOk="0" h="1920337" w="1059977">
                      <a:moveTo>
                        <a:pt x="946223" y="0"/>
                      </a:moveTo>
                      <a:cubicBezTo>
                        <a:pt x="1009048" y="0"/>
                        <a:pt x="1059977" y="0"/>
                        <a:pt x="1059977" y="0"/>
                      </a:cubicBezTo>
                      <a:lnTo>
                        <a:pt x="1059977" y="1920337"/>
                      </a:lnTo>
                      <a:cubicBezTo>
                        <a:pt x="1059977" y="1920337"/>
                        <a:pt x="1009048" y="1920337"/>
                        <a:pt x="946223" y="1920337"/>
                      </a:cubicBezTo>
                      <a:lnTo>
                        <a:pt x="113754" y="1920337"/>
                      </a:lnTo>
                      <a:cubicBezTo>
                        <a:pt x="50930" y="1920337"/>
                        <a:pt x="0" y="1920337"/>
                        <a:pt x="0" y="1920337"/>
                      </a:cubicBezTo>
                      <a:lnTo>
                        <a:pt x="0" y="0"/>
                      </a:lnTo>
                      <a:cubicBezTo>
                        <a:pt x="0" y="0"/>
                        <a:pt x="50930" y="0"/>
                        <a:pt x="113754" y="0"/>
                      </a:cubicBez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" name="Google Shape;400;p13"/>
                <p:cNvSpPr/>
                <p:nvPr/>
              </p:nvSpPr>
              <p:spPr>
                <a:xfrm>
                  <a:off x="2100833" y="4575141"/>
                  <a:ext cx="1199458" cy="2151879"/>
                </a:xfrm>
                <a:custGeom>
                  <a:rect b="b" l="l" r="r" t="t"/>
                  <a:pathLst>
                    <a:path extrusionOk="0" h="1943618" w="1083373">
                      <a:moveTo>
                        <a:pt x="957979" y="1943619"/>
                      </a:moveTo>
                      <a:lnTo>
                        <a:pt x="125510" y="1943619"/>
                      </a:lnTo>
                      <a:cubicBezTo>
                        <a:pt x="56256" y="1943682"/>
                        <a:pt x="64" y="1887593"/>
                        <a:pt x="0" y="1818339"/>
                      </a:cubicBezTo>
                      <a:lnTo>
                        <a:pt x="0" y="125395"/>
                      </a:lnTo>
                      <a:cubicBezTo>
                        <a:pt x="63" y="56213"/>
                        <a:pt x="56097" y="127"/>
                        <a:pt x="125279" y="0"/>
                      </a:cubicBezTo>
                      <a:lnTo>
                        <a:pt x="957748" y="0"/>
                      </a:lnTo>
                      <a:cubicBezTo>
                        <a:pt x="1027002" y="-127"/>
                        <a:pt x="1083246" y="55911"/>
                        <a:pt x="1083374" y="125164"/>
                      </a:cubicBezTo>
                      <a:cubicBezTo>
                        <a:pt x="1083374" y="125241"/>
                        <a:pt x="1083374" y="125318"/>
                        <a:pt x="1083374" y="125395"/>
                      </a:cubicBezTo>
                      <a:lnTo>
                        <a:pt x="1083374" y="1818339"/>
                      </a:lnTo>
                      <a:cubicBezTo>
                        <a:pt x="1083374" y="1887529"/>
                        <a:pt x="1027284" y="1943619"/>
                        <a:pt x="958094" y="1943619"/>
                      </a:cubicBezTo>
                      <a:cubicBezTo>
                        <a:pt x="958056" y="1943619"/>
                        <a:pt x="958017" y="1943619"/>
                        <a:pt x="957979" y="1943619"/>
                      </a:cubicBezTo>
                      <a:close/>
                      <a:moveTo>
                        <a:pt x="125510" y="23281"/>
                      </a:moveTo>
                      <a:cubicBezTo>
                        <a:pt x="69032" y="23218"/>
                        <a:pt x="23178" y="68917"/>
                        <a:pt x="23051" y="125395"/>
                      </a:cubicBezTo>
                      <a:lnTo>
                        <a:pt x="23051" y="1818339"/>
                      </a:lnTo>
                      <a:cubicBezTo>
                        <a:pt x="23114" y="1874772"/>
                        <a:pt x="68846" y="1920505"/>
                        <a:pt x="125279" y="1920568"/>
                      </a:cubicBezTo>
                      <a:lnTo>
                        <a:pt x="957748" y="1920568"/>
                      </a:lnTo>
                      <a:cubicBezTo>
                        <a:pt x="1014182" y="1920504"/>
                        <a:pt x="1059914" y="1874772"/>
                        <a:pt x="1059977" y="1818339"/>
                      </a:cubicBezTo>
                      <a:lnTo>
                        <a:pt x="1059977" y="125395"/>
                      </a:lnTo>
                      <a:cubicBezTo>
                        <a:pt x="1059977" y="68917"/>
                        <a:pt x="1014227" y="23114"/>
                        <a:pt x="957748" y="23051"/>
                      </a:cubicBez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" name="Google Shape;401;p13"/>
                <p:cNvSpPr/>
                <p:nvPr/>
              </p:nvSpPr>
              <p:spPr>
                <a:xfrm>
                  <a:off x="2895410" y="4553577"/>
                  <a:ext cx="180811" cy="34707"/>
                </a:xfrm>
                <a:custGeom>
                  <a:rect b="b" l="l" r="r" t="t"/>
                  <a:pathLst>
                    <a:path extrusionOk="0" h="31348" w="163312">
                      <a:moveTo>
                        <a:pt x="0" y="0"/>
                      </a:moveTo>
                      <a:lnTo>
                        <a:pt x="163313" y="0"/>
                      </a:lnTo>
                      <a:lnTo>
                        <a:pt x="163313" y="31349"/>
                      </a:lnTo>
                      <a:lnTo>
                        <a:pt x="0" y="31349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2" name="Google Shape;402;p13"/>
                <p:cNvSpPr/>
                <p:nvPr/>
              </p:nvSpPr>
              <p:spPr>
                <a:xfrm>
                  <a:off x="2882651" y="4540816"/>
                  <a:ext cx="206332" cy="60101"/>
                </a:xfrm>
                <a:custGeom>
                  <a:rect b="b" l="l" r="r" t="t"/>
                  <a:pathLst>
                    <a:path extrusionOk="0" h="54284" w="186363">
                      <a:moveTo>
                        <a:pt x="186363" y="54284"/>
                      </a:moveTo>
                      <a:lnTo>
                        <a:pt x="0" y="54284"/>
                      </a:lnTo>
                      <a:lnTo>
                        <a:pt x="0" y="0"/>
                      </a:lnTo>
                      <a:lnTo>
                        <a:pt x="186363" y="0"/>
                      </a:lnTo>
                      <a:close/>
                      <a:moveTo>
                        <a:pt x="23051" y="31234"/>
                      </a:moveTo>
                      <a:lnTo>
                        <a:pt x="163313" y="31234"/>
                      </a:lnTo>
                      <a:lnTo>
                        <a:pt x="163313" y="23051"/>
                      </a:lnTo>
                      <a:lnTo>
                        <a:pt x="23051" y="23051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3" name="Google Shape;403;p13"/>
                <p:cNvSpPr/>
                <p:nvPr/>
              </p:nvSpPr>
              <p:spPr>
                <a:xfrm>
                  <a:off x="2113849" y="4713589"/>
                  <a:ext cx="1173555" cy="1875365"/>
                </a:xfrm>
                <a:custGeom>
                  <a:rect b="b" l="l" r="r" t="t"/>
                  <a:pathLst>
                    <a:path extrusionOk="0" h="1693865" w="1059977">
                      <a:moveTo>
                        <a:pt x="953138" y="0"/>
                      </a:moveTo>
                      <a:cubicBezTo>
                        <a:pt x="1012144" y="0"/>
                        <a:pt x="1059977" y="0"/>
                        <a:pt x="1059977" y="0"/>
                      </a:cubicBezTo>
                      <a:lnTo>
                        <a:pt x="1059977" y="1693866"/>
                      </a:lnTo>
                      <a:cubicBezTo>
                        <a:pt x="1059977" y="1693866"/>
                        <a:pt x="1012144" y="1693866"/>
                        <a:pt x="953138" y="1693866"/>
                      </a:cubicBezTo>
                      <a:lnTo>
                        <a:pt x="106839" y="1693866"/>
                      </a:lnTo>
                      <a:cubicBezTo>
                        <a:pt x="47834" y="1693866"/>
                        <a:pt x="0" y="1693866"/>
                        <a:pt x="0" y="1693866"/>
                      </a:cubicBezTo>
                      <a:lnTo>
                        <a:pt x="0" y="0"/>
                      </a:lnTo>
                      <a:cubicBezTo>
                        <a:pt x="0" y="0"/>
                        <a:pt x="47833" y="0"/>
                        <a:pt x="106839" y="0"/>
                      </a:cubicBez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4" name="Google Shape;404;p13"/>
                <p:cNvSpPr/>
                <p:nvPr/>
              </p:nvSpPr>
              <p:spPr>
                <a:xfrm>
                  <a:off x="2075313" y="4969559"/>
                  <a:ext cx="38536" cy="280979"/>
                </a:xfrm>
                <a:custGeom>
                  <a:rect b="b" l="l" r="r" t="t"/>
                  <a:pathLst>
                    <a:path extrusionOk="0" h="253786" w="34806">
                      <a:moveTo>
                        <a:pt x="0" y="0"/>
                      </a:moveTo>
                      <a:lnTo>
                        <a:pt x="34806" y="0"/>
                      </a:lnTo>
                      <a:lnTo>
                        <a:pt x="34806" y="253786"/>
                      </a:lnTo>
                      <a:lnTo>
                        <a:pt x="0" y="253786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5" name="Google Shape;405;p13"/>
                <p:cNvSpPr/>
                <p:nvPr/>
              </p:nvSpPr>
              <p:spPr>
                <a:xfrm>
                  <a:off x="2062553" y="4956416"/>
                  <a:ext cx="63801" cy="306882"/>
                </a:xfrm>
                <a:custGeom>
                  <a:rect b="b" l="l" r="r" t="t"/>
                  <a:pathLst>
                    <a:path extrusionOk="0" h="277182" w="57626">
                      <a:moveTo>
                        <a:pt x="57626" y="277182"/>
                      </a:moveTo>
                      <a:lnTo>
                        <a:pt x="0" y="277182"/>
                      </a:lnTo>
                      <a:lnTo>
                        <a:pt x="0" y="0"/>
                      </a:lnTo>
                      <a:lnTo>
                        <a:pt x="57626" y="0"/>
                      </a:lnTo>
                      <a:close/>
                      <a:moveTo>
                        <a:pt x="23051" y="254132"/>
                      </a:moveTo>
                      <a:lnTo>
                        <a:pt x="34576" y="254132"/>
                      </a:lnTo>
                      <a:lnTo>
                        <a:pt x="34576" y="23051"/>
                      </a:lnTo>
                      <a:lnTo>
                        <a:pt x="23051" y="23051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6" name="Google Shape;406;p13"/>
                <p:cNvSpPr/>
                <p:nvPr/>
              </p:nvSpPr>
              <p:spPr>
                <a:xfrm>
                  <a:off x="2075313" y="5380054"/>
                  <a:ext cx="38536" cy="90852"/>
                </a:xfrm>
                <a:custGeom>
                  <a:rect b="b" l="l" r="r" t="t"/>
                  <a:pathLst>
                    <a:path extrusionOk="0" h="82059" w="34806">
                      <a:moveTo>
                        <a:pt x="0" y="0"/>
                      </a:moveTo>
                      <a:lnTo>
                        <a:pt x="34806" y="0"/>
                      </a:lnTo>
                      <a:lnTo>
                        <a:pt x="34806" y="82060"/>
                      </a:lnTo>
                      <a:lnTo>
                        <a:pt x="0" y="82060"/>
                      </a:ln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7" name="Google Shape;407;p13"/>
                <p:cNvSpPr/>
                <p:nvPr/>
              </p:nvSpPr>
              <p:spPr>
                <a:xfrm>
                  <a:off x="2062553" y="5367294"/>
                  <a:ext cx="63801" cy="116373"/>
                </a:xfrm>
                <a:custGeom>
                  <a:rect b="b" l="l" r="r" t="t"/>
                  <a:pathLst>
                    <a:path extrusionOk="0" h="105110" w="57626">
                      <a:moveTo>
                        <a:pt x="57626" y="105110"/>
                      </a:moveTo>
                      <a:lnTo>
                        <a:pt x="0" y="105110"/>
                      </a:lnTo>
                      <a:lnTo>
                        <a:pt x="0" y="0"/>
                      </a:lnTo>
                      <a:lnTo>
                        <a:pt x="57626" y="0"/>
                      </a:lnTo>
                      <a:close/>
                      <a:moveTo>
                        <a:pt x="23051" y="82060"/>
                      </a:moveTo>
                      <a:lnTo>
                        <a:pt x="34576" y="82060"/>
                      </a:lnTo>
                      <a:lnTo>
                        <a:pt x="34576" y="23051"/>
                      </a:lnTo>
                      <a:lnTo>
                        <a:pt x="23051" y="23051"/>
                      </a:ln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" name="Google Shape;408;p13"/>
                <p:cNvSpPr/>
                <p:nvPr/>
              </p:nvSpPr>
              <p:spPr>
                <a:xfrm>
                  <a:off x="2622853" y="6605799"/>
                  <a:ext cx="155674" cy="80771"/>
                </a:xfrm>
                <a:custGeom>
                  <a:rect b="b" l="l" r="r" t="t"/>
                  <a:pathLst>
                    <a:path extrusionOk="0" h="72954" w="140608">
                      <a:moveTo>
                        <a:pt x="109375" y="0"/>
                      </a:moveTo>
                      <a:cubicBezTo>
                        <a:pt x="126624" y="0"/>
                        <a:pt x="140608" y="0"/>
                        <a:pt x="140608" y="0"/>
                      </a:cubicBezTo>
                      <a:lnTo>
                        <a:pt x="140608" y="72955"/>
                      </a:lnTo>
                      <a:cubicBezTo>
                        <a:pt x="140608" y="72955"/>
                        <a:pt x="126624" y="72955"/>
                        <a:pt x="109374" y="72955"/>
                      </a:cubicBezTo>
                      <a:lnTo>
                        <a:pt x="31233" y="72955"/>
                      </a:lnTo>
                      <a:cubicBezTo>
                        <a:pt x="13983" y="72955"/>
                        <a:pt x="0" y="72955"/>
                        <a:pt x="0" y="72955"/>
                      </a:cubicBezTo>
                      <a:lnTo>
                        <a:pt x="0" y="0"/>
                      </a:lnTo>
                      <a:cubicBezTo>
                        <a:pt x="0" y="0"/>
                        <a:pt x="13983" y="0"/>
                        <a:pt x="31233" y="0"/>
                      </a:cubicBez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" name="Google Shape;409;p13"/>
                <p:cNvSpPr/>
                <p:nvPr/>
              </p:nvSpPr>
              <p:spPr>
                <a:xfrm>
                  <a:off x="2562880" y="4644429"/>
                  <a:ext cx="276003" cy="21564"/>
                </a:xfrm>
                <a:custGeom>
                  <a:rect b="b" l="l" r="r" t="t"/>
                  <a:pathLst>
                    <a:path extrusionOk="0" h="19477" w="249291">
                      <a:moveTo>
                        <a:pt x="239610" y="19478"/>
                      </a:moveTo>
                      <a:lnTo>
                        <a:pt x="9681" y="19478"/>
                      </a:lnTo>
                      <a:cubicBezTo>
                        <a:pt x="4360" y="19415"/>
                        <a:pt x="62" y="15117"/>
                        <a:pt x="0" y="9797"/>
                      </a:cubicBezTo>
                      <a:lnTo>
                        <a:pt x="0" y="9797"/>
                      </a:lnTo>
                      <a:cubicBezTo>
                        <a:pt x="0" y="4431"/>
                        <a:pt x="4316" y="63"/>
                        <a:pt x="9681" y="0"/>
                      </a:cubicBezTo>
                      <a:lnTo>
                        <a:pt x="239610" y="0"/>
                      </a:lnTo>
                      <a:cubicBezTo>
                        <a:pt x="244957" y="0"/>
                        <a:pt x="249291" y="4334"/>
                        <a:pt x="249292" y="9680"/>
                      </a:cubicBezTo>
                      <a:cubicBezTo>
                        <a:pt x="249292" y="9719"/>
                        <a:pt x="249291" y="9758"/>
                        <a:pt x="249291" y="9797"/>
                      </a:cubicBezTo>
                      <a:lnTo>
                        <a:pt x="249291" y="9797"/>
                      </a:lnTo>
                      <a:cubicBezTo>
                        <a:pt x="249291" y="15143"/>
                        <a:pt x="244957" y="19478"/>
                        <a:pt x="239610" y="19478"/>
                      </a:cubicBezTo>
                      <a:close/>
                    </a:path>
                  </a:pathLst>
                </a:custGeom>
                <a:solidFill>
                  <a:srgbClr val="3A4D5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" name="Google Shape;410;p13"/>
                <p:cNvSpPr/>
                <p:nvPr/>
              </p:nvSpPr>
              <p:spPr>
                <a:xfrm>
                  <a:off x="3261245" y="4819499"/>
                  <a:ext cx="6379" cy="1652444"/>
                </a:xfrm>
                <a:custGeom>
                  <a:rect b="b" l="l" r="r" t="t"/>
                  <a:pathLst>
                    <a:path extrusionOk="0" h="1492519" w="5762">
                      <a:moveTo>
                        <a:pt x="2881" y="1492520"/>
                      </a:moveTo>
                      <a:cubicBezTo>
                        <a:pt x="1290" y="1492520"/>
                        <a:pt x="0" y="1491230"/>
                        <a:pt x="0" y="1489639"/>
                      </a:cubicBezTo>
                      <a:lnTo>
                        <a:pt x="0" y="2881"/>
                      </a:lnTo>
                      <a:cubicBezTo>
                        <a:pt x="0" y="1290"/>
                        <a:pt x="1290" y="0"/>
                        <a:pt x="2881" y="0"/>
                      </a:cubicBezTo>
                      <a:cubicBezTo>
                        <a:pt x="4448" y="59"/>
                        <a:pt x="5704" y="1315"/>
                        <a:pt x="5763" y="2881"/>
                      </a:cubicBezTo>
                      <a:lnTo>
                        <a:pt x="5763" y="1489639"/>
                      </a:lnTo>
                      <a:cubicBezTo>
                        <a:pt x="5763" y="1491230"/>
                        <a:pt x="4473" y="1492520"/>
                        <a:pt x="2881" y="1492520"/>
                      </a:cubicBez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" name="Google Shape;411;p13"/>
                <p:cNvSpPr/>
                <p:nvPr/>
              </p:nvSpPr>
              <p:spPr>
                <a:xfrm>
                  <a:off x="2133755" y="4819499"/>
                  <a:ext cx="6379" cy="1652444"/>
                </a:xfrm>
                <a:custGeom>
                  <a:rect b="b" l="l" r="r" t="t"/>
                  <a:pathLst>
                    <a:path extrusionOk="0" h="1492519" w="5762">
                      <a:moveTo>
                        <a:pt x="2881" y="1492520"/>
                      </a:moveTo>
                      <a:cubicBezTo>
                        <a:pt x="1290" y="1492520"/>
                        <a:pt x="0" y="1491230"/>
                        <a:pt x="0" y="1489639"/>
                      </a:cubicBezTo>
                      <a:lnTo>
                        <a:pt x="0" y="2881"/>
                      </a:lnTo>
                      <a:cubicBezTo>
                        <a:pt x="0" y="1290"/>
                        <a:pt x="1290" y="0"/>
                        <a:pt x="2881" y="0"/>
                      </a:cubicBezTo>
                      <a:cubicBezTo>
                        <a:pt x="4473" y="0"/>
                        <a:pt x="5763" y="1290"/>
                        <a:pt x="5763" y="2881"/>
                      </a:cubicBezTo>
                      <a:lnTo>
                        <a:pt x="5763" y="1489639"/>
                      </a:lnTo>
                      <a:cubicBezTo>
                        <a:pt x="5763" y="1491230"/>
                        <a:pt x="4473" y="1492520"/>
                        <a:pt x="2881" y="1492520"/>
                      </a:cubicBezTo>
                      <a:close/>
                    </a:path>
                  </a:pathLst>
                </a:custGeom>
                <a:solidFill>
                  <a:srgbClr val="F9FAF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12" name="Google Shape;412;p13"/>
              <p:cNvGrpSpPr/>
              <p:nvPr/>
            </p:nvGrpSpPr>
            <p:grpSpPr>
              <a:xfrm>
                <a:off x="5782247" y="3415902"/>
                <a:ext cx="4468748" cy="3119121"/>
                <a:chOff x="5782247" y="3415902"/>
                <a:chExt cx="4468748" cy="3119121"/>
              </a:xfrm>
            </p:grpSpPr>
            <p:sp>
              <p:nvSpPr>
                <p:cNvPr id="413" name="Google Shape;413;p13"/>
                <p:cNvSpPr txBox="1"/>
                <p:nvPr/>
              </p:nvSpPr>
              <p:spPr>
                <a:xfrm>
                  <a:off x="5782247" y="3415902"/>
                  <a:ext cx="3820500" cy="831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5700">
                      <a:latin typeface="Geo"/>
                      <a:ea typeface="Geo"/>
                      <a:cs typeface="Geo"/>
                      <a:sym typeface="Geo"/>
                    </a:rPr>
                    <a:t>Group Members</a:t>
                  </a:r>
                  <a:endParaRPr sz="5700">
                    <a:solidFill>
                      <a:srgbClr val="000000"/>
                    </a:solidFill>
                    <a:latin typeface="Geo"/>
                    <a:ea typeface="Geo"/>
                    <a:cs typeface="Geo"/>
                    <a:sym typeface="Geo"/>
                  </a:endParaRPr>
                </a:p>
              </p:txBody>
            </p:sp>
            <p:sp>
              <p:nvSpPr>
                <p:cNvPr id="414" name="Google Shape;414;p13"/>
                <p:cNvSpPr txBox="1"/>
                <p:nvPr/>
              </p:nvSpPr>
              <p:spPr>
                <a:xfrm>
                  <a:off x="5868896" y="4277823"/>
                  <a:ext cx="4382100" cy="225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-438150" lvl="0" marL="457200" marR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3300"/>
                    <a:buFont typeface="Geo"/>
                    <a:buChar char="❏"/>
                  </a:pPr>
                  <a:r>
                    <a:rPr lang="en-US" sz="3300">
                      <a:latin typeface="Geo"/>
                      <a:ea typeface="Geo"/>
                      <a:cs typeface="Geo"/>
                      <a:sym typeface="Geo"/>
                    </a:rPr>
                    <a:t>Shubham Saha</a:t>
                  </a:r>
                  <a:endParaRPr sz="3300">
                    <a:latin typeface="Geo"/>
                    <a:ea typeface="Geo"/>
                    <a:cs typeface="Geo"/>
                    <a:sym typeface="Geo"/>
                  </a:endParaRPr>
                </a:p>
                <a:p>
                  <a:pPr indent="-438150" lvl="0" marL="457200" marR="0" rtl="0" algn="l">
                    <a:spcBef>
                      <a:spcPts val="0"/>
                    </a:spcBef>
                    <a:spcAft>
                      <a:spcPts val="0"/>
                    </a:spcAft>
                    <a:buSzPts val="3300"/>
                    <a:buFont typeface="Geo"/>
                    <a:buChar char="❏"/>
                  </a:pPr>
                  <a:r>
                    <a:rPr lang="en-US" sz="3300">
                      <a:latin typeface="Geo"/>
                      <a:ea typeface="Geo"/>
                      <a:cs typeface="Geo"/>
                      <a:sym typeface="Geo"/>
                    </a:rPr>
                    <a:t>Imtiaz Mamun</a:t>
                  </a:r>
                  <a:endParaRPr sz="3300">
                    <a:latin typeface="Geo"/>
                    <a:ea typeface="Geo"/>
                    <a:cs typeface="Geo"/>
                    <a:sym typeface="Geo"/>
                  </a:endParaRPr>
                </a:p>
                <a:p>
                  <a:pPr indent="-438150" lvl="0" marL="457200" marR="0" rtl="0" algn="l">
                    <a:spcBef>
                      <a:spcPts val="0"/>
                    </a:spcBef>
                    <a:spcAft>
                      <a:spcPts val="0"/>
                    </a:spcAft>
                    <a:buSzPts val="3300"/>
                    <a:buFont typeface="Geo"/>
                    <a:buChar char="❏"/>
                  </a:pPr>
                  <a:r>
                    <a:rPr lang="en-US" sz="3300">
                      <a:latin typeface="Geo"/>
                      <a:ea typeface="Geo"/>
                      <a:cs typeface="Geo"/>
                      <a:sym typeface="Geo"/>
                    </a:rPr>
                    <a:t>Mahmudul Hamid</a:t>
                  </a:r>
                  <a:endParaRPr sz="3300">
                    <a:latin typeface="Geo"/>
                    <a:ea typeface="Geo"/>
                    <a:cs typeface="Geo"/>
                    <a:sym typeface="Geo"/>
                  </a:endParaRPr>
                </a:p>
                <a:p>
                  <a:pPr indent="-438150" lvl="0" marL="457200" rtl="0" algn="l">
                    <a:spcBef>
                      <a:spcPts val="0"/>
                    </a:spcBef>
                    <a:spcAft>
                      <a:spcPts val="0"/>
                    </a:spcAft>
                    <a:buSzPts val="3300"/>
                    <a:buFont typeface="Geo"/>
                    <a:buChar char="❏"/>
                  </a:pPr>
                  <a:r>
                    <a:rPr lang="en-US" sz="3300">
                      <a:solidFill>
                        <a:schemeClr val="dk1"/>
                      </a:solidFill>
                      <a:latin typeface="Geo"/>
                      <a:ea typeface="Geo"/>
                      <a:cs typeface="Geo"/>
                      <a:sym typeface="Geo"/>
                    </a:rPr>
                    <a:t>Arpita Roy</a:t>
                  </a:r>
                  <a:endParaRPr sz="3300">
                    <a:latin typeface="Geo"/>
                    <a:ea typeface="Geo"/>
                    <a:cs typeface="Geo"/>
                    <a:sym typeface="Geo"/>
                  </a:endParaRPr>
                </a:p>
                <a:p>
                  <a:pPr indent="-438150" lvl="0" marL="457200" marR="0" rtl="0" algn="l">
                    <a:spcBef>
                      <a:spcPts val="0"/>
                    </a:spcBef>
                    <a:spcAft>
                      <a:spcPts val="0"/>
                    </a:spcAft>
                    <a:buSzPts val="3300"/>
                    <a:buFont typeface="Geo"/>
                    <a:buChar char="❏"/>
                  </a:pPr>
                  <a:r>
                    <a:rPr lang="en-US" sz="3300">
                      <a:latin typeface="Geo"/>
                      <a:ea typeface="Geo"/>
                      <a:cs typeface="Geo"/>
                      <a:sym typeface="Geo"/>
                    </a:rPr>
                    <a:t>Humaira Noor</a:t>
                  </a:r>
                  <a:endParaRPr sz="3300">
                    <a:latin typeface="Geo"/>
                    <a:ea typeface="Geo"/>
                    <a:cs typeface="Geo"/>
                    <a:sym typeface="Geo"/>
                  </a:endParaRPr>
                </a:p>
              </p:txBody>
            </p:sp>
          </p:grpSp>
        </p:grpSp>
        <p:sp>
          <p:nvSpPr>
            <p:cNvPr id="415" name="Google Shape;415;p13"/>
            <p:cNvSpPr txBox="1"/>
            <p:nvPr/>
          </p:nvSpPr>
          <p:spPr>
            <a:xfrm>
              <a:off x="1744552" y="5216651"/>
              <a:ext cx="1237800" cy="50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D68162"/>
                  </a:solidFill>
                  <a:latin typeface="Georgia"/>
                  <a:ea typeface="Georgia"/>
                  <a:cs typeface="Georgia"/>
                  <a:sym typeface="Georgia"/>
                </a:rPr>
                <a:t>IOT</a:t>
              </a:r>
              <a:endParaRPr b="1" sz="3200">
                <a:solidFill>
                  <a:srgbClr val="D68162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Project Grounds</a:t>
            </a:r>
            <a:endParaRPr/>
          </a:p>
        </p:txBody>
      </p:sp>
      <p:sp>
        <p:nvSpPr>
          <p:cNvPr id="421" name="Google Shape;421;p1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spcBef>
                <a:spcPts val="1000"/>
              </a:spcBef>
              <a:spcAft>
                <a:spcPts val="0"/>
              </a:spcAft>
              <a:buSzPts val="3600"/>
              <a:buChar char="❖"/>
            </a:pPr>
            <a:r>
              <a:rPr lang="en-US" sz="3600"/>
              <a:t>Safety of Home Appliances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❖"/>
            </a:pPr>
            <a:r>
              <a:rPr lang="en-US" sz="3600"/>
              <a:t>Storm Alert for Preparedness: Warning Systems</a:t>
            </a:r>
            <a:endParaRPr sz="36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❖"/>
            </a:pPr>
            <a:r>
              <a:rPr lang="en-US" sz="3600"/>
              <a:t>Danger Level and Time and Space Distance of Upcoming Thunder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5"/>
          <p:cNvSpPr txBox="1"/>
          <p:nvPr>
            <p:ph type="title"/>
          </p:nvPr>
        </p:nvSpPr>
        <p:spPr>
          <a:xfrm>
            <a:off x="838200" y="365125"/>
            <a:ext cx="10515600" cy="708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Dagram</a:t>
            </a:r>
            <a:endParaRPr/>
          </a:p>
        </p:txBody>
      </p:sp>
      <p:pic>
        <p:nvPicPr>
          <p:cNvPr id="427" name="Google Shape;42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139925"/>
            <a:ext cx="10515600" cy="5348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Goal</a:t>
            </a:r>
            <a:endParaRPr/>
          </a:p>
        </p:txBody>
      </p:sp>
      <p:sp>
        <p:nvSpPr>
          <p:cNvPr id="433" name="Google Shape;433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Making a cheap device for each home with automated power </a:t>
            </a:r>
            <a:r>
              <a:rPr lang="en-US"/>
              <a:t>control of desired switch for the safety of human and electronic device life.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Google Shape;43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499" y="0"/>
            <a:ext cx="8549003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