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1DF766E-CD89-3CF5-465F-D57C609B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13E07A5C-CDD9-6A4D-63F5-7ED7555E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B52801A-FFB8-3B4E-7260-77D8B346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22/06/2025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932079A-BD87-1DB5-E05A-8092EA5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1082-E65D-0318-E0CF-A833280D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0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CA1C3F0-EEEA-6DD1-C810-A19A6AE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B7EE6CD-5C3C-D910-D134-8D20DA10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AB84918-EC95-D593-E10A-74D25AB7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22/06/2025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0912FBE-A0E0-E6EE-1906-62E3BD1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305071-55B7-E5E8-C6B9-4F7067F1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5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DEFD8FED-D1AF-7914-6F58-3C1D496CB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6783FAEA-BE00-FC92-9116-64237E4E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E8EC221-0508-5153-8B6C-EF1A64B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22/06/2025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BD735E8-78C5-FF7D-677F-739F9D0F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40976F4-B7F3-184D-CE2D-920A22F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2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B29317-3366-717F-BA0C-76421B20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936606D-DB44-75EF-4F9A-B84DC12E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C6D9F8F-E76A-8F1E-C460-D0475E1A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22/06/2025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45CA404-C2D9-EA19-0AD0-B1ACBF8D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0295459-A203-7717-76B2-C57891C6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6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4243D7-F413-76FC-AD6D-CCE6B7D9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BB818FE-AA97-83C2-2A1A-47067912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8F0B472D-D9F5-06F0-E097-A67659DA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22/06/2025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D4F8B55-C1BA-399A-8BB8-A0BFF61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FB66D55-0D60-37EC-C6C9-0FE7415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0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10620B3-F0AB-F1FA-BE44-E338ACFE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D0B3DEE-6A25-A2F6-EB39-7BF1BBC6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20136D11-88DA-5195-AC39-F8680ADC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A93584B-96AC-8204-4EEE-47E2AD64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22/06/2025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5486D50-BDEE-08CA-D597-444BA82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E4C9A05-F103-1E77-A809-B94C873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05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BDC3DAA-F5F9-4ABD-CA63-AFFD728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13F1C9D-3F7C-812B-3527-7746A19D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A56DF36-5287-5B08-86DD-3D44A2B4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A6B44436-689A-9A6B-7922-66BDAA2C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EEF7115-963B-B564-671F-72E69679B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9DED49AB-08FD-782A-51F6-523DE67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22/06/2025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9761B916-6CAA-C969-925F-829DD62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464DF3C-44A1-6656-C359-5F1EF231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5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CF76B52-CF41-4B0D-B7A1-7D1A3355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FE1CF749-7A96-0690-80F5-83E11BC5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22/06/2025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94A5C612-6FF6-27CC-DFFA-A65F6DD1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648BBBA5-A014-36A8-AC67-7CC86370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6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6AE7F100-CEC6-F4DD-6A0A-9C817B34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22/06/2025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7C8A7E4E-A7E8-1245-9A0F-76D1410C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9988B6A-BEBC-E036-E4BE-5883031E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3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93C4C15-E095-FFE6-A05C-23047623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32EF6C0-3A97-DE35-811D-B82A4CA3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28EDF345-CEB0-D51B-33BA-DA2511B8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BCD2DA6B-D46D-351F-27B7-B3AC81CC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22/06/2025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E4CC241-3BB0-2C7B-6454-B390354C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DF66ED0-E8BE-555C-0408-49940B2F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24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2B92879-E414-ECB5-8CD4-C7C06701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ECFA52-9FA3-06B1-82AA-CBAC18FC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7241E92-CFAF-6307-020D-AEC209E30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E3B00FD2-B285-3451-2A85-42A7087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22/06/2025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A11C44A-21FB-56CB-203D-AD7733E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D32DE41-195D-24EA-238D-BA527FB4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1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15E97CF-0FE9-4961-5F55-FC2571A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F81535B-F805-A748-673E-8F9E3E96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DC91CE4-472C-EEF9-1046-4EE127D5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5141-521D-4C20-98E1-37B4FE814EAD}" type="datetimeFigureOut">
              <a:rPr lang="es-PE" smtClean="0"/>
              <a:t>22/06/2025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35692AE-4F08-E6C3-5851-1CBEC30AE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38EDA9A-42AD-7903-CDCA-A1D8075E4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99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a3-antuaneperez.netlify.app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="" xmlns:a16="http://schemas.microsoft.com/office/drawing/2014/main" id="{9C5FAAD9-24B9-4589-7E07-599CD86E9A5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00193732"/>
              </p:ext>
            </p:extLst>
          </p:nvPr>
        </p:nvGraphicFramePr>
        <p:xfrm>
          <a:off x="498835" y="2118339"/>
          <a:ext cx="11232490" cy="1777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33">
                  <a:extLst>
                    <a:ext uri="{9D8B030D-6E8A-4147-A177-3AD203B41FA5}">
                      <a16:colId xmlns="" xmlns:a16="http://schemas.microsoft.com/office/drawing/2014/main" val="3529894340"/>
                    </a:ext>
                  </a:extLst>
                </a:gridCol>
                <a:gridCol w="1362456">
                  <a:extLst>
                    <a:ext uri="{9D8B030D-6E8A-4147-A177-3AD203B41FA5}">
                      <a16:colId xmlns="" xmlns:a16="http://schemas.microsoft.com/office/drawing/2014/main" val="1499861417"/>
                    </a:ext>
                  </a:extLst>
                </a:gridCol>
                <a:gridCol w="2359152">
                  <a:extLst>
                    <a:ext uri="{9D8B030D-6E8A-4147-A177-3AD203B41FA5}">
                      <a16:colId xmlns="" xmlns:a16="http://schemas.microsoft.com/office/drawing/2014/main" val="4187647733"/>
                    </a:ext>
                  </a:extLst>
                </a:gridCol>
                <a:gridCol w="5065349">
                  <a:extLst>
                    <a:ext uri="{9D8B030D-6E8A-4147-A177-3AD203B41FA5}">
                      <a16:colId xmlns="" xmlns:a16="http://schemas.microsoft.com/office/drawing/2014/main" val="249921584"/>
                    </a:ext>
                  </a:extLst>
                </a:gridCol>
              </a:tblGrid>
              <a:tr h="404540">
                <a:tc gridSpan="4">
                  <a:txBody>
                    <a:bodyPr/>
                    <a:lstStyle/>
                    <a:p>
                      <a:pPr lvl="1" algn="ctr"/>
                      <a:r>
                        <a:rPr lang="es-PE" sz="1600" dirty="0"/>
                        <a:t>INTEGRANTES Y PARTICIPACIÓN EN EL PROYECTO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1042344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lvl="0" algn="l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INTEGRANTES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Coordinador</a:t>
                      </a:r>
                      <a:endParaRPr lang="es-PE" sz="1600" dirty="0">
                        <a:solidFill>
                          <a:schemeClr val="bg1"/>
                        </a:solidFill>
                      </a:endParaRP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% Cumplimiento según lo ofrecido (0%, 25%, 50%, 75%, 100%)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OBSERVACIÓN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8531505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ES" sz="1600" dirty="0" smtClean="0"/>
                        <a:t>Antuane</a:t>
                      </a:r>
                      <a:r>
                        <a:rPr lang="es-ES" sz="1600" baseline="0" dirty="0" smtClean="0"/>
                        <a:t> Naylea Perez Camacho</a:t>
                      </a:r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Individual</a:t>
                      </a:r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/>
                        <a:t>Cumplió con todas sus actividades.</a:t>
                      </a:r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="" xmlns:a16="http://schemas.microsoft.com/office/drawing/2014/main" val="2652640281"/>
                  </a:ext>
                </a:extLst>
              </a:tr>
            </a:tbl>
          </a:graphicData>
        </a:graphic>
      </p:graphicFrame>
      <p:graphicFrame>
        <p:nvGraphicFramePr>
          <p:cNvPr id="3" name="Tabla 4">
            <a:extLst>
              <a:ext uri="{FF2B5EF4-FFF2-40B4-BE49-F238E27FC236}">
                <a16:creationId xmlns="" xmlns:a16="http://schemas.microsoft.com/office/drawing/2014/main" id="{0B85FC3D-90D6-44F3-838D-7966DDE35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17526"/>
              </p:ext>
            </p:extLst>
          </p:nvPr>
        </p:nvGraphicFramePr>
        <p:xfrm>
          <a:off x="498835" y="134997"/>
          <a:ext cx="11232490" cy="19394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53965">
                  <a:extLst>
                    <a:ext uri="{9D8B030D-6E8A-4147-A177-3AD203B41FA5}">
                      <a16:colId xmlns="" xmlns:a16="http://schemas.microsoft.com/office/drawing/2014/main" val="433686987"/>
                    </a:ext>
                  </a:extLst>
                </a:gridCol>
                <a:gridCol w="8378525">
                  <a:extLst>
                    <a:ext uri="{9D8B030D-6E8A-4147-A177-3AD203B41FA5}">
                      <a16:colId xmlns="" xmlns:a16="http://schemas.microsoft.com/office/drawing/2014/main" val="1085442628"/>
                    </a:ext>
                  </a:extLst>
                </a:gridCol>
              </a:tblGrid>
              <a:tr h="296237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DATOS DEL PROYECTO (LO COMPLETAN TODOS, ASÍ SE HAGA EL TRABAJO EN FORMA INDIVIDUAL).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5286737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r>
                        <a:rPr lang="es-ES" dirty="0"/>
                        <a:t>Número de NRC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1860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3055978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r>
                        <a:rPr lang="es-ES" dirty="0"/>
                        <a:t>Tema propuesto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Portfolio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9721087"/>
                  </a:ext>
                </a:extLst>
              </a:tr>
              <a:tr h="365075">
                <a:tc>
                  <a:txBody>
                    <a:bodyPr/>
                    <a:lstStyle/>
                    <a:p>
                      <a:r>
                        <a:rPr lang="es-ES" dirty="0"/>
                        <a:t>URL de plantilla elegida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https://bootstrapmade.com/demo/Knight/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4873570"/>
                  </a:ext>
                </a:extLst>
              </a:tr>
              <a:tr h="476425">
                <a:tc>
                  <a:txBody>
                    <a:bodyPr/>
                    <a:lstStyle/>
                    <a:p>
                      <a:r>
                        <a:rPr lang="es-ES" dirty="0"/>
                        <a:t>URL de hosting gratuito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https</a:t>
                      </a:r>
                      <a:r>
                        <a:rPr lang="es-ES" dirty="0" smtClean="0"/>
                        <a:t>://</a:t>
                      </a:r>
                      <a:r>
                        <a:rPr lang="es-PE" sz="1800" b="1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pa3-antuaneperez.netlify.app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075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88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77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 de grupo: 1</dc:title>
  <dc:creator>ERNESTO RODAS LEON</dc:creator>
  <cp:lastModifiedBy>jljl2204@msn.com</cp:lastModifiedBy>
  <cp:revision>21</cp:revision>
  <dcterms:created xsi:type="dcterms:W3CDTF">2022-09-09T21:19:54Z</dcterms:created>
  <dcterms:modified xsi:type="dcterms:W3CDTF">2025-06-22T14:41:06Z</dcterms:modified>
</cp:coreProperties>
</file>