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1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System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070056" cy="23979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Group Members</a:t>
            </a:r>
          </a:p>
          <a:p>
            <a:pPr algn="l"/>
            <a:r>
              <a:rPr lang="en-US" dirty="0" smtClean="0"/>
              <a:t>1. </a:t>
            </a: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Erfan</a:t>
            </a:r>
            <a:r>
              <a:rPr lang="en-US" dirty="0" smtClean="0"/>
              <a:t> </a:t>
            </a:r>
            <a:r>
              <a:rPr lang="en-US" dirty="0" err="1" smtClean="0"/>
              <a:t>Arefin</a:t>
            </a:r>
            <a:endParaRPr lang="en-US" dirty="0" smtClean="0"/>
          </a:p>
          <a:p>
            <a:pPr algn="l"/>
            <a:r>
              <a:rPr lang="en-US" dirty="0" smtClean="0"/>
              <a:t>2.Tasnia </a:t>
            </a:r>
            <a:r>
              <a:rPr lang="en-US" dirty="0" err="1" smtClean="0"/>
              <a:t>Ashrafi</a:t>
            </a:r>
            <a:r>
              <a:rPr lang="en-US" dirty="0" smtClean="0"/>
              <a:t> </a:t>
            </a:r>
            <a:r>
              <a:rPr lang="en-US" dirty="0" err="1" smtClean="0"/>
              <a:t>Heya</a:t>
            </a:r>
            <a:endParaRPr lang="en-US" dirty="0" smtClean="0"/>
          </a:p>
          <a:p>
            <a:pPr algn="l"/>
            <a:r>
              <a:rPr lang="en-US" dirty="0" smtClean="0"/>
              <a:t>3. </a:t>
            </a:r>
            <a:r>
              <a:rPr lang="en-US" dirty="0" err="1" smtClean="0"/>
              <a:t>Kowshik</a:t>
            </a:r>
            <a:r>
              <a:rPr lang="en-US" dirty="0" smtClean="0"/>
              <a:t> </a:t>
            </a:r>
            <a:r>
              <a:rPr lang="en-US" dirty="0" err="1" smtClean="0"/>
              <a:t>Dipta</a:t>
            </a:r>
            <a:r>
              <a:rPr lang="en-US" dirty="0" smtClean="0"/>
              <a:t> Das Joy</a:t>
            </a:r>
          </a:p>
          <a:p>
            <a:pPr algn="l"/>
            <a:r>
              <a:rPr lang="en-US" dirty="0" smtClean="0"/>
              <a:t>4. Md. </a:t>
            </a:r>
            <a:r>
              <a:rPr lang="en-US" dirty="0" err="1" smtClean="0"/>
              <a:t>Arshad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T</a:t>
            </a:r>
            <a:r>
              <a:rPr lang="en-US" dirty="0" smtClean="0"/>
              <a:t>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A Theory for us </a:t>
            </a:r>
          </a:p>
          <a:p>
            <a:r>
              <a:rPr lang="en-US" dirty="0" smtClean="0"/>
              <a:t>Voila ! Still A Dream for the Tech Lovers</a:t>
            </a:r>
          </a:p>
          <a:p>
            <a:r>
              <a:rPr lang="en-US" dirty="0" smtClean="0"/>
              <a:t>But, That  is what we want because we want to live in future </a:t>
            </a:r>
          </a:p>
          <a:p>
            <a:r>
              <a:rPr lang="en-US" dirty="0" smtClean="0"/>
              <a:t>Lets go through the </a:t>
            </a:r>
            <a:r>
              <a:rPr lang="en-US" smtClean="0"/>
              <a:t>whole Presentation…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2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 using voice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299399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There will be small robot which is capable of moving left-right, front-back. The user will call it by a name and the robot will reach him inside a room based on the user’s call.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/>
          <a:lstStyle/>
          <a:p>
            <a:pPr algn="ctr"/>
            <a:r>
              <a:rPr lang="en-US" dirty="0" smtClean="0"/>
              <a:t>Initial Idea</a:t>
            </a:r>
            <a:endParaRPr lang="en-US" dirty="0"/>
          </a:p>
        </p:txBody>
      </p:sp>
      <p:pic>
        <p:nvPicPr>
          <p:cNvPr id="4" name="Content Placeholder 3" descr="C:\Users\erfan\Desktop\Untitl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5205215" cy="53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The whole ceiling will be divided into small blocks like a 2D matrix</a:t>
            </a:r>
          </a:p>
          <a:p>
            <a:pPr lvl="0"/>
            <a:r>
              <a:rPr lang="en-US" dirty="0" smtClean="0"/>
              <a:t>Each block should have a microphone at every corner of each box.</a:t>
            </a:r>
          </a:p>
          <a:p>
            <a:pPr lvl="0"/>
            <a:r>
              <a:rPr lang="en-US" dirty="0" smtClean="0"/>
              <a:t>When the user will call the robot, by using voice recognition we will check the level of all the blocks to determine the user’s position.</a:t>
            </a:r>
          </a:p>
          <a:p>
            <a:pPr lvl="0"/>
            <a:r>
              <a:rPr lang="en-US" dirty="0" smtClean="0"/>
              <a:t>The robot will communicate with the main computer via Bluetooth to know its movement.</a:t>
            </a:r>
          </a:p>
          <a:p>
            <a:pPr lvl="0"/>
            <a:r>
              <a:rPr lang="en-US" dirty="0" smtClean="0"/>
              <a:t>The robot uses encoders to determine its movement.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tools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windows/</a:t>
            </a:r>
            <a:r>
              <a:rPr lang="en-US" dirty="0" err="1" smtClean="0"/>
              <a:t>linux</a:t>
            </a:r>
            <a:r>
              <a:rPr lang="en-US" dirty="0" smtClean="0"/>
              <a:t> PC for central processing.</a:t>
            </a:r>
          </a:p>
          <a:p>
            <a:r>
              <a:rPr lang="en-US" dirty="0" smtClean="0"/>
              <a:t>Microphone (A lot of them ) </a:t>
            </a:r>
          </a:p>
          <a:p>
            <a:r>
              <a:rPr lang="en-US" dirty="0" smtClean="0"/>
              <a:t>Arduino  Robot which will be the voice follower connected with Bluetooth with the pc (This includes: encoder motors, tracked wheels, Arduino </a:t>
            </a:r>
            <a:r>
              <a:rPr lang="en-US" dirty="0" err="1" smtClean="0"/>
              <a:t>uno</a:t>
            </a:r>
            <a:r>
              <a:rPr lang="en-US" dirty="0" smtClean="0"/>
              <a:t>, Bluetooth hc04, </a:t>
            </a:r>
            <a:r>
              <a:rPr lang="en-US" dirty="0" err="1" smtClean="0"/>
              <a:t>servos-pan&amp;tilt</a:t>
            </a:r>
            <a:r>
              <a:rPr lang="en-US" dirty="0" smtClean="0"/>
              <a:t>, sonar sensor-object avoidance(optional))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0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this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medical Support</a:t>
            </a:r>
          </a:p>
          <a:p>
            <a:r>
              <a:rPr lang="en-US" dirty="0" smtClean="0"/>
              <a:t>Home </a:t>
            </a:r>
            <a:r>
              <a:rPr lang="en-US" smtClean="0"/>
              <a:t>Assistance </a:t>
            </a:r>
            <a:endParaRPr lang="en-US" dirty="0"/>
          </a:p>
          <a:p>
            <a:r>
              <a:rPr lang="en-US" dirty="0"/>
              <a:t>All the sectors where there is a use of indoor positioning, </a:t>
            </a: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3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Project 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82775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40168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Just For Fun</a:t>
            </a:r>
            <a:endParaRPr lang="en-US" dirty="0"/>
          </a:p>
        </p:txBody>
      </p:sp>
      <p:pic>
        <p:nvPicPr>
          <p:cNvPr id="4" name="12313214_1517623018532275_1287428074_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6900" y="1882775"/>
            <a:ext cx="7951788" cy="4572000"/>
          </a:xfrm>
        </p:spPr>
      </p:pic>
    </p:spTree>
    <p:extLst>
      <p:ext uri="{BB962C8B-B14F-4D97-AF65-F5344CB8AC3E}">
        <p14:creationId xmlns:p14="http://schemas.microsoft.com/office/powerpoint/2010/main" val="405530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</TotalTime>
  <Words>271</Words>
  <Application>Microsoft Office PowerPoint</Application>
  <PresentationFormat>On-screen Show (4:3)</PresentationFormat>
  <Paragraphs>34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Verdana</vt:lpstr>
      <vt:lpstr>Wingdings 2</vt:lpstr>
      <vt:lpstr>Verve</vt:lpstr>
      <vt:lpstr>Digital System Design</vt:lpstr>
      <vt:lpstr>Indoor Positioning System </vt:lpstr>
      <vt:lpstr>Indoor positioning system using voice recognition </vt:lpstr>
      <vt:lpstr>Initial Idea</vt:lpstr>
      <vt:lpstr>Initial Idea</vt:lpstr>
      <vt:lpstr>What are the tools ?</vt:lpstr>
      <vt:lpstr>Why Do we need this ?</vt:lpstr>
      <vt:lpstr>  Project Prototype</vt:lpstr>
      <vt:lpstr>           Just For Fun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</dc:title>
  <dc:creator>buccmsp</dc:creator>
  <cp:lastModifiedBy>Koushik Jay</cp:lastModifiedBy>
  <cp:revision>15</cp:revision>
  <dcterms:created xsi:type="dcterms:W3CDTF">2006-08-16T00:00:00Z</dcterms:created>
  <dcterms:modified xsi:type="dcterms:W3CDTF">2016-02-18T05:40:42Z</dcterms:modified>
</cp:coreProperties>
</file>