
<file path=[Content_Types].xml><?xml version="1.0" encoding="utf-8"?>
<Types xmlns="http://schemas.openxmlformats.org/package/2006/content-types">
  <Default Extension="gif" ContentType="image/gif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1" r:id="rId13"/>
    <p:sldId id="272" r:id="rId14"/>
    <p:sldId id="273" r:id="rId15"/>
    <p:sldId id="270" r:id="rId16"/>
    <p:sldId id="274" r:id="rId17"/>
    <p:sldId id="275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B35130-34BD-4252-BB46-0D9595693051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914F9C5C-8A03-41B4-B80B-E5F001AFAE60}">
      <dgm:prSet phldrT="[Text]"/>
      <dgm:spPr/>
      <dgm:t>
        <a:bodyPr/>
        <a:lstStyle/>
        <a:p>
          <a:r>
            <a:rPr lang="zh-CN" altLang="en-US" dirty="0"/>
            <a:t>应用层</a:t>
          </a:r>
          <a:endParaRPr lang="en-US" dirty="0"/>
        </a:p>
      </dgm:t>
    </dgm:pt>
    <dgm:pt modelId="{49FF3C93-FC2F-4010-826C-5B1FD8440FB1}" type="parTrans" cxnId="{A1D3E540-7A5D-4BF7-AA14-09A007151F32}">
      <dgm:prSet/>
      <dgm:spPr/>
      <dgm:t>
        <a:bodyPr/>
        <a:lstStyle/>
        <a:p>
          <a:endParaRPr lang="en-US"/>
        </a:p>
      </dgm:t>
    </dgm:pt>
    <dgm:pt modelId="{047C9026-497B-4395-B195-25D5CDE48CD8}" type="sibTrans" cxnId="{A1D3E540-7A5D-4BF7-AA14-09A007151F32}">
      <dgm:prSet/>
      <dgm:spPr/>
      <dgm:t>
        <a:bodyPr/>
        <a:lstStyle/>
        <a:p>
          <a:endParaRPr lang="en-US"/>
        </a:p>
      </dgm:t>
    </dgm:pt>
    <dgm:pt modelId="{D2CB4A19-6F13-4FDF-BA1A-2B3634B6EEE0}">
      <dgm:prSet phldrT="[Text]"/>
      <dgm:spPr/>
      <dgm:t>
        <a:bodyPr/>
        <a:lstStyle/>
        <a:p>
          <a:r>
            <a:rPr lang="zh-CN" altLang="en-US" dirty="0"/>
            <a:t>表示层</a:t>
          </a:r>
          <a:endParaRPr lang="en-US" dirty="0"/>
        </a:p>
      </dgm:t>
    </dgm:pt>
    <dgm:pt modelId="{664FC8A7-37F9-442F-847B-7157AE61154C}" type="parTrans" cxnId="{EC722144-5833-43BD-A6F6-E444B3A82130}">
      <dgm:prSet/>
      <dgm:spPr/>
      <dgm:t>
        <a:bodyPr/>
        <a:lstStyle/>
        <a:p>
          <a:endParaRPr lang="en-US"/>
        </a:p>
      </dgm:t>
    </dgm:pt>
    <dgm:pt modelId="{6D2268EE-ADF5-4781-9303-B0DFA9038C12}" type="sibTrans" cxnId="{EC722144-5833-43BD-A6F6-E444B3A82130}">
      <dgm:prSet/>
      <dgm:spPr/>
      <dgm:t>
        <a:bodyPr/>
        <a:lstStyle/>
        <a:p>
          <a:endParaRPr lang="en-US"/>
        </a:p>
      </dgm:t>
    </dgm:pt>
    <dgm:pt modelId="{36E7DAAE-9AC5-4254-83B9-34980D80DCA6}">
      <dgm:prSet phldrT="[Text]"/>
      <dgm:spPr/>
      <dgm:t>
        <a:bodyPr/>
        <a:lstStyle/>
        <a:p>
          <a:r>
            <a:rPr lang="zh-CN" altLang="en-US" dirty="0"/>
            <a:t>会话层</a:t>
          </a:r>
          <a:endParaRPr lang="en-US" dirty="0"/>
        </a:p>
      </dgm:t>
    </dgm:pt>
    <dgm:pt modelId="{17E0D7F8-9746-497D-8797-65FF811EB699}" type="parTrans" cxnId="{AC925C35-44EF-4A6A-9C1C-45F2B2FA2520}">
      <dgm:prSet/>
      <dgm:spPr/>
      <dgm:t>
        <a:bodyPr/>
        <a:lstStyle/>
        <a:p>
          <a:endParaRPr lang="en-US"/>
        </a:p>
      </dgm:t>
    </dgm:pt>
    <dgm:pt modelId="{50E6E2A9-9AF7-4F8F-925B-95216F1C4CCF}" type="sibTrans" cxnId="{AC925C35-44EF-4A6A-9C1C-45F2B2FA2520}">
      <dgm:prSet/>
      <dgm:spPr/>
      <dgm:t>
        <a:bodyPr/>
        <a:lstStyle/>
        <a:p>
          <a:endParaRPr lang="en-US"/>
        </a:p>
      </dgm:t>
    </dgm:pt>
    <dgm:pt modelId="{29A577AA-6A0E-44AA-9242-DBC56C5932AF}">
      <dgm:prSet phldrT="[Text]"/>
      <dgm:spPr/>
      <dgm:t>
        <a:bodyPr/>
        <a:lstStyle/>
        <a:p>
          <a:r>
            <a:rPr lang="zh-CN" altLang="en-US" dirty="0"/>
            <a:t>传输层</a:t>
          </a:r>
          <a:endParaRPr lang="en-US" dirty="0"/>
        </a:p>
      </dgm:t>
    </dgm:pt>
    <dgm:pt modelId="{2CF373F4-C467-4C57-BDB1-32798E43953F}" type="parTrans" cxnId="{3E33F85D-29EC-4D80-9922-D61AE759E7EA}">
      <dgm:prSet/>
      <dgm:spPr/>
      <dgm:t>
        <a:bodyPr/>
        <a:lstStyle/>
        <a:p>
          <a:endParaRPr lang="en-US"/>
        </a:p>
      </dgm:t>
    </dgm:pt>
    <dgm:pt modelId="{1E5519D1-B7F4-47EC-B842-ECC85914061A}" type="sibTrans" cxnId="{3E33F85D-29EC-4D80-9922-D61AE759E7EA}">
      <dgm:prSet/>
      <dgm:spPr/>
      <dgm:t>
        <a:bodyPr/>
        <a:lstStyle/>
        <a:p>
          <a:endParaRPr lang="en-US"/>
        </a:p>
      </dgm:t>
    </dgm:pt>
    <dgm:pt modelId="{9DCC9158-9C33-41AA-8CFA-451423D3599E}">
      <dgm:prSet phldrT="[Text]"/>
      <dgm:spPr/>
      <dgm:t>
        <a:bodyPr/>
        <a:lstStyle/>
        <a:p>
          <a:r>
            <a:rPr lang="zh-CN" altLang="en-US" dirty="0"/>
            <a:t>网络层</a:t>
          </a:r>
          <a:endParaRPr lang="en-US" dirty="0"/>
        </a:p>
      </dgm:t>
    </dgm:pt>
    <dgm:pt modelId="{FC53AAE1-2D57-48A3-B141-6429E05D5E6E}" type="parTrans" cxnId="{20F2876F-F5F6-43E3-81D9-6A1D34607449}">
      <dgm:prSet/>
      <dgm:spPr/>
      <dgm:t>
        <a:bodyPr/>
        <a:lstStyle/>
        <a:p>
          <a:endParaRPr lang="en-US"/>
        </a:p>
      </dgm:t>
    </dgm:pt>
    <dgm:pt modelId="{2E4499E7-7224-49BC-AEDD-E8D2FC726CFA}" type="sibTrans" cxnId="{20F2876F-F5F6-43E3-81D9-6A1D34607449}">
      <dgm:prSet/>
      <dgm:spPr/>
      <dgm:t>
        <a:bodyPr/>
        <a:lstStyle/>
        <a:p>
          <a:endParaRPr lang="en-US"/>
        </a:p>
      </dgm:t>
    </dgm:pt>
    <dgm:pt modelId="{F5C71DBF-39BE-4334-8BCB-3B0DF3DC42C8}">
      <dgm:prSet phldrT="[Text]"/>
      <dgm:spPr/>
      <dgm:t>
        <a:bodyPr/>
        <a:lstStyle/>
        <a:p>
          <a:r>
            <a:rPr lang="zh-CN" altLang="en-US" dirty="0"/>
            <a:t>链路层</a:t>
          </a:r>
          <a:endParaRPr lang="en-US" dirty="0"/>
        </a:p>
      </dgm:t>
    </dgm:pt>
    <dgm:pt modelId="{F30823EA-A11E-472E-9B66-DB1403857430}" type="parTrans" cxnId="{17F0FBF9-8C87-4D51-9481-CA5860E62E67}">
      <dgm:prSet/>
      <dgm:spPr/>
      <dgm:t>
        <a:bodyPr/>
        <a:lstStyle/>
        <a:p>
          <a:endParaRPr lang="en-US"/>
        </a:p>
      </dgm:t>
    </dgm:pt>
    <dgm:pt modelId="{81C9350B-9FB7-49F5-B728-0FD38503FC39}" type="sibTrans" cxnId="{17F0FBF9-8C87-4D51-9481-CA5860E62E67}">
      <dgm:prSet/>
      <dgm:spPr/>
      <dgm:t>
        <a:bodyPr/>
        <a:lstStyle/>
        <a:p>
          <a:endParaRPr lang="en-US"/>
        </a:p>
      </dgm:t>
    </dgm:pt>
    <dgm:pt modelId="{CE565F90-1494-4C29-B485-605F9E1188D5}">
      <dgm:prSet phldrT="[Text]"/>
      <dgm:spPr/>
      <dgm:t>
        <a:bodyPr/>
        <a:lstStyle/>
        <a:p>
          <a:r>
            <a:rPr lang="zh-CN" altLang="en-US" dirty="0"/>
            <a:t>物理层</a:t>
          </a:r>
          <a:endParaRPr lang="en-US" dirty="0"/>
        </a:p>
      </dgm:t>
    </dgm:pt>
    <dgm:pt modelId="{55886351-8314-4565-B99A-56B5CB2480F5}" type="parTrans" cxnId="{4C867F59-0905-49B5-B413-665A61A933BC}">
      <dgm:prSet/>
      <dgm:spPr/>
      <dgm:t>
        <a:bodyPr/>
        <a:lstStyle/>
        <a:p>
          <a:endParaRPr lang="en-US"/>
        </a:p>
      </dgm:t>
    </dgm:pt>
    <dgm:pt modelId="{996AF633-E553-4429-9FCC-DAD789B0162B}" type="sibTrans" cxnId="{4C867F59-0905-49B5-B413-665A61A933BC}">
      <dgm:prSet/>
      <dgm:spPr/>
      <dgm:t>
        <a:bodyPr/>
        <a:lstStyle/>
        <a:p>
          <a:endParaRPr lang="en-US"/>
        </a:p>
      </dgm:t>
    </dgm:pt>
    <dgm:pt modelId="{F2C38873-19D2-4F1C-9911-4CE1A7A59BBC}" type="pres">
      <dgm:prSet presAssocID="{CFB35130-34BD-4252-BB46-0D9595693051}" presName="linearFlow" presStyleCnt="0">
        <dgm:presLayoutVars>
          <dgm:resizeHandles val="exact"/>
        </dgm:presLayoutVars>
      </dgm:prSet>
      <dgm:spPr/>
    </dgm:pt>
    <dgm:pt modelId="{58442D68-0DEF-4DF1-8DCC-9434781183B8}" type="pres">
      <dgm:prSet presAssocID="{914F9C5C-8A03-41B4-B80B-E5F001AFAE60}" presName="node" presStyleLbl="node1" presStyleIdx="0" presStyleCnt="7">
        <dgm:presLayoutVars>
          <dgm:bulletEnabled val="1"/>
        </dgm:presLayoutVars>
      </dgm:prSet>
      <dgm:spPr/>
    </dgm:pt>
    <dgm:pt modelId="{A460BB5B-C2A9-4C53-B94D-CAAABFF756D7}" type="pres">
      <dgm:prSet presAssocID="{047C9026-497B-4395-B195-25D5CDE48CD8}" presName="sibTrans" presStyleLbl="sibTrans2D1" presStyleIdx="0" presStyleCnt="6"/>
      <dgm:spPr/>
    </dgm:pt>
    <dgm:pt modelId="{04F30042-C05D-4CCB-81C7-10167791F28A}" type="pres">
      <dgm:prSet presAssocID="{047C9026-497B-4395-B195-25D5CDE48CD8}" presName="connectorText" presStyleLbl="sibTrans2D1" presStyleIdx="0" presStyleCnt="6"/>
      <dgm:spPr/>
    </dgm:pt>
    <dgm:pt modelId="{95D9EA78-E516-4A5F-BA62-753147A94615}" type="pres">
      <dgm:prSet presAssocID="{D2CB4A19-6F13-4FDF-BA1A-2B3634B6EEE0}" presName="node" presStyleLbl="node1" presStyleIdx="1" presStyleCnt="7">
        <dgm:presLayoutVars>
          <dgm:bulletEnabled val="1"/>
        </dgm:presLayoutVars>
      </dgm:prSet>
      <dgm:spPr/>
    </dgm:pt>
    <dgm:pt modelId="{BAE66785-005B-4D61-BB56-74B851E98916}" type="pres">
      <dgm:prSet presAssocID="{6D2268EE-ADF5-4781-9303-B0DFA9038C12}" presName="sibTrans" presStyleLbl="sibTrans2D1" presStyleIdx="1" presStyleCnt="6"/>
      <dgm:spPr/>
    </dgm:pt>
    <dgm:pt modelId="{C8E1085E-D32C-4739-9CC0-363F643EBAC0}" type="pres">
      <dgm:prSet presAssocID="{6D2268EE-ADF5-4781-9303-B0DFA9038C12}" presName="connectorText" presStyleLbl="sibTrans2D1" presStyleIdx="1" presStyleCnt="6"/>
      <dgm:spPr/>
    </dgm:pt>
    <dgm:pt modelId="{686D5301-4D4B-4F9A-ABE7-233E7F111208}" type="pres">
      <dgm:prSet presAssocID="{36E7DAAE-9AC5-4254-83B9-34980D80DCA6}" presName="node" presStyleLbl="node1" presStyleIdx="2" presStyleCnt="7">
        <dgm:presLayoutVars>
          <dgm:bulletEnabled val="1"/>
        </dgm:presLayoutVars>
      </dgm:prSet>
      <dgm:spPr/>
    </dgm:pt>
    <dgm:pt modelId="{9A0F398C-5EF1-4147-91D6-FECDD63B3FD8}" type="pres">
      <dgm:prSet presAssocID="{50E6E2A9-9AF7-4F8F-925B-95216F1C4CCF}" presName="sibTrans" presStyleLbl="sibTrans2D1" presStyleIdx="2" presStyleCnt="6"/>
      <dgm:spPr/>
    </dgm:pt>
    <dgm:pt modelId="{1430F696-BAE7-4EA4-A6F9-76E0886AACCA}" type="pres">
      <dgm:prSet presAssocID="{50E6E2A9-9AF7-4F8F-925B-95216F1C4CCF}" presName="connectorText" presStyleLbl="sibTrans2D1" presStyleIdx="2" presStyleCnt="6"/>
      <dgm:spPr/>
    </dgm:pt>
    <dgm:pt modelId="{33AAC132-08F4-4CB1-BDAE-069B5147BD56}" type="pres">
      <dgm:prSet presAssocID="{29A577AA-6A0E-44AA-9242-DBC56C5932AF}" presName="node" presStyleLbl="node1" presStyleIdx="3" presStyleCnt="7">
        <dgm:presLayoutVars>
          <dgm:bulletEnabled val="1"/>
        </dgm:presLayoutVars>
      </dgm:prSet>
      <dgm:spPr/>
    </dgm:pt>
    <dgm:pt modelId="{3DF44A29-E794-4A39-A29C-EA8ACB76199D}" type="pres">
      <dgm:prSet presAssocID="{1E5519D1-B7F4-47EC-B842-ECC85914061A}" presName="sibTrans" presStyleLbl="sibTrans2D1" presStyleIdx="3" presStyleCnt="6"/>
      <dgm:spPr/>
    </dgm:pt>
    <dgm:pt modelId="{583C801F-02B1-4623-AF77-D4EAEB9E71C3}" type="pres">
      <dgm:prSet presAssocID="{1E5519D1-B7F4-47EC-B842-ECC85914061A}" presName="connectorText" presStyleLbl="sibTrans2D1" presStyleIdx="3" presStyleCnt="6"/>
      <dgm:spPr/>
    </dgm:pt>
    <dgm:pt modelId="{0FD3FAF9-84F5-4DD0-A58B-2CF61C8704F2}" type="pres">
      <dgm:prSet presAssocID="{9DCC9158-9C33-41AA-8CFA-451423D3599E}" presName="node" presStyleLbl="node1" presStyleIdx="4" presStyleCnt="7">
        <dgm:presLayoutVars>
          <dgm:bulletEnabled val="1"/>
        </dgm:presLayoutVars>
      </dgm:prSet>
      <dgm:spPr/>
    </dgm:pt>
    <dgm:pt modelId="{8B9BA77B-85EE-4113-8990-0438D63AC5FE}" type="pres">
      <dgm:prSet presAssocID="{2E4499E7-7224-49BC-AEDD-E8D2FC726CFA}" presName="sibTrans" presStyleLbl="sibTrans2D1" presStyleIdx="4" presStyleCnt="6"/>
      <dgm:spPr/>
    </dgm:pt>
    <dgm:pt modelId="{F78BBD82-6062-4F8A-9610-4433631D0B20}" type="pres">
      <dgm:prSet presAssocID="{2E4499E7-7224-49BC-AEDD-E8D2FC726CFA}" presName="connectorText" presStyleLbl="sibTrans2D1" presStyleIdx="4" presStyleCnt="6"/>
      <dgm:spPr/>
    </dgm:pt>
    <dgm:pt modelId="{F9B9741E-5609-415B-942B-FF512E1AE66F}" type="pres">
      <dgm:prSet presAssocID="{F5C71DBF-39BE-4334-8BCB-3B0DF3DC42C8}" presName="node" presStyleLbl="node1" presStyleIdx="5" presStyleCnt="7">
        <dgm:presLayoutVars>
          <dgm:bulletEnabled val="1"/>
        </dgm:presLayoutVars>
      </dgm:prSet>
      <dgm:spPr/>
    </dgm:pt>
    <dgm:pt modelId="{B2C527F5-E36E-42B0-A616-4FC733E125F6}" type="pres">
      <dgm:prSet presAssocID="{81C9350B-9FB7-49F5-B728-0FD38503FC39}" presName="sibTrans" presStyleLbl="sibTrans2D1" presStyleIdx="5" presStyleCnt="6"/>
      <dgm:spPr/>
    </dgm:pt>
    <dgm:pt modelId="{DDCC01C1-FF5D-478F-9CB2-C83721C39C03}" type="pres">
      <dgm:prSet presAssocID="{81C9350B-9FB7-49F5-B728-0FD38503FC39}" presName="connectorText" presStyleLbl="sibTrans2D1" presStyleIdx="5" presStyleCnt="6"/>
      <dgm:spPr/>
    </dgm:pt>
    <dgm:pt modelId="{1ABDC8EA-727B-455C-B032-D51A0CC829D3}" type="pres">
      <dgm:prSet presAssocID="{CE565F90-1494-4C29-B485-605F9E1188D5}" presName="node" presStyleLbl="node1" presStyleIdx="6" presStyleCnt="7">
        <dgm:presLayoutVars>
          <dgm:bulletEnabled val="1"/>
        </dgm:presLayoutVars>
      </dgm:prSet>
      <dgm:spPr/>
    </dgm:pt>
  </dgm:ptLst>
  <dgm:cxnLst>
    <dgm:cxn modelId="{161B8812-9BD7-45B1-B79F-141CEDB30D80}" type="presOf" srcId="{9DCC9158-9C33-41AA-8CFA-451423D3599E}" destId="{0FD3FAF9-84F5-4DD0-A58B-2CF61C8704F2}" srcOrd="0" destOrd="0" presId="urn:microsoft.com/office/officeart/2005/8/layout/process2"/>
    <dgm:cxn modelId="{C7D0D627-102E-481C-82D0-C92EF3E9AE31}" type="presOf" srcId="{2E4499E7-7224-49BC-AEDD-E8D2FC726CFA}" destId="{8B9BA77B-85EE-4113-8990-0438D63AC5FE}" srcOrd="0" destOrd="0" presId="urn:microsoft.com/office/officeart/2005/8/layout/process2"/>
    <dgm:cxn modelId="{63740B33-99C8-46F6-B403-0F318AE6EA06}" type="presOf" srcId="{047C9026-497B-4395-B195-25D5CDE48CD8}" destId="{04F30042-C05D-4CCB-81C7-10167791F28A}" srcOrd="1" destOrd="0" presId="urn:microsoft.com/office/officeart/2005/8/layout/process2"/>
    <dgm:cxn modelId="{6D8CA033-EB1F-4253-883C-BFCE465F3B96}" type="presOf" srcId="{047C9026-497B-4395-B195-25D5CDE48CD8}" destId="{A460BB5B-C2A9-4C53-B94D-CAAABFF756D7}" srcOrd="0" destOrd="0" presId="urn:microsoft.com/office/officeart/2005/8/layout/process2"/>
    <dgm:cxn modelId="{AC925C35-44EF-4A6A-9C1C-45F2B2FA2520}" srcId="{CFB35130-34BD-4252-BB46-0D9595693051}" destId="{36E7DAAE-9AC5-4254-83B9-34980D80DCA6}" srcOrd="2" destOrd="0" parTransId="{17E0D7F8-9746-497D-8797-65FF811EB699}" sibTransId="{50E6E2A9-9AF7-4F8F-925B-95216F1C4CCF}"/>
    <dgm:cxn modelId="{A4F0C83A-5732-45AA-A028-2899061C9635}" type="presOf" srcId="{36E7DAAE-9AC5-4254-83B9-34980D80DCA6}" destId="{686D5301-4D4B-4F9A-ABE7-233E7F111208}" srcOrd="0" destOrd="0" presId="urn:microsoft.com/office/officeart/2005/8/layout/process2"/>
    <dgm:cxn modelId="{A1D3E540-7A5D-4BF7-AA14-09A007151F32}" srcId="{CFB35130-34BD-4252-BB46-0D9595693051}" destId="{914F9C5C-8A03-41B4-B80B-E5F001AFAE60}" srcOrd="0" destOrd="0" parTransId="{49FF3C93-FC2F-4010-826C-5B1FD8440FB1}" sibTransId="{047C9026-497B-4395-B195-25D5CDE48CD8}"/>
    <dgm:cxn modelId="{3E33F85D-29EC-4D80-9922-D61AE759E7EA}" srcId="{CFB35130-34BD-4252-BB46-0D9595693051}" destId="{29A577AA-6A0E-44AA-9242-DBC56C5932AF}" srcOrd="3" destOrd="0" parTransId="{2CF373F4-C467-4C57-BDB1-32798E43953F}" sibTransId="{1E5519D1-B7F4-47EC-B842-ECC85914061A}"/>
    <dgm:cxn modelId="{7A486961-8301-497F-ABB7-95F956D9E2EA}" type="presOf" srcId="{914F9C5C-8A03-41B4-B80B-E5F001AFAE60}" destId="{58442D68-0DEF-4DF1-8DCC-9434781183B8}" srcOrd="0" destOrd="0" presId="urn:microsoft.com/office/officeart/2005/8/layout/process2"/>
    <dgm:cxn modelId="{EC722144-5833-43BD-A6F6-E444B3A82130}" srcId="{CFB35130-34BD-4252-BB46-0D9595693051}" destId="{D2CB4A19-6F13-4FDF-BA1A-2B3634B6EEE0}" srcOrd="1" destOrd="0" parTransId="{664FC8A7-37F9-442F-847B-7157AE61154C}" sibTransId="{6D2268EE-ADF5-4781-9303-B0DFA9038C12}"/>
    <dgm:cxn modelId="{5252C349-E256-43A8-B0E0-4BDFC6A5FAB5}" type="presOf" srcId="{50E6E2A9-9AF7-4F8F-925B-95216F1C4CCF}" destId="{9A0F398C-5EF1-4147-91D6-FECDD63B3FD8}" srcOrd="0" destOrd="0" presId="urn:microsoft.com/office/officeart/2005/8/layout/process2"/>
    <dgm:cxn modelId="{0DDC874F-CF2A-4379-9E9A-9BE8F4A88426}" type="presOf" srcId="{F5C71DBF-39BE-4334-8BCB-3B0DF3DC42C8}" destId="{F9B9741E-5609-415B-942B-FF512E1AE66F}" srcOrd="0" destOrd="0" presId="urn:microsoft.com/office/officeart/2005/8/layout/process2"/>
    <dgm:cxn modelId="{20F2876F-F5F6-43E3-81D9-6A1D34607449}" srcId="{CFB35130-34BD-4252-BB46-0D9595693051}" destId="{9DCC9158-9C33-41AA-8CFA-451423D3599E}" srcOrd="4" destOrd="0" parTransId="{FC53AAE1-2D57-48A3-B141-6429E05D5E6E}" sibTransId="{2E4499E7-7224-49BC-AEDD-E8D2FC726CFA}"/>
    <dgm:cxn modelId="{8AF70653-B256-4357-A840-05D919536326}" type="presOf" srcId="{50E6E2A9-9AF7-4F8F-925B-95216F1C4CCF}" destId="{1430F696-BAE7-4EA4-A6F9-76E0886AACCA}" srcOrd="1" destOrd="0" presId="urn:microsoft.com/office/officeart/2005/8/layout/process2"/>
    <dgm:cxn modelId="{751BC675-E57E-45E3-B466-2C31F0F9397A}" type="presOf" srcId="{6D2268EE-ADF5-4781-9303-B0DFA9038C12}" destId="{BAE66785-005B-4D61-BB56-74B851E98916}" srcOrd="0" destOrd="0" presId="urn:microsoft.com/office/officeart/2005/8/layout/process2"/>
    <dgm:cxn modelId="{4C867F59-0905-49B5-B413-665A61A933BC}" srcId="{CFB35130-34BD-4252-BB46-0D9595693051}" destId="{CE565F90-1494-4C29-B485-605F9E1188D5}" srcOrd="6" destOrd="0" parTransId="{55886351-8314-4565-B99A-56B5CB2480F5}" sibTransId="{996AF633-E553-4429-9FCC-DAD789B0162B}"/>
    <dgm:cxn modelId="{335AE191-C137-4C76-9D67-C354EB72CF69}" type="presOf" srcId="{6D2268EE-ADF5-4781-9303-B0DFA9038C12}" destId="{C8E1085E-D32C-4739-9CC0-363F643EBAC0}" srcOrd="1" destOrd="0" presId="urn:microsoft.com/office/officeart/2005/8/layout/process2"/>
    <dgm:cxn modelId="{F44BF5A6-3853-4F6D-A114-D78C1CBE6B76}" type="presOf" srcId="{81C9350B-9FB7-49F5-B728-0FD38503FC39}" destId="{DDCC01C1-FF5D-478F-9CB2-C83721C39C03}" srcOrd="1" destOrd="0" presId="urn:microsoft.com/office/officeart/2005/8/layout/process2"/>
    <dgm:cxn modelId="{EC10C6A8-002A-46C9-BB4A-31ADB7D19931}" type="presOf" srcId="{1E5519D1-B7F4-47EC-B842-ECC85914061A}" destId="{3DF44A29-E794-4A39-A29C-EA8ACB76199D}" srcOrd="0" destOrd="0" presId="urn:microsoft.com/office/officeart/2005/8/layout/process2"/>
    <dgm:cxn modelId="{4C335ABA-6050-4AA9-B5A1-3C432516537F}" type="presOf" srcId="{CE565F90-1494-4C29-B485-605F9E1188D5}" destId="{1ABDC8EA-727B-455C-B032-D51A0CC829D3}" srcOrd="0" destOrd="0" presId="urn:microsoft.com/office/officeart/2005/8/layout/process2"/>
    <dgm:cxn modelId="{DD9960D5-D82C-47FD-B417-555D0C01ACAC}" type="presOf" srcId="{D2CB4A19-6F13-4FDF-BA1A-2B3634B6EEE0}" destId="{95D9EA78-E516-4A5F-BA62-753147A94615}" srcOrd="0" destOrd="0" presId="urn:microsoft.com/office/officeart/2005/8/layout/process2"/>
    <dgm:cxn modelId="{DBACFADB-B933-4810-AC27-80798FEB5596}" type="presOf" srcId="{29A577AA-6A0E-44AA-9242-DBC56C5932AF}" destId="{33AAC132-08F4-4CB1-BDAE-069B5147BD56}" srcOrd="0" destOrd="0" presId="urn:microsoft.com/office/officeart/2005/8/layout/process2"/>
    <dgm:cxn modelId="{55358FEE-CD52-42E2-8806-A174651D72D8}" type="presOf" srcId="{1E5519D1-B7F4-47EC-B842-ECC85914061A}" destId="{583C801F-02B1-4623-AF77-D4EAEB9E71C3}" srcOrd="1" destOrd="0" presId="urn:microsoft.com/office/officeart/2005/8/layout/process2"/>
    <dgm:cxn modelId="{9D02D2F4-D82E-4DE9-8375-773420C2F47E}" type="presOf" srcId="{81C9350B-9FB7-49F5-B728-0FD38503FC39}" destId="{B2C527F5-E36E-42B0-A616-4FC733E125F6}" srcOrd="0" destOrd="0" presId="urn:microsoft.com/office/officeart/2005/8/layout/process2"/>
    <dgm:cxn modelId="{0D824EF8-E7FB-4EB1-9C38-A948D8DD80A3}" type="presOf" srcId="{CFB35130-34BD-4252-BB46-0D9595693051}" destId="{F2C38873-19D2-4F1C-9911-4CE1A7A59BBC}" srcOrd="0" destOrd="0" presId="urn:microsoft.com/office/officeart/2005/8/layout/process2"/>
    <dgm:cxn modelId="{2BDCB7F9-E27E-49F9-88A4-C125774A8A63}" type="presOf" srcId="{2E4499E7-7224-49BC-AEDD-E8D2FC726CFA}" destId="{F78BBD82-6062-4F8A-9610-4433631D0B20}" srcOrd="1" destOrd="0" presId="urn:microsoft.com/office/officeart/2005/8/layout/process2"/>
    <dgm:cxn modelId="{17F0FBF9-8C87-4D51-9481-CA5860E62E67}" srcId="{CFB35130-34BD-4252-BB46-0D9595693051}" destId="{F5C71DBF-39BE-4334-8BCB-3B0DF3DC42C8}" srcOrd="5" destOrd="0" parTransId="{F30823EA-A11E-472E-9B66-DB1403857430}" sibTransId="{81C9350B-9FB7-49F5-B728-0FD38503FC39}"/>
    <dgm:cxn modelId="{A7C6677D-F6CD-4BE9-83A1-3CB2D7816824}" type="presParOf" srcId="{F2C38873-19D2-4F1C-9911-4CE1A7A59BBC}" destId="{58442D68-0DEF-4DF1-8DCC-9434781183B8}" srcOrd="0" destOrd="0" presId="urn:microsoft.com/office/officeart/2005/8/layout/process2"/>
    <dgm:cxn modelId="{02818C77-6274-44A3-AF98-EE4F7CB4CD88}" type="presParOf" srcId="{F2C38873-19D2-4F1C-9911-4CE1A7A59BBC}" destId="{A460BB5B-C2A9-4C53-B94D-CAAABFF756D7}" srcOrd="1" destOrd="0" presId="urn:microsoft.com/office/officeart/2005/8/layout/process2"/>
    <dgm:cxn modelId="{0BB8382D-C916-4A83-8697-BAA590C7ED8A}" type="presParOf" srcId="{A460BB5B-C2A9-4C53-B94D-CAAABFF756D7}" destId="{04F30042-C05D-4CCB-81C7-10167791F28A}" srcOrd="0" destOrd="0" presId="urn:microsoft.com/office/officeart/2005/8/layout/process2"/>
    <dgm:cxn modelId="{E9043EEC-6B07-4847-874B-2A3048C98757}" type="presParOf" srcId="{F2C38873-19D2-4F1C-9911-4CE1A7A59BBC}" destId="{95D9EA78-E516-4A5F-BA62-753147A94615}" srcOrd="2" destOrd="0" presId="urn:microsoft.com/office/officeart/2005/8/layout/process2"/>
    <dgm:cxn modelId="{B68F9A5A-0B8E-4EB8-AF95-87069FF4AD94}" type="presParOf" srcId="{F2C38873-19D2-4F1C-9911-4CE1A7A59BBC}" destId="{BAE66785-005B-4D61-BB56-74B851E98916}" srcOrd="3" destOrd="0" presId="urn:microsoft.com/office/officeart/2005/8/layout/process2"/>
    <dgm:cxn modelId="{78386BD2-9E3C-4CE7-ACE9-795610AE438B}" type="presParOf" srcId="{BAE66785-005B-4D61-BB56-74B851E98916}" destId="{C8E1085E-D32C-4739-9CC0-363F643EBAC0}" srcOrd="0" destOrd="0" presId="urn:microsoft.com/office/officeart/2005/8/layout/process2"/>
    <dgm:cxn modelId="{FD1D8047-AF23-40B2-8F8A-DA4F5311E466}" type="presParOf" srcId="{F2C38873-19D2-4F1C-9911-4CE1A7A59BBC}" destId="{686D5301-4D4B-4F9A-ABE7-233E7F111208}" srcOrd="4" destOrd="0" presId="urn:microsoft.com/office/officeart/2005/8/layout/process2"/>
    <dgm:cxn modelId="{60B69B8E-0A79-44A3-AE0E-67AB5E1A8019}" type="presParOf" srcId="{F2C38873-19D2-4F1C-9911-4CE1A7A59BBC}" destId="{9A0F398C-5EF1-4147-91D6-FECDD63B3FD8}" srcOrd="5" destOrd="0" presId="urn:microsoft.com/office/officeart/2005/8/layout/process2"/>
    <dgm:cxn modelId="{BDF13CC2-A0EC-49AC-8A61-2F183C6D21B2}" type="presParOf" srcId="{9A0F398C-5EF1-4147-91D6-FECDD63B3FD8}" destId="{1430F696-BAE7-4EA4-A6F9-76E0886AACCA}" srcOrd="0" destOrd="0" presId="urn:microsoft.com/office/officeart/2005/8/layout/process2"/>
    <dgm:cxn modelId="{EE7B8BEF-810B-4C61-8934-4B2E92605CFA}" type="presParOf" srcId="{F2C38873-19D2-4F1C-9911-4CE1A7A59BBC}" destId="{33AAC132-08F4-4CB1-BDAE-069B5147BD56}" srcOrd="6" destOrd="0" presId="urn:microsoft.com/office/officeart/2005/8/layout/process2"/>
    <dgm:cxn modelId="{A5B48573-DFF2-44FC-A26D-FADDB6D679CC}" type="presParOf" srcId="{F2C38873-19D2-4F1C-9911-4CE1A7A59BBC}" destId="{3DF44A29-E794-4A39-A29C-EA8ACB76199D}" srcOrd="7" destOrd="0" presId="urn:microsoft.com/office/officeart/2005/8/layout/process2"/>
    <dgm:cxn modelId="{0EBD471A-E38B-4C6E-AB78-24249E170F1B}" type="presParOf" srcId="{3DF44A29-E794-4A39-A29C-EA8ACB76199D}" destId="{583C801F-02B1-4623-AF77-D4EAEB9E71C3}" srcOrd="0" destOrd="0" presId="urn:microsoft.com/office/officeart/2005/8/layout/process2"/>
    <dgm:cxn modelId="{A21D9E98-869D-44CC-80F4-44264A282A15}" type="presParOf" srcId="{F2C38873-19D2-4F1C-9911-4CE1A7A59BBC}" destId="{0FD3FAF9-84F5-4DD0-A58B-2CF61C8704F2}" srcOrd="8" destOrd="0" presId="urn:microsoft.com/office/officeart/2005/8/layout/process2"/>
    <dgm:cxn modelId="{98ED889A-79BD-4DC4-BC97-7BF7523814B4}" type="presParOf" srcId="{F2C38873-19D2-4F1C-9911-4CE1A7A59BBC}" destId="{8B9BA77B-85EE-4113-8990-0438D63AC5FE}" srcOrd="9" destOrd="0" presId="urn:microsoft.com/office/officeart/2005/8/layout/process2"/>
    <dgm:cxn modelId="{088B5BA0-FB58-48A0-8088-99C60D78000D}" type="presParOf" srcId="{8B9BA77B-85EE-4113-8990-0438D63AC5FE}" destId="{F78BBD82-6062-4F8A-9610-4433631D0B20}" srcOrd="0" destOrd="0" presId="urn:microsoft.com/office/officeart/2005/8/layout/process2"/>
    <dgm:cxn modelId="{167EF2C3-613A-43AC-9452-E8057A77D862}" type="presParOf" srcId="{F2C38873-19D2-4F1C-9911-4CE1A7A59BBC}" destId="{F9B9741E-5609-415B-942B-FF512E1AE66F}" srcOrd="10" destOrd="0" presId="urn:microsoft.com/office/officeart/2005/8/layout/process2"/>
    <dgm:cxn modelId="{A7F0B988-4418-4E71-B22A-5A562D4858B1}" type="presParOf" srcId="{F2C38873-19D2-4F1C-9911-4CE1A7A59BBC}" destId="{B2C527F5-E36E-42B0-A616-4FC733E125F6}" srcOrd="11" destOrd="0" presId="urn:microsoft.com/office/officeart/2005/8/layout/process2"/>
    <dgm:cxn modelId="{D6CEA891-F15E-43FD-A5F7-922DEA7D8F22}" type="presParOf" srcId="{B2C527F5-E36E-42B0-A616-4FC733E125F6}" destId="{DDCC01C1-FF5D-478F-9CB2-C83721C39C03}" srcOrd="0" destOrd="0" presId="urn:microsoft.com/office/officeart/2005/8/layout/process2"/>
    <dgm:cxn modelId="{F7DA3E76-E60F-40B4-919E-9118C239CDD0}" type="presParOf" srcId="{F2C38873-19D2-4F1C-9911-4CE1A7A59BBC}" destId="{1ABDC8EA-727B-455C-B032-D51A0CC829D3}" srcOrd="1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EE1879-E1CC-4EE9-846A-DBA7A807A82A}" type="doc">
      <dgm:prSet loTypeId="urn:microsoft.com/office/officeart/2005/8/layout/process2" loCatId="process" qsTypeId="urn:microsoft.com/office/officeart/2005/8/quickstyle/simple1" qsCatId="simple" csTypeId="urn:microsoft.com/office/officeart/2005/8/colors/colorful1" csCatId="colorful" phldr="1"/>
      <dgm:spPr/>
    </dgm:pt>
    <dgm:pt modelId="{642B0D11-33E4-4758-B274-9BC7447B9531}">
      <dgm:prSet phldrT="[Text]"/>
      <dgm:spPr/>
      <dgm:t>
        <a:bodyPr/>
        <a:lstStyle/>
        <a:p>
          <a:r>
            <a:rPr lang="zh-CN" altLang="en-US" dirty="0"/>
            <a:t>应用层</a:t>
          </a:r>
          <a:endParaRPr lang="en-US" dirty="0"/>
        </a:p>
      </dgm:t>
    </dgm:pt>
    <dgm:pt modelId="{D650334B-3E1E-4D9D-A47A-9B2A0891D5DB}" type="parTrans" cxnId="{590804D7-1FE6-429C-8AE1-90F2E1F307FC}">
      <dgm:prSet/>
      <dgm:spPr/>
      <dgm:t>
        <a:bodyPr/>
        <a:lstStyle/>
        <a:p>
          <a:endParaRPr lang="en-US"/>
        </a:p>
      </dgm:t>
    </dgm:pt>
    <dgm:pt modelId="{076B95C8-1DF4-47A7-8E93-6F30BDC0B136}" type="sibTrans" cxnId="{590804D7-1FE6-429C-8AE1-90F2E1F307FC}">
      <dgm:prSet/>
      <dgm:spPr/>
      <dgm:t>
        <a:bodyPr/>
        <a:lstStyle/>
        <a:p>
          <a:endParaRPr lang="en-US"/>
        </a:p>
      </dgm:t>
    </dgm:pt>
    <dgm:pt modelId="{1DC26A2F-B227-4FA0-B3CD-8F761DDB176A}">
      <dgm:prSet phldrT="[Text]"/>
      <dgm:spPr/>
      <dgm:t>
        <a:bodyPr/>
        <a:lstStyle/>
        <a:p>
          <a:r>
            <a:rPr lang="zh-CN" altLang="en-US" dirty="0"/>
            <a:t>传输层</a:t>
          </a:r>
          <a:endParaRPr lang="en-US" dirty="0"/>
        </a:p>
      </dgm:t>
    </dgm:pt>
    <dgm:pt modelId="{18C58F16-3458-477D-8260-D266B94BFFDC}" type="parTrans" cxnId="{7E3575E9-C3A0-4B1E-A1ED-2C1DE744F803}">
      <dgm:prSet/>
      <dgm:spPr/>
      <dgm:t>
        <a:bodyPr/>
        <a:lstStyle/>
        <a:p>
          <a:endParaRPr lang="en-US"/>
        </a:p>
      </dgm:t>
    </dgm:pt>
    <dgm:pt modelId="{1E0783BF-4291-4AA6-A19B-3986E104AEEE}" type="sibTrans" cxnId="{7E3575E9-C3A0-4B1E-A1ED-2C1DE744F803}">
      <dgm:prSet/>
      <dgm:spPr/>
      <dgm:t>
        <a:bodyPr/>
        <a:lstStyle/>
        <a:p>
          <a:endParaRPr lang="en-US"/>
        </a:p>
      </dgm:t>
    </dgm:pt>
    <dgm:pt modelId="{FF2CE2C0-EBA8-4195-ACBB-9541BBB0B0BE}">
      <dgm:prSet phldrT="[Text]"/>
      <dgm:spPr/>
      <dgm:t>
        <a:bodyPr/>
        <a:lstStyle/>
        <a:p>
          <a:r>
            <a:rPr lang="zh-CN" altLang="en-US" dirty="0"/>
            <a:t>主机到网络层</a:t>
          </a:r>
          <a:endParaRPr lang="en-US" dirty="0"/>
        </a:p>
      </dgm:t>
    </dgm:pt>
    <dgm:pt modelId="{F94A0090-0A60-4884-8E2F-5F745F77F5E4}" type="parTrans" cxnId="{2D49B828-D906-4794-B5F6-38EF446BC055}">
      <dgm:prSet/>
      <dgm:spPr/>
      <dgm:t>
        <a:bodyPr/>
        <a:lstStyle/>
        <a:p>
          <a:endParaRPr lang="en-US"/>
        </a:p>
      </dgm:t>
    </dgm:pt>
    <dgm:pt modelId="{6CA453B2-78E8-4170-AA56-54B4A501A1C5}" type="sibTrans" cxnId="{2D49B828-D906-4794-B5F6-38EF446BC055}">
      <dgm:prSet/>
      <dgm:spPr/>
      <dgm:t>
        <a:bodyPr/>
        <a:lstStyle/>
        <a:p>
          <a:endParaRPr lang="en-US"/>
        </a:p>
      </dgm:t>
    </dgm:pt>
    <dgm:pt modelId="{D580A35C-0678-4E64-8443-03E493FC84D7}">
      <dgm:prSet phldrT="[Text]"/>
      <dgm:spPr/>
      <dgm:t>
        <a:bodyPr/>
        <a:lstStyle/>
        <a:p>
          <a:r>
            <a:rPr lang="zh-CN" altLang="en-US" dirty="0"/>
            <a:t>网络层</a:t>
          </a:r>
          <a:endParaRPr lang="en-US" dirty="0"/>
        </a:p>
      </dgm:t>
    </dgm:pt>
    <dgm:pt modelId="{D6CCDBE3-14A0-4AA9-B84F-E25BE651670E}" type="parTrans" cxnId="{8C879194-FEE3-4B34-8027-4CEEF246D82B}">
      <dgm:prSet/>
      <dgm:spPr/>
      <dgm:t>
        <a:bodyPr/>
        <a:lstStyle/>
        <a:p>
          <a:endParaRPr lang="en-US"/>
        </a:p>
      </dgm:t>
    </dgm:pt>
    <dgm:pt modelId="{376A9495-4A93-499E-B41C-9DB4F5DCC695}" type="sibTrans" cxnId="{8C879194-FEE3-4B34-8027-4CEEF246D82B}">
      <dgm:prSet/>
      <dgm:spPr/>
      <dgm:t>
        <a:bodyPr/>
        <a:lstStyle/>
        <a:p>
          <a:endParaRPr lang="en-US"/>
        </a:p>
      </dgm:t>
    </dgm:pt>
    <dgm:pt modelId="{84696675-C46A-4E72-9F5F-6B933041BB0B}" type="pres">
      <dgm:prSet presAssocID="{72EE1879-E1CC-4EE9-846A-DBA7A807A82A}" presName="linearFlow" presStyleCnt="0">
        <dgm:presLayoutVars>
          <dgm:resizeHandles val="exact"/>
        </dgm:presLayoutVars>
      </dgm:prSet>
      <dgm:spPr/>
    </dgm:pt>
    <dgm:pt modelId="{0223B289-4329-4A60-B6AA-BC74A75BBD47}" type="pres">
      <dgm:prSet presAssocID="{642B0D11-33E4-4758-B274-9BC7447B9531}" presName="node" presStyleLbl="node1" presStyleIdx="0" presStyleCnt="4">
        <dgm:presLayoutVars>
          <dgm:bulletEnabled val="1"/>
        </dgm:presLayoutVars>
      </dgm:prSet>
      <dgm:spPr/>
    </dgm:pt>
    <dgm:pt modelId="{1ACD3C1B-FFBF-486F-9EE4-460A2AF959C4}" type="pres">
      <dgm:prSet presAssocID="{076B95C8-1DF4-47A7-8E93-6F30BDC0B136}" presName="sibTrans" presStyleLbl="sibTrans2D1" presStyleIdx="0" presStyleCnt="3"/>
      <dgm:spPr/>
    </dgm:pt>
    <dgm:pt modelId="{19D98038-C0DF-4B5D-B1FB-4D2C62C37EC0}" type="pres">
      <dgm:prSet presAssocID="{076B95C8-1DF4-47A7-8E93-6F30BDC0B136}" presName="connectorText" presStyleLbl="sibTrans2D1" presStyleIdx="0" presStyleCnt="3"/>
      <dgm:spPr/>
    </dgm:pt>
    <dgm:pt modelId="{6E17E87E-1042-497A-A6FD-6B5A57669F6A}" type="pres">
      <dgm:prSet presAssocID="{1DC26A2F-B227-4FA0-B3CD-8F761DDB176A}" presName="node" presStyleLbl="node1" presStyleIdx="1" presStyleCnt="4">
        <dgm:presLayoutVars>
          <dgm:bulletEnabled val="1"/>
        </dgm:presLayoutVars>
      </dgm:prSet>
      <dgm:spPr/>
    </dgm:pt>
    <dgm:pt modelId="{4613E5E7-DBC1-497C-AD81-7289FF232E6C}" type="pres">
      <dgm:prSet presAssocID="{1E0783BF-4291-4AA6-A19B-3986E104AEEE}" presName="sibTrans" presStyleLbl="sibTrans2D1" presStyleIdx="1" presStyleCnt="3"/>
      <dgm:spPr/>
    </dgm:pt>
    <dgm:pt modelId="{88B54D37-1898-4263-8C31-E8D091D322A1}" type="pres">
      <dgm:prSet presAssocID="{1E0783BF-4291-4AA6-A19B-3986E104AEEE}" presName="connectorText" presStyleLbl="sibTrans2D1" presStyleIdx="1" presStyleCnt="3"/>
      <dgm:spPr/>
    </dgm:pt>
    <dgm:pt modelId="{6FCE1421-F439-4577-8607-31A3F42BEB61}" type="pres">
      <dgm:prSet presAssocID="{D580A35C-0678-4E64-8443-03E493FC84D7}" presName="node" presStyleLbl="node1" presStyleIdx="2" presStyleCnt="4">
        <dgm:presLayoutVars>
          <dgm:bulletEnabled val="1"/>
        </dgm:presLayoutVars>
      </dgm:prSet>
      <dgm:spPr/>
    </dgm:pt>
    <dgm:pt modelId="{3E512A06-79DB-4A39-9153-F52CDF2C3E50}" type="pres">
      <dgm:prSet presAssocID="{376A9495-4A93-499E-B41C-9DB4F5DCC695}" presName="sibTrans" presStyleLbl="sibTrans2D1" presStyleIdx="2" presStyleCnt="3"/>
      <dgm:spPr/>
    </dgm:pt>
    <dgm:pt modelId="{D7EF4198-7314-4A67-92C9-7E2B6C5AE9E7}" type="pres">
      <dgm:prSet presAssocID="{376A9495-4A93-499E-B41C-9DB4F5DCC695}" presName="connectorText" presStyleLbl="sibTrans2D1" presStyleIdx="2" presStyleCnt="3"/>
      <dgm:spPr/>
    </dgm:pt>
    <dgm:pt modelId="{AA20C77B-D6C3-4F3F-B701-36C695D47A7D}" type="pres">
      <dgm:prSet presAssocID="{FF2CE2C0-EBA8-4195-ACBB-9541BBB0B0BE}" presName="node" presStyleLbl="node1" presStyleIdx="3" presStyleCnt="4">
        <dgm:presLayoutVars>
          <dgm:bulletEnabled val="1"/>
        </dgm:presLayoutVars>
      </dgm:prSet>
      <dgm:spPr/>
    </dgm:pt>
  </dgm:ptLst>
  <dgm:cxnLst>
    <dgm:cxn modelId="{19028C0D-EADD-46AB-B1D4-034456270623}" type="presOf" srcId="{FF2CE2C0-EBA8-4195-ACBB-9541BBB0B0BE}" destId="{AA20C77B-D6C3-4F3F-B701-36C695D47A7D}" srcOrd="0" destOrd="0" presId="urn:microsoft.com/office/officeart/2005/8/layout/process2"/>
    <dgm:cxn modelId="{2D49B828-D906-4794-B5F6-38EF446BC055}" srcId="{72EE1879-E1CC-4EE9-846A-DBA7A807A82A}" destId="{FF2CE2C0-EBA8-4195-ACBB-9541BBB0B0BE}" srcOrd="3" destOrd="0" parTransId="{F94A0090-0A60-4884-8E2F-5F745F77F5E4}" sibTransId="{6CA453B2-78E8-4170-AA56-54B4A501A1C5}"/>
    <dgm:cxn modelId="{C04F7B2D-366C-4089-9A7F-7B154F7C0315}" type="presOf" srcId="{376A9495-4A93-499E-B41C-9DB4F5DCC695}" destId="{3E512A06-79DB-4A39-9153-F52CDF2C3E50}" srcOrd="0" destOrd="0" presId="urn:microsoft.com/office/officeart/2005/8/layout/process2"/>
    <dgm:cxn modelId="{610AE642-DA78-487F-A447-476E4E26D43C}" type="presOf" srcId="{642B0D11-33E4-4758-B274-9BC7447B9531}" destId="{0223B289-4329-4A60-B6AA-BC74A75BBD47}" srcOrd="0" destOrd="0" presId="urn:microsoft.com/office/officeart/2005/8/layout/process2"/>
    <dgm:cxn modelId="{A2355E64-3648-407A-8526-8E0A3BC86508}" type="presOf" srcId="{076B95C8-1DF4-47A7-8E93-6F30BDC0B136}" destId="{19D98038-C0DF-4B5D-B1FB-4D2C62C37EC0}" srcOrd="1" destOrd="0" presId="urn:microsoft.com/office/officeart/2005/8/layout/process2"/>
    <dgm:cxn modelId="{30058370-4839-4BDC-B3CC-040558EEC580}" type="presOf" srcId="{1E0783BF-4291-4AA6-A19B-3986E104AEEE}" destId="{4613E5E7-DBC1-497C-AD81-7289FF232E6C}" srcOrd="0" destOrd="0" presId="urn:microsoft.com/office/officeart/2005/8/layout/process2"/>
    <dgm:cxn modelId="{8C879194-FEE3-4B34-8027-4CEEF246D82B}" srcId="{72EE1879-E1CC-4EE9-846A-DBA7A807A82A}" destId="{D580A35C-0678-4E64-8443-03E493FC84D7}" srcOrd="2" destOrd="0" parTransId="{D6CCDBE3-14A0-4AA9-B84F-E25BE651670E}" sibTransId="{376A9495-4A93-499E-B41C-9DB4F5DCC695}"/>
    <dgm:cxn modelId="{E273419B-E77F-4633-A833-B265DC84A93C}" type="presOf" srcId="{1DC26A2F-B227-4FA0-B3CD-8F761DDB176A}" destId="{6E17E87E-1042-497A-A6FD-6B5A57669F6A}" srcOrd="0" destOrd="0" presId="urn:microsoft.com/office/officeart/2005/8/layout/process2"/>
    <dgm:cxn modelId="{2BDCDBA4-BC8F-4359-B582-EB7C702FDA06}" type="presOf" srcId="{076B95C8-1DF4-47A7-8E93-6F30BDC0B136}" destId="{1ACD3C1B-FFBF-486F-9EE4-460A2AF959C4}" srcOrd="0" destOrd="0" presId="urn:microsoft.com/office/officeart/2005/8/layout/process2"/>
    <dgm:cxn modelId="{590804D7-1FE6-429C-8AE1-90F2E1F307FC}" srcId="{72EE1879-E1CC-4EE9-846A-DBA7A807A82A}" destId="{642B0D11-33E4-4758-B274-9BC7447B9531}" srcOrd="0" destOrd="0" parTransId="{D650334B-3E1E-4D9D-A47A-9B2A0891D5DB}" sibTransId="{076B95C8-1DF4-47A7-8E93-6F30BDC0B136}"/>
    <dgm:cxn modelId="{C11DA2E2-957D-44D4-BADC-575108D22171}" type="presOf" srcId="{D580A35C-0678-4E64-8443-03E493FC84D7}" destId="{6FCE1421-F439-4577-8607-31A3F42BEB61}" srcOrd="0" destOrd="0" presId="urn:microsoft.com/office/officeart/2005/8/layout/process2"/>
    <dgm:cxn modelId="{7E3575E9-C3A0-4B1E-A1ED-2C1DE744F803}" srcId="{72EE1879-E1CC-4EE9-846A-DBA7A807A82A}" destId="{1DC26A2F-B227-4FA0-B3CD-8F761DDB176A}" srcOrd="1" destOrd="0" parTransId="{18C58F16-3458-477D-8260-D266B94BFFDC}" sibTransId="{1E0783BF-4291-4AA6-A19B-3986E104AEEE}"/>
    <dgm:cxn modelId="{73EA1EF1-D0CF-49A1-9088-CD7D0B58C20C}" type="presOf" srcId="{72EE1879-E1CC-4EE9-846A-DBA7A807A82A}" destId="{84696675-C46A-4E72-9F5F-6B933041BB0B}" srcOrd="0" destOrd="0" presId="urn:microsoft.com/office/officeart/2005/8/layout/process2"/>
    <dgm:cxn modelId="{7656C0F1-49B7-448E-B24A-B5F9553F331F}" type="presOf" srcId="{1E0783BF-4291-4AA6-A19B-3986E104AEEE}" destId="{88B54D37-1898-4263-8C31-E8D091D322A1}" srcOrd="1" destOrd="0" presId="urn:microsoft.com/office/officeart/2005/8/layout/process2"/>
    <dgm:cxn modelId="{DCB761FA-27A1-4001-A498-A5146C1830BD}" type="presOf" srcId="{376A9495-4A93-499E-B41C-9DB4F5DCC695}" destId="{D7EF4198-7314-4A67-92C9-7E2B6C5AE9E7}" srcOrd="1" destOrd="0" presId="urn:microsoft.com/office/officeart/2005/8/layout/process2"/>
    <dgm:cxn modelId="{447B7C8A-ABF4-42AF-9912-4762A35BA3DA}" type="presParOf" srcId="{84696675-C46A-4E72-9F5F-6B933041BB0B}" destId="{0223B289-4329-4A60-B6AA-BC74A75BBD47}" srcOrd="0" destOrd="0" presId="urn:microsoft.com/office/officeart/2005/8/layout/process2"/>
    <dgm:cxn modelId="{5B60A260-5721-4ED0-A2FA-55B44C6D5505}" type="presParOf" srcId="{84696675-C46A-4E72-9F5F-6B933041BB0B}" destId="{1ACD3C1B-FFBF-486F-9EE4-460A2AF959C4}" srcOrd="1" destOrd="0" presId="urn:microsoft.com/office/officeart/2005/8/layout/process2"/>
    <dgm:cxn modelId="{53F53F3F-9685-4503-8832-50744575EEB4}" type="presParOf" srcId="{1ACD3C1B-FFBF-486F-9EE4-460A2AF959C4}" destId="{19D98038-C0DF-4B5D-B1FB-4D2C62C37EC0}" srcOrd="0" destOrd="0" presId="urn:microsoft.com/office/officeart/2005/8/layout/process2"/>
    <dgm:cxn modelId="{7BF22247-A153-484E-B8ED-3566602562F6}" type="presParOf" srcId="{84696675-C46A-4E72-9F5F-6B933041BB0B}" destId="{6E17E87E-1042-497A-A6FD-6B5A57669F6A}" srcOrd="2" destOrd="0" presId="urn:microsoft.com/office/officeart/2005/8/layout/process2"/>
    <dgm:cxn modelId="{728E8A8A-29F2-414E-AF3A-0C2E834E82D0}" type="presParOf" srcId="{84696675-C46A-4E72-9F5F-6B933041BB0B}" destId="{4613E5E7-DBC1-497C-AD81-7289FF232E6C}" srcOrd="3" destOrd="0" presId="urn:microsoft.com/office/officeart/2005/8/layout/process2"/>
    <dgm:cxn modelId="{09BCCD8E-DDA0-4D56-A39B-8795D76DB6CA}" type="presParOf" srcId="{4613E5E7-DBC1-497C-AD81-7289FF232E6C}" destId="{88B54D37-1898-4263-8C31-E8D091D322A1}" srcOrd="0" destOrd="0" presId="urn:microsoft.com/office/officeart/2005/8/layout/process2"/>
    <dgm:cxn modelId="{E5974304-96E4-40F4-9BA4-69561FB6695D}" type="presParOf" srcId="{84696675-C46A-4E72-9F5F-6B933041BB0B}" destId="{6FCE1421-F439-4577-8607-31A3F42BEB61}" srcOrd="4" destOrd="0" presId="urn:microsoft.com/office/officeart/2005/8/layout/process2"/>
    <dgm:cxn modelId="{E449F97A-A24C-4113-8C42-D5A004038334}" type="presParOf" srcId="{84696675-C46A-4E72-9F5F-6B933041BB0B}" destId="{3E512A06-79DB-4A39-9153-F52CDF2C3E50}" srcOrd="5" destOrd="0" presId="urn:microsoft.com/office/officeart/2005/8/layout/process2"/>
    <dgm:cxn modelId="{2C49C26D-9E6E-4928-9976-9690EF302062}" type="presParOf" srcId="{3E512A06-79DB-4A39-9153-F52CDF2C3E50}" destId="{D7EF4198-7314-4A67-92C9-7E2B6C5AE9E7}" srcOrd="0" destOrd="0" presId="urn:microsoft.com/office/officeart/2005/8/layout/process2"/>
    <dgm:cxn modelId="{277087A9-4941-47B7-B526-C2F861395D38}" type="presParOf" srcId="{84696675-C46A-4E72-9F5F-6B933041BB0B}" destId="{AA20C77B-D6C3-4F3F-B701-36C695D47A7D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442D68-0DEF-4DF1-8DCC-9434781183B8}">
      <dsp:nvSpPr>
        <dsp:cNvPr id="0" name=""/>
        <dsp:cNvSpPr/>
      </dsp:nvSpPr>
      <dsp:spPr>
        <a:xfrm>
          <a:off x="2857786" y="634"/>
          <a:ext cx="935913" cy="519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应用层</a:t>
          </a:r>
          <a:endParaRPr lang="en-US" sz="1900" kern="1200" dirty="0"/>
        </a:p>
      </dsp:txBody>
      <dsp:txXfrm>
        <a:off x="2873015" y="15863"/>
        <a:ext cx="905455" cy="489493"/>
      </dsp:txXfrm>
    </dsp:sp>
    <dsp:sp modelId="{A460BB5B-C2A9-4C53-B94D-CAAABFF756D7}">
      <dsp:nvSpPr>
        <dsp:cNvPr id="0" name=""/>
        <dsp:cNvSpPr/>
      </dsp:nvSpPr>
      <dsp:spPr>
        <a:xfrm rot="5400000">
          <a:off x="3228252" y="533585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553083"/>
        <a:ext cx="140386" cy="136487"/>
      </dsp:txXfrm>
    </dsp:sp>
    <dsp:sp modelId="{95D9EA78-E516-4A5F-BA62-753147A94615}">
      <dsp:nvSpPr>
        <dsp:cNvPr id="0" name=""/>
        <dsp:cNvSpPr/>
      </dsp:nvSpPr>
      <dsp:spPr>
        <a:xfrm>
          <a:off x="2857786" y="780562"/>
          <a:ext cx="935913" cy="519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表示层</a:t>
          </a:r>
          <a:endParaRPr lang="en-US" sz="1900" kern="1200" dirty="0"/>
        </a:p>
      </dsp:txBody>
      <dsp:txXfrm>
        <a:off x="2873015" y="795791"/>
        <a:ext cx="905455" cy="489493"/>
      </dsp:txXfrm>
    </dsp:sp>
    <dsp:sp modelId="{BAE66785-005B-4D61-BB56-74B851E98916}">
      <dsp:nvSpPr>
        <dsp:cNvPr id="0" name=""/>
        <dsp:cNvSpPr/>
      </dsp:nvSpPr>
      <dsp:spPr>
        <a:xfrm rot="5400000">
          <a:off x="3228252" y="1313512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1333010"/>
        <a:ext cx="140386" cy="136487"/>
      </dsp:txXfrm>
    </dsp:sp>
    <dsp:sp modelId="{686D5301-4D4B-4F9A-ABE7-233E7F111208}">
      <dsp:nvSpPr>
        <dsp:cNvPr id="0" name=""/>
        <dsp:cNvSpPr/>
      </dsp:nvSpPr>
      <dsp:spPr>
        <a:xfrm>
          <a:off x="2857786" y="1560490"/>
          <a:ext cx="935913" cy="51995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会话层</a:t>
          </a:r>
          <a:endParaRPr lang="en-US" sz="1900" kern="1200" dirty="0"/>
        </a:p>
      </dsp:txBody>
      <dsp:txXfrm>
        <a:off x="2873015" y="1575719"/>
        <a:ext cx="905455" cy="489493"/>
      </dsp:txXfrm>
    </dsp:sp>
    <dsp:sp modelId="{9A0F398C-5EF1-4147-91D6-FECDD63B3FD8}">
      <dsp:nvSpPr>
        <dsp:cNvPr id="0" name=""/>
        <dsp:cNvSpPr/>
      </dsp:nvSpPr>
      <dsp:spPr>
        <a:xfrm rot="5400000">
          <a:off x="3228252" y="2093440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2112938"/>
        <a:ext cx="140386" cy="136487"/>
      </dsp:txXfrm>
    </dsp:sp>
    <dsp:sp modelId="{33AAC132-08F4-4CB1-BDAE-069B5147BD56}">
      <dsp:nvSpPr>
        <dsp:cNvPr id="0" name=""/>
        <dsp:cNvSpPr/>
      </dsp:nvSpPr>
      <dsp:spPr>
        <a:xfrm>
          <a:off x="2857786" y="2340417"/>
          <a:ext cx="935913" cy="5199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传输层</a:t>
          </a:r>
          <a:endParaRPr lang="en-US" sz="1900" kern="1200" dirty="0"/>
        </a:p>
      </dsp:txBody>
      <dsp:txXfrm>
        <a:off x="2873015" y="2355646"/>
        <a:ext cx="905455" cy="489493"/>
      </dsp:txXfrm>
    </dsp:sp>
    <dsp:sp modelId="{3DF44A29-E794-4A39-A29C-EA8ACB76199D}">
      <dsp:nvSpPr>
        <dsp:cNvPr id="0" name=""/>
        <dsp:cNvSpPr/>
      </dsp:nvSpPr>
      <dsp:spPr>
        <a:xfrm rot="5400000">
          <a:off x="3228252" y="2873368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2892866"/>
        <a:ext cx="140386" cy="136487"/>
      </dsp:txXfrm>
    </dsp:sp>
    <dsp:sp modelId="{0FD3FAF9-84F5-4DD0-A58B-2CF61C8704F2}">
      <dsp:nvSpPr>
        <dsp:cNvPr id="0" name=""/>
        <dsp:cNvSpPr/>
      </dsp:nvSpPr>
      <dsp:spPr>
        <a:xfrm>
          <a:off x="2857786" y="3120345"/>
          <a:ext cx="935913" cy="519951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网络层</a:t>
          </a:r>
          <a:endParaRPr lang="en-US" sz="1900" kern="1200" dirty="0"/>
        </a:p>
      </dsp:txBody>
      <dsp:txXfrm>
        <a:off x="2873015" y="3135574"/>
        <a:ext cx="905455" cy="489493"/>
      </dsp:txXfrm>
    </dsp:sp>
    <dsp:sp modelId="{8B9BA77B-85EE-4113-8990-0438D63AC5FE}">
      <dsp:nvSpPr>
        <dsp:cNvPr id="0" name=""/>
        <dsp:cNvSpPr/>
      </dsp:nvSpPr>
      <dsp:spPr>
        <a:xfrm rot="5400000">
          <a:off x="3228252" y="3653295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3672793"/>
        <a:ext cx="140386" cy="136487"/>
      </dsp:txXfrm>
    </dsp:sp>
    <dsp:sp modelId="{F9B9741E-5609-415B-942B-FF512E1AE66F}">
      <dsp:nvSpPr>
        <dsp:cNvPr id="0" name=""/>
        <dsp:cNvSpPr/>
      </dsp:nvSpPr>
      <dsp:spPr>
        <a:xfrm>
          <a:off x="2857786" y="3900272"/>
          <a:ext cx="935913" cy="519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链路层</a:t>
          </a:r>
          <a:endParaRPr lang="en-US" sz="1900" kern="1200" dirty="0"/>
        </a:p>
      </dsp:txBody>
      <dsp:txXfrm>
        <a:off x="2873015" y="3915501"/>
        <a:ext cx="905455" cy="489493"/>
      </dsp:txXfrm>
    </dsp:sp>
    <dsp:sp modelId="{B2C527F5-E36E-42B0-A616-4FC733E125F6}">
      <dsp:nvSpPr>
        <dsp:cNvPr id="0" name=""/>
        <dsp:cNvSpPr/>
      </dsp:nvSpPr>
      <dsp:spPr>
        <a:xfrm rot="5400000">
          <a:off x="3228252" y="4433223"/>
          <a:ext cx="194981" cy="2339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3255550" y="4452721"/>
        <a:ext cx="140386" cy="136487"/>
      </dsp:txXfrm>
    </dsp:sp>
    <dsp:sp modelId="{1ABDC8EA-727B-455C-B032-D51A0CC829D3}">
      <dsp:nvSpPr>
        <dsp:cNvPr id="0" name=""/>
        <dsp:cNvSpPr/>
      </dsp:nvSpPr>
      <dsp:spPr>
        <a:xfrm>
          <a:off x="2857786" y="4680200"/>
          <a:ext cx="935913" cy="51995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物理层</a:t>
          </a:r>
          <a:endParaRPr lang="en-US" sz="1900" kern="1200" dirty="0"/>
        </a:p>
      </dsp:txBody>
      <dsp:txXfrm>
        <a:off x="2873015" y="4695429"/>
        <a:ext cx="905455" cy="4894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23B289-4329-4A60-B6AA-BC74A75BBD47}">
      <dsp:nvSpPr>
        <dsp:cNvPr id="0" name=""/>
        <dsp:cNvSpPr/>
      </dsp:nvSpPr>
      <dsp:spPr>
        <a:xfrm>
          <a:off x="2588718" y="2171"/>
          <a:ext cx="1454171" cy="807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应用层</a:t>
          </a:r>
          <a:endParaRPr lang="en-US" sz="1900" kern="1200" dirty="0"/>
        </a:p>
      </dsp:txBody>
      <dsp:txXfrm>
        <a:off x="2612380" y="25833"/>
        <a:ext cx="1406847" cy="760549"/>
      </dsp:txXfrm>
    </dsp:sp>
    <dsp:sp modelId="{1ACD3C1B-FFBF-486F-9EE4-460A2AF959C4}">
      <dsp:nvSpPr>
        <dsp:cNvPr id="0" name=""/>
        <dsp:cNvSpPr/>
      </dsp:nvSpPr>
      <dsp:spPr>
        <a:xfrm rot="5400000">
          <a:off x="3164327" y="830241"/>
          <a:ext cx="302952" cy="363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206740" y="860536"/>
        <a:ext cx="218126" cy="212066"/>
      </dsp:txXfrm>
    </dsp:sp>
    <dsp:sp modelId="{6E17E87E-1042-497A-A6FD-6B5A57669F6A}">
      <dsp:nvSpPr>
        <dsp:cNvPr id="0" name=""/>
        <dsp:cNvSpPr/>
      </dsp:nvSpPr>
      <dsp:spPr>
        <a:xfrm>
          <a:off x="2588718" y="1213981"/>
          <a:ext cx="1454171" cy="80787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传输层</a:t>
          </a:r>
          <a:endParaRPr lang="en-US" sz="1900" kern="1200" dirty="0"/>
        </a:p>
      </dsp:txBody>
      <dsp:txXfrm>
        <a:off x="2612380" y="1237643"/>
        <a:ext cx="1406847" cy="760549"/>
      </dsp:txXfrm>
    </dsp:sp>
    <dsp:sp modelId="{4613E5E7-DBC1-497C-AD81-7289FF232E6C}">
      <dsp:nvSpPr>
        <dsp:cNvPr id="0" name=""/>
        <dsp:cNvSpPr/>
      </dsp:nvSpPr>
      <dsp:spPr>
        <a:xfrm rot="5400000">
          <a:off x="3164327" y="2042051"/>
          <a:ext cx="302952" cy="363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206740" y="2072346"/>
        <a:ext cx="218126" cy="212066"/>
      </dsp:txXfrm>
    </dsp:sp>
    <dsp:sp modelId="{6FCE1421-F439-4577-8607-31A3F42BEB61}">
      <dsp:nvSpPr>
        <dsp:cNvPr id="0" name=""/>
        <dsp:cNvSpPr/>
      </dsp:nvSpPr>
      <dsp:spPr>
        <a:xfrm>
          <a:off x="2588718" y="2425790"/>
          <a:ext cx="1454171" cy="8078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网络层</a:t>
          </a:r>
          <a:endParaRPr lang="en-US" sz="1900" kern="1200" dirty="0"/>
        </a:p>
      </dsp:txBody>
      <dsp:txXfrm>
        <a:off x="2612380" y="2449452"/>
        <a:ext cx="1406847" cy="760549"/>
      </dsp:txXfrm>
    </dsp:sp>
    <dsp:sp modelId="{3E512A06-79DB-4A39-9153-F52CDF2C3E50}">
      <dsp:nvSpPr>
        <dsp:cNvPr id="0" name=""/>
        <dsp:cNvSpPr/>
      </dsp:nvSpPr>
      <dsp:spPr>
        <a:xfrm rot="5400000">
          <a:off x="3164327" y="3253860"/>
          <a:ext cx="302952" cy="363542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3206740" y="3284155"/>
        <a:ext cx="218126" cy="212066"/>
      </dsp:txXfrm>
    </dsp:sp>
    <dsp:sp modelId="{AA20C77B-D6C3-4F3F-B701-36C695D47A7D}">
      <dsp:nvSpPr>
        <dsp:cNvPr id="0" name=""/>
        <dsp:cNvSpPr/>
      </dsp:nvSpPr>
      <dsp:spPr>
        <a:xfrm>
          <a:off x="2588718" y="3637600"/>
          <a:ext cx="1454171" cy="80787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900" kern="1200" dirty="0"/>
            <a:t>主机到网络层</a:t>
          </a:r>
          <a:endParaRPr lang="en-US" sz="1900" kern="1200" dirty="0"/>
        </a:p>
      </dsp:txBody>
      <dsp:txXfrm>
        <a:off x="2612380" y="3661262"/>
        <a:ext cx="1406847" cy="7605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F86F-7723-4DCC-B7FA-FE610BF842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497D3-081F-45F4-B6CE-E6FEB7E3C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C2AAF-7E03-4542-9768-A945EC7DF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D98B-DFFC-4705-82CE-AA3275E6E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D219D-45BA-4638-87D3-D46B14F5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39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19BE-7048-4615-A5A3-5BFC7E0E0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357C97-70AB-423B-8A8A-35F47991C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CBF48-C7C1-48ED-9861-BA7F878D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2B8F-C238-4470-B1C9-A07CEBE51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56A60-9C4C-40A8-9C2B-3F25D068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61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87183-4FAD-48EA-8B8B-AD9817BF1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9E3FC5-600E-4F51-8E47-7597B215E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D0F7-8F61-4A92-A14C-8E49BAFC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AD6C5-E8EA-4076-822E-9BADD9DF4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A1B48-CA7E-4989-AB89-FDAEB23D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753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7F0B-5278-460D-9EDA-83F5D008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iSu" panose="02010509060101010101" pitchFamily="49" charset="-122"/>
                <a:ea typeface="LiSu" panose="02010509060101010101" pitchFamily="49" charset="-122"/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A6AEE-8514-421F-9A2B-179DE6949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6E532-6729-45FE-936B-C980A5CCE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E977-3E7A-448F-8DE5-A34536B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07CC-C913-4358-899E-58A46F4EF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DA9A-B5E5-4C00-947F-9C82D4EB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7E9AC-ED20-4870-939F-0F4AEEFB2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417B-D6D4-451D-BA1D-A068D227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2EC0-8AD6-4FF5-9D04-8EF66AA5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00C38-97D1-473C-B582-6F82034E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140D-D296-4283-8F5A-D4F2FAA28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8420-7B74-49A8-96DE-859C2A5E3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7E7A2-FD1C-45BE-8795-4D834CD46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CC4F0-2165-4323-A0C6-06349CB1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8A050-A37E-4F9E-9BC3-385428AED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3F3BE-32BE-4A70-8D53-50CDFC5AB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6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703BD-9F3D-45F1-9C47-D97378301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DC9C-2ECD-41B0-A155-8C3D75437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94FBFF-8D88-4D1B-8445-16E70CFA3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2DBEA4-DAC0-48AA-A14D-33902C2691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79A62-E8CE-4A69-AA3D-32D6501FC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A9250E-A54B-4CAC-8734-DE0FACC4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272361-ADD0-4F67-9A96-4F4D831B8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09D1F-ECED-4C9A-AC40-7D94002F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6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5811-8F55-48F2-9EEE-279DDBFE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EE3757-4D2C-487B-9EB7-5A837D1E6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10AB7-6C1B-4D99-9A8B-0E0846061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5C1A-AFEE-40DB-AE54-85CD17703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939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63211B-5299-4BD1-87F8-C4B016468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B710F8-7832-4A1F-BEAF-44E2A8DFE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CCB5F-2407-4D3A-BDE2-F559D4DF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5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3DE7A-C268-48F8-9742-725E388D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C4994-6960-4BE7-BD40-E0DEC1CB7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BC179-3E83-4273-A9AD-2D837E93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4F52-EC13-43B7-BCBD-F65C6D3E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DD3C2-A973-4BC1-A682-826F95636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6C6E4-ACF0-4BDF-A6ED-14EF47F9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58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CA2DF-2FD4-46FC-8177-5A654475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0EF8B-E488-4FEE-93FF-62701DE1DC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B6605-C9E2-4FCF-B4A3-FADCD7621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B8DA8-73DF-4EB3-A7D7-90F4BEBF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6196B-9451-4A58-8229-F30AB437D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B3296-088B-45E8-92C3-4839987A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2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AB840-6C84-4447-BD51-74797D91C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8CBDA-0D8C-4007-BA5A-FC50025B0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D2C9D-9D30-420C-8D80-7608287B07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EB7F4-12F8-480C-A1CB-D1B2B38AA089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8F7EA-2177-44DB-8382-CDBF2334FC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CF3A0-0A79-419E-B0E2-EAB0273C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A0C20-0C6F-4134-A4DD-435F43E0A5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6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4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8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EBD77-7A96-403F-A3CC-7EE52D07D3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agneto" panose="04030805050802020D02" pitchFamily="82" charset="0"/>
                <a:ea typeface="LiSu" panose="02010509060101010101" pitchFamily="49" charset="-122"/>
              </a:rPr>
              <a:t>计算机网络基础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agneto" panose="04030805050802020D02" pitchFamily="82" charset="0"/>
              <a:ea typeface="LiSu" panose="02010509060101010101" pitchFamily="49" charset="-122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28787-8F52-4822-9BCA-AC551C7C7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姓名</a:t>
            </a:r>
            <a:r>
              <a:rPr lang="en-US" altLang="zh-CN" dirty="0"/>
              <a:t>-</a:t>
            </a:r>
            <a:r>
              <a:rPr lang="zh-CN" altLang="en-US" dirty="0"/>
              <a:t>易畅</a:t>
            </a:r>
            <a:endParaRPr lang="en-US" altLang="zh-CN" dirty="0"/>
          </a:p>
          <a:p>
            <a:r>
              <a:rPr lang="zh-CN" altLang="en-US" dirty="0"/>
              <a:t>学号</a:t>
            </a:r>
            <a:r>
              <a:rPr lang="en-US" altLang="zh-CN" dirty="0"/>
              <a:t>-71066014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75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2F079-28E8-498B-957E-96A834AE1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1.1.2</a:t>
            </a:r>
            <a:r>
              <a:rPr lang="zh-CN" altLang="en-US" dirty="0"/>
              <a:t>计算机网络的功能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15137-C3D3-4276-8CDC-D790FC9BB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资源共享</a:t>
            </a:r>
            <a:endParaRPr lang="en-US" altLang="zh-CN" dirty="0"/>
          </a:p>
          <a:p>
            <a:r>
              <a:rPr lang="zh-CN" altLang="en-US" dirty="0"/>
              <a:t>信息传递</a:t>
            </a:r>
            <a:endParaRPr lang="en-US" altLang="zh-CN" dirty="0"/>
          </a:p>
          <a:p>
            <a:r>
              <a:rPr lang="zh-CN" altLang="en-US" dirty="0"/>
              <a:t>分布式处理</a:t>
            </a:r>
            <a:endParaRPr lang="en-US" altLang="zh-CN" dirty="0"/>
          </a:p>
          <a:p>
            <a:r>
              <a:rPr lang="zh-CN" altLang="en-US" dirty="0"/>
              <a:t>提高计算机的可靠性和可用性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28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CFA17EE-52D4-4F2F-BC28-C0B49A33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1.1.3</a:t>
            </a:r>
            <a:r>
              <a:rPr lang="zh-CN" altLang="en-US" dirty="0"/>
              <a:t>局域网络的硬件系统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34411-AC19-4181-B0F8-833C3ACE7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D53100-0DB8-48CE-AAFD-C0D7D123EF82}"/>
              </a:ext>
            </a:extLst>
          </p:cNvPr>
          <p:cNvSpPr txBox="1"/>
          <p:nvPr/>
        </p:nvSpPr>
        <p:spPr>
          <a:xfrm>
            <a:off x="1785727" y="3336523"/>
            <a:ext cx="8274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硬件系统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66BBCB-EED5-4F43-A84B-AC1A657F8256}"/>
              </a:ext>
            </a:extLst>
          </p:cNvPr>
          <p:cNvSpPr txBox="1"/>
          <p:nvPr/>
        </p:nvSpPr>
        <p:spPr>
          <a:xfrm>
            <a:off x="4867689" y="2693505"/>
            <a:ext cx="62475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</a:rPr>
              <a:t>文件服务器</a:t>
            </a:r>
            <a:endParaRPr lang="en-US" altLang="zh-CN" sz="2800" dirty="0">
              <a:solidFill>
                <a:schemeClr val="accent1"/>
              </a:solidFill>
            </a:endParaRPr>
          </a:p>
          <a:p>
            <a:r>
              <a:rPr lang="zh-CN" altLang="en-US" sz="2800" dirty="0">
                <a:solidFill>
                  <a:schemeClr val="accent6"/>
                </a:solidFill>
              </a:rPr>
              <a:t>工作站</a:t>
            </a:r>
            <a:endParaRPr lang="en-US" altLang="zh-CN" sz="2800" dirty="0">
              <a:solidFill>
                <a:schemeClr val="accent6"/>
              </a:solidFill>
            </a:endParaRPr>
          </a:p>
          <a:p>
            <a:r>
              <a:rPr lang="zh-CN" altLang="en-US" sz="2800" dirty="0">
                <a:solidFill>
                  <a:schemeClr val="accent2">
                    <a:lumMod val="75000"/>
                  </a:schemeClr>
                </a:solidFill>
              </a:rPr>
              <a:t>网卡</a:t>
            </a:r>
            <a:endParaRPr lang="en-US" altLang="zh-CN" sz="280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zh-CN" altLang="en-US" sz="2800" dirty="0">
                <a:solidFill>
                  <a:schemeClr val="accent4">
                    <a:lumMod val="75000"/>
                  </a:schemeClr>
                </a:solidFill>
              </a:rPr>
              <a:t>电缆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74ECC00-1745-429D-9F8D-FE8A0E573C98}"/>
              </a:ext>
            </a:extLst>
          </p:cNvPr>
          <p:cNvSpPr/>
          <p:nvPr/>
        </p:nvSpPr>
        <p:spPr>
          <a:xfrm>
            <a:off x="2991677" y="2584174"/>
            <a:ext cx="1497495" cy="23356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3D13E-BA20-4367-8DC3-D6A0B549E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>
                <a:latin typeface="LiSu" panose="02010509060101010101" pitchFamily="49" charset="-122"/>
                <a:ea typeface="LiSu" panose="02010509060101010101" pitchFamily="49" charset="-122"/>
              </a:rPr>
              <a:t>文件服务器</a:t>
            </a:r>
            <a:endParaRPr lang="en-US" altLang="zh-CN" dirty="0">
              <a:latin typeface="LiSu" panose="02010509060101010101" pitchFamily="49" charset="-122"/>
              <a:ea typeface="LiSu" panose="020105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为各工作站提供共享的软硬件资源、机器性能配置要求较高。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24513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BC126-44E4-43B3-AA37-9DD8044E2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>
                <a:latin typeface="LiSu" panose="02010509060101010101" pitchFamily="49" charset="-122"/>
                <a:ea typeface="LiSu" panose="02010509060101010101" pitchFamily="49" charset="-122"/>
              </a:rPr>
              <a:t>工作站</a:t>
            </a:r>
            <a:endParaRPr lang="en-US" altLang="zh-CN" dirty="0">
              <a:latin typeface="LiSu" panose="02010509060101010101" pitchFamily="49" charset="-122"/>
              <a:ea typeface="LiSu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zh-CN" altLang="en-US" dirty="0"/>
              <a:t>内部使用网卡，用电缆联到文件服务器上的个人计算机，用户通过它可以根据各自的权限访问文件服务器上的资源，也可以进行工作站之间的信息传递。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1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C05A6-2CAD-4224-AF52-38FA6B002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r>
              <a:rPr lang="zh-CN" altLang="en-US" dirty="0">
                <a:latin typeface="LiSu" panose="02010509060101010101" pitchFamily="49" charset="-122"/>
                <a:ea typeface="LiSu" panose="02010509060101010101" pitchFamily="49" charset="-122"/>
              </a:rPr>
              <a:t>网卡</a:t>
            </a:r>
            <a:endParaRPr lang="en-US" altLang="zh-CN" dirty="0">
              <a:latin typeface="LiSu" panose="02010509060101010101" pitchFamily="49" charset="-122"/>
              <a:ea typeface="LiSu" panose="02010509060101010101" pitchFamily="49" charset="-122"/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网卡配置在每台计算机的内部，网卡是计算机之间进行通讯的网络接口，它按聚协议对信息进行处理和传送。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526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6E1E8-3655-4F9D-BAC0-CD8F0CCB3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852" y="2177365"/>
            <a:ext cx="10349948" cy="3999597"/>
          </a:xfrm>
        </p:spPr>
        <p:txBody>
          <a:bodyPr vert="eaVert" wrap="square" numCol="2" anchor="b" anchorCtr="1">
            <a:normAutofit/>
          </a:bodyPr>
          <a:lstStyle/>
          <a:p>
            <a:pPr marL="0" indent="-457200" algn="ctr">
              <a:buNone/>
            </a:pPr>
            <a:r>
              <a:rPr lang="zh-CN" altLang="en-US" sz="5400" dirty="0">
                <a:latin typeface="LiSu" panose="02010509060101010101" pitchFamily="49" charset="-122"/>
                <a:ea typeface="LiSu" panose="02010509060101010101" pitchFamily="49" charset="-122"/>
              </a:rPr>
              <a:t>网卡</a:t>
            </a:r>
            <a:endParaRPr lang="en-US" sz="5400" dirty="0">
              <a:latin typeface="LiSu" panose="02010509060101010101" pitchFamily="49" charset="-122"/>
              <a:ea typeface="LiSu" panose="02010509060101010101" pitchFamily="49" charset="-12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499C5-A7C1-4939-B12C-D94F642C5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800" y="1683136"/>
            <a:ext cx="3377913" cy="269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590C-1780-40FB-AC73-6DF2C5DE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1.1.4</a:t>
            </a:r>
            <a:r>
              <a:rPr lang="zh-CN" altLang="en-US" dirty="0"/>
              <a:t>计算机网络的协议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AC70C-F9A5-459C-9832-CE53D61D2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OSI</a:t>
            </a:r>
            <a:r>
              <a:rPr lang="zh-CN" altLang="en-US" dirty="0"/>
              <a:t> 参考模型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F97662C-82EB-4AE0-A923-AEDA56A032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312880"/>
              </p:ext>
            </p:extLst>
          </p:nvPr>
        </p:nvGraphicFramePr>
        <p:xfrm>
          <a:off x="1172817" y="1580322"/>
          <a:ext cx="6651487" cy="5200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49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6DDE4-A70B-49FA-B4F5-012C3C934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1.1.4</a:t>
            </a:r>
            <a:r>
              <a:rPr lang="zh-CN" altLang="en-US" dirty="0"/>
              <a:t>计算机网络的协议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93D16-2F36-425B-A3C5-5460489B0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TCP/IP</a:t>
            </a:r>
            <a:r>
              <a:rPr lang="zh-CN" altLang="en-US" dirty="0"/>
              <a:t>参考模型 </a:t>
            </a:r>
            <a:endParaRPr lang="en-US" altLang="zh-CN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2ACA88A-2E03-494C-B2D7-8953FADD16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6250729"/>
              </p:ext>
            </p:extLst>
          </p:nvPr>
        </p:nvGraphicFramePr>
        <p:xfrm>
          <a:off x="2047461" y="1796843"/>
          <a:ext cx="6631608" cy="44476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084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223B289-4329-4A60-B6AA-BC74A75BB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0223B289-4329-4A60-B6AA-BC74A75BB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0223B289-4329-4A60-B6AA-BC74A75BBD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ACD3C1B-FFBF-486F-9EE4-460A2AF95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1ACD3C1B-FFBF-486F-9EE4-460A2AF95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1ACD3C1B-FFBF-486F-9EE4-460A2AF959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E17E87E-1042-497A-A6FD-6B5A57669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6E17E87E-1042-497A-A6FD-6B5A57669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6E17E87E-1042-497A-A6FD-6B5A57669F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4613E5E7-DBC1-497C-AD81-7289FF232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4613E5E7-DBC1-497C-AD81-7289FF232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4613E5E7-DBC1-497C-AD81-7289FF232E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FCE1421-F439-4577-8607-31A3F42BE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6FCE1421-F439-4577-8607-31A3F42BE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6FCE1421-F439-4577-8607-31A3F42BEB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E512A06-79DB-4A39-9153-F52CDF2C3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graphicEl>
                                              <a:dgm id="{3E512A06-79DB-4A39-9153-F52CDF2C3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graphicEl>
                                              <a:dgm id="{3E512A06-79DB-4A39-9153-F52CDF2C3E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A20C77B-D6C3-4F3F-B701-36C695D47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AA20C77B-D6C3-4F3F-B701-36C695D47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AA20C77B-D6C3-4F3F-B701-36C695D47A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1E0A7-4CED-4CAA-B484-7F377784A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30605"/>
          </a:xfrm>
        </p:spPr>
        <p:txBody>
          <a:bodyPr>
            <a:normAutofit/>
          </a:bodyPr>
          <a:lstStyle/>
          <a:p>
            <a:pPr algn="ctr"/>
            <a:r>
              <a:rPr lang="zh-CN" alt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Su" panose="02010509060101010101" pitchFamily="49" charset="-122"/>
                <a:ea typeface="LiSu" panose="02010509060101010101" pitchFamily="49" charset="-122"/>
              </a:rPr>
              <a:t>结束</a:t>
            </a:r>
            <a:br>
              <a:rPr lang="en-US" altLang="zh-CN" sz="6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Su" panose="02010509060101010101" pitchFamily="49" charset="-122"/>
                <a:ea typeface="LiSu" panose="02010509060101010101" pitchFamily="49" charset="-122"/>
              </a:rPr>
            </a:br>
            <a:r>
              <a:rPr lang="zh-CN" altLang="en-US" sz="6600" dirty="0"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iSu" panose="02010509060101010101" pitchFamily="49" charset="-122"/>
                <a:ea typeface="LiSu" panose="02010509060101010101" pitchFamily="49" charset="-122"/>
              </a:rPr>
              <a:t>谢谢</a:t>
            </a:r>
            <a:endParaRPr lang="en-US" sz="6600" dirty="0"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iSu" panose="02010509060101010101" pitchFamily="49" charset="-122"/>
              <a:ea typeface="LiSu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92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4FD96-ABF5-4B7E-99DB-5586598A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460" y="188843"/>
            <a:ext cx="9306339" cy="1501845"/>
          </a:xfrm>
        </p:spPr>
        <p:txBody>
          <a:bodyPr/>
          <a:lstStyle/>
          <a:p>
            <a:r>
              <a:rPr lang="zh-CN" altLang="en-US" dirty="0">
                <a:latin typeface="LiSu" panose="02010509060101010101" pitchFamily="49" charset="-122"/>
                <a:ea typeface="LiSu" panose="02010509060101010101" pitchFamily="49" charset="-122"/>
              </a:rPr>
              <a:t>计算机网络概述</a:t>
            </a:r>
            <a:endParaRPr lang="en-US" dirty="0">
              <a:latin typeface="LiSu" panose="02010509060101010101" pitchFamily="49" charset="-122"/>
              <a:ea typeface="LiSu" panose="020105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4FE8F-DD4E-4F71-A3CD-AF5D9E4D3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870" y="1858617"/>
            <a:ext cx="9024730" cy="4318345"/>
          </a:xfrm>
        </p:spPr>
        <p:txBody>
          <a:bodyPr vert="horz" numCol="2" spcCol="182880" anchor="ctr" anchorCtr="0"/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 计算机网路概念</a:t>
            </a:r>
            <a:endParaRPr lang="en-US" altLang="zh-CN" dirty="0"/>
          </a:p>
          <a:p>
            <a:pPr marL="457200" lvl="1" indent="0" algn="just">
              <a:lnSpc>
                <a:spcPct val="100000"/>
              </a:lnSpc>
              <a:buNone/>
            </a:pPr>
            <a:r>
              <a:rPr lang="zh-CN" altLang="en-US" dirty="0"/>
              <a:t>         </a:t>
            </a:r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利用通信设备和线路将地理位置不同的、功能独立的多个计算机系统互连起来，以功能完善的网络软件实现网络资源共享和信息传递的系统。</a:t>
            </a:r>
            <a:endParaRPr lang="en-US" dirty="0">
              <a:latin typeface="STKaiti" panose="02010600040101010101" pitchFamily="2" charset="-122"/>
              <a:ea typeface="STKaiti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6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661F-1F1F-4F07-844B-582AC1DDC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65C3-9024-45D5-969C-79720FF22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根据网络覆盖的地理范围：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</a:rPr>
              <a:t>局域网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LAN   (Local Area Network)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</a:rPr>
              <a:t>城域网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MAN (Metropolitan Area Network)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广域网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WAN (Wide Area Network)</a:t>
            </a:r>
          </a:p>
        </p:txBody>
      </p:sp>
    </p:spTree>
    <p:extLst>
      <p:ext uri="{BB962C8B-B14F-4D97-AF65-F5344CB8AC3E}">
        <p14:creationId xmlns:p14="http://schemas.microsoft.com/office/powerpoint/2010/main" val="315656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E2ABC-1397-4D30-8AC9-062E23AFE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B55BF-1CFA-4109-9A93-7428DEF7B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按照物理连接方式，主要有以下五类：</a:t>
            </a:r>
            <a:endParaRPr lang="en-US" altLang="zh-CN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altLang="zh-CN" dirty="0"/>
              <a:t>1.</a:t>
            </a:r>
            <a:r>
              <a:rPr lang="zh-CN" altLang="en-US" dirty="0"/>
              <a:t>总线型</a:t>
            </a:r>
            <a:endParaRPr lang="en-US" altLang="zh-CN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1C3E5F-5DFE-4C3D-9013-6A5844B08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3" y="3130826"/>
            <a:ext cx="5019260" cy="293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48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1963-0B92-4A2D-B882-8A8BAA00D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ADDA-9CAB-4A26-AD95-78E68E79B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2.</a:t>
            </a:r>
            <a:r>
              <a:rPr lang="zh-CN" altLang="en-US" dirty="0"/>
              <a:t>星型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4F91A8-B6C2-4974-A6D1-3A2D889E4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312" y="2467527"/>
            <a:ext cx="3578087" cy="4122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4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650BD-6297-42BA-8CB2-687018ABB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9C1537-F19C-441F-832A-DA2EDE746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3.</a:t>
            </a:r>
            <a:r>
              <a:rPr lang="zh-CN" altLang="en-US" dirty="0"/>
              <a:t>环型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6FEA1F9-8D01-4098-B373-27A42C2C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479" y="2300287"/>
            <a:ext cx="4691270" cy="3782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2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A41-BDD1-402D-9C03-887F27BDE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13DFDC-3D49-4484-9C8F-6E5DE0345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4.</a:t>
            </a:r>
            <a:r>
              <a:rPr lang="zh-CN" altLang="en-US" dirty="0"/>
              <a:t>网型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6AC6F7-68ED-4301-9D2F-0C0A66F25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244" y="2245001"/>
            <a:ext cx="3919537" cy="386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1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C6C5-3DAE-4D37-B406-20034642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1.1.1 </a:t>
            </a:r>
            <a:r>
              <a:rPr lang="zh-CN" altLang="en-US" dirty="0"/>
              <a:t>计算机网络的分类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401DDF-E265-4C2B-B520-CF5ACC505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5.</a:t>
            </a:r>
            <a:r>
              <a:rPr lang="zh-CN" altLang="en-US" dirty="0"/>
              <a:t>树型  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525291-95E5-40A9-B5C0-FE64441E1A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610" y="2922725"/>
            <a:ext cx="4243180" cy="2971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1D8EF-9338-4373-AEFE-25C0C35BA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83" y="969686"/>
            <a:ext cx="3014870" cy="25941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6D9672-C440-4CA3-88C6-58071E799D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187104"/>
            <a:ext cx="2153478" cy="21623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D224E6-4221-434A-9AFC-EA0C953739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649" y="969686"/>
            <a:ext cx="2554151" cy="23798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171905-3885-4B4E-81C8-6B377DB6F7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287" y="3927197"/>
            <a:ext cx="3438939" cy="25941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19FDA3-6967-40E6-AE8D-6775330AE0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849" y="3927197"/>
            <a:ext cx="3076160" cy="237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7144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632</TotalTime>
  <Words>279</Words>
  <Application>Microsoft Office PowerPoint</Application>
  <PresentationFormat>Widescreen</PresentationFormat>
  <Paragraphs>59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LiSu</vt:lpstr>
      <vt:lpstr>STKaiti</vt:lpstr>
      <vt:lpstr>Arial</vt:lpstr>
      <vt:lpstr>Calibri</vt:lpstr>
      <vt:lpstr>Calibri Light</vt:lpstr>
      <vt:lpstr>Magneto</vt:lpstr>
      <vt:lpstr>Office Theme</vt:lpstr>
      <vt:lpstr>计算机网络基础</vt:lpstr>
      <vt:lpstr>计算机网络概述</vt:lpstr>
      <vt:lpstr>1.1.1计算机网络的分类</vt:lpstr>
      <vt:lpstr>1.1.1 计算机网络的分类</vt:lpstr>
      <vt:lpstr>1.1.1 计算机网络的分类</vt:lpstr>
      <vt:lpstr>1.1.1 计算机网络的分类</vt:lpstr>
      <vt:lpstr>1.1.1 计算机网络的分类</vt:lpstr>
      <vt:lpstr>1.1.1 计算机网络的分类</vt:lpstr>
      <vt:lpstr>PowerPoint Presentation</vt:lpstr>
      <vt:lpstr>1.1.2计算机网络的功能</vt:lpstr>
      <vt:lpstr>1.1.3局域网络的硬件系统</vt:lpstr>
      <vt:lpstr>PowerPoint Presentation</vt:lpstr>
      <vt:lpstr>PowerPoint Presentation</vt:lpstr>
      <vt:lpstr>PowerPoint Presentation</vt:lpstr>
      <vt:lpstr>PowerPoint Presentation</vt:lpstr>
      <vt:lpstr>1.1.4计算机网络的协议</vt:lpstr>
      <vt:lpstr>1.1.4计算机网络的协议</vt:lpstr>
      <vt:lpstr>结束 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易 畅</dc:creator>
  <cp:lastModifiedBy>易 畅</cp:lastModifiedBy>
  <cp:revision>21</cp:revision>
  <dcterms:created xsi:type="dcterms:W3CDTF">2021-11-28T07:17:00Z</dcterms:created>
  <dcterms:modified xsi:type="dcterms:W3CDTF">2021-11-30T06:43:54Z</dcterms:modified>
</cp:coreProperties>
</file>