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60" r:id="rId4"/>
    <p:sldId id="259" r:id="rId5"/>
    <p:sldId id="261" r:id="rId6"/>
    <p:sldId id="262"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4F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57" d="100"/>
          <a:sy n="57" d="100"/>
        </p:scale>
        <p:origin x="56" y="1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C9FEC-5277-4BC6-9F5B-F1B43FC601D2}" type="doc">
      <dgm:prSet loTypeId="urn:microsoft.com/office/officeart/2005/8/layout/list1" loCatId="list" qsTypeId="urn:microsoft.com/office/officeart/2005/8/quickstyle/3d3" qsCatId="3D" csTypeId="urn:microsoft.com/office/officeart/2005/8/colors/colorful1" csCatId="colorful" phldr="1"/>
      <dgm:spPr/>
      <dgm:t>
        <a:bodyPr/>
        <a:lstStyle/>
        <a:p>
          <a:endParaRPr lang="en-US"/>
        </a:p>
      </dgm:t>
    </dgm:pt>
    <dgm:pt modelId="{F4AE8D59-20EF-4D65-8F3E-829150813852}">
      <dgm:prSet phldrT="[Text]"/>
      <dgm:spPr/>
      <dgm:t>
        <a:bodyPr/>
        <a:lstStyle/>
        <a:p>
          <a:r>
            <a:rPr lang="en-US" altLang="zh-CN" b="1" dirty="0">
              <a:solidFill>
                <a:schemeClr val="tx1"/>
              </a:solidFill>
            </a:rPr>
            <a:t>1.</a:t>
          </a:r>
          <a:r>
            <a:rPr lang="zh-CN" altLang="en-US" b="1" dirty="0">
              <a:solidFill>
                <a:schemeClr val="tx1"/>
              </a:solidFill>
            </a:rPr>
            <a:t>机器人本体</a:t>
          </a:r>
          <a:endParaRPr lang="en-US" b="1" dirty="0">
            <a:solidFill>
              <a:schemeClr val="tx1"/>
            </a:solidFill>
          </a:endParaRPr>
        </a:p>
      </dgm:t>
    </dgm:pt>
    <dgm:pt modelId="{C97E309F-2EEC-469C-8C4D-BC9667DAAB93}" type="parTrans" cxnId="{14FB6480-E4A4-47F8-B776-FF530BA5F4E1}">
      <dgm:prSet/>
      <dgm:spPr/>
      <dgm:t>
        <a:bodyPr/>
        <a:lstStyle/>
        <a:p>
          <a:endParaRPr lang="en-US"/>
        </a:p>
      </dgm:t>
    </dgm:pt>
    <dgm:pt modelId="{1BE2488B-25CC-48FF-BD7E-D9C6E8927352}" type="sibTrans" cxnId="{14FB6480-E4A4-47F8-B776-FF530BA5F4E1}">
      <dgm:prSet/>
      <dgm:spPr/>
      <dgm:t>
        <a:bodyPr/>
        <a:lstStyle/>
        <a:p>
          <a:endParaRPr lang="en-US"/>
        </a:p>
      </dgm:t>
    </dgm:pt>
    <dgm:pt modelId="{A15E6674-6083-4293-B22D-A5E9FB1D75F8}">
      <dgm:prSet phldrT="[Text]"/>
      <dgm:spPr/>
      <dgm:t>
        <a:bodyPr/>
        <a:lstStyle/>
        <a:p>
          <a:r>
            <a:rPr lang="en-US" altLang="zh-CN" b="1" dirty="0">
              <a:solidFill>
                <a:schemeClr val="tx1"/>
              </a:solidFill>
              <a:effectLst>
                <a:outerShdw blurRad="38100" dist="38100" dir="2700000" algn="tl">
                  <a:srgbClr val="000000">
                    <a:alpha val="43137"/>
                  </a:srgbClr>
                </a:outerShdw>
              </a:effectLst>
            </a:rPr>
            <a:t>2.</a:t>
          </a:r>
          <a:r>
            <a:rPr lang="zh-CN" altLang="en-US" b="1" dirty="0">
              <a:solidFill>
                <a:schemeClr val="tx1"/>
              </a:solidFill>
              <a:effectLst/>
            </a:rPr>
            <a:t>末端执行器</a:t>
          </a:r>
          <a:endParaRPr lang="en-US" b="1" dirty="0">
            <a:solidFill>
              <a:schemeClr val="tx1"/>
            </a:solidFill>
            <a:effectLst/>
          </a:endParaRPr>
        </a:p>
      </dgm:t>
    </dgm:pt>
    <dgm:pt modelId="{F039C952-8CD5-4B5F-91F7-96FAE5506A95}" type="parTrans" cxnId="{73076A5E-4C09-4D44-9B6A-64FEA776CD8E}">
      <dgm:prSet/>
      <dgm:spPr/>
      <dgm:t>
        <a:bodyPr/>
        <a:lstStyle/>
        <a:p>
          <a:endParaRPr lang="en-US"/>
        </a:p>
      </dgm:t>
    </dgm:pt>
    <dgm:pt modelId="{B142F72E-CEC9-45F6-AFDC-BAA0A0174611}" type="sibTrans" cxnId="{73076A5E-4C09-4D44-9B6A-64FEA776CD8E}">
      <dgm:prSet/>
      <dgm:spPr/>
      <dgm:t>
        <a:bodyPr/>
        <a:lstStyle/>
        <a:p>
          <a:endParaRPr lang="en-US"/>
        </a:p>
      </dgm:t>
    </dgm:pt>
    <dgm:pt modelId="{81FA4E74-2A3F-4FBA-A914-7CF8CA24C491}">
      <dgm:prSet phldrT="[Text]"/>
      <dgm:spPr/>
      <dgm:t>
        <a:bodyPr/>
        <a:lstStyle/>
        <a:p>
          <a:r>
            <a:rPr lang="en-US" altLang="zh-CN" b="1" dirty="0">
              <a:solidFill>
                <a:schemeClr val="tx1"/>
              </a:solidFill>
            </a:rPr>
            <a:t>3.</a:t>
          </a:r>
          <a:r>
            <a:rPr lang="zh-CN" altLang="en-US" b="1" dirty="0">
              <a:solidFill>
                <a:schemeClr val="tx1"/>
              </a:solidFill>
            </a:rPr>
            <a:t>驱动器</a:t>
          </a:r>
          <a:endParaRPr lang="en-US" b="1" dirty="0">
            <a:solidFill>
              <a:schemeClr val="tx1"/>
            </a:solidFill>
          </a:endParaRPr>
        </a:p>
      </dgm:t>
    </dgm:pt>
    <dgm:pt modelId="{4B35F373-7605-4395-A5B0-BB17AF655292}" type="parTrans" cxnId="{C4E72BE0-626D-4435-94E0-AE0B70B4A8A3}">
      <dgm:prSet/>
      <dgm:spPr/>
      <dgm:t>
        <a:bodyPr/>
        <a:lstStyle/>
        <a:p>
          <a:endParaRPr lang="en-US"/>
        </a:p>
      </dgm:t>
    </dgm:pt>
    <dgm:pt modelId="{687809C3-5976-4841-8E7A-F584B3C1994D}" type="sibTrans" cxnId="{C4E72BE0-626D-4435-94E0-AE0B70B4A8A3}">
      <dgm:prSet/>
      <dgm:spPr/>
      <dgm:t>
        <a:bodyPr/>
        <a:lstStyle/>
        <a:p>
          <a:endParaRPr lang="en-US"/>
        </a:p>
      </dgm:t>
    </dgm:pt>
    <dgm:pt modelId="{55B08383-F14C-4DC9-A566-47BCAE7D6E44}">
      <dgm:prSet phldrT="[Text]"/>
      <dgm:spPr/>
      <dgm:t>
        <a:bodyPr/>
        <a:lstStyle/>
        <a:p>
          <a:r>
            <a:rPr lang="en-US" altLang="zh-CN" b="1" dirty="0">
              <a:solidFill>
                <a:schemeClr val="tx1"/>
              </a:solidFill>
            </a:rPr>
            <a:t>4.</a:t>
          </a:r>
          <a:r>
            <a:rPr lang="zh-CN" altLang="en-US" b="1" dirty="0">
              <a:solidFill>
                <a:schemeClr val="tx1"/>
              </a:solidFill>
            </a:rPr>
            <a:t>传感器</a:t>
          </a:r>
          <a:endParaRPr lang="en-US" b="1" dirty="0">
            <a:solidFill>
              <a:schemeClr val="tx1"/>
            </a:solidFill>
          </a:endParaRPr>
        </a:p>
      </dgm:t>
    </dgm:pt>
    <dgm:pt modelId="{3ABF5214-60F3-4C7E-84D2-29F4AE3FD401}" type="parTrans" cxnId="{E901ACBE-D993-4B58-AC0B-053F010EB4A9}">
      <dgm:prSet/>
      <dgm:spPr/>
      <dgm:t>
        <a:bodyPr/>
        <a:lstStyle/>
        <a:p>
          <a:endParaRPr lang="en-US"/>
        </a:p>
      </dgm:t>
    </dgm:pt>
    <dgm:pt modelId="{D558A607-EFA5-48CE-9295-6531D46CA186}" type="sibTrans" cxnId="{E901ACBE-D993-4B58-AC0B-053F010EB4A9}">
      <dgm:prSet/>
      <dgm:spPr/>
      <dgm:t>
        <a:bodyPr/>
        <a:lstStyle/>
        <a:p>
          <a:endParaRPr lang="en-US"/>
        </a:p>
      </dgm:t>
    </dgm:pt>
    <dgm:pt modelId="{AA63285C-6DE6-4DCE-8533-7E07BB5BE306}">
      <dgm:prSet phldrT="[Text]"/>
      <dgm:spPr/>
      <dgm:t>
        <a:bodyPr/>
        <a:lstStyle/>
        <a:p>
          <a:r>
            <a:rPr lang="en-US" altLang="zh-CN" b="1" dirty="0">
              <a:solidFill>
                <a:schemeClr val="tx1"/>
              </a:solidFill>
            </a:rPr>
            <a:t>5.</a:t>
          </a:r>
          <a:r>
            <a:rPr lang="zh-CN" altLang="en-US" b="1" dirty="0">
              <a:solidFill>
                <a:schemeClr val="tx1"/>
              </a:solidFill>
            </a:rPr>
            <a:t>控制器</a:t>
          </a:r>
          <a:endParaRPr lang="en-US" b="1" dirty="0">
            <a:solidFill>
              <a:schemeClr val="tx1"/>
            </a:solidFill>
          </a:endParaRPr>
        </a:p>
      </dgm:t>
    </dgm:pt>
    <dgm:pt modelId="{546A5458-ED69-4035-B3C1-BF404D1E788F}" type="parTrans" cxnId="{7D03BB46-0D11-4881-A40B-C0DC5858F56A}">
      <dgm:prSet/>
      <dgm:spPr/>
      <dgm:t>
        <a:bodyPr/>
        <a:lstStyle/>
        <a:p>
          <a:endParaRPr lang="en-US"/>
        </a:p>
      </dgm:t>
    </dgm:pt>
    <dgm:pt modelId="{1EFDDEAB-8FFF-4F4F-A3D9-5689506D90D9}" type="sibTrans" cxnId="{7D03BB46-0D11-4881-A40B-C0DC5858F56A}">
      <dgm:prSet/>
      <dgm:spPr/>
      <dgm:t>
        <a:bodyPr/>
        <a:lstStyle/>
        <a:p>
          <a:endParaRPr lang="en-US"/>
        </a:p>
      </dgm:t>
    </dgm:pt>
    <dgm:pt modelId="{4C8DB449-940C-40CB-B640-8F7F1B9582B0}">
      <dgm:prSet phldrT="[Text]"/>
      <dgm:spPr/>
      <dgm:t>
        <a:bodyPr/>
        <a:lstStyle/>
        <a:p>
          <a:r>
            <a:rPr lang="en-US" altLang="zh-CN" b="1" dirty="0">
              <a:solidFill>
                <a:schemeClr val="tx1"/>
              </a:solidFill>
            </a:rPr>
            <a:t>6.</a:t>
          </a:r>
          <a:r>
            <a:rPr lang="zh-CN" altLang="en-US" b="1" dirty="0">
              <a:solidFill>
                <a:schemeClr val="tx1"/>
              </a:solidFill>
            </a:rPr>
            <a:t>处理器</a:t>
          </a:r>
          <a:endParaRPr lang="en-US" b="1" dirty="0">
            <a:solidFill>
              <a:schemeClr val="tx1"/>
            </a:solidFill>
          </a:endParaRPr>
        </a:p>
      </dgm:t>
    </dgm:pt>
    <dgm:pt modelId="{A1A2AC05-3816-4909-9A07-EF9845BCBF92}" type="parTrans" cxnId="{00993723-7145-46B0-91F0-CC472DA56326}">
      <dgm:prSet/>
      <dgm:spPr/>
      <dgm:t>
        <a:bodyPr/>
        <a:lstStyle/>
        <a:p>
          <a:endParaRPr lang="en-US"/>
        </a:p>
      </dgm:t>
    </dgm:pt>
    <dgm:pt modelId="{02EE3C99-9680-48D8-BDCE-C15355DD5AEA}" type="sibTrans" cxnId="{00993723-7145-46B0-91F0-CC472DA56326}">
      <dgm:prSet/>
      <dgm:spPr/>
      <dgm:t>
        <a:bodyPr/>
        <a:lstStyle/>
        <a:p>
          <a:endParaRPr lang="en-US"/>
        </a:p>
      </dgm:t>
    </dgm:pt>
    <dgm:pt modelId="{0F76EF49-00D8-42DC-9413-82737C7CD86E}">
      <dgm:prSet phldrT="[Text]"/>
      <dgm:spPr/>
      <dgm:t>
        <a:bodyPr/>
        <a:lstStyle/>
        <a:p>
          <a:r>
            <a:rPr lang="en-US" altLang="zh-CN" b="1" dirty="0">
              <a:solidFill>
                <a:schemeClr val="tx1"/>
              </a:solidFill>
            </a:rPr>
            <a:t>7.</a:t>
          </a:r>
          <a:r>
            <a:rPr lang="zh-CN" altLang="en-US" b="1" dirty="0">
              <a:solidFill>
                <a:schemeClr val="tx1"/>
              </a:solidFill>
            </a:rPr>
            <a:t>软件</a:t>
          </a:r>
          <a:endParaRPr lang="en-US" b="1" dirty="0">
            <a:solidFill>
              <a:schemeClr val="tx1"/>
            </a:solidFill>
          </a:endParaRPr>
        </a:p>
      </dgm:t>
    </dgm:pt>
    <dgm:pt modelId="{D5B186C6-04A0-4EBE-93D8-D9BBEB1BB522}" type="parTrans" cxnId="{A467E3AC-801F-4210-8BA2-0D411E32C859}">
      <dgm:prSet/>
      <dgm:spPr/>
      <dgm:t>
        <a:bodyPr/>
        <a:lstStyle/>
        <a:p>
          <a:endParaRPr lang="en-US"/>
        </a:p>
      </dgm:t>
    </dgm:pt>
    <dgm:pt modelId="{ACC327F9-BE1E-43D2-9503-0F6695FE54B6}" type="sibTrans" cxnId="{A467E3AC-801F-4210-8BA2-0D411E32C859}">
      <dgm:prSet/>
      <dgm:spPr/>
      <dgm:t>
        <a:bodyPr/>
        <a:lstStyle/>
        <a:p>
          <a:endParaRPr lang="en-US"/>
        </a:p>
      </dgm:t>
    </dgm:pt>
    <dgm:pt modelId="{BD5C746D-F040-4B4D-86E6-29372CE0A1FF}" type="pres">
      <dgm:prSet presAssocID="{635C9FEC-5277-4BC6-9F5B-F1B43FC601D2}" presName="linear" presStyleCnt="0">
        <dgm:presLayoutVars>
          <dgm:dir/>
          <dgm:animLvl val="lvl"/>
          <dgm:resizeHandles val="exact"/>
        </dgm:presLayoutVars>
      </dgm:prSet>
      <dgm:spPr/>
    </dgm:pt>
    <dgm:pt modelId="{BC625796-0140-4302-A1F0-19D7035EDE9E}" type="pres">
      <dgm:prSet presAssocID="{F4AE8D59-20EF-4D65-8F3E-829150813852}" presName="parentLin" presStyleCnt="0"/>
      <dgm:spPr/>
    </dgm:pt>
    <dgm:pt modelId="{6FEEB94B-5683-4C2A-A311-695A2D2C64F2}" type="pres">
      <dgm:prSet presAssocID="{F4AE8D59-20EF-4D65-8F3E-829150813852}" presName="parentLeftMargin" presStyleLbl="node1" presStyleIdx="0" presStyleCnt="7"/>
      <dgm:spPr/>
    </dgm:pt>
    <dgm:pt modelId="{9D00D2C4-D1F0-4E75-AF99-2A4D2E6EDCE7}" type="pres">
      <dgm:prSet presAssocID="{F4AE8D59-20EF-4D65-8F3E-829150813852}" presName="parentText" presStyleLbl="node1" presStyleIdx="0" presStyleCnt="7" custFlipHor="1" custScaleX="97260" custLinFactNeighborX="14884" custLinFactNeighborY="13864">
        <dgm:presLayoutVars>
          <dgm:chMax val="0"/>
          <dgm:bulletEnabled val="1"/>
        </dgm:presLayoutVars>
      </dgm:prSet>
      <dgm:spPr/>
    </dgm:pt>
    <dgm:pt modelId="{36A53426-4E89-4C01-88BE-32AB55399749}" type="pres">
      <dgm:prSet presAssocID="{F4AE8D59-20EF-4D65-8F3E-829150813852}" presName="negativeSpace" presStyleCnt="0"/>
      <dgm:spPr/>
    </dgm:pt>
    <dgm:pt modelId="{5E267DD4-3D4B-4884-AD84-786B0E74EA1D}" type="pres">
      <dgm:prSet presAssocID="{F4AE8D59-20EF-4D65-8F3E-829150813852}" presName="childText" presStyleLbl="conFgAcc1" presStyleIdx="0" presStyleCnt="7" custLinFactNeighborX="-884" custLinFactNeighborY="-66992">
        <dgm:presLayoutVars>
          <dgm:bulletEnabled val="1"/>
        </dgm:presLayoutVars>
      </dgm:prSet>
      <dgm:spPr/>
    </dgm:pt>
    <dgm:pt modelId="{3E23476A-0D15-4A44-AE30-A7B5B0DC6632}" type="pres">
      <dgm:prSet presAssocID="{1BE2488B-25CC-48FF-BD7E-D9C6E8927352}" presName="spaceBetweenRectangles" presStyleCnt="0"/>
      <dgm:spPr/>
    </dgm:pt>
    <dgm:pt modelId="{95204582-80AF-4D8F-B4CF-4BB104878BFF}" type="pres">
      <dgm:prSet presAssocID="{A15E6674-6083-4293-B22D-A5E9FB1D75F8}" presName="parentLin" presStyleCnt="0"/>
      <dgm:spPr/>
    </dgm:pt>
    <dgm:pt modelId="{897BBA3F-66D9-4721-AE51-7526FF97DBD0}" type="pres">
      <dgm:prSet presAssocID="{A15E6674-6083-4293-B22D-A5E9FB1D75F8}" presName="parentLeftMargin" presStyleLbl="node1" presStyleIdx="0" presStyleCnt="7"/>
      <dgm:spPr/>
    </dgm:pt>
    <dgm:pt modelId="{DD36E05F-847C-469F-A293-3C86CDCD27FC}" type="pres">
      <dgm:prSet presAssocID="{A15E6674-6083-4293-B22D-A5E9FB1D75F8}" presName="parentText" presStyleLbl="node1" presStyleIdx="1" presStyleCnt="7">
        <dgm:presLayoutVars>
          <dgm:chMax val="0"/>
          <dgm:bulletEnabled val="1"/>
        </dgm:presLayoutVars>
      </dgm:prSet>
      <dgm:spPr/>
    </dgm:pt>
    <dgm:pt modelId="{9102936C-0CF4-4D83-86F0-E570001ED16B}" type="pres">
      <dgm:prSet presAssocID="{A15E6674-6083-4293-B22D-A5E9FB1D75F8}" presName="negativeSpace" presStyleCnt="0"/>
      <dgm:spPr/>
    </dgm:pt>
    <dgm:pt modelId="{12A10F84-1C1B-4907-BDA6-52C4C08BB329}" type="pres">
      <dgm:prSet presAssocID="{A15E6674-6083-4293-B22D-A5E9FB1D75F8}" presName="childText" presStyleLbl="conFgAcc1" presStyleIdx="1" presStyleCnt="7">
        <dgm:presLayoutVars>
          <dgm:bulletEnabled val="1"/>
        </dgm:presLayoutVars>
      </dgm:prSet>
      <dgm:spPr/>
    </dgm:pt>
    <dgm:pt modelId="{D2B87435-EA66-4488-A4EE-8FAF64CB245C}" type="pres">
      <dgm:prSet presAssocID="{B142F72E-CEC9-45F6-AFDC-BAA0A0174611}" presName="spaceBetweenRectangles" presStyleCnt="0"/>
      <dgm:spPr/>
    </dgm:pt>
    <dgm:pt modelId="{F7991BCB-C397-4D84-A156-F62E8A96B294}" type="pres">
      <dgm:prSet presAssocID="{81FA4E74-2A3F-4FBA-A914-7CF8CA24C491}" presName="parentLin" presStyleCnt="0"/>
      <dgm:spPr/>
    </dgm:pt>
    <dgm:pt modelId="{2E042E43-B0C9-45D0-91EC-64DD51799D75}" type="pres">
      <dgm:prSet presAssocID="{81FA4E74-2A3F-4FBA-A914-7CF8CA24C491}" presName="parentLeftMargin" presStyleLbl="node1" presStyleIdx="1" presStyleCnt="7"/>
      <dgm:spPr/>
    </dgm:pt>
    <dgm:pt modelId="{B78F70B9-5EBB-4DCD-863F-D75C96F014BD}" type="pres">
      <dgm:prSet presAssocID="{81FA4E74-2A3F-4FBA-A914-7CF8CA24C491}" presName="parentText" presStyleLbl="node1" presStyleIdx="2" presStyleCnt="7" custLinFactNeighborY="-1981">
        <dgm:presLayoutVars>
          <dgm:chMax val="0"/>
          <dgm:bulletEnabled val="1"/>
        </dgm:presLayoutVars>
      </dgm:prSet>
      <dgm:spPr/>
    </dgm:pt>
    <dgm:pt modelId="{46629C22-1FCF-4DDA-8CDE-C5CFFC4E4F46}" type="pres">
      <dgm:prSet presAssocID="{81FA4E74-2A3F-4FBA-A914-7CF8CA24C491}" presName="negativeSpace" presStyleCnt="0"/>
      <dgm:spPr/>
    </dgm:pt>
    <dgm:pt modelId="{81A0F631-FC69-46C2-9BF3-9BAB7167CAF5}" type="pres">
      <dgm:prSet presAssocID="{81FA4E74-2A3F-4FBA-A914-7CF8CA24C491}" presName="childText" presStyleLbl="conFgAcc1" presStyleIdx="2" presStyleCnt="7">
        <dgm:presLayoutVars>
          <dgm:bulletEnabled val="1"/>
        </dgm:presLayoutVars>
      </dgm:prSet>
      <dgm:spPr/>
    </dgm:pt>
    <dgm:pt modelId="{365D4655-6122-427A-80E2-BB68FE6F3330}" type="pres">
      <dgm:prSet presAssocID="{687809C3-5976-4841-8E7A-F584B3C1994D}" presName="spaceBetweenRectangles" presStyleCnt="0"/>
      <dgm:spPr/>
    </dgm:pt>
    <dgm:pt modelId="{BBF3846E-115F-4F75-A422-7A89A64EB8FF}" type="pres">
      <dgm:prSet presAssocID="{55B08383-F14C-4DC9-A566-47BCAE7D6E44}" presName="parentLin" presStyleCnt="0"/>
      <dgm:spPr/>
    </dgm:pt>
    <dgm:pt modelId="{213CC4B4-AB6C-48B2-832A-25D9CF874D0A}" type="pres">
      <dgm:prSet presAssocID="{55B08383-F14C-4DC9-A566-47BCAE7D6E44}" presName="parentLeftMargin" presStyleLbl="node1" presStyleIdx="2" presStyleCnt="7"/>
      <dgm:spPr/>
    </dgm:pt>
    <dgm:pt modelId="{22BF39D8-F525-4B57-AF84-B16FAA3708F3}" type="pres">
      <dgm:prSet presAssocID="{55B08383-F14C-4DC9-A566-47BCAE7D6E44}" presName="parentText" presStyleLbl="node1" presStyleIdx="3" presStyleCnt="7" custAng="0">
        <dgm:presLayoutVars>
          <dgm:chMax val="0"/>
          <dgm:bulletEnabled val="1"/>
        </dgm:presLayoutVars>
      </dgm:prSet>
      <dgm:spPr/>
    </dgm:pt>
    <dgm:pt modelId="{6E43F41D-96E8-47EC-A9F3-65E00F994165}" type="pres">
      <dgm:prSet presAssocID="{55B08383-F14C-4DC9-A566-47BCAE7D6E44}" presName="negativeSpace" presStyleCnt="0"/>
      <dgm:spPr/>
    </dgm:pt>
    <dgm:pt modelId="{8A9EA806-C55D-447B-B5EC-EABDB0BC46CD}" type="pres">
      <dgm:prSet presAssocID="{55B08383-F14C-4DC9-A566-47BCAE7D6E44}" presName="childText" presStyleLbl="conFgAcc1" presStyleIdx="3" presStyleCnt="7" custLinFactNeighborX="0">
        <dgm:presLayoutVars>
          <dgm:bulletEnabled val="1"/>
        </dgm:presLayoutVars>
      </dgm:prSet>
      <dgm:spPr/>
    </dgm:pt>
    <dgm:pt modelId="{95CCE663-90BC-46DB-847B-9DF3EBA6332D}" type="pres">
      <dgm:prSet presAssocID="{D558A607-EFA5-48CE-9295-6531D46CA186}" presName="spaceBetweenRectangles" presStyleCnt="0"/>
      <dgm:spPr/>
    </dgm:pt>
    <dgm:pt modelId="{3174F2C4-DBB8-4338-991F-0C87790454C2}" type="pres">
      <dgm:prSet presAssocID="{AA63285C-6DE6-4DCE-8533-7E07BB5BE306}" presName="parentLin" presStyleCnt="0"/>
      <dgm:spPr/>
    </dgm:pt>
    <dgm:pt modelId="{49D4DB34-9C6A-4355-A523-C99C4465B5D2}" type="pres">
      <dgm:prSet presAssocID="{AA63285C-6DE6-4DCE-8533-7E07BB5BE306}" presName="parentLeftMargin" presStyleLbl="node1" presStyleIdx="3" presStyleCnt="7"/>
      <dgm:spPr/>
    </dgm:pt>
    <dgm:pt modelId="{5E9C05E4-A449-42DA-92A5-83811BFDAC0D}" type="pres">
      <dgm:prSet presAssocID="{AA63285C-6DE6-4DCE-8533-7E07BB5BE306}" presName="parentText" presStyleLbl="node1" presStyleIdx="4" presStyleCnt="7">
        <dgm:presLayoutVars>
          <dgm:chMax val="0"/>
          <dgm:bulletEnabled val="1"/>
        </dgm:presLayoutVars>
      </dgm:prSet>
      <dgm:spPr/>
    </dgm:pt>
    <dgm:pt modelId="{06F61A6F-DB5F-43EE-8F43-A80D799C6BFA}" type="pres">
      <dgm:prSet presAssocID="{AA63285C-6DE6-4DCE-8533-7E07BB5BE306}" presName="negativeSpace" presStyleCnt="0"/>
      <dgm:spPr/>
    </dgm:pt>
    <dgm:pt modelId="{1F35F27F-42E5-4884-998D-AA47A4C488CD}" type="pres">
      <dgm:prSet presAssocID="{AA63285C-6DE6-4DCE-8533-7E07BB5BE306}" presName="childText" presStyleLbl="conFgAcc1" presStyleIdx="4" presStyleCnt="7">
        <dgm:presLayoutVars>
          <dgm:bulletEnabled val="1"/>
        </dgm:presLayoutVars>
      </dgm:prSet>
      <dgm:spPr/>
    </dgm:pt>
    <dgm:pt modelId="{1312DE39-A85B-4C74-AA94-A9D519E16D10}" type="pres">
      <dgm:prSet presAssocID="{1EFDDEAB-8FFF-4F4F-A3D9-5689506D90D9}" presName="spaceBetweenRectangles" presStyleCnt="0"/>
      <dgm:spPr/>
    </dgm:pt>
    <dgm:pt modelId="{F6237D8A-D079-416C-B057-D9C4FF2E87F0}" type="pres">
      <dgm:prSet presAssocID="{4C8DB449-940C-40CB-B640-8F7F1B9582B0}" presName="parentLin" presStyleCnt="0"/>
      <dgm:spPr/>
    </dgm:pt>
    <dgm:pt modelId="{8B29FFCE-47D9-4B78-BD19-3A4758831AFA}" type="pres">
      <dgm:prSet presAssocID="{4C8DB449-940C-40CB-B640-8F7F1B9582B0}" presName="parentLeftMargin" presStyleLbl="node1" presStyleIdx="4" presStyleCnt="7"/>
      <dgm:spPr/>
    </dgm:pt>
    <dgm:pt modelId="{45C6C923-E5F7-47A4-B74A-037DBCCB75E4}" type="pres">
      <dgm:prSet presAssocID="{4C8DB449-940C-40CB-B640-8F7F1B9582B0}" presName="parentText" presStyleLbl="node1" presStyleIdx="5" presStyleCnt="7">
        <dgm:presLayoutVars>
          <dgm:chMax val="0"/>
          <dgm:bulletEnabled val="1"/>
        </dgm:presLayoutVars>
      </dgm:prSet>
      <dgm:spPr/>
    </dgm:pt>
    <dgm:pt modelId="{E03760BC-8BF6-4CE8-946F-01FD984731C8}" type="pres">
      <dgm:prSet presAssocID="{4C8DB449-940C-40CB-B640-8F7F1B9582B0}" presName="negativeSpace" presStyleCnt="0"/>
      <dgm:spPr/>
    </dgm:pt>
    <dgm:pt modelId="{687BEC65-A3F4-45DE-A3CD-D9CCC4991632}" type="pres">
      <dgm:prSet presAssocID="{4C8DB449-940C-40CB-B640-8F7F1B9582B0}" presName="childText" presStyleLbl="conFgAcc1" presStyleIdx="5" presStyleCnt="7">
        <dgm:presLayoutVars>
          <dgm:bulletEnabled val="1"/>
        </dgm:presLayoutVars>
      </dgm:prSet>
      <dgm:spPr/>
    </dgm:pt>
    <dgm:pt modelId="{F40AE8A8-C4C2-469E-9213-974F1A050292}" type="pres">
      <dgm:prSet presAssocID="{02EE3C99-9680-48D8-BDCE-C15355DD5AEA}" presName="spaceBetweenRectangles" presStyleCnt="0"/>
      <dgm:spPr/>
    </dgm:pt>
    <dgm:pt modelId="{A95F351A-4D86-45C5-8DFB-9026EB0E101E}" type="pres">
      <dgm:prSet presAssocID="{0F76EF49-00D8-42DC-9413-82737C7CD86E}" presName="parentLin" presStyleCnt="0"/>
      <dgm:spPr/>
    </dgm:pt>
    <dgm:pt modelId="{513B9D3E-352D-483E-9FDD-C23BC5B7666C}" type="pres">
      <dgm:prSet presAssocID="{0F76EF49-00D8-42DC-9413-82737C7CD86E}" presName="parentLeftMargin" presStyleLbl="node1" presStyleIdx="5" presStyleCnt="7"/>
      <dgm:spPr/>
    </dgm:pt>
    <dgm:pt modelId="{C8CBE577-6A0C-4262-BE9A-ECA4CC3FD561}" type="pres">
      <dgm:prSet presAssocID="{0F76EF49-00D8-42DC-9413-82737C7CD86E}" presName="parentText" presStyleLbl="node1" presStyleIdx="6" presStyleCnt="7">
        <dgm:presLayoutVars>
          <dgm:chMax val="0"/>
          <dgm:bulletEnabled val="1"/>
        </dgm:presLayoutVars>
      </dgm:prSet>
      <dgm:spPr/>
    </dgm:pt>
    <dgm:pt modelId="{283C5B98-AC01-47EA-BBE1-CD8F85AAADCA}" type="pres">
      <dgm:prSet presAssocID="{0F76EF49-00D8-42DC-9413-82737C7CD86E}" presName="negativeSpace" presStyleCnt="0"/>
      <dgm:spPr/>
    </dgm:pt>
    <dgm:pt modelId="{07897AFE-9FBC-4A80-AB33-B3098197FD6F}" type="pres">
      <dgm:prSet presAssocID="{0F76EF49-00D8-42DC-9413-82737C7CD86E}" presName="childText" presStyleLbl="conFgAcc1" presStyleIdx="6" presStyleCnt="7">
        <dgm:presLayoutVars>
          <dgm:bulletEnabled val="1"/>
        </dgm:presLayoutVars>
      </dgm:prSet>
      <dgm:spPr/>
    </dgm:pt>
  </dgm:ptLst>
  <dgm:cxnLst>
    <dgm:cxn modelId="{A9F04407-DCC7-43AE-AC6E-B72522D8D755}" type="presOf" srcId="{0F76EF49-00D8-42DC-9413-82737C7CD86E}" destId="{513B9D3E-352D-483E-9FDD-C23BC5B7666C}" srcOrd="0" destOrd="0" presId="urn:microsoft.com/office/officeart/2005/8/layout/list1"/>
    <dgm:cxn modelId="{7828AC07-65C2-4741-915F-CDB13BF3ADAC}" type="presOf" srcId="{F4AE8D59-20EF-4D65-8F3E-829150813852}" destId="{6FEEB94B-5683-4C2A-A311-695A2D2C64F2}" srcOrd="0" destOrd="0" presId="urn:microsoft.com/office/officeart/2005/8/layout/list1"/>
    <dgm:cxn modelId="{00993723-7145-46B0-91F0-CC472DA56326}" srcId="{635C9FEC-5277-4BC6-9F5B-F1B43FC601D2}" destId="{4C8DB449-940C-40CB-B640-8F7F1B9582B0}" srcOrd="5" destOrd="0" parTransId="{A1A2AC05-3816-4909-9A07-EF9845BCBF92}" sibTransId="{02EE3C99-9680-48D8-BDCE-C15355DD5AEA}"/>
    <dgm:cxn modelId="{AD356823-516B-4F6D-ABAC-0186E7ECB7F4}" type="presOf" srcId="{A15E6674-6083-4293-B22D-A5E9FB1D75F8}" destId="{DD36E05F-847C-469F-A293-3C86CDCD27FC}" srcOrd="1" destOrd="0" presId="urn:microsoft.com/office/officeart/2005/8/layout/list1"/>
    <dgm:cxn modelId="{E9478329-C3C2-4741-8FA2-3D2D51147A91}" type="presOf" srcId="{AA63285C-6DE6-4DCE-8533-7E07BB5BE306}" destId="{49D4DB34-9C6A-4355-A523-C99C4465B5D2}" srcOrd="0" destOrd="0" presId="urn:microsoft.com/office/officeart/2005/8/layout/list1"/>
    <dgm:cxn modelId="{8A8F902D-2D7B-4600-8A29-75B88F604974}" type="presOf" srcId="{4C8DB449-940C-40CB-B640-8F7F1B9582B0}" destId="{45C6C923-E5F7-47A4-B74A-037DBCCB75E4}" srcOrd="1" destOrd="0" presId="urn:microsoft.com/office/officeart/2005/8/layout/list1"/>
    <dgm:cxn modelId="{1E0E6639-C901-4BAC-B7EE-92556CD50BA5}" type="presOf" srcId="{81FA4E74-2A3F-4FBA-A914-7CF8CA24C491}" destId="{B78F70B9-5EBB-4DCD-863F-D75C96F014BD}" srcOrd="1" destOrd="0" presId="urn:microsoft.com/office/officeart/2005/8/layout/list1"/>
    <dgm:cxn modelId="{8C1D103C-405A-4B9E-B49B-B24B5D06C376}" type="presOf" srcId="{A15E6674-6083-4293-B22D-A5E9FB1D75F8}" destId="{897BBA3F-66D9-4721-AE51-7526FF97DBD0}" srcOrd="0" destOrd="0" presId="urn:microsoft.com/office/officeart/2005/8/layout/list1"/>
    <dgm:cxn modelId="{73076A5E-4C09-4D44-9B6A-64FEA776CD8E}" srcId="{635C9FEC-5277-4BC6-9F5B-F1B43FC601D2}" destId="{A15E6674-6083-4293-B22D-A5E9FB1D75F8}" srcOrd="1" destOrd="0" parTransId="{F039C952-8CD5-4B5F-91F7-96FAE5506A95}" sibTransId="{B142F72E-CEC9-45F6-AFDC-BAA0A0174611}"/>
    <dgm:cxn modelId="{A451D760-617C-440E-9B6B-B8379EDC2F51}" type="presOf" srcId="{4C8DB449-940C-40CB-B640-8F7F1B9582B0}" destId="{8B29FFCE-47D9-4B78-BD19-3A4758831AFA}" srcOrd="0" destOrd="0" presId="urn:microsoft.com/office/officeart/2005/8/layout/list1"/>
    <dgm:cxn modelId="{A293BF44-93B0-45DE-84F2-C096865988EA}" type="presOf" srcId="{81FA4E74-2A3F-4FBA-A914-7CF8CA24C491}" destId="{2E042E43-B0C9-45D0-91EC-64DD51799D75}" srcOrd="0" destOrd="0" presId="urn:microsoft.com/office/officeart/2005/8/layout/list1"/>
    <dgm:cxn modelId="{7D03BB46-0D11-4881-A40B-C0DC5858F56A}" srcId="{635C9FEC-5277-4BC6-9F5B-F1B43FC601D2}" destId="{AA63285C-6DE6-4DCE-8533-7E07BB5BE306}" srcOrd="4" destOrd="0" parTransId="{546A5458-ED69-4035-B3C1-BF404D1E788F}" sibTransId="{1EFDDEAB-8FFF-4F4F-A3D9-5689506D90D9}"/>
    <dgm:cxn modelId="{EACF9372-24E2-4076-9863-78F6E063C005}" type="presOf" srcId="{55B08383-F14C-4DC9-A566-47BCAE7D6E44}" destId="{22BF39D8-F525-4B57-AF84-B16FAA3708F3}" srcOrd="1" destOrd="0" presId="urn:microsoft.com/office/officeart/2005/8/layout/list1"/>
    <dgm:cxn modelId="{585F7875-EB08-4939-B1C1-516CA68D97CE}" type="presOf" srcId="{635C9FEC-5277-4BC6-9F5B-F1B43FC601D2}" destId="{BD5C746D-F040-4B4D-86E6-29372CE0A1FF}" srcOrd="0" destOrd="0" presId="urn:microsoft.com/office/officeart/2005/8/layout/list1"/>
    <dgm:cxn modelId="{0E979857-DD07-4CC2-B6F1-92A8A06876ED}" type="presOf" srcId="{AA63285C-6DE6-4DCE-8533-7E07BB5BE306}" destId="{5E9C05E4-A449-42DA-92A5-83811BFDAC0D}" srcOrd="1" destOrd="0" presId="urn:microsoft.com/office/officeart/2005/8/layout/list1"/>
    <dgm:cxn modelId="{14FB6480-E4A4-47F8-B776-FF530BA5F4E1}" srcId="{635C9FEC-5277-4BC6-9F5B-F1B43FC601D2}" destId="{F4AE8D59-20EF-4D65-8F3E-829150813852}" srcOrd="0" destOrd="0" parTransId="{C97E309F-2EEC-469C-8C4D-BC9667DAAB93}" sibTransId="{1BE2488B-25CC-48FF-BD7E-D9C6E8927352}"/>
    <dgm:cxn modelId="{A467E3AC-801F-4210-8BA2-0D411E32C859}" srcId="{635C9FEC-5277-4BC6-9F5B-F1B43FC601D2}" destId="{0F76EF49-00D8-42DC-9413-82737C7CD86E}" srcOrd="6" destOrd="0" parTransId="{D5B186C6-04A0-4EBE-93D8-D9BBEB1BB522}" sibTransId="{ACC327F9-BE1E-43D2-9503-0F6695FE54B6}"/>
    <dgm:cxn modelId="{7B7AA7B8-08D4-4CEE-8EA2-C8185F108F07}" type="presOf" srcId="{F4AE8D59-20EF-4D65-8F3E-829150813852}" destId="{9D00D2C4-D1F0-4E75-AF99-2A4D2E6EDCE7}" srcOrd="1" destOrd="0" presId="urn:microsoft.com/office/officeart/2005/8/layout/list1"/>
    <dgm:cxn modelId="{E901ACBE-D993-4B58-AC0B-053F010EB4A9}" srcId="{635C9FEC-5277-4BC6-9F5B-F1B43FC601D2}" destId="{55B08383-F14C-4DC9-A566-47BCAE7D6E44}" srcOrd="3" destOrd="0" parTransId="{3ABF5214-60F3-4C7E-84D2-29F4AE3FD401}" sibTransId="{D558A607-EFA5-48CE-9295-6531D46CA186}"/>
    <dgm:cxn modelId="{9395B0DA-E92D-4AAC-80BC-B10FDBFEBFE9}" type="presOf" srcId="{0F76EF49-00D8-42DC-9413-82737C7CD86E}" destId="{C8CBE577-6A0C-4262-BE9A-ECA4CC3FD561}" srcOrd="1" destOrd="0" presId="urn:microsoft.com/office/officeart/2005/8/layout/list1"/>
    <dgm:cxn modelId="{821E56DF-2738-4978-9A06-E15EE9662CE7}" type="presOf" srcId="{55B08383-F14C-4DC9-A566-47BCAE7D6E44}" destId="{213CC4B4-AB6C-48B2-832A-25D9CF874D0A}" srcOrd="0" destOrd="0" presId="urn:microsoft.com/office/officeart/2005/8/layout/list1"/>
    <dgm:cxn modelId="{C4E72BE0-626D-4435-94E0-AE0B70B4A8A3}" srcId="{635C9FEC-5277-4BC6-9F5B-F1B43FC601D2}" destId="{81FA4E74-2A3F-4FBA-A914-7CF8CA24C491}" srcOrd="2" destOrd="0" parTransId="{4B35F373-7605-4395-A5B0-BB17AF655292}" sibTransId="{687809C3-5976-4841-8E7A-F584B3C1994D}"/>
    <dgm:cxn modelId="{03FA3723-AD88-43BD-97EE-9225F4D56DC5}" type="presParOf" srcId="{BD5C746D-F040-4B4D-86E6-29372CE0A1FF}" destId="{BC625796-0140-4302-A1F0-19D7035EDE9E}" srcOrd="0" destOrd="0" presId="urn:microsoft.com/office/officeart/2005/8/layout/list1"/>
    <dgm:cxn modelId="{041368BA-0639-4599-BCB4-1D19DCA86842}" type="presParOf" srcId="{BC625796-0140-4302-A1F0-19D7035EDE9E}" destId="{6FEEB94B-5683-4C2A-A311-695A2D2C64F2}" srcOrd="0" destOrd="0" presId="urn:microsoft.com/office/officeart/2005/8/layout/list1"/>
    <dgm:cxn modelId="{FA72B5DE-7643-4261-B028-09C7DED2F289}" type="presParOf" srcId="{BC625796-0140-4302-A1F0-19D7035EDE9E}" destId="{9D00D2C4-D1F0-4E75-AF99-2A4D2E6EDCE7}" srcOrd="1" destOrd="0" presId="urn:microsoft.com/office/officeart/2005/8/layout/list1"/>
    <dgm:cxn modelId="{95239342-E335-4B82-B905-CF504B0BEB8F}" type="presParOf" srcId="{BD5C746D-F040-4B4D-86E6-29372CE0A1FF}" destId="{36A53426-4E89-4C01-88BE-32AB55399749}" srcOrd="1" destOrd="0" presId="urn:microsoft.com/office/officeart/2005/8/layout/list1"/>
    <dgm:cxn modelId="{9A842065-8B1E-4902-9415-43DEFB128A33}" type="presParOf" srcId="{BD5C746D-F040-4B4D-86E6-29372CE0A1FF}" destId="{5E267DD4-3D4B-4884-AD84-786B0E74EA1D}" srcOrd="2" destOrd="0" presId="urn:microsoft.com/office/officeart/2005/8/layout/list1"/>
    <dgm:cxn modelId="{7A6F934E-1423-4A65-B47D-6B668EF860EB}" type="presParOf" srcId="{BD5C746D-F040-4B4D-86E6-29372CE0A1FF}" destId="{3E23476A-0D15-4A44-AE30-A7B5B0DC6632}" srcOrd="3" destOrd="0" presId="urn:microsoft.com/office/officeart/2005/8/layout/list1"/>
    <dgm:cxn modelId="{7DCAA783-7323-4405-AD8A-1E0E060EC419}" type="presParOf" srcId="{BD5C746D-F040-4B4D-86E6-29372CE0A1FF}" destId="{95204582-80AF-4D8F-B4CF-4BB104878BFF}" srcOrd="4" destOrd="0" presId="urn:microsoft.com/office/officeart/2005/8/layout/list1"/>
    <dgm:cxn modelId="{44E10875-0633-4B11-8AE9-AE9A156FA140}" type="presParOf" srcId="{95204582-80AF-4D8F-B4CF-4BB104878BFF}" destId="{897BBA3F-66D9-4721-AE51-7526FF97DBD0}" srcOrd="0" destOrd="0" presId="urn:microsoft.com/office/officeart/2005/8/layout/list1"/>
    <dgm:cxn modelId="{5A033CB5-8426-4043-9443-966F29E3939F}" type="presParOf" srcId="{95204582-80AF-4D8F-B4CF-4BB104878BFF}" destId="{DD36E05F-847C-469F-A293-3C86CDCD27FC}" srcOrd="1" destOrd="0" presId="urn:microsoft.com/office/officeart/2005/8/layout/list1"/>
    <dgm:cxn modelId="{41B3BB76-9EDE-45C0-ACDE-DA8F0027BD53}" type="presParOf" srcId="{BD5C746D-F040-4B4D-86E6-29372CE0A1FF}" destId="{9102936C-0CF4-4D83-86F0-E570001ED16B}" srcOrd="5" destOrd="0" presId="urn:microsoft.com/office/officeart/2005/8/layout/list1"/>
    <dgm:cxn modelId="{1373482E-6D4E-4C47-BB7C-0F50FB3C1EAB}" type="presParOf" srcId="{BD5C746D-F040-4B4D-86E6-29372CE0A1FF}" destId="{12A10F84-1C1B-4907-BDA6-52C4C08BB329}" srcOrd="6" destOrd="0" presId="urn:microsoft.com/office/officeart/2005/8/layout/list1"/>
    <dgm:cxn modelId="{465F6347-F23F-470B-A81C-B798DD42A45E}" type="presParOf" srcId="{BD5C746D-F040-4B4D-86E6-29372CE0A1FF}" destId="{D2B87435-EA66-4488-A4EE-8FAF64CB245C}" srcOrd="7" destOrd="0" presId="urn:microsoft.com/office/officeart/2005/8/layout/list1"/>
    <dgm:cxn modelId="{75F15892-A55A-40BC-8083-6FD2A73136B7}" type="presParOf" srcId="{BD5C746D-F040-4B4D-86E6-29372CE0A1FF}" destId="{F7991BCB-C397-4D84-A156-F62E8A96B294}" srcOrd="8" destOrd="0" presId="urn:microsoft.com/office/officeart/2005/8/layout/list1"/>
    <dgm:cxn modelId="{64638E17-E68C-4EAD-9B3E-E62F5663B91C}" type="presParOf" srcId="{F7991BCB-C397-4D84-A156-F62E8A96B294}" destId="{2E042E43-B0C9-45D0-91EC-64DD51799D75}" srcOrd="0" destOrd="0" presId="urn:microsoft.com/office/officeart/2005/8/layout/list1"/>
    <dgm:cxn modelId="{E24DC7F1-3CF2-4628-AE5A-2331C6671E6B}" type="presParOf" srcId="{F7991BCB-C397-4D84-A156-F62E8A96B294}" destId="{B78F70B9-5EBB-4DCD-863F-D75C96F014BD}" srcOrd="1" destOrd="0" presId="urn:microsoft.com/office/officeart/2005/8/layout/list1"/>
    <dgm:cxn modelId="{2EEFD8DE-AE8C-46FE-BE51-BCAD386D63E2}" type="presParOf" srcId="{BD5C746D-F040-4B4D-86E6-29372CE0A1FF}" destId="{46629C22-1FCF-4DDA-8CDE-C5CFFC4E4F46}" srcOrd="9" destOrd="0" presId="urn:microsoft.com/office/officeart/2005/8/layout/list1"/>
    <dgm:cxn modelId="{B3A35755-FCEC-45A3-81C9-5B7797B113A6}" type="presParOf" srcId="{BD5C746D-F040-4B4D-86E6-29372CE0A1FF}" destId="{81A0F631-FC69-46C2-9BF3-9BAB7167CAF5}" srcOrd="10" destOrd="0" presId="urn:microsoft.com/office/officeart/2005/8/layout/list1"/>
    <dgm:cxn modelId="{0A9A0241-C9EE-459D-BB78-B49D1C80D76D}" type="presParOf" srcId="{BD5C746D-F040-4B4D-86E6-29372CE0A1FF}" destId="{365D4655-6122-427A-80E2-BB68FE6F3330}" srcOrd="11" destOrd="0" presId="urn:microsoft.com/office/officeart/2005/8/layout/list1"/>
    <dgm:cxn modelId="{91B06EBF-1144-4391-B84B-9295B43C2122}" type="presParOf" srcId="{BD5C746D-F040-4B4D-86E6-29372CE0A1FF}" destId="{BBF3846E-115F-4F75-A422-7A89A64EB8FF}" srcOrd="12" destOrd="0" presId="urn:microsoft.com/office/officeart/2005/8/layout/list1"/>
    <dgm:cxn modelId="{FACD4E9B-FE6C-4270-90CF-E0C811E161A4}" type="presParOf" srcId="{BBF3846E-115F-4F75-A422-7A89A64EB8FF}" destId="{213CC4B4-AB6C-48B2-832A-25D9CF874D0A}" srcOrd="0" destOrd="0" presId="urn:microsoft.com/office/officeart/2005/8/layout/list1"/>
    <dgm:cxn modelId="{C0840CAE-FBCB-4907-84D2-BB8403BBD666}" type="presParOf" srcId="{BBF3846E-115F-4F75-A422-7A89A64EB8FF}" destId="{22BF39D8-F525-4B57-AF84-B16FAA3708F3}" srcOrd="1" destOrd="0" presId="urn:microsoft.com/office/officeart/2005/8/layout/list1"/>
    <dgm:cxn modelId="{6A7AB0A1-60D0-456C-862F-B56B0E37B283}" type="presParOf" srcId="{BD5C746D-F040-4B4D-86E6-29372CE0A1FF}" destId="{6E43F41D-96E8-47EC-A9F3-65E00F994165}" srcOrd="13" destOrd="0" presId="urn:microsoft.com/office/officeart/2005/8/layout/list1"/>
    <dgm:cxn modelId="{0D64604B-46D8-427E-AE7C-01DC8BCB65EE}" type="presParOf" srcId="{BD5C746D-F040-4B4D-86E6-29372CE0A1FF}" destId="{8A9EA806-C55D-447B-B5EC-EABDB0BC46CD}" srcOrd="14" destOrd="0" presId="urn:microsoft.com/office/officeart/2005/8/layout/list1"/>
    <dgm:cxn modelId="{60FE8DD1-CBC4-4CE2-B351-BA31115B7115}" type="presParOf" srcId="{BD5C746D-F040-4B4D-86E6-29372CE0A1FF}" destId="{95CCE663-90BC-46DB-847B-9DF3EBA6332D}" srcOrd="15" destOrd="0" presId="urn:microsoft.com/office/officeart/2005/8/layout/list1"/>
    <dgm:cxn modelId="{3FFF6AF8-140C-4F03-A119-D2E1714A25EA}" type="presParOf" srcId="{BD5C746D-F040-4B4D-86E6-29372CE0A1FF}" destId="{3174F2C4-DBB8-4338-991F-0C87790454C2}" srcOrd="16" destOrd="0" presId="urn:microsoft.com/office/officeart/2005/8/layout/list1"/>
    <dgm:cxn modelId="{2B0BBA80-F54D-4A1F-8755-B9D37C5C9170}" type="presParOf" srcId="{3174F2C4-DBB8-4338-991F-0C87790454C2}" destId="{49D4DB34-9C6A-4355-A523-C99C4465B5D2}" srcOrd="0" destOrd="0" presId="urn:microsoft.com/office/officeart/2005/8/layout/list1"/>
    <dgm:cxn modelId="{DA517E31-92D9-4503-9688-53E8BA46BEAA}" type="presParOf" srcId="{3174F2C4-DBB8-4338-991F-0C87790454C2}" destId="{5E9C05E4-A449-42DA-92A5-83811BFDAC0D}" srcOrd="1" destOrd="0" presId="urn:microsoft.com/office/officeart/2005/8/layout/list1"/>
    <dgm:cxn modelId="{EFD6181C-7139-4D4C-9EBD-CB342164BB01}" type="presParOf" srcId="{BD5C746D-F040-4B4D-86E6-29372CE0A1FF}" destId="{06F61A6F-DB5F-43EE-8F43-A80D799C6BFA}" srcOrd="17" destOrd="0" presId="urn:microsoft.com/office/officeart/2005/8/layout/list1"/>
    <dgm:cxn modelId="{ADF251E8-D25C-4920-ABE6-E7280E54310F}" type="presParOf" srcId="{BD5C746D-F040-4B4D-86E6-29372CE0A1FF}" destId="{1F35F27F-42E5-4884-998D-AA47A4C488CD}" srcOrd="18" destOrd="0" presId="urn:microsoft.com/office/officeart/2005/8/layout/list1"/>
    <dgm:cxn modelId="{41BA9BFC-D3DB-4342-8A0E-AA748173BFF5}" type="presParOf" srcId="{BD5C746D-F040-4B4D-86E6-29372CE0A1FF}" destId="{1312DE39-A85B-4C74-AA94-A9D519E16D10}" srcOrd="19" destOrd="0" presId="urn:microsoft.com/office/officeart/2005/8/layout/list1"/>
    <dgm:cxn modelId="{16ADD4FE-13FB-418D-9E39-8093B0C3E0B8}" type="presParOf" srcId="{BD5C746D-F040-4B4D-86E6-29372CE0A1FF}" destId="{F6237D8A-D079-416C-B057-D9C4FF2E87F0}" srcOrd="20" destOrd="0" presId="urn:microsoft.com/office/officeart/2005/8/layout/list1"/>
    <dgm:cxn modelId="{7568C114-5A71-4B3F-AE99-C6225E3DF8CB}" type="presParOf" srcId="{F6237D8A-D079-416C-B057-D9C4FF2E87F0}" destId="{8B29FFCE-47D9-4B78-BD19-3A4758831AFA}" srcOrd="0" destOrd="0" presId="urn:microsoft.com/office/officeart/2005/8/layout/list1"/>
    <dgm:cxn modelId="{086A97C4-154B-436D-863B-5D96980F3A4C}" type="presParOf" srcId="{F6237D8A-D079-416C-B057-D9C4FF2E87F0}" destId="{45C6C923-E5F7-47A4-B74A-037DBCCB75E4}" srcOrd="1" destOrd="0" presId="urn:microsoft.com/office/officeart/2005/8/layout/list1"/>
    <dgm:cxn modelId="{93607879-82C2-46FE-974F-4051BAE06AF7}" type="presParOf" srcId="{BD5C746D-F040-4B4D-86E6-29372CE0A1FF}" destId="{E03760BC-8BF6-4CE8-946F-01FD984731C8}" srcOrd="21" destOrd="0" presId="urn:microsoft.com/office/officeart/2005/8/layout/list1"/>
    <dgm:cxn modelId="{E6FFB09F-7BE9-4ABC-A1E4-17CCC89150BE}" type="presParOf" srcId="{BD5C746D-F040-4B4D-86E6-29372CE0A1FF}" destId="{687BEC65-A3F4-45DE-A3CD-D9CCC4991632}" srcOrd="22" destOrd="0" presId="urn:microsoft.com/office/officeart/2005/8/layout/list1"/>
    <dgm:cxn modelId="{89808C18-251D-48D6-A3F0-E166DE2F2561}" type="presParOf" srcId="{BD5C746D-F040-4B4D-86E6-29372CE0A1FF}" destId="{F40AE8A8-C4C2-469E-9213-974F1A050292}" srcOrd="23" destOrd="0" presId="urn:microsoft.com/office/officeart/2005/8/layout/list1"/>
    <dgm:cxn modelId="{C5ACB7DF-61DA-4614-9BEF-6442DB8350BF}" type="presParOf" srcId="{BD5C746D-F040-4B4D-86E6-29372CE0A1FF}" destId="{A95F351A-4D86-45C5-8DFB-9026EB0E101E}" srcOrd="24" destOrd="0" presId="urn:microsoft.com/office/officeart/2005/8/layout/list1"/>
    <dgm:cxn modelId="{0126FFDC-DFAE-411A-8C49-AAD43A569019}" type="presParOf" srcId="{A95F351A-4D86-45C5-8DFB-9026EB0E101E}" destId="{513B9D3E-352D-483E-9FDD-C23BC5B7666C}" srcOrd="0" destOrd="0" presId="urn:microsoft.com/office/officeart/2005/8/layout/list1"/>
    <dgm:cxn modelId="{9BB54A77-4DB6-44AC-9ADA-0C6FE33F493E}" type="presParOf" srcId="{A95F351A-4D86-45C5-8DFB-9026EB0E101E}" destId="{C8CBE577-6A0C-4262-BE9A-ECA4CC3FD561}" srcOrd="1" destOrd="0" presId="urn:microsoft.com/office/officeart/2005/8/layout/list1"/>
    <dgm:cxn modelId="{55043018-D9D3-460D-BE14-9AC091E11F1F}" type="presParOf" srcId="{BD5C746D-F040-4B4D-86E6-29372CE0A1FF}" destId="{283C5B98-AC01-47EA-BBE1-CD8F85AAADCA}" srcOrd="25" destOrd="0" presId="urn:microsoft.com/office/officeart/2005/8/layout/list1"/>
    <dgm:cxn modelId="{93ECA7AF-0F82-4123-979C-23103C626AC0}" type="presParOf" srcId="{BD5C746D-F040-4B4D-86E6-29372CE0A1FF}" destId="{07897AFE-9FBC-4A80-AB33-B3098197FD6F}" srcOrd="2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E8E8E5-EA3F-4FA5-B13B-77BE9AB4265A}" type="doc">
      <dgm:prSet loTypeId="urn:microsoft.com/office/officeart/2005/8/layout/hierarchy2" loCatId="hierarchy" qsTypeId="urn:microsoft.com/office/officeart/2005/8/quickstyle/3d1" qsCatId="3D" csTypeId="urn:microsoft.com/office/officeart/2005/8/colors/colorful1" csCatId="colorful" phldr="1"/>
      <dgm:spPr/>
      <dgm:t>
        <a:bodyPr/>
        <a:lstStyle/>
        <a:p>
          <a:endParaRPr lang="en-US"/>
        </a:p>
      </dgm:t>
    </dgm:pt>
    <dgm:pt modelId="{4B124C7D-C66A-4D6A-9E1C-8E68C3FC9397}">
      <dgm:prSet phldrT="[Text]"/>
      <dgm:spPr/>
      <dgm:t>
        <a:bodyPr/>
        <a:lstStyle/>
        <a:p>
          <a:r>
            <a:rPr lang="zh-CN" altLang="en-US" dirty="0">
              <a:solidFill>
                <a:schemeClr val="tx1"/>
              </a:solidFill>
              <a:latin typeface="STKaiti" panose="02010600040101010101" pitchFamily="2" charset="-122"/>
              <a:ea typeface="STKaiti" panose="02010600040101010101" pitchFamily="2" charset="-122"/>
            </a:rPr>
            <a:t>软件</a:t>
          </a:r>
          <a:endParaRPr lang="en-US" dirty="0">
            <a:solidFill>
              <a:schemeClr val="tx1"/>
            </a:solidFill>
            <a:latin typeface="STKaiti" panose="02010600040101010101" pitchFamily="2" charset="-122"/>
            <a:ea typeface="STKaiti" panose="02010600040101010101" pitchFamily="2" charset="-122"/>
          </a:endParaRPr>
        </a:p>
      </dgm:t>
    </dgm:pt>
    <dgm:pt modelId="{B5E3DFE4-60DF-493B-8386-B09DBCED5500}" type="parTrans" cxnId="{9100067F-22C4-4A54-BDA3-DFBC091B6085}">
      <dgm:prSet/>
      <dgm:spPr/>
      <dgm:t>
        <a:bodyPr/>
        <a:lstStyle/>
        <a:p>
          <a:endParaRPr lang="en-US"/>
        </a:p>
      </dgm:t>
    </dgm:pt>
    <dgm:pt modelId="{09BE9E80-7A98-47E7-A803-D0EA1FAC013D}" type="sibTrans" cxnId="{9100067F-22C4-4A54-BDA3-DFBC091B6085}">
      <dgm:prSet/>
      <dgm:spPr/>
      <dgm:t>
        <a:bodyPr/>
        <a:lstStyle/>
        <a:p>
          <a:endParaRPr lang="en-US"/>
        </a:p>
      </dgm:t>
    </dgm:pt>
    <dgm:pt modelId="{3E4F43FA-C7CC-48E2-A5A3-302D740FE16D}">
      <dgm:prSet phldrT="[Text]" custT="1"/>
      <dgm:spPr/>
      <dgm:t>
        <a:bodyPr/>
        <a:lstStyle/>
        <a:p>
          <a:r>
            <a:rPr lang="zh-CN" altLang="en-US" sz="4900" kern="1200" dirty="0">
              <a:solidFill>
                <a:prstClr val="black"/>
              </a:solidFill>
              <a:latin typeface="STKaiti" panose="02010600040101010101" pitchFamily="2" charset="-122"/>
              <a:ea typeface="STKaiti" panose="02010600040101010101" pitchFamily="2" charset="-122"/>
              <a:cs typeface="+mn-cs"/>
            </a:rPr>
            <a:t>操作系统</a:t>
          </a:r>
          <a:endParaRPr lang="en-US" sz="4900" kern="1200" dirty="0">
            <a:solidFill>
              <a:prstClr val="black"/>
            </a:solidFill>
            <a:latin typeface="STKaiti" panose="02010600040101010101" pitchFamily="2" charset="-122"/>
            <a:ea typeface="STKaiti" panose="02010600040101010101" pitchFamily="2" charset="-122"/>
            <a:cs typeface="+mn-cs"/>
          </a:endParaRPr>
        </a:p>
      </dgm:t>
    </dgm:pt>
    <dgm:pt modelId="{BB0F42D5-BE4F-4E5C-A44F-36E4DDABFD46}" type="parTrans" cxnId="{45271C06-B0D9-450B-BAAC-DDA77885A251}">
      <dgm:prSet/>
      <dgm:spPr/>
      <dgm:t>
        <a:bodyPr/>
        <a:lstStyle/>
        <a:p>
          <a:endParaRPr lang="en-US"/>
        </a:p>
      </dgm:t>
    </dgm:pt>
    <dgm:pt modelId="{49E5F58B-945D-48FC-B390-62FF798E1BDD}" type="sibTrans" cxnId="{45271C06-B0D9-450B-BAAC-DDA77885A251}">
      <dgm:prSet/>
      <dgm:spPr/>
      <dgm:t>
        <a:bodyPr/>
        <a:lstStyle/>
        <a:p>
          <a:endParaRPr lang="en-US"/>
        </a:p>
      </dgm:t>
    </dgm:pt>
    <dgm:pt modelId="{03ECC4B4-2C62-4A9A-A61B-5AC96BE012D3}">
      <dgm:prSet phldrT="[Text]" custT="1"/>
      <dgm:spPr/>
      <dgm:t>
        <a:bodyPr/>
        <a:lstStyle/>
        <a:p>
          <a:r>
            <a:rPr lang="zh-CN" altLang="en-US" sz="4900" kern="1200" dirty="0">
              <a:solidFill>
                <a:schemeClr val="tx1"/>
              </a:solidFill>
              <a:latin typeface="STKaiti" panose="02010600040101010101" pitchFamily="2" charset="-122"/>
              <a:ea typeface="STKaiti" panose="02010600040101010101" pitchFamily="2" charset="-122"/>
              <a:cs typeface="+mn-cs"/>
            </a:rPr>
            <a:t>开发</a:t>
          </a:r>
          <a:r>
            <a:rPr lang="zh-CN" altLang="en-US" sz="4900" kern="1200" dirty="0">
              <a:solidFill>
                <a:schemeClr val="tx1"/>
              </a:solidFill>
              <a:latin typeface="STKaiti" panose="02010600040101010101" pitchFamily="2" charset="-122"/>
              <a:ea typeface="STKaiti" panose="02010600040101010101" pitchFamily="2" charset="-122"/>
            </a:rPr>
            <a:t>的程序</a:t>
          </a:r>
          <a:endParaRPr lang="en-US" sz="4900" kern="1200" dirty="0">
            <a:solidFill>
              <a:schemeClr val="tx1"/>
            </a:solidFill>
            <a:latin typeface="STKaiti" panose="02010600040101010101" pitchFamily="2" charset="-122"/>
            <a:ea typeface="STKaiti" panose="02010600040101010101" pitchFamily="2" charset="-122"/>
          </a:endParaRPr>
        </a:p>
      </dgm:t>
    </dgm:pt>
    <dgm:pt modelId="{3B09A190-319F-4DDB-ACDA-11BA48D4A149}" type="sibTrans" cxnId="{3E9A52CF-D72B-4FAD-BB4E-6C62568F480C}">
      <dgm:prSet/>
      <dgm:spPr/>
      <dgm:t>
        <a:bodyPr/>
        <a:lstStyle/>
        <a:p>
          <a:endParaRPr lang="en-US"/>
        </a:p>
      </dgm:t>
    </dgm:pt>
    <dgm:pt modelId="{8097BBDC-8EB5-44B0-8CF5-905070E29D84}" type="parTrans" cxnId="{3E9A52CF-D72B-4FAD-BB4E-6C62568F480C}">
      <dgm:prSet/>
      <dgm:spPr/>
      <dgm:t>
        <a:bodyPr/>
        <a:lstStyle/>
        <a:p>
          <a:endParaRPr lang="en-US"/>
        </a:p>
      </dgm:t>
    </dgm:pt>
    <dgm:pt modelId="{C8B27269-A410-436E-9E11-EA75406977C4}">
      <dgm:prSet phldrT="[Text]" custT="1"/>
      <dgm:spPr/>
      <dgm:t>
        <a:bodyPr/>
        <a:lstStyle/>
        <a:p>
          <a:r>
            <a:rPr lang="zh-CN" altLang="en-US" sz="4900" kern="1200" dirty="0">
              <a:solidFill>
                <a:prstClr val="black"/>
              </a:solidFill>
              <a:latin typeface="STKaiti" panose="02010600040101010101" pitchFamily="2" charset="-122"/>
              <a:ea typeface="STKaiti" panose="02010600040101010101" pitchFamily="2" charset="-122"/>
              <a:cs typeface="+mn-cs"/>
            </a:rPr>
            <a:t>机器人</a:t>
          </a:r>
          <a:r>
            <a:rPr lang="zh-CN" altLang="en-US" sz="4900" kern="1200" dirty="0">
              <a:solidFill>
                <a:schemeClr val="tx1"/>
              </a:solidFill>
              <a:latin typeface="STKaiti" panose="02010600040101010101" pitchFamily="2" charset="-122"/>
              <a:ea typeface="STKaiti" panose="02010600040101010101" pitchFamily="2" charset="-122"/>
            </a:rPr>
            <a:t>软件</a:t>
          </a:r>
          <a:endParaRPr lang="en-US" sz="4900" kern="1200" dirty="0">
            <a:solidFill>
              <a:schemeClr val="tx1"/>
            </a:solidFill>
            <a:latin typeface="STKaiti" panose="02010600040101010101" pitchFamily="2" charset="-122"/>
            <a:ea typeface="STKaiti" panose="02010600040101010101" pitchFamily="2" charset="-122"/>
          </a:endParaRPr>
        </a:p>
      </dgm:t>
    </dgm:pt>
    <dgm:pt modelId="{5F9CB831-7FE6-4BBB-B6A6-1853EF12955D}" type="sibTrans" cxnId="{F991DCF0-B930-4126-A69E-193C741FFBC1}">
      <dgm:prSet/>
      <dgm:spPr/>
      <dgm:t>
        <a:bodyPr/>
        <a:lstStyle/>
        <a:p>
          <a:endParaRPr lang="en-US"/>
        </a:p>
      </dgm:t>
    </dgm:pt>
    <dgm:pt modelId="{6E2BA7B8-7341-42FD-8E33-443CE9DA85CC}" type="parTrans" cxnId="{F991DCF0-B930-4126-A69E-193C741FFBC1}">
      <dgm:prSet/>
      <dgm:spPr/>
      <dgm:t>
        <a:bodyPr/>
        <a:lstStyle/>
        <a:p>
          <a:endParaRPr lang="en-US"/>
        </a:p>
      </dgm:t>
    </dgm:pt>
    <dgm:pt modelId="{0328B12B-E21D-4020-8990-7B57A2BD4BAA}" type="pres">
      <dgm:prSet presAssocID="{F0E8E8E5-EA3F-4FA5-B13B-77BE9AB4265A}" presName="diagram" presStyleCnt="0">
        <dgm:presLayoutVars>
          <dgm:chPref val="1"/>
          <dgm:dir/>
          <dgm:animOne val="branch"/>
          <dgm:animLvl val="lvl"/>
          <dgm:resizeHandles val="exact"/>
        </dgm:presLayoutVars>
      </dgm:prSet>
      <dgm:spPr/>
    </dgm:pt>
    <dgm:pt modelId="{5AD26BCD-7B6F-48FE-BFF4-60F57BA32447}" type="pres">
      <dgm:prSet presAssocID="{4B124C7D-C66A-4D6A-9E1C-8E68C3FC9397}" presName="root1" presStyleCnt="0"/>
      <dgm:spPr/>
    </dgm:pt>
    <dgm:pt modelId="{6BB42E0F-4CC2-4353-96B3-7BB1B21FE31F}" type="pres">
      <dgm:prSet presAssocID="{4B124C7D-C66A-4D6A-9E1C-8E68C3FC9397}" presName="LevelOneTextNode" presStyleLbl="node0" presStyleIdx="0" presStyleCnt="1">
        <dgm:presLayoutVars>
          <dgm:chPref val="3"/>
        </dgm:presLayoutVars>
      </dgm:prSet>
      <dgm:spPr/>
    </dgm:pt>
    <dgm:pt modelId="{0FCC64EB-D2C7-47CE-80F2-31ADA83FC9F0}" type="pres">
      <dgm:prSet presAssocID="{4B124C7D-C66A-4D6A-9E1C-8E68C3FC9397}" presName="level2hierChild" presStyleCnt="0"/>
      <dgm:spPr/>
    </dgm:pt>
    <dgm:pt modelId="{06B18BCE-3CD1-4998-A6E2-3DDF40593006}" type="pres">
      <dgm:prSet presAssocID="{BB0F42D5-BE4F-4E5C-A44F-36E4DDABFD46}" presName="conn2-1" presStyleLbl="parChTrans1D2" presStyleIdx="0" presStyleCnt="3"/>
      <dgm:spPr/>
    </dgm:pt>
    <dgm:pt modelId="{234E0A22-2428-411A-B501-3D95BA6AAA0F}" type="pres">
      <dgm:prSet presAssocID="{BB0F42D5-BE4F-4E5C-A44F-36E4DDABFD46}" presName="connTx" presStyleLbl="parChTrans1D2" presStyleIdx="0" presStyleCnt="3"/>
      <dgm:spPr/>
    </dgm:pt>
    <dgm:pt modelId="{B0EEAAC4-18AC-4FF7-BE67-3F04108FB9EE}" type="pres">
      <dgm:prSet presAssocID="{3E4F43FA-C7CC-48E2-A5A3-302D740FE16D}" presName="root2" presStyleCnt="0"/>
      <dgm:spPr/>
    </dgm:pt>
    <dgm:pt modelId="{C978FDE5-F97B-4E0A-9195-0012C0AB1BDF}" type="pres">
      <dgm:prSet presAssocID="{3E4F43FA-C7CC-48E2-A5A3-302D740FE16D}" presName="LevelTwoTextNode" presStyleLbl="node2" presStyleIdx="0" presStyleCnt="3">
        <dgm:presLayoutVars>
          <dgm:chPref val="3"/>
        </dgm:presLayoutVars>
      </dgm:prSet>
      <dgm:spPr/>
    </dgm:pt>
    <dgm:pt modelId="{47FD8E57-6D3B-46C4-B375-389647DD1E67}" type="pres">
      <dgm:prSet presAssocID="{3E4F43FA-C7CC-48E2-A5A3-302D740FE16D}" presName="level3hierChild" presStyleCnt="0"/>
      <dgm:spPr/>
    </dgm:pt>
    <dgm:pt modelId="{EF91ADD9-47ED-477E-B5EF-EADCD58A72C5}" type="pres">
      <dgm:prSet presAssocID="{6E2BA7B8-7341-42FD-8E33-443CE9DA85CC}" presName="conn2-1" presStyleLbl="parChTrans1D2" presStyleIdx="1" presStyleCnt="3"/>
      <dgm:spPr/>
    </dgm:pt>
    <dgm:pt modelId="{15F5B13A-BDEE-41A1-8C9F-9B3DC44A8CA0}" type="pres">
      <dgm:prSet presAssocID="{6E2BA7B8-7341-42FD-8E33-443CE9DA85CC}" presName="connTx" presStyleLbl="parChTrans1D2" presStyleIdx="1" presStyleCnt="3"/>
      <dgm:spPr/>
    </dgm:pt>
    <dgm:pt modelId="{35B7FAE3-8492-408F-AACA-F46F66AA406B}" type="pres">
      <dgm:prSet presAssocID="{C8B27269-A410-436E-9E11-EA75406977C4}" presName="root2" presStyleCnt="0"/>
      <dgm:spPr/>
    </dgm:pt>
    <dgm:pt modelId="{5612E11E-B70E-4FE9-A4FE-F46399E34CE0}" type="pres">
      <dgm:prSet presAssocID="{C8B27269-A410-436E-9E11-EA75406977C4}" presName="LevelTwoTextNode" presStyleLbl="node2" presStyleIdx="1" presStyleCnt="3">
        <dgm:presLayoutVars>
          <dgm:chPref val="3"/>
        </dgm:presLayoutVars>
      </dgm:prSet>
      <dgm:spPr/>
    </dgm:pt>
    <dgm:pt modelId="{7C4C8738-0630-4C48-9487-73FA41A366AE}" type="pres">
      <dgm:prSet presAssocID="{C8B27269-A410-436E-9E11-EA75406977C4}" presName="level3hierChild" presStyleCnt="0"/>
      <dgm:spPr/>
    </dgm:pt>
    <dgm:pt modelId="{A9141B90-921B-4B25-8997-2F7CF3FE4CA5}" type="pres">
      <dgm:prSet presAssocID="{8097BBDC-8EB5-44B0-8CF5-905070E29D84}" presName="conn2-1" presStyleLbl="parChTrans1D2" presStyleIdx="2" presStyleCnt="3"/>
      <dgm:spPr/>
    </dgm:pt>
    <dgm:pt modelId="{43DCDC8A-772B-4A34-80B7-D3654CB791B3}" type="pres">
      <dgm:prSet presAssocID="{8097BBDC-8EB5-44B0-8CF5-905070E29D84}" presName="connTx" presStyleLbl="parChTrans1D2" presStyleIdx="2" presStyleCnt="3"/>
      <dgm:spPr/>
    </dgm:pt>
    <dgm:pt modelId="{DF965D87-80C8-4F7F-8F41-F414976FC741}" type="pres">
      <dgm:prSet presAssocID="{03ECC4B4-2C62-4A9A-A61B-5AC96BE012D3}" presName="root2" presStyleCnt="0"/>
      <dgm:spPr/>
    </dgm:pt>
    <dgm:pt modelId="{9AEE1D19-61CC-4CA2-A138-D84B09E64714}" type="pres">
      <dgm:prSet presAssocID="{03ECC4B4-2C62-4A9A-A61B-5AC96BE012D3}" presName="LevelTwoTextNode" presStyleLbl="node2" presStyleIdx="2" presStyleCnt="3">
        <dgm:presLayoutVars>
          <dgm:chPref val="3"/>
        </dgm:presLayoutVars>
      </dgm:prSet>
      <dgm:spPr/>
    </dgm:pt>
    <dgm:pt modelId="{93DD303B-2497-46B6-AC8E-E0D4FB73EC15}" type="pres">
      <dgm:prSet presAssocID="{03ECC4B4-2C62-4A9A-A61B-5AC96BE012D3}" presName="level3hierChild" presStyleCnt="0"/>
      <dgm:spPr/>
    </dgm:pt>
  </dgm:ptLst>
  <dgm:cxnLst>
    <dgm:cxn modelId="{45271C06-B0D9-450B-BAAC-DDA77885A251}" srcId="{4B124C7D-C66A-4D6A-9E1C-8E68C3FC9397}" destId="{3E4F43FA-C7CC-48E2-A5A3-302D740FE16D}" srcOrd="0" destOrd="0" parTransId="{BB0F42D5-BE4F-4E5C-A44F-36E4DDABFD46}" sibTransId="{49E5F58B-945D-48FC-B390-62FF798E1BDD}"/>
    <dgm:cxn modelId="{1CD7E51E-E020-4AB4-8EC5-E48E545A6F4A}" type="presOf" srcId="{C8B27269-A410-436E-9E11-EA75406977C4}" destId="{5612E11E-B70E-4FE9-A4FE-F46399E34CE0}" srcOrd="0" destOrd="0" presId="urn:microsoft.com/office/officeart/2005/8/layout/hierarchy2"/>
    <dgm:cxn modelId="{D9C0C52A-D33C-44A7-BB81-743311758B08}" type="presOf" srcId="{3E4F43FA-C7CC-48E2-A5A3-302D740FE16D}" destId="{C978FDE5-F97B-4E0A-9195-0012C0AB1BDF}" srcOrd="0" destOrd="0" presId="urn:microsoft.com/office/officeart/2005/8/layout/hierarchy2"/>
    <dgm:cxn modelId="{5067D52C-1E0F-4FE5-903D-4C0E8543D8BE}" type="presOf" srcId="{BB0F42D5-BE4F-4E5C-A44F-36E4DDABFD46}" destId="{234E0A22-2428-411A-B501-3D95BA6AAA0F}" srcOrd="1" destOrd="0" presId="urn:microsoft.com/office/officeart/2005/8/layout/hierarchy2"/>
    <dgm:cxn modelId="{521D1030-995A-4B45-B6B4-1647C53F9E28}" type="presOf" srcId="{6E2BA7B8-7341-42FD-8E33-443CE9DA85CC}" destId="{EF91ADD9-47ED-477E-B5EF-EADCD58A72C5}" srcOrd="0" destOrd="0" presId="urn:microsoft.com/office/officeart/2005/8/layout/hierarchy2"/>
    <dgm:cxn modelId="{20AB5F62-A0FE-43D2-936A-37BAB5B69DEA}" type="presOf" srcId="{03ECC4B4-2C62-4A9A-A61B-5AC96BE012D3}" destId="{9AEE1D19-61CC-4CA2-A138-D84B09E64714}" srcOrd="0" destOrd="0" presId="urn:microsoft.com/office/officeart/2005/8/layout/hierarchy2"/>
    <dgm:cxn modelId="{7B5E9F6D-74B3-44DE-9DBD-A938DE4FC931}" type="presOf" srcId="{BB0F42D5-BE4F-4E5C-A44F-36E4DDABFD46}" destId="{06B18BCE-3CD1-4998-A6E2-3DDF40593006}" srcOrd="0" destOrd="0" presId="urn:microsoft.com/office/officeart/2005/8/layout/hierarchy2"/>
    <dgm:cxn modelId="{1301E858-1A44-4D51-85E0-FF4C8C6430C8}" type="presOf" srcId="{4B124C7D-C66A-4D6A-9E1C-8E68C3FC9397}" destId="{6BB42E0F-4CC2-4353-96B3-7BB1B21FE31F}" srcOrd="0" destOrd="0" presId="urn:microsoft.com/office/officeart/2005/8/layout/hierarchy2"/>
    <dgm:cxn modelId="{DCBDCF7C-216D-4CDC-B248-B143220FB7A6}" type="presOf" srcId="{6E2BA7B8-7341-42FD-8E33-443CE9DA85CC}" destId="{15F5B13A-BDEE-41A1-8C9F-9B3DC44A8CA0}" srcOrd="1" destOrd="0" presId="urn:microsoft.com/office/officeart/2005/8/layout/hierarchy2"/>
    <dgm:cxn modelId="{9100067F-22C4-4A54-BDA3-DFBC091B6085}" srcId="{F0E8E8E5-EA3F-4FA5-B13B-77BE9AB4265A}" destId="{4B124C7D-C66A-4D6A-9E1C-8E68C3FC9397}" srcOrd="0" destOrd="0" parTransId="{B5E3DFE4-60DF-493B-8386-B09DBCED5500}" sibTransId="{09BE9E80-7A98-47E7-A803-D0EA1FAC013D}"/>
    <dgm:cxn modelId="{A404A189-D780-42E1-920D-EE5910B7ABCC}" type="presOf" srcId="{F0E8E8E5-EA3F-4FA5-B13B-77BE9AB4265A}" destId="{0328B12B-E21D-4020-8990-7B57A2BD4BAA}" srcOrd="0" destOrd="0" presId="urn:microsoft.com/office/officeart/2005/8/layout/hierarchy2"/>
    <dgm:cxn modelId="{DCB58895-8648-4BFB-92CF-8A5C5FABEBFF}" type="presOf" srcId="{8097BBDC-8EB5-44B0-8CF5-905070E29D84}" destId="{43DCDC8A-772B-4A34-80B7-D3654CB791B3}" srcOrd="1" destOrd="0" presId="urn:microsoft.com/office/officeart/2005/8/layout/hierarchy2"/>
    <dgm:cxn modelId="{3E9A52CF-D72B-4FAD-BB4E-6C62568F480C}" srcId="{4B124C7D-C66A-4D6A-9E1C-8E68C3FC9397}" destId="{03ECC4B4-2C62-4A9A-A61B-5AC96BE012D3}" srcOrd="2" destOrd="0" parTransId="{8097BBDC-8EB5-44B0-8CF5-905070E29D84}" sibTransId="{3B09A190-319F-4DDB-ACDA-11BA48D4A149}"/>
    <dgm:cxn modelId="{A30CF0D1-F763-42C9-9D69-295F0C8E63F4}" type="presOf" srcId="{8097BBDC-8EB5-44B0-8CF5-905070E29D84}" destId="{A9141B90-921B-4B25-8997-2F7CF3FE4CA5}" srcOrd="0" destOrd="0" presId="urn:microsoft.com/office/officeart/2005/8/layout/hierarchy2"/>
    <dgm:cxn modelId="{F991DCF0-B930-4126-A69E-193C741FFBC1}" srcId="{4B124C7D-C66A-4D6A-9E1C-8E68C3FC9397}" destId="{C8B27269-A410-436E-9E11-EA75406977C4}" srcOrd="1" destOrd="0" parTransId="{6E2BA7B8-7341-42FD-8E33-443CE9DA85CC}" sibTransId="{5F9CB831-7FE6-4BBB-B6A6-1853EF12955D}"/>
    <dgm:cxn modelId="{811F7E34-6763-48BE-A636-435B13EFD034}" type="presParOf" srcId="{0328B12B-E21D-4020-8990-7B57A2BD4BAA}" destId="{5AD26BCD-7B6F-48FE-BFF4-60F57BA32447}" srcOrd="0" destOrd="0" presId="urn:microsoft.com/office/officeart/2005/8/layout/hierarchy2"/>
    <dgm:cxn modelId="{D60097B2-B036-45C3-9B07-FB1FCBE3B2A0}" type="presParOf" srcId="{5AD26BCD-7B6F-48FE-BFF4-60F57BA32447}" destId="{6BB42E0F-4CC2-4353-96B3-7BB1B21FE31F}" srcOrd="0" destOrd="0" presId="urn:microsoft.com/office/officeart/2005/8/layout/hierarchy2"/>
    <dgm:cxn modelId="{3C052382-BA2A-4FFB-A29A-149CE2210C3A}" type="presParOf" srcId="{5AD26BCD-7B6F-48FE-BFF4-60F57BA32447}" destId="{0FCC64EB-D2C7-47CE-80F2-31ADA83FC9F0}" srcOrd="1" destOrd="0" presId="urn:microsoft.com/office/officeart/2005/8/layout/hierarchy2"/>
    <dgm:cxn modelId="{C07C9965-9EE3-40FE-A66F-5127A3DC4C83}" type="presParOf" srcId="{0FCC64EB-D2C7-47CE-80F2-31ADA83FC9F0}" destId="{06B18BCE-3CD1-4998-A6E2-3DDF40593006}" srcOrd="0" destOrd="0" presId="urn:microsoft.com/office/officeart/2005/8/layout/hierarchy2"/>
    <dgm:cxn modelId="{EF2B9A15-2E2F-45F0-B865-16631DDF3C83}" type="presParOf" srcId="{06B18BCE-3CD1-4998-A6E2-3DDF40593006}" destId="{234E0A22-2428-411A-B501-3D95BA6AAA0F}" srcOrd="0" destOrd="0" presId="urn:microsoft.com/office/officeart/2005/8/layout/hierarchy2"/>
    <dgm:cxn modelId="{8C732530-5FE4-4424-A3F4-DB7CEE159BC4}" type="presParOf" srcId="{0FCC64EB-D2C7-47CE-80F2-31ADA83FC9F0}" destId="{B0EEAAC4-18AC-4FF7-BE67-3F04108FB9EE}" srcOrd="1" destOrd="0" presId="urn:microsoft.com/office/officeart/2005/8/layout/hierarchy2"/>
    <dgm:cxn modelId="{7DE3B5D1-3CC6-4732-9581-7DE4F28A886E}" type="presParOf" srcId="{B0EEAAC4-18AC-4FF7-BE67-3F04108FB9EE}" destId="{C978FDE5-F97B-4E0A-9195-0012C0AB1BDF}" srcOrd="0" destOrd="0" presId="urn:microsoft.com/office/officeart/2005/8/layout/hierarchy2"/>
    <dgm:cxn modelId="{ACAC8B64-7204-43B9-9C4A-BA773700AB90}" type="presParOf" srcId="{B0EEAAC4-18AC-4FF7-BE67-3F04108FB9EE}" destId="{47FD8E57-6D3B-46C4-B375-389647DD1E67}" srcOrd="1" destOrd="0" presId="urn:microsoft.com/office/officeart/2005/8/layout/hierarchy2"/>
    <dgm:cxn modelId="{9993AB8A-007C-4ED3-B785-CE9150046641}" type="presParOf" srcId="{0FCC64EB-D2C7-47CE-80F2-31ADA83FC9F0}" destId="{EF91ADD9-47ED-477E-B5EF-EADCD58A72C5}" srcOrd="2" destOrd="0" presId="urn:microsoft.com/office/officeart/2005/8/layout/hierarchy2"/>
    <dgm:cxn modelId="{B9694F7F-75DF-43F4-A579-87D77FE68783}" type="presParOf" srcId="{EF91ADD9-47ED-477E-B5EF-EADCD58A72C5}" destId="{15F5B13A-BDEE-41A1-8C9F-9B3DC44A8CA0}" srcOrd="0" destOrd="0" presId="urn:microsoft.com/office/officeart/2005/8/layout/hierarchy2"/>
    <dgm:cxn modelId="{84906F8E-3037-4698-8690-E966740DDE18}" type="presParOf" srcId="{0FCC64EB-D2C7-47CE-80F2-31ADA83FC9F0}" destId="{35B7FAE3-8492-408F-AACA-F46F66AA406B}" srcOrd="3" destOrd="0" presId="urn:microsoft.com/office/officeart/2005/8/layout/hierarchy2"/>
    <dgm:cxn modelId="{53DF7158-83A0-4230-A3B9-90E420D15F30}" type="presParOf" srcId="{35B7FAE3-8492-408F-AACA-F46F66AA406B}" destId="{5612E11E-B70E-4FE9-A4FE-F46399E34CE0}" srcOrd="0" destOrd="0" presId="urn:microsoft.com/office/officeart/2005/8/layout/hierarchy2"/>
    <dgm:cxn modelId="{A06F9240-242C-461C-BA7F-4738FA68D038}" type="presParOf" srcId="{35B7FAE3-8492-408F-AACA-F46F66AA406B}" destId="{7C4C8738-0630-4C48-9487-73FA41A366AE}" srcOrd="1" destOrd="0" presId="urn:microsoft.com/office/officeart/2005/8/layout/hierarchy2"/>
    <dgm:cxn modelId="{3DFC4950-4839-4C36-AC8D-1FA903B025C5}" type="presParOf" srcId="{0FCC64EB-D2C7-47CE-80F2-31ADA83FC9F0}" destId="{A9141B90-921B-4B25-8997-2F7CF3FE4CA5}" srcOrd="4" destOrd="0" presId="urn:microsoft.com/office/officeart/2005/8/layout/hierarchy2"/>
    <dgm:cxn modelId="{06563699-447B-45FE-AC29-5B0B2DFFA4DA}" type="presParOf" srcId="{A9141B90-921B-4B25-8997-2F7CF3FE4CA5}" destId="{43DCDC8A-772B-4A34-80B7-D3654CB791B3}" srcOrd="0" destOrd="0" presId="urn:microsoft.com/office/officeart/2005/8/layout/hierarchy2"/>
    <dgm:cxn modelId="{4146DD24-D073-47F7-A3FD-655D116F1403}" type="presParOf" srcId="{0FCC64EB-D2C7-47CE-80F2-31ADA83FC9F0}" destId="{DF965D87-80C8-4F7F-8F41-F414976FC741}" srcOrd="5" destOrd="0" presId="urn:microsoft.com/office/officeart/2005/8/layout/hierarchy2"/>
    <dgm:cxn modelId="{4EA5AEFA-4FB0-4291-B592-E531599F81A2}" type="presParOf" srcId="{DF965D87-80C8-4F7F-8F41-F414976FC741}" destId="{9AEE1D19-61CC-4CA2-A138-D84B09E64714}" srcOrd="0" destOrd="0" presId="urn:microsoft.com/office/officeart/2005/8/layout/hierarchy2"/>
    <dgm:cxn modelId="{9FAC6E0B-3649-4359-89D5-5567AC8257B7}" type="presParOf" srcId="{DF965D87-80C8-4F7F-8F41-F414976FC741}" destId="{93DD303B-2497-46B6-AC8E-E0D4FB73EC15}" srcOrd="1" destOrd="0" presId="urn:microsoft.com/office/officeart/2005/8/layout/hierarchy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267DD4-3D4B-4884-AD84-786B0E74EA1D}">
      <dsp:nvSpPr>
        <dsp:cNvPr id="0" name=""/>
        <dsp:cNvSpPr/>
      </dsp:nvSpPr>
      <dsp:spPr>
        <a:xfrm>
          <a:off x="0" y="270179"/>
          <a:ext cx="6738731"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9D00D2C4-D1F0-4E75-AF99-2A4D2E6EDCE7}">
      <dsp:nvSpPr>
        <dsp:cNvPr id="0" name=""/>
        <dsp:cNvSpPr/>
      </dsp:nvSpPr>
      <dsp:spPr>
        <a:xfrm flipH="1">
          <a:off x="387086" y="150333"/>
          <a:ext cx="4587862" cy="50184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8296" tIns="0" rIns="178296" bIns="0" numCol="1" spcCol="1270" anchor="ctr" anchorCtr="0">
          <a:noAutofit/>
        </a:bodyPr>
        <a:lstStyle/>
        <a:p>
          <a:pPr marL="0" lvl="0" indent="0" algn="l" defTabSz="755650">
            <a:lnSpc>
              <a:spcPct val="90000"/>
            </a:lnSpc>
            <a:spcBef>
              <a:spcPct val="0"/>
            </a:spcBef>
            <a:spcAft>
              <a:spcPct val="35000"/>
            </a:spcAft>
            <a:buNone/>
          </a:pPr>
          <a:r>
            <a:rPr lang="en-US" altLang="zh-CN" sz="1700" b="1" kern="1200" dirty="0">
              <a:solidFill>
                <a:schemeClr val="tx1"/>
              </a:solidFill>
            </a:rPr>
            <a:t>1.</a:t>
          </a:r>
          <a:r>
            <a:rPr lang="zh-CN" altLang="en-US" sz="1700" b="1" kern="1200" dirty="0">
              <a:solidFill>
                <a:schemeClr val="tx1"/>
              </a:solidFill>
            </a:rPr>
            <a:t>机器人本体</a:t>
          </a:r>
          <a:endParaRPr lang="en-US" sz="1700" b="1" kern="1200" dirty="0">
            <a:solidFill>
              <a:schemeClr val="tx1"/>
            </a:solidFill>
          </a:endParaRPr>
        </a:p>
      </dsp:txBody>
      <dsp:txXfrm>
        <a:off x="411584" y="174831"/>
        <a:ext cx="4538866" cy="452844"/>
      </dsp:txXfrm>
    </dsp:sp>
    <dsp:sp modelId="{12A10F84-1C1B-4907-BDA6-52C4C08BB329}">
      <dsp:nvSpPr>
        <dsp:cNvPr id="0" name=""/>
        <dsp:cNvSpPr/>
      </dsp:nvSpPr>
      <dsp:spPr>
        <a:xfrm>
          <a:off x="0" y="1102798"/>
          <a:ext cx="6738731"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DD36E05F-847C-469F-A293-3C86CDCD27FC}">
      <dsp:nvSpPr>
        <dsp:cNvPr id="0" name=""/>
        <dsp:cNvSpPr/>
      </dsp:nvSpPr>
      <dsp:spPr>
        <a:xfrm>
          <a:off x="336936" y="851878"/>
          <a:ext cx="4717111" cy="50184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8296" tIns="0" rIns="178296" bIns="0" numCol="1" spcCol="1270" anchor="ctr" anchorCtr="0">
          <a:noAutofit/>
        </a:bodyPr>
        <a:lstStyle/>
        <a:p>
          <a:pPr marL="0" lvl="0" indent="0" algn="l" defTabSz="755650">
            <a:lnSpc>
              <a:spcPct val="90000"/>
            </a:lnSpc>
            <a:spcBef>
              <a:spcPct val="0"/>
            </a:spcBef>
            <a:spcAft>
              <a:spcPct val="35000"/>
            </a:spcAft>
            <a:buNone/>
          </a:pPr>
          <a:r>
            <a:rPr lang="en-US" altLang="zh-CN" sz="1700" b="1" kern="1200" dirty="0">
              <a:solidFill>
                <a:schemeClr val="tx1"/>
              </a:solidFill>
              <a:effectLst>
                <a:outerShdw blurRad="38100" dist="38100" dir="2700000" algn="tl">
                  <a:srgbClr val="000000">
                    <a:alpha val="43137"/>
                  </a:srgbClr>
                </a:outerShdw>
              </a:effectLst>
            </a:rPr>
            <a:t>2.</a:t>
          </a:r>
          <a:r>
            <a:rPr lang="zh-CN" altLang="en-US" sz="1700" b="1" kern="1200" dirty="0">
              <a:solidFill>
                <a:schemeClr val="tx1"/>
              </a:solidFill>
              <a:effectLst/>
            </a:rPr>
            <a:t>末端执行器</a:t>
          </a:r>
          <a:endParaRPr lang="en-US" sz="1700" b="1" kern="1200" dirty="0">
            <a:solidFill>
              <a:schemeClr val="tx1"/>
            </a:solidFill>
            <a:effectLst/>
          </a:endParaRPr>
        </a:p>
      </dsp:txBody>
      <dsp:txXfrm>
        <a:off x="361434" y="876376"/>
        <a:ext cx="4668115" cy="452844"/>
      </dsp:txXfrm>
    </dsp:sp>
    <dsp:sp modelId="{81A0F631-FC69-46C2-9BF3-9BAB7167CAF5}">
      <dsp:nvSpPr>
        <dsp:cNvPr id="0" name=""/>
        <dsp:cNvSpPr/>
      </dsp:nvSpPr>
      <dsp:spPr>
        <a:xfrm>
          <a:off x="0" y="1873918"/>
          <a:ext cx="6738731"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B78F70B9-5EBB-4DCD-863F-D75C96F014BD}">
      <dsp:nvSpPr>
        <dsp:cNvPr id="0" name=""/>
        <dsp:cNvSpPr/>
      </dsp:nvSpPr>
      <dsp:spPr>
        <a:xfrm>
          <a:off x="336936" y="1613056"/>
          <a:ext cx="4717111" cy="501840"/>
        </a:xfrm>
        <a:prstGeom prst="round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8296" tIns="0" rIns="178296" bIns="0" numCol="1" spcCol="1270" anchor="ctr" anchorCtr="0">
          <a:noAutofit/>
        </a:bodyPr>
        <a:lstStyle/>
        <a:p>
          <a:pPr marL="0" lvl="0" indent="0" algn="l" defTabSz="755650">
            <a:lnSpc>
              <a:spcPct val="90000"/>
            </a:lnSpc>
            <a:spcBef>
              <a:spcPct val="0"/>
            </a:spcBef>
            <a:spcAft>
              <a:spcPct val="35000"/>
            </a:spcAft>
            <a:buNone/>
          </a:pPr>
          <a:r>
            <a:rPr lang="en-US" altLang="zh-CN" sz="1700" b="1" kern="1200" dirty="0">
              <a:solidFill>
                <a:schemeClr val="tx1"/>
              </a:solidFill>
            </a:rPr>
            <a:t>3.</a:t>
          </a:r>
          <a:r>
            <a:rPr lang="zh-CN" altLang="en-US" sz="1700" b="1" kern="1200" dirty="0">
              <a:solidFill>
                <a:schemeClr val="tx1"/>
              </a:solidFill>
            </a:rPr>
            <a:t>驱动器</a:t>
          </a:r>
          <a:endParaRPr lang="en-US" sz="1700" b="1" kern="1200" dirty="0">
            <a:solidFill>
              <a:schemeClr val="tx1"/>
            </a:solidFill>
          </a:endParaRPr>
        </a:p>
      </dsp:txBody>
      <dsp:txXfrm>
        <a:off x="361434" y="1637554"/>
        <a:ext cx="4668115" cy="452844"/>
      </dsp:txXfrm>
    </dsp:sp>
    <dsp:sp modelId="{8A9EA806-C55D-447B-B5EC-EABDB0BC46CD}">
      <dsp:nvSpPr>
        <dsp:cNvPr id="0" name=""/>
        <dsp:cNvSpPr/>
      </dsp:nvSpPr>
      <dsp:spPr>
        <a:xfrm>
          <a:off x="0" y="2645038"/>
          <a:ext cx="6738731"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22BF39D8-F525-4B57-AF84-B16FAA3708F3}">
      <dsp:nvSpPr>
        <dsp:cNvPr id="0" name=""/>
        <dsp:cNvSpPr/>
      </dsp:nvSpPr>
      <dsp:spPr>
        <a:xfrm>
          <a:off x="336936" y="2394118"/>
          <a:ext cx="4717111" cy="501840"/>
        </a:xfrm>
        <a:prstGeom prst="roundRect">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8296" tIns="0" rIns="178296" bIns="0" numCol="1" spcCol="1270" anchor="ctr" anchorCtr="0">
          <a:noAutofit/>
        </a:bodyPr>
        <a:lstStyle/>
        <a:p>
          <a:pPr marL="0" lvl="0" indent="0" algn="l" defTabSz="755650">
            <a:lnSpc>
              <a:spcPct val="90000"/>
            </a:lnSpc>
            <a:spcBef>
              <a:spcPct val="0"/>
            </a:spcBef>
            <a:spcAft>
              <a:spcPct val="35000"/>
            </a:spcAft>
            <a:buNone/>
          </a:pPr>
          <a:r>
            <a:rPr lang="en-US" altLang="zh-CN" sz="1700" b="1" kern="1200" dirty="0">
              <a:solidFill>
                <a:schemeClr val="tx1"/>
              </a:solidFill>
            </a:rPr>
            <a:t>4.</a:t>
          </a:r>
          <a:r>
            <a:rPr lang="zh-CN" altLang="en-US" sz="1700" b="1" kern="1200" dirty="0">
              <a:solidFill>
                <a:schemeClr val="tx1"/>
              </a:solidFill>
            </a:rPr>
            <a:t>传感器</a:t>
          </a:r>
          <a:endParaRPr lang="en-US" sz="1700" b="1" kern="1200" dirty="0">
            <a:solidFill>
              <a:schemeClr val="tx1"/>
            </a:solidFill>
          </a:endParaRPr>
        </a:p>
      </dsp:txBody>
      <dsp:txXfrm>
        <a:off x="361434" y="2418616"/>
        <a:ext cx="4668115" cy="452844"/>
      </dsp:txXfrm>
    </dsp:sp>
    <dsp:sp modelId="{1F35F27F-42E5-4884-998D-AA47A4C488CD}">
      <dsp:nvSpPr>
        <dsp:cNvPr id="0" name=""/>
        <dsp:cNvSpPr/>
      </dsp:nvSpPr>
      <dsp:spPr>
        <a:xfrm>
          <a:off x="0" y="3416158"/>
          <a:ext cx="6738731"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5E9C05E4-A449-42DA-92A5-83811BFDAC0D}">
      <dsp:nvSpPr>
        <dsp:cNvPr id="0" name=""/>
        <dsp:cNvSpPr/>
      </dsp:nvSpPr>
      <dsp:spPr>
        <a:xfrm>
          <a:off x="336936" y="3165238"/>
          <a:ext cx="4717111" cy="501840"/>
        </a:xfrm>
        <a:prstGeom prst="roundRect">
          <a:avLst/>
        </a:prstGeom>
        <a:solidFill>
          <a:schemeClr val="accent6">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8296" tIns="0" rIns="178296" bIns="0" numCol="1" spcCol="1270" anchor="ctr" anchorCtr="0">
          <a:noAutofit/>
        </a:bodyPr>
        <a:lstStyle/>
        <a:p>
          <a:pPr marL="0" lvl="0" indent="0" algn="l" defTabSz="755650">
            <a:lnSpc>
              <a:spcPct val="90000"/>
            </a:lnSpc>
            <a:spcBef>
              <a:spcPct val="0"/>
            </a:spcBef>
            <a:spcAft>
              <a:spcPct val="35000"/>
            </a:spcAft>
            <a:buNone/>
          </a:pPr>
          <a:r>
            <a:rPr lang="en-US" altLang="zh-CN" sz="1700" b="1" kern="1200" dirty="0">
              <a:solidFill>
                <a:schemeClr val="tx1"/>
              </a:solidFill>
            </a:rPr>
            <a:t>5.</a:t>
          </a:r>
          <a:r>
            <a:rPr lang="zh-CN" altLang="en-US" sz="1700" b="1" kern="1200" dirty="0">
              <a:solidFill>
                <a:schemeClr val="tx1"/>
              </a:solidFill>
            </a:rPr>
            <a:t>控制器</a:t>
          </a:r>
          <a:endParaRPr lang="en-US" sz="1700" b="1" kern="1200" dirty="0">
            <a:solidFill>
              <a:schemeClr val="tx1"/>
            </a:solidFill>
          </a:endParaRPr>
        </a:p>
      </dsp:txBody>
      <dsp:txXfrm>
        <a:off x="361434" y="3189736"/>
        <a:ext cx="4668115" cy="452844"/>
      </dsp:txXfrm>
    </dsp:sp>
    <dsp:sp modelId="{687BEC65-A3F4-45DE-A3CD-D9CCC4991632}">
      <dsp:nvSpPr>
        <dsp:cNvPr id="0" name=""/>
        <dsp:cNvSpPr/>
      </dsp:nvSpPr>
      <dsp:spPr>
        <a:xfrm>
          <a:off x="0" y="4187278"/>
          <a:ext cx="6738731"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45C6C923-E5F7-47A4-B74A-037DBCCB75E4}">
      <dsp:nvSpPr>
        <dsp:cNvPr id="0" name=""/>
        <dsp:cNvSpPr/>
      </dsp:nvSpPr>
      <dsp:spPr>
        <a:xfrm>
          <a:off x="336936" y="3936358"/>
          <a:ext cx="4717111" cy="501840"/>
        </a:xfrm>
        <a:prstGeom prst="round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8296" tIns="0" rIns="178296" bIns="0" numCol="1" spcCol="1270" anchor="ctr" anchorCtr="0">
          <a:noAutofit/>
        </a:bodyPr>
        <a:lstStyle/>
        <a:p>
          <a:pPr marL="0" lvl="0" indent="0" algn="l" defTabSz="755650">
            <a:lnSpc>
              <a:spcPct val="90000"/>
            </a:lnSpc>
            <a:spcBef>
              <a:spcPct val="0"/>
            </a:spcBef>
            <a:spcAft>
              <a:spcPct val="35000"/>
            </a:spcAft>
            <a:buNone/>
          </a:pPr>
          <a:r>
            <a:rPr lang="en-US" altLang="zh-CN" sz="1700" b="1" kern="1200" dirty="0">
              <a:solidFill>
                <a:schemeClr val="tx1"/>
              </a:solidFill>
            </a:rPr>
            <a:t>6.</a:t>
          </a:r>
          <a:r>
            <a:rPr lang="zh-CN" altLang="en-US" sz="1700" b="1" kern="1200" dirty="0">
              <a:solidFill>
                <a:schemeClr val="tx1"/>
              </a:solidFill>
            </a:rPr>
            <a:t>处理器</a:t>
          </a:r>
          <a:endParaRPr lang="en-US" sz="1700" b="1" kern="1200" dirty="0">
            <a:solidFill>
              <a:schemeClr val="tx1"/>
            </a:solidFill>
          </a:endParaRPr>
        </a:p>
      </dsp:txBody>
      <dsp:txXfrm>
        <a:off x="361434" y="3960856"/>
        <a:ext cx="4668115" cy="452844"/>
      </dsp:txXfrm>
    </dsp:sp>
    <dsp:sp modelId="{07897AFE-9FBC-4A80-AB33-B3098197FD6F}">
      <dsp:nvSpPr>
        <dsp:cNvPr id="0" name=""/>
        <dsp:cNvSpPr/>
      </dsp:nvSpPr>
      <dsp:spPr>
        <a:xfrm>
          <a:off x="0" y="4958398"/>
          <a:ext cx="6738731" cy="4284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C8CBE577-6A0C-4262-BE9A-ECA4CC3FD561}">
      <dsp:nvSpPr>
        <dsp:cNvPr id="0" name=""/>
        <dsp:cNvSpPr/>
      </dsp:nvSpPr>
      <dsp:spPr>
        <a:xfrm>
          <a:off x="336936" y="4707478"/>
          <a:ext cx="4717111" cy="501840"/>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8296" tIns="0" rIns="178296" bIns="0" numCol="1" spcCol="1270" anchor="ctr" anchorCtr="0">
          <a:noAutofit/>
        </a:bodyPr>
        <a:lstStyle/>
        <a:p>
          <a:pPr marL="0" lvl="0" indent="0" algn="l" defTabSz="755650">
            <a:lnSpc>
              <a:spcPct val="90000"/>
            </a:lnSpc>
            <a:spcBef>
              <a:spcPct val="0"/>
            </a:spcBef>
            <a:spcAft>
              <a:spcPct val="35000"/>
            </a:spcAft>
            <a:buNone/>
          </a:pPr>
          <a:r>
            <a:rPr lang="en-US" altLang="zh-CN" sz="1700" b="1" kern="1200" dirty="0">
              <a:solidFill>
                <a:schemeClr val="tx1"/>
              </a:solidFill>
            </a:rPr>
            <a:t>7.</a:t>
          </a:r>
          <a:r>
            <a:rPr lang="zh-CN" altLang="en-US" sz="1700" b="1" kern="1200" dirty="0">
              <a:solidFill>
                <a:schemeClr val="tx1"/>
              </a:solidFill>
            </a:rPr>
            <a:t>软件</a:t>
          </a:r>
          <a:endParaRPr lang="en-US" sz="1700" b="1" kern="1200" dirty="0">
            <a:solidFill>
              <a:schemeClr val="tx1"/>
            </a:solidFill>
          </a:endParaRPr>
        </a:p>
      </dsp:txBody>
      <dsp:txXfrm>
        <a:off x="361434" y="4731976"/>
        <a:ext cx="4668115"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42E0F-4CC2-4353-96B3-7BB1B21FE31F}">
      <dsp:nvSpPr>
        <dsp:cNvPr id="0" name=""/>
        <dsp:cNvSpPr/>
      </dsp:nvSpPr>
      <dsp:spPr>
        <a:xfrm>
          <a:off x="126999" y="1889125"/>
          <a:ext cx="3280833" cy="164041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275" tIns="41275" rIns="41275" bIns="41275" numCol="1" spcCol="1270" anchor="ctr" anchorCtr="0">
          <a:noAutofit/>
        </a:bodyPr>
        <a:lstStyle/>
        <a:p>
          <a:pPr marL="0" lvl="0" indent="0" algn="ctr" defTabSz="2889250">
            <a:lnSpc>
              <a:spcPct val="90000"/>
            </a:lnSpc>
            <a:spcBef>
              <a:spcPct val="0"/>
            </a:spcBef>
            <a:spcAft>
              <a:spcPct val="35000"/>
            </a:spcAft>
            <a:buNone/>
          </a:pPr>
          <a:r>
            <a:rPr lang="zh-CN" altLang="en-US" sz="6500" kern="1200" dirty="0">
              <a:solidFill>
                <a:schemeClr val="tx1"/>
              </a:solidFill>
              <a:latin typeface="STKaiti" panose="02010600040101010101" pitchFamily="2" charset="-122"/>
              <a:ea typeface="STKaiti" panose="02010600040101010101" pitchFamily="2" charset="-122"/>
            </a:rPr>
            <a:t>软件</a:t>
          </a:r>
          <a:endParaRPr lang="en-US" sz="6500" kern="1200" dirty="0">
            <a:solidFill>
              <a:schemeClr val="tx1"/>
            </a:solidFill>
            <a:latin typeface="STKaiti" panose="02010600040101010101" pitchFamily="2" charset="-122"/>
            <a:ea typeface="STKaiti" panose="02010600040101010101" pitchFamily="2" charset="-122"/>
          </a:endParaRPr>
        </a:p>
      </dsp:txBody>
      <dsp:txXfrm>
        <a:off x="175045" y="1937171"/>
        <a:ext cx="3184741" cy="1544324"/>
      </dsp:txXfrm>
    </dsp:sp>
    <dsp:sp modelId="{06B18BCE-3CD1-4998-A6E2-3DDF40593006}">
      <dsp:nvSpPr>
        <dsp:cNvPr id="0" name=""/>
        <dsp:cNvSpPr/>
      </dsp:nvSpPr>
      <dsp:spPr>
        <a:xfrm rot="18289469">
          <a:off x="2914976" y="1738847"/>
          <a:ext cx="2298047" cy="54492"/>
        </a:xfrm>
        <a:custGeom>
          <a:avLst/>
          <a:gdLst/>
          <a:ahLst/>
          <a:cxnLst/>
          <a:rect l="0" t="0" r="0" b="0"/>
          <a:pathLst>
            <a:path>
              <a:moveTo>
                <a:pt x="0" y="27246"/>
              </a:moveTo>
              <a:lnTo>
                <a:pt x="2298047" y="27246"/>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006548" y="1708642"/>
        <a:ext cx="114902" cy="114902"/>
      </dsp:txXfrm>
    </dsp:sp>
    <dsp:sp modelId="{C978FDE5-F97B-4E0A-9195-0012C0AB1BDF}">
      <dsp:nvSpPr>
        <dsp:cNvPr id="0" name=""/>
        <dsp:cNvSpPr/>
      </dsp:nvSpPr>
      <dsp:spPr>
        <a:xfrm>
          <a:off x="4720166" y="2645"/>
          <a:ext cx="3280833" cy="164041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solidFill>
                <a:prstClr val="black"/>
              </a:solidFill>
              <a:latin typeface="STKaiti" panose="02010600040101010101" pitchFamily="2" charset="-122"/>
              <a:ea typeface="STKaiti" panose="02010600040101010101" pitchFamily="2" charset="-122"/>
              <a:cs typeface="+mn-cs"/>
            </a:rPr>
            <a:t>操作系统</a:t>
          </a:r>
          <a:endParaRPr lang="en-US" sz="4900" kern="1200" dirty="0">
            <a:solidFill>
              <a:prstClr val="black"/>
            </a:solidFill>
            <a:latin typeface="STKaiti" panose="02010600040101010101" pitchFamily="2" charset="-122"/>
            <a:ea typeface="STKaiti" panose="02010600040101010101" pitchFamily="2" charset="-122"/>
            <a:cs typeface="+mn-cs"/>
          </a:endParaRPr>
        </a:p>
      </dsp:txBody>
      <dsp:txXfrm>
        <a:off x="4768212" y="50691"/>
        <a:ext cx="3184741" cy="1544324"/>
      </dsp:txXfrm>
    </dsp:sp>
    <dsp:sp modelId="{EF91ADD9-47ED-477E-B5EF-EADCD58A72C5}">
      <dsp:nvSpPr>
        <dsp:cNvPr id="0" name=""/>
        <dsp:cNvSpPr/>
      </dsp:nvSpPr>
      <dsp:spPr>
        <a:xfrm>
          <a:off x="3407833" y="2682087"/>
          <a:ext cx="1312333" cy="54492"/>
        </a:xfrm>
        <a:custGeom>
          <a:avLst/>
          <a:gdLst/>
          <a:ahLst/>
          <a:cxnLst/>
          <a:rect l="0" t="0" r="0" b="0"/>
          <a:pathLst>
            <a:path>
              <a:moveTo>
                <a:pt x="0" y="27246"/>
              </a:moveTo>
              <a:lnTo>
                <a:pt x="1312333" y="27246"/>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1191" y="2676525"/>
        <a:ext cx="65616" cy="65616"/>
      </dsp:txXfrm>
    </dsp:sp>
    <dsp:sp modelId="{5612E11E-B70E-4FE9-A4FE-F46399E34CE0}">
      <dsp:nvSpPr>
        <dsp:cNvPr id="0" name=""/>
        <dsp:cNvSpPr/>
      </dsp:nvSpPr>
      <dsp:spPr>
        <a:xfrm>
          <a:off x="4720166" y="1889125"/>
          <a:ext cx="3280833" cy="164041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solidFill>
                <a:prstClr val="black"/>
              </a:solidFill>
              <a:latin typeface="STKaiti" panose="02010600040101010101" pitchFamily="2" charset="-122"/>
              <a:ea typeface="STKaiti" panose="02010600040101010101" pitchFamily="2" charset="-122"/>
              <a:cs typeface="+mn-cs"/>
            </a:rPr>
            <a:t>机器人</a:t>
          </a:r>
          <a:r>
            <a:rPr lang="zh-CN" altLang="en-US" sz="4900" kern="1200" dirty="0">
              <a:solidFill>
                <a:schemeClr val="tx1"/>
              </a:solidFill>
              <a:latin typeface="STKaiti" panose="02010600040101010101" pitchFamily="2" charset="-122"/>
              <a:ea typeface="STKaiti" panose="02010600040101010101" pitchFamily="2" charset="-122"/>
            </a:rPr>
            <a:t>软件</a:t>
          </a:r>
          <a:endParaRPr lang="en-US" sz="4900" kern="1200" dirty="0">
            <a:solidFill>
              <a:schemeClr val="tx1"/>
            </a:solidFill>
            <a:latin typeface="STKaiti" panose="02010600040101010101" pitchFamily="2" charset="-122"/>
            <a:ea typeface="STKaiti" panose="02010600040101010101" pitchFamily="2" charset="-122"/>
          </a:endParaRPr>
        </a:p>
      </dsp:txBody>
      <dsp:txXfrm>
        <a:off x="4768212" y="1937171"/>
        <a:ext cx="3184741" cy="1544324"/>
      </dsp:txXfrm>
    </dsp:sp>
    <dsp:sp modelId="{A9141B90-921B-4B25-8997-2F7CF3FE4CA5}">
      <dsp:nvSpPr>
        <dsp:cNvPr id="0" name=""/>
        <dsp:cNvSpPr/>
      </dsp:nvSpPr>
      <dsp:spPr>
        <a:xfrm rot="3310531">
          <a:off x="2914976" y="3625327"/>
          <a:ext cx="2298047" cy="54492"/>
        </a:xfrm>
        <a:custGeom>
          <a:avLst/>
          <a:gdLst/>
          <a:ahLst/>
          <a:cxnLst/>
          <a:rect l="0" t="0" r="0" b="0"/>
          <a:pathLst>
            <a:path>
              <a:moveTo>
                <a:pt x="0" y="27246"/>
              </a:moveTo>
              <a:lnTo>
                <a:pt x="2298047" y="27246"/>
              </a:lnTo>
            </a:path>
          </a:pathLst>
        </a:custGeom>
        <a:noFill/>
        <a:ln w="12700" cap="flat" cmpd="sng" algn="ctr">
          <a:solidFill>
            <a:schemeClr val="accent2">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4006548" y="3595121"/>
        <a:ext cx="114902" cy="114902"/>
      </dsp:txXfrm>
    </dsp:sp>
    <dsp:sp modelId="{9AEE1D19-61CC-4CA2-A138-D84B09E64714}">
      <dsp:nvSpPr>
        <dsp:cNvPr id="0" name=""/>
        <dsp:cNvSpPr/>
      </dsp:nvSpPr>
      <dsp:spPr>
        <a:xfrm>
          <a:off x="4720166" y="3775604"/>
          <a:ext cx="3280833" cy="1640416"/>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31115" tIns="31115" rIns="31115" bIns="31115" numCol="1" spcCol="1270" anchor="ctr" anchorCtr="0">
          <a:noAutofit/>
        </a:bodyPr>
        <a:lstStyle/>
        <a:p>
          <a:pPr marL="0" lvl="0" indent="0" algn="ctr" defTabSz="2178050">
            <a:lnSpc>
              <a:spcPct val="90000"/>
            </a:lnSpc>
            <a:spcBef>
              <a:spcPct val="0"/>
            </a:spcBef>
            <a:spcAft>
              <a:spcPct val="35000"/>
            </a:spcAft>
            <a:buNone/>
          </a:pPr>
          <a:r>
            <a:rPr lang="zh-CN" altLang="en-US" sz="4900" kern="1200" dirty="0">
              <a:solidFill>
                <a:schemeClr val="tx1"/>
              </a:solidFill>
              <a:latin typeface="STKaiti" panose="02010600040101010101" pitchFamily="2" charset="-122"/>
              <a:ea typeface="STKaiti" panose="02010600040101010101" pitchFamily="2" charset="-122"/>
              <a:cs typeface="+mn-cs"/>
            </a:rPr>
            <a:t>开发</a:t>
          </a:r>
          <a:r>
            <a:rPr lang="zh-CN" altLang="en-US" sz="4900" kern="1200" dirty="0">
              <a:solidFill>
                <a:schemeClr val="tx1"/>
              </a:solidFill>
              <a:latin typeface="STKaiti" panose="02010600040101010101" pitchFamily="2" charset="-122"/>
              <a:ea typeface="STKaiti" panose="02010600040101010101" pitchFamily="2" charset="-122"/>
            </a:rPr>
            <a:t>的程序</a:t>
          </a:r>
          <a:endParaRPr lang="en-US" sz="4900" kern="1200" dirty="0">
            <a:solidFill>
              <a:schemeClr val="tx1"/>
            </a:solidFill>
            <a:latin typeface="STKaiti" panose="02010600040101010101" pitchFamily="2" charset="-122"/>
            <a:ea typeface="STKaiti" panose="02010600040101010101" pitchFamily="2" charset="-122"/>
          </a:endParaRPr>
        </a:p>
      </dsp:txBody>
      <dsp:txXfrm>
        <a:off x="4768212" y="3823650"/>
        <a:ext cx="3184741" cy="154432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2BE566-4211-4C0D-ADC1-ECBB8BCFC0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2C6615E-2F6D-4698-906A-406EBD6D2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1E8CCD-D447-4F38-8250-121DF2400B11}" type="datetimeFigureOut">
              <a:rPr lang="en-US" smtClean="0"/>
              <a:t>12/15/2021</a:t>
            </a:fld>
            <a:endParaRPr lang="en-US"/>
          </a:p>
        </p:txBody>
      </p:sp>
      <p:sp>
        <p:nvSpPr>
          <p:cNvPr id="4" name="Footer Placeholder 3">
            <a:extLst>
              <a:ext uri="{FF2B5EF4-FFF2-40B4-BE49-F238E27FC236}">
                <a16:creationId xmlns:a16="http://schemas.microsoft.com/office/drawing/2014/main" id="{F07C1C6E-9D06-4F0C-B116-79BAE78307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A4D8087-2F26-489A-B67E-F34E1BCC12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E971E1-2ABB-45C2-B5E8-644F767A8056}" type="slidenum">
              <a:rPr lang="en-US" smtClean="0"/>
              <a:t>‹#›</a:t>
            </a:fld>
            <a:endParaRPr lang="en-US"/>
          </a:p>
        </p:txBody>
      </p:sp>
    </p:spTree>
    <p:extLst>
      <p:ext uri="{BB962C8B-B14F-4D97-AF65-F5344CB8AC3E}">
        <p14:creationId xmlns:p14="http://schemas.microsoft.com/office/powerpoint/2010/main" val="3186487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83CDF-8256-40B1-B45F-EE076CF20CF6}" type="datetimeFigureOut">
              <a:rPr lang="en-US" smtClean="0"/>
              <a:t>12/15/2021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EDE91-F047-4959-B8C4-57D3E39E2805}" type="slidenum">
              <a:rPr lang="en-US" smtClean="0"/>
              <a:t>‹#›</a:t>
            </a:fld>
            <a:endParaRPr lang="en-US"/>
          </a:p>
        </p:txBody>
      </p:sp>
    </p:spTree>
    <p:extLst>
      <p:ext uri="{BB962C8B-B14F-4D97-AF65-F5344CB8AC3E}">
        <p14:creationId xmlns:p14="http://schemas.microsoft.com/office/powerpoint/2010/main" val="52926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B0C53-49B2-41FE-AE29-A55AD46FB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251828-E3F4-4296-9709-C54C124A1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F73840-D1FB-4374-B6EC-18F4564F4764}"/>
              </a:ext>
            </a:extLst>
          </p:cNvPr>
          <p:cNvSpPr>
            <a:spLocks noGrp="1"/>
          </p:cNvSpPr>
          <p:nvPr>
            <p:ph type="dt" sz="half" idx="10"/>
          </p:nvPr>
        </p:nvSpPr>
        <p:spPr/>
        <p:txBody>
          <a:bodyPr/>
          <a:lstStyle/>
          <a:p>
            <a:fld id="{4AB024AE-1509-4804-9762-69E80B288A94}" type="datetimeFigureOut">
              <a:rPr lang="en-US" smtClean="0"/>
              <a:t>12/15/2021</a:t>
            </a:fld>
            <a:endParaRPr lang="en-US"/>
          </a:p>
        </p:txBody>
      </p:sp>
      <p:sp>
        <p:nvSpPr>
          <p:cNvPr id="5" name="Footer Placeholder 4">
            <a:extLst>
              <a:ext uri="{FF2B5EF4-FFF2-40B4-BE49-F238E27FC236}">
                <a16:creationId xmlns:a16="http://schemas.microsoft.com/office/drawing/2014/main" id="{FFFE4B1E-84B5-4F31-AF86-5A29B7CD3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2A4D2B-9A10-4421-AD2A-4BE0FFF38278}"/>
              </a:ext>
            </a:extLst>
          </p:cNvPr>
          <p:cNvSpPr>
            <a:spLocks noGrp="1"/>
          </p:cNvSpPr>
          <p:nvPr>
            <p:ph type="sldNum" sz="quarter" idx="12"/>
          </p:nvPr>
        </p:nvSpPr>
        <p:spPr/>
        <p:txBody>
          <a:bodyPr/>
          <a:lstStyle/>
          <a:p>
            <a:fld id="{14F74290-3480-4840-8BD1-946D2AB0C2F6}" type="slidenum">
              <a:rPr lang="en-US" smtClean="0"/>
              <a:t>‹#›</a:t>
            </a:fld>
            <a:endParaRPr lang="en-US"/>
          </a:p>
        </p:txBody>
      </p:sp>
    </p:spTree>
    <p:extLst>
      <p:ext uri="{BB962C8B-B14F-4D97-AF65-F5344CB8AC3E}">
        <p14:creationId xmlns:p14="http://schemas.microsoft.com/office/powerpoint/2010/main" val="4267897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A986C-8F37-45C9-A774-ADD53F06D5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001BBC-4C03-4B0C-8743-40492E02C9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DFD865-60DA-416E-978F-9A002660F4C2}"/>
              </a:ext>
            </a:extLst>
          </p:cNvPr>
          <p:cNvSpPr>
            <a:spLocks noGrp="1"/>
          </p:cNvSpPr>
          <p:nvPr>
            <p:ph type="dt" sz="half" idx="10"/>
          </p:nvPr>
        </p:nvSpPr>
        <p:spPr/>
        <p:txBody>
          <a:bodyPr/>
          <a:lstStyle/>
          <a:p>
            <a:fld id="{4AB024AE-1509-4804-9762-69E80B288A94}" type="datetimeFigureOut">
              <a:rPr lang="en-US" smtClean="0"/>
              <a:t>12/15/2021</a:t>
            </a:fld>
            <a:endParaRPr lang="en-US"/>
          </a:p>
        </p:txBody>
      </p:sp>
      <p:sp>
        <p:nvSpPr>
          <p:cNvPr id="5" name="Footer Placeholder 4">
            <a:extLst>
              <a:ext uri="{FF2B5EF4-FFF2-40B4-BE49-F238E27FC236}">
                <a16:creationId xmlns:a16="http://schemas.microsoft.com/office/drawing/2014/main" id="{4A02574C-3CB2-4B4C-9829-877DE2C18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FC0F0-E2A7-4075-A79E-C9192BB0A6E2}"/>
              </a:ext>
            </a:extLst>
          </p:cNvPr>
          <p:cNvSpPr>
            <a:spLocks noGrp="1"/>
          </p:cNvSpPr>
          <p:nvPr>
            <p:ph type="sldNum" sz="quarter" idx="12"/>
          </p:nvPr>
        </p:nvSpPr>
        <p:spPr/>
        <p:txBody>
          <a:bodyPr/>
          <a:lstStyle/>
          <a:p>
            <a:fld id="{14F74290-3480-4840-8BD1-946D2AB0C2F6}" type="slidenum">
              <a:rPr lang="en-US" smtClean="0"/>
              <a:t>‹#›</a:t>
            </a:fld>
            <a:endParaRPr lang="en-US"/>
          </a:p>
        </p:txBody>
      </p:sp>
    </p:spTree>
    <p:extLst>
      <p:ext uri="{BB962C8B-B14F-4D97-AF65-F5344CB8AC3E}">
        <p14:creationId xmlns:p14="http://schemas.microsoft.com/office/powerpoint/2010/main" val="87600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F6181-6B9C-452D-B5A1-2B5F2B7022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355EFD-808E-414B-BCC1-AA023E8F31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AAC4B-D507-49AC-A9A5-3EE320B79102}"/>
              </a:ext>
            </a:extLst>
          </p:cNvPr>
          <p:cNvSpPr>
            <a:spLocks noGrp="1"/>
          </p:cNvSpPr>
          <p:nvPr>
            <p:ph type="dt" sz="half" idx="10"/>
          </p:nvPr>
        </p:nvSpPr>
        <p:spPr/>
        <p:txBody>
          <a:bodyPr/>
          <a:lstStyle/>
          <a:p>
            <a:fld id="{4AB024AE-1509-4804-9762-69E80B288A94}" type="datetimeFigureOut">
              <a:rPr lang="en-US" smtClean="0"/>
              <a:t>12/15/2021</a:t>
            </a:fld>
            <a:endParaRPr lang="en-US"/>
          </a:p>
        </p:txBody>
      </p:sp>
      <p:sp>
        <p:nvSpPr>
          <p:cNvPr id="5" name="Footer Placeholder 4">
            <a:extLst>
              <a:ext uri="{FF2B5EF4-FFF2-40B4-BE49-F238E27FC236}">
                <a16:creationId xmlns:a16="http://schemas.microsoft.com/office/drawing/2014/main" id="{50AD2FA2-469F-4260-9C99-832B4142D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C8CCD-9A29-4A8D-ADD2-A66CF02E0EFD}"/>
              </a:ext>
            </a:extLst>
          </p:cNvPr>
          <p:cNvSpPr>
            <a:spLocks noGrp="1"/>
          </p:cNvSpPr>
          <p:nvPr>
            <p:ph type="sldNum" sz="quarter" idx="12"/>
          </p:nvPr>
        </p:nvSpPr>
        <p:spPr/>
        <p:txBody>
          <a:bodyPr/>
          <a:lstStyle/>
          <a:p>
            <a:fld id="{14F74290-3480-4840-8BD1-946D2AB0C2F6}" type="slidenum">
              <a:rPr lang="en-US" smtClean="0"/>
              <a:t>‹#›</a:t>
            </a:fld>
            <a:endParaRPr lang="en-US"/>
          </a:p>
        </p:txBody>
      </p:sp>
    </p:spTree>
    <p:extLst>
      <p:ext uri="{BB962C8B-B14F-4D97-AF65-F5344CB8AC3E}">
        <p14:creationId xmlns:p14="http://schemas.microsoft.com/office/powerpoint/2010/main" val="54574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17F69-7767-4D4A-927F-E7B83A8323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EED4C7-3264-40FB-9EDE-FFD0F16DCF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C36FD-A081-4D9E-BF17-DB6DEBA27066}"/>
              </a:ext>
            </a:extLst>
          </p:cNvPr>
          <p:cNvSpPr>
            <a:spLocks noGrp="1"/>
          </p:cNvSpPr>
          <p:nvPr>
            <p:ph type="dt" sz="half" idx="10"/>
          </p:nvPr>
        </p:nvSpPr>
        <p:spPr/>
        <p:txBody>
          <a:bodyPr/>
          <a:lstStyle/>
          <a:p>
            <a:fld id="{4AB024AE-1509-4804-9762-69E80B288A94}" type="datetimeFigureOut">
              <a:rPr lang="en-US" smtClean="0"/>
              <a:t>12/15/2021</a:t>
            </a:fld>
            <a:endParaRPr lang="en-US"/>
          </a:p>
        </p:txBody>
      </p:sp>
      <p:sp>
        <p:nvSpPr>
          <p:cNvPr id="5" name="Footer Placeholder 4">
            <a:extLst>
              <a:ext uri="{FF2B5EF4-FFF2-40B4-BE49-F238E27FC236}">
                <a16:creationId xmlns:a16="http://schemas.microsoft.com/office/drawing/2014/main" id="{8879B42E-D0B0-4EA8-AE9E-3FEA527E29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7A5BF3-093B-44F1-97EF-B8DC5277A7F2}"/>
              </a:ext>
            </a:extLst>
          </p:cNvPr>
          <p:cNvSpPr>
            <a:spLocks noGrp="1"/>
          </p:cNvSpPr>
          <p:nvPr>
            <p:ph type="sldNum" sz="quarter" idx="12"/>
          </p:nvPr>
        </p:nvSpPr>
        <p:spPr/>
        <p:txBody>
          <a:bodyPr/>
          <a:lstStyle/>
          <a:p>
            <a:fld id="{14F74290-3480-4840-8BD1-946D2AB0C2F6}" type="slidenum">
              <a:rPr lang="en-US" smtClean="0"/>
              <a:t>‹#›</a:t>
            </a:fld>
            <a:endParaRPr lang="en-US"/>
          </a:p>
        </p:txBody>
      </p:sp>
    </p:spTree>
    <p:extLst>
      <p:ext uri="{BB962C8B-B14F-4D97-AF65-F5344CB8AC3E}">
        <p14:creationId xmlns:p14="http://schemas.microsoft.com/office/powerpoint/2010/main" val="1084632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4E8C-4436-45AB-9083-660FE889DD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93CA8E-3CDD-4B99-A494-113020B45F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78CB1A-A1C4-4A52-8DB7-4995CBC969C7}"/>
              </a:ext>
            </a:extLst>
          </p:cNvPr>
          <p:cNvSpPr>
            <a:spLocks noGrp="1"/>
          </p:cNvSpPr>
          <p:nvPr>
            <p:ph type="dt" sz="half" idx="10"/>
          </p:nvPr>
        </p:nvSpPr>
        <p:spPr/>
        <p:txBody>
          <a:bodyPr/>
          <a:lstStyle/>
          <a:p>
            <a:fld id="{4AB024AE-1509-4804-9762-69E80B288A94}" type="datetimeFigureOut">
              <a:rPr lang="en-US" smtClean="0"/>
              <a:t>12/15/2021</a:t>
            </a:fld>
            <a:endParaRPr lang="en-US"/>
          </a:p>
        </p:txBody>
      </p:sp>
      <p:sp>
        <p:nvSpPr>
          <p:cNvPr id="5" name="Footer Placeholder 4">
            <a:extLst>
              <a:ext uri="{FF2B5EF4-FFF2-40B4-BE49-F238E27FC236}">
                <a16:creationId xmlns:a16="http://schemas.microsoft.com/office/drawing/2014/main" id="{DECC25BA-D7CC-4933-8131-625AD5AEB1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FF977D-21FC-49D3-BA17-2E963AF2C2C6}"/>
              </a:ext>
            </a:extLst>
          </p:cNvPr>
          <p:cNvSpPr>
            <a:spLocks noGrp="1"/>
          </p:cNvSpPr>
          <p:nvPr>
            <p:ph type="sldNum" sz="quarter" idx="12"/>
          </p:nvPr>
        </p:nvSpPr>
        <p:spPr/>
        <p:txBody>
          <a:bodyPr/>
          <a:lstStyle/>
          <a:p>
            <a:fld id="{14F74290-3480-4840-8BD1-946D2AB0C2F6}" type="slidenum">
              <a:rPr lang="en-US" smtClean="0"/>
              <a:t>‹#›</a:t>
            </a:fld>
            <a:endParaRPr lang="en-US"/>
          </a:p>
        </p:txBody>
      </p:sp>
    </p:spTree>
    <p:extLst>
      <p:ext uri="{BB962C8B-B14F-4D97-AF65-F5344CB8AC3E}">
        <p14:creationId xmlns:p14="http://schemas.microsoft.com/office/powerpoint/2010/main" val="197792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D5C7-D7E9-4F19-B93E-B194562190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B1B5D-8FD6-4134-960F-67A019EFAB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B3A601-BA6F-4CE1-AF50-8CB85E6968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D799DE-C796-4DD8-BE0F-B4325CF11B83}"/>
              </a:ext>
            </a:extLst>
          </p:cNvPr>
          <p:cNvSpPr>
            <a:spLocks noGrp="1"/>
          </p:cNvSpPr>
          <p:nvPr>
            <p:ph type="dt" sz="half" idx="10"/>
          </p:nvPr>
        </p:nvSpPr>
        <p:spPr/>
        <p:txBody>
          <a:bodyPr/>
          <a:lstStyle/>
          <a:p>
            <a:fld id="{4AB024AE-1509-4804-9762-69E80B288A94}" type="datetimeFigureOut">
              <a:rPr lang="en-US" smtClean="0"/>
              <a:t>12/15/2021</a:t>
            </a:fld>
            <a:endParaRPr lang="en-US"/>
          </a:p>
        </p:txBody>
      </p:sp>
      <p:sp>
        <p:nvSpPr>
          <p:cNvPr id="6" name="Footer Placeholder 5">
            <a:extLst>
              <a:ext uri="{FF2B5EF4-FFF2-40B4-BE49-F238E27FC236}">
                <a16:creationId xmlns:a16="http://schemas.microsoft.com/office/drawing/2014/main" id="{B7063C9E-8F07-4355-81E8-DCB01B6C0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87D871-E2C6-45B1-9700-95EF7CA28704}"/>
              </a:ext>
            </a:extLst>
          </p:cNvPr>
          <p:cNvSpPr>
            <a:spLocks noGrp="1"/>
          </p:cNvSpPr>
          <p:nvPr>
            <p:ph type="sldNum" sz="quarter" idx="12"/>
          </p:nvPr>
        </p:nvSpPr>
        <p:spPr/>
        <p:txBody>
          <a:bodyPr/>
          <a:lstStyle/>
          <a:p>
            <a:fld id="{14F74290-3480-4840-8BD1-946D2AB0C2F6}" type="slidenum">
              <a:rPr lang="en-US" smtClean="0"/>
              <a:t>‹#›</a:t>
            </a:fld>
            <a:endParaRPr lang="en-US"/>
          </a:p>
        </p:txBody>
      </p:sp>
    </p:spTree>
    <p:extLst>
      <p:ext uri="{BB962C8B-B14F-4D97-AF65-F5344CB8AC3E}">
        <p14:creationId xmlns:p14="http://schemas.microsoft.com/office/powerpoint/2010/main" val="251935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B629-E8CA-4606-A02B-886EFFC528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984657-4BB0-43D1-B8C5-0BB2E3FF6B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B27831-05EC-445F-9317-24B8D6404B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2848A6-F2D3-4FE8-898D-6DAAB5EDD3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36E13A-C0C4-447F-AD3F-1A159A2F69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FE049A-2298-4427-8593-5A806325EFD3}"/>
              </a:ext>
            </a:extLst>
          </p:cNvPr>
          <p:cNvSpPr>
            <a:spLocks noGrp="1"/>
          </p:cNvSpPr>
          <p:nvPr>
            <p:ph type="dt" sz="half" idx="10"/>
          </p:nvPr>
        </p:nvSpPr>
        <p:spPr/>
        <p:txBody>
          <a:bodyPr/>
          <a:lstStyle/>
          <a:p>
            <a:fld id="{4AB024AE-1509-4804-9762-69E80B288A94}" type="datetimeFigureOut">
              <a:rPr lang="en-US" smtClean="0"/>
              <a:t>12/15/2021</a:t>
            </a:fld>
            <a:endParaRPr lang="en-US"/>
          </a:p>
        </p:txBody>
      </p:sp>
      <p:sp>
        <p:nvSpPr>
          <p:cNvPr id="8" name="Footer Placeholder 7">
            <a:extLst>
              <a:ext uri="{FF2B5EF4-FFF2-40B4-BE49-F238E27FC236}">
                <a16:creationId xmlns:a16="http://schemas.microsoft.com/office/drawing/2014/main" id="{FCBC131E-9C2C-4F86-8EAB-654A178944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02FF7F-D2FB-4CCA-A819-9DC94436A9AD}"/>
              </a:ext>
            </a:extLst>
          </p:cNvPr>
          <p:cNvSpPr>
            <a:spLocks noGrp="1"/>
          </p:cNvSpPr>
          <p:nvPr>
            <p:ph type="sldNum" sz="quarter" idx="12"/>
          </p:nvPr>
        </p:nvSpPr>
        <p:spPr/>
        <p:txBody>
          <a:bodyPr/>
          <a:lstStyle/>
          <a:p>
            <a:fld id="{14F74290-3480-4840-8BD1-946D2AB0C2F6}" type="slidenum">
              <a:rPr lang="en-US" smtClean="0"/>
              <a:t>‹#›</a:t>
            </a:fld>
            <a:endParaRPr lang="en-US"/>
          </a:p>
        </p:txBody>
      </p:sp>
    </p:spTree>
    <p:extLst>
      <p:ext uri="{BB962C8B-B14F-4D97-AF65-F5344CB8AC3E}">
        <p14:creationId xmlns:p14="http://schemas.microsoft.com/office/powerpoint/2010/main" val="3161302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742E-C1CA-4763-96A8-687B981BE4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E5654B-DC50-4A37-AB35-BC51CA049EEC}"/>
              </a:ext>
            </a:extLst>
          </p:cNvPr>
          <p:cNvSpPr>
            <a:spLocks noGrp="1"/>
          </p:cNvSpPr>
          <p:nvPr>
            <p:ph type="dt" sz="half" idx="10"/>
          </p:nvPr>
        </p:nvSpPr>
        <p:spPr/>
        <p:txBody>
          <a:bodyPr/>
          <a:lstStyle/>
          <a:p>
            <a:fld id="{4AB024AE-1509-4804-9762-69E80B288A94}" type="datetimeFigureOut">
              <a:rPr lang="en-US" smtClean="0"/>
              <a:t>12/15/2021</a:t>
            </a:fld>
            <a:endParaRPr lang="en-US"/>
          </a:p>
        </p:txBody>
      </p:sp>
      <p:sp>
        <p:nvSpPr>
          <p:cNvPr id="4" name="Footer Placeholder 3">
            <a:extLst>
              <a:ext uri="{FF2B5EF4-FFF2-40B4-BE49-F238E27FC236}">
                <a16:creationId xmlns:a16="http://schemas.microsoft.com/office/drawing/2014/main" id="{52CEE2D1-A246-4B0D-9634-E792CF3A01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2A0F1B-4D43-4E37-8C93-32E0123CA495}"/>
              </a:ext>
            </a:extLst>
          </p:cNvPr>
          <p:cNvSpPr>
            <a:spLocks noGrp="1"/>
          </p:cNvSpPr>
          <p:nvPr>
            <p:ph type="sldNum" sz="quarter" idx="12"/>
          </p:nvPr>
        </p:nvSpPr>
        <p:spPr/>
        <p:txBody>
          <a:bodyPr/>
          <a:lstStyle/>
          <a:p>
            <a:fld id="{14F74290-3480-4840-8BD1-946D2AB0C2F6}" type="slidenum">
              <a:rPr lang="en-US" smtClean="0"/>
              <a:t>‹#›</a:t>
            </a:fld>
            <a:endParaRPr lang="en-US"/>
          </a:p>
        </p:txBody>
      </p:sp>
    </p:spTree>
    <p:extLst>
      <p:ext uri="{BB962C8B-B14F-4D97-AF65-F5344CB8AC3E}">
        <p14:creationId xmlns:p14="http://schemas.microsoft.com/office/powerpoint/2010/main" val="1980697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1DAB62-5B63-4C4A-BFFA-19B64C2FC3CA}"/>
              </a:ext>
            </a:extLst>
          </p:cNvPr>
          <p:cNvSpPr>
            <a:spLocks noGrp="1"/>
          </p:cNvSpPr>
          <p:nvPr>
            <p:ph type="dt" sz="half" idx="10"/>
          </p:nvPr>
        </p:nvSpPr>
        <p:spPr/>
        <p:txBody>
          <a:bodyPr/>
          <a:lstStyle/>
          <a:p>
            <a:fld id="{4AB024AE-1509-4804-9762-69E80B288A94}" type="datetimeFigureOut">
              <a:rPr lang="en-US" smtClean="0"/>
              <a:t>12/15/2021</a:t>
            </a:fld>
            <a:endParaRPr lang="en-US"/>
          </a:p>
        </p:txBody>
      </p:sp>
      <p:sp>
        <p:nvSpPr>
          <p:cNvPr id="3" name="Footer Placeholder 2">
            <a:extLst>
              <a:ext uri="{FF2B5EF4-FFF2-40B4-BE49-F238E27FC236}">
                <a16:creationId xmlns:a16="http://schemas.microsoft.com/office/drawing/2014/main" id="{6A51B3EA-F3A7-440B-9775-FB574CF3DE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6EA72E-DE5D-4E49-9401-E2374CD70B3E}"/>
              </a:ext>
            </a:extLst>
          </p:cNvPr>
          <p:cNvSpPr>
            <a:spLocks noGrp="1"/>
          </p:cNvSpPr>
          <p:nvPr>
            <p:ph type="sldNum" sz="quarter" idx="12"/>
          </p:nvPr>
        </p:nvSpPr>
        <p:spPr/>
        <p:txBody>
          <a:bodyPr/>
          <a:lstStyle/>
          <a:p>
            <a:fld id="{14F74290-3480-4840-8BD1-946D2AB0C2F6}" type="slidenum">
              <a:rPr lang="en-US" smtClean="0"/>
              <a:t>‹#›</a:t>
            </a:fld>
            <a:endParaRPr lang="en-US"/>
          </a:p>
        </p:txBody>
      </p:sp>
    </p:spTree>
    <p:extLst>
      <p:ext uri="{BB962C8B-B14F-4D97-AF65-F5344CB8AC3E}">
        <p14:creationId xmlns:p14="http://schemas.microsoft.com/office/powerpoint/2010/main" val="268304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D152-2EAF-4E54-9A4E-0B4B4A441D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B7183B-CBBF-453C-A056-EA0D7ACE65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F0696E-426A-426E-8F17-C07DB4B09D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B3566-5808-468C-86C5-A8E41ED0FDA4}"/>
              </a:ext>
            </a:extLst>
          </p:cNvPr>
          <p:cNvSpPr>
            <a:spLocks noGrp="1"/>
          </p:cNvSpPr>
          <p:nvPr>
            <p:ph type="dt" sz="half" idx="10"/>
          </p:nvPr>
        </p:nvSpPr>
        <p:spPr/>
        <p:txBody>
          <a:bodyPr/>
          <a:lstStyle/>
          <a:p>
            <a:fld id="{4AB024AE-1509-4804-9762-69E80B288A94}" type="datetimeFigureOut">
              <a:rPr lang="en-US" smtClean="0"/>
              <a:t>12/15/2021</a:t>
            </a:fld>
            <a:endParaRPr lang="en-US"/>
          </a:p>
        </p:txBody>
      </p:sp>
      <p:sp>
        <p:nvSpPr>
          <p:cNvPr id="6" name="Footer Placeholder 5">
            <a:extLst>
              <a:ext uri="{FF2B5EF4-FFF2-40B4-BE49-F238E27FC236}">
                <a16:creationId xmlns:a16="http://schemas.microsoft.com/office/drawing/2014/main" id="{E89E1095-9B1A-4F1B-B0EC-D3C328947B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405FF-7335-4373-A755-062007069304}"/>
              </a:ext>
            </a:extLst>
          </p:cNvPr>
          <p:cNvSpPr>
            <a:spLocks noGrp="1"/>
          </p:cNvSpPr>
          <p:nvPr>
            <p:ph type="sldNum" sz="quarter" idx="12"/>
          </p:nvPr>
        </p:nvSpPr>
        <p:spPr/>
        <p:txBody>
          <a:bodyPr/>
          <a:lstStyle/>
          <a:p>
            <a:fld id="{14F74290-3480-4840-8BD1-946D2AB0C2F6}" type="slidenum">
              <a:rPr lang="en-US" smtClean="0"/>
              <a:t>‹#›</a:t>
            </a:fld>
            <a:endParaRPr lang="en-US"/>
          </a:p>
        </p:txBody>
      </p:sp>
    </p:spTree>
    <p:extLst>
      <p:ext uri="{BB962C8B-B14F-4D97-AF65-F5344CB8AC3E}">
        <p14:creationId xmlns:p14="http://schemas.microsoft.com/office/powerpoint/2010/main" val="319660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61BC-505F-4618-8557-0940CEE3A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9FE60E-6DD8-48CE-ABB5-9D1B6A19F2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9E6B5A-662C-49A6-8FA9-9B16FFD49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894F8-F462-46DF-A9F1-E8F859E28CDE}"/>
              </a:ext>
            </a:extLst>
          </p:cNvPr>
          <p:cNvSpPr>
            <a:spLocks noGrp="1"/>
          </p:cNvSpPr>
          <p:nvPr>
            <p:ph type="dt" sz="half" idx="10"/>
          </p:nvPr>
        </p:nvSpPr>
        <p:spPr/>
        <p:txBody>
          <a:bodyPr/>
          <a:lstStyle/>
          <a:p>
            <a:fld id="{4AB024AE-1509-4804-9762-69E80B288A94}" type="datetimeFigureOut">
              <a:rPr lang="en-US" smtClean="0"/>
              <a:t>12/15/2021</a:t>
            </a:fld>
            <a:endParaRPr lang="en-US"/>
          </a:p>
        </p:txBody>
      </p:sp>
      <p:sp>
        <p:nvSpPr>
          <p:cNvPr id="6" name="Footer Placeholder 5">
            <a:extLst>
              <a:ext uri="{FF2B5EF4-FFF2-40B4-BE49-F238E27FC236}">
                <a16:creationId xmlns:a16="http://schemas.microsoft.com/office/drawing/2014/main" id="{7D1D8DBE-3949-4923-97DF-CB59E1FB9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36AC33-9516-4B39-8EA1-BF744B2EAF4F}"/>
              </a:ext>
            </a:extLst>
          </p:cNvPr>
          <p:cNvSpPr>
            <a:spLocks noGrp="1"/>
          </p:cNvSpPr>
          <p:nvPr>
            <p:ph type="sldNum" sz="quarter" idx="12"/>
          </p:nvPr>
        </p:nvSpPr>
        <p:spPr/>
        <p:txBody>
          <a:bodyPr/>
          <a:lstStyle/>
          <a:p>
            <a:fld id="{14F74290-3480-4840-8BD1-946D2AB0C2F6}" type="slidenum">
              <a:rPr lang="en-US" smtClean="0"/>
              <a:t>‹#›</a:t>
            </a:fld>
            <a:endParaRPr lang="en-US"/>
          </a:p>
        </p:txBody>
      </p:sp>
    </p:spTree>
    <p:extLst>
      <p:ext uri="{BB962C8B-B14F-4D97-AF65-F5344CB8AC3E}">
        <p14:creationId xmlns:p14="http://schemas.microsoft.com/office/powerpoint/2010/main" val="112436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636DB8-E775-4A49-9D59-C857FA39C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1C6C38-0A21-4398-893E-56866EAEE7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05DE72-6938-47B2-8300-5159EF53D7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024AE-1509-4804-9762-69E80B288A94}" type="datetimeFigureOut">
              <a:rPr lang="en-US" smtClean="0"/>
              <a:t>12/15/2021</a:t>
            </a:fld>
            <a:endParaRPr lang="en-US"/>
          </a:p>
        </p:txBody>
      </p:sp>
      <p:sp>
        <p:nvSpPr>
          <p:cNvPr id="5" name="Footer Placeholder 4">
            <a:extLst>
              <a:ext uri="{FF2B5EF4-FFF2-40B4-BE49-F238E27FC236}">
                <a16:creationId xmlns:a16="http://schemas.microsoft.com/office/drawing/2014/main" id="{30E72CBC-3034-4769-96ED-312B1E32DE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BCFEC9-F2BC-48F7-BE04-C10EC78EB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74290-3480-4840-8BD1-946D2AB0C2F6}" type="slidenum">
              <a:rPr lang="en-US" smtClean="0"/>
              <a:t>‹#›</a:t>
            </a:fld>
            <a:endParaRPr lang="en-US"/>
          </a:p>
        </p:txBody>
      </p:sp>
    </p:spTree>
    <p:extLst>
      <p:ext uri="{BB962C8B-B14F-4D97-AF65-F5344CB8AC3E}">
        <p14:creationId xmlns:p14="http://schemas.microsoft.com/office/powerpoint/2010/main" val="2393266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audio" Target="../media/media2.m4a"/><Relationship Id="rId7" Type="http://schemas.openxmlformats.org/officeDocument/2006/relationships/diagramQuickStyle" Target="../diagrams/quickStyle1.xml"/><Relationship Id="rId2" Type="http://schemas.microsoft.com/office/2007/relationships/media" Target="../media/media2.m4a"/><Relationship Id="rId1" Type="http://schemas.openxmlformats.org/officeDocument/2006/relationships/tags" Target="../tags/tag1.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2.png"/><Relationship Id="rId4" Type="http://schemas.openxmlformats.org/officeDocument/2006/relationships/slideLayout" Target="../slideLayouts/slideLayout2.xm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audio" Target="../media/media3.m4a"/><Relationship Id="rId2" Type="http://schemas.microsoft.com/office/2007/relationships/media" Target="../media/media3.m4a"/><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media4.m4a"/><Relationship Id="rId2" Type="http://schemas.microsoft.com/office/2007/relationships/media" Target="../media/media4.m4a"/><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audio" Target="../media/media5.m4a"/><Relationship Id="rId2" Type="http://schemas.microsoft.com/office/2007/relationships/media" Target="../media/media5.m4a"/><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audio" Target="../media/media6.m4a"/><Relationship Id="rId7" Type="http://schemas.openxmlformats.org/officeDocument/2006/relationships/diagramQuickStyle" Target="../diagrams/quickStyle2.xml"/><Relationship Id="rId2" Type="http://schemas.microsoft.com/office/2007/relationships/media" Target="../media/media6.m4a"/><Relationship Id="rId1" Type="http://schemas.openxmlformats.org/officeDocument/2006/relationships/tags" Target="../tags/tag5.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2.png"/><Relationship Id="rId4" Type="http://schemas.openxmlformats.org/officeDocument/2006/relationships/slideLayout" Target="../slideLayouts/slideLayout7.xml"/><Relationship Id="rId9" Type="http://schemas.microsoft.com/office/2007/relationships/diagramDrawing" Target="../diagrams/drawing2.xml"/></Relationships>
</file>

<file path=ppt/slides/_rels/slide7.xml.rels><?xml version="1.0" encoding="UTF-8" standalone="yes"?>
<Relationships xmlns="http://schemas.openxmlformats.org/package/2006/relationships"><Relationship Id="rId3" Type="http://schemas.openxmlformats.org/officeDocument/2006/relationships/audio" Target="../media/media7.m4a"/><Relationship Id="rId2" Type="http://schemas.microsoft.com/office/2007/relationships/media" Target="../media/media7.m4a"/><Relationship Id="rId1" Type="http://schemas.openxmlformats.org/officeDocument/2006/relationships/tags" Target="../tags/tag6.xml"/><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media" Target="../media/media8.m4a"/><Relationship Id="rId1" Type="http://schemas.openxmlformats.org/officeDocument/2006/relationships/audio" Target="NULL"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71A36-0D21-47B0-A108-0E7718E34094}"/>
              </a:ext>
            </a:extLst>
          </p:cNvPr>
          <p:cNvSpPr>
            <a:spLocks noGrp="1"/>
          </p:cNvSpPr>
          <p:nvPr>
            <p:ph type="ctrTitle"/>
          </p:nvPr>
        </p:nvSpPr>
        <p:spPr>
          <a:xfrm>
            <a:off x="846082" y="1198178"/>
            <a:ext cx="10499835" cy="1538329"/>
          </a:xfrm>
          <a:effectLst>
            <a:outerShdw blurRad="76200" dir="13500000" sy="23000" kx="1200000" algn="br" rotWithShape="0">
              <a:prstClr val="black">
                <a:alpha val="20000"/>
              </a:prstClr>
            </a:outerShdw>
          </a:effectLst>
          <a:scene3d>
            <a:camera prst="orthographicFront"/>
            <a:lightRig rig="threePt" dir="t"/>
          </a:scene3d>
          <a:sp3d extrusionH="76200" prstMaterial="dkEdge">
            <a:bevelT prst="angle"/>
            <a:extrusionClr>
              <a:schemeClr val="accent2">
                <a:lumMod val="75000"/>
              </a:schemeClr>
            </a:extrusionClr>
          </a:sp3d>
        </p:spPr>
        <p:txBody>
          <a:bodyPr/>
          <a:lstStyle/>
          <a:p>
            <a:r>
              <a:rPr lang="zh-CN" altLang="en-US" b="1" dirty="0">
                <a:ln w="22225">
                  <a:solidFill>
                    <a:schemeClr val="accent2"/>
                  </a:solidFill>
                  <a:prstDash val="solid"/>
                </a:ln>
                <a:solidFill>
                  <a:schemeClr val="accent2">
                    <a:lumMod val="40000"/>
                    <a:lumOff val="60000"/>
                  </a:schemeClr>
                </a:solidFill>
                <a:latin typeface="LiSu" panose="02010509060101010101" pitchFamily="49" charset="-122"/>
                <a:ea typeface="LiSu" panose="02010509060101010101" pitchFamily="49" charset="-122"/>
              </a:rPr>
              <a:t>机器人组成部件和性能参数</a:t>
            </a:r>
            <a:endParaRPr lang="en-US" b="1" dirty="0">
              <a:ln w="22225">
                <a:solidFill>
                  <a:schemeClr val="accent2"/>
                </a:solidFill>
                <a:prstDash val="solid"/>
              </a:ln>
              <a:solidFill>
                <a:schemeClr val="accent2">
                  <a:lumMod val="40000"/>
                  <a:lumOff val="60000"/>
                </a:schemeClr>
              </a:solidFill>
              <a:latin typeface="LiSu" panose="02010509060101010101" pitchFamily="49" charset="-122"/>
              <a:ea typeface="LiSu" panose="02010509060101010101" pitchFamily="49" charset="-122"/>
            </a:endParaRPr>
          </a:p>
        </p:txBody>
      </p:sp>
      <p:sp>
        <p:nvSpPr>
          <p:cNvPr id="3" name="Subtitle 2">
            <a:extLst>
              <a:ext uri="{FF2B5EF4-FFF2-40B4-BE49-F238E27FC236}">
                <a16:creationId xmlns:a16="http://schemas.microsoft.com/office/drawing/2014/main" id="{27F364FA-C789-4EB2-A0F4-8549A50F3D00}"/>
              </a:ext>
            </a:extLst>
          </p:cNvPr>
          <p:cNvSpPr>
            <a:spLocks noGrp="1"/>
          </p:cNvSpPr>
          <p:nvPr>
            <p:ph type="subTitle" idx="1"/>
          </p:nvPr>
        </p:nvSpPr>
        <p:spPr>
          <a:effectLst>
            <a:innerShdw blurRad="114300">
              <a:prstClr val="black"/>
            </a:innerShdw>
          </a:effectLst>
        </p:spPr>
        <p:txBody>
          <a:bodyPr>
            <a:normAutofit/>
          </a:bodyPr>
          <a:lstStyle/>
          <a:p>
            <a:r>
              <a:rPr lang="en-US" sz="4800" b="1" dirty="0">
                <a:ln w="22225">
                  <a:solidFill>
                    <a:schemeClr val="accent2"/>
                  </a:solidFill>
                  <a:prstDash val="solid"/>
                </a:ln>
                <a:solidFill>
                  <a:schemeClr val="accent4">
                    <a:lumMod val="60000"/>
                    <a:lumOff val="40000"/>
                  </a:schemeClr>
                </a:solidFill>
                <a:latin typeface="STCaiyun" panose="02010800040101010101" pitchFamily="2" charset="-122"/>
                <a:ea typeface="STCaiyun" panose="02010800040101010101" pitchFamily="2" charset="-122"/>
              </a:rPr>
              <a:t>71066014 </a:t>
            </a:r>
            <a:r>
              <a:rPr lang="en-US" sz="4800" b="1" dirty="0">
                <a:ln w="22225">
                  <a:solidFill>
                    <a:schemeClr val="accent2"/>
                  </a:solidFill>
                  <a:prstDash val="solid"/>
                </a:ln>
                <a:solidFill>
                  <a:schemeClr val="tx1">
                    <a:lumMod val="85000"/>
                    <a:lumOff val="15000"/>
                  </a:schemeClr>
                </a:solidFill>
              </a:rPr>
              <a:t> </a:t>
            </a:r>
            <a:r>
              <a:rPr lang="zh-CN" altLang="en-US" sz="4800" b="1" dirty="0">
                <a:ln w="22225">
                  <a:solidFill>
                    <a:schemeClr val="accent2"/>
                  </a:solidFill>
                  <a:prstDash val="solid"/>
                </a:ln>
                <a:solidFill>
                  <a:schemeClr val="accent2"/>
                </a:solidFill>
                <a:latin typeface="STCaiyun" panose="02010800040101010101" pitchFamily="2" charset="-122"/>
                <a:ea typeface="STCaiyun" panose="02010800040101010101" pitchFamily="2" charset="-122"/>
              </a:rPr>
              <a:t>易畅</a:t>
            </a:r>
            <a:endParaRPr lang="en-US" sz="4800" b="1" dirty="0">
              <a:ln w="22225">
                <a:solidFill>
                  <a:schemeClr val="accent2"/>
                </a:solidFill>
                <a:prstDash val="solid"/>
              </a:ln>
              <a:solidFill>
                <a:schemeClr val="accent2"/>
              </a:solidFill>
              <a:latin typeface="STCaiyun" panose="02010800040101010101" pitchFamily="2" charset="-122"/>
              <a:ea typeface="STCaiyun" panose="02010800040101010101" pitchFamily="2" charset="-122"/>
            </a:endParaRPr>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1385664580"/>
      </p:ext>
    </p:extLst>
  </p:cSld>
  <p:clrMapOvr>
    <a:masterClrMapping/>
  </p:clrMapOvr>
  <mc:AlternateContent xmlns:mc="http://schemas.openxmlformats.org/markup-compatibility/2006" xmlns:p14="http://schemas.microsoft.com/office/powerpoint/2010/main">
    <mc:Choice Requires="p14">
      <p:transition spd="slow" p14:dur="2000" advTm="8804">
        <p14:ferris dir="l"/>
      </p:transition>
    </mc:Choice>
    <mc:Fallback xmlns="">
      <p:transition spd="slow" advTm="8804">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ED09D-53A6-4114-A436-55095EBBCE30}"/>
              </a:ext>
            </a:extLst>
          </p:cNvPr>
          <p:cNvSpPr>
            <a:spLocks noGrp="1"/>
          </p:cNvSpPr>
          <p:nvPr>
            <p:ph type="title"/>
          </p:nvPr>
        </p:nvSpPr>
        <p:spPr>
          <a:xfrm>
            <a:off x="838200" y="365126"/>
            <a:ext cx="10515600" cy="857388"/>
          </a:xfrm>
        </p:spPr>
        <p:txBody>
          <a:bodyPr>
            <a:normAutofit fontScale="90000"/>
          </a:bodyPr>
          <a:lstStyle/>
          <a:p>
            <a:pPr algn="ctr"/>
            <a:r>
              <a:rPr lang="zh-CN" altLang="en-US" sz="6000" b="1" dirty="0">
                <a:ln w="22225">
                  <a:solidFill>
                    <a:schemeClr val="accent2"/>
                  </a:solidFill>
                  <a:prstDash val="solid"/>
                </a:ln>
                <a:solidFill>
                  <a:schemeClr val="accent2">
                    <a:lumMod val="40000"/>
                    <a:lumOff val="60000"/>
                  </a:schemeClr>
                </a:solidFill>
                <a:latin typeface="LiSu" panose="02010509060101010101" pitchFamily="49" charset="-122"/>
                <a:ea typeface="LiSu" panose="02010509060101010101" pitchFamily="49" charset="-122"/>
              </a:rPr>
              <a:t>机器人的组成</a:t>
            </a:r>
            <a:endParaRPr lang="en-US" sz="6000" b="1" dirty="0">
              <a:solidFill>
                <a:schemeClr val="accent4">
                  <a:lumMod val="60000"/>
                  <a:lumOff val="40000"/>
                </a:schemeClr>
              </a:solidFill>
              <a:latin typeface="LiSu" panose="02010509060101010101" pitchFamily="49" charset="-122"/>
              <a:ea typeface="LiSu" panose="02010509060101010101" pitchFamily="49" charset="-122"/>
            </a:endParaRPr>
          </a:p>
        </p:txBody>
      </p:sp>
      <p:graphicFrame>
        <p:nvGraphicFramePr>
          <p:cNvPr id="3" name="Content Placeholder 2">
            <a:extLst>
              <a:ext uri="{FF2B5EF4-FFF2-40B4-BE49-F238E27FC236}">
                <a16:creationId xmlns:a16="http://schemas.microsoft.com/office/drawing/2014/main" id="{20DBA047-483E-4BBD-A181-153042DD58F3}"/>
              </a:ext>
            </a:extLst>
          </p:cNvPr>
          <p:cNvGraphicFramePr>
            <a:graphicFrameLocks noGrp="1"/>
          </p:cNvGraphicFramePr>
          <p:nvPr>
            <p:ph idx="1"/>
            <p:extLst>
              <p:ext uri="{D42A27DB-BD31-4B8C-83A1-F6EECF244321}">
                <p14:modId xmlns:p14="http://schemas.microsoft.com/office/powerpoint/2010/main" val="2751783724"/>
              </p:ext>
            </p:extLst>
          </p:nvPr>
        </p:nvGraphicFramePr>
        <p:xfrm>
          <a:off x="3101008" y="1222514"/>
          <a:ext cx="6738731" cy="546755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 name="Audio 3">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10"/>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814970269"/>
      </p:ext>
    </p:extLst>
  </p:cSld>
  <p:clrMapOvr>
    <a:masterClrMapping/>
  </p:clrMapOvr>
  <mc:AlternateContent xmlns:mc="http://schemas.openxmlformats.org/markup-compatibility/2006" xmlns:p14="http://schemas.microsoft.com/office/powerpoint/2010/main">
    <mc:Choice Requires="p14">
      <p:transition spd="slow" p14:dur="2000" advTm="13967"/>
    </mc:Choice>
    <mc:Fallback xmlns="">
      <p:transition spd="slow" advTm="1396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7" fill="hold" display="0">
                  <p:stCondLst>
                    <p:cond delay="indefinite"/>
                  </p:stCondLst>
                  <p:endCondLst>
                    <p:cond evt="onStopAudio" delay="0">
                      <p:tgtEl>
                        <p:sldTgt/>
                      </p:tgtEl>
                    </p:cond>
                  </p:endCondLst>
                </p:cTn>
                <p:tgtEl>
                  <p:spTgt spid="4"/>
                </p:tgtEl>
              </p:cMediaNode>
            </p:audio>
          </p:childTnLst>
        </p:cTn>
      </p:par>
    </p:tnLst>
    <p:bldLst>
      <p:bldP spid="2" grpId="0"/>
      <p:bldGraphic spid="3"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06EA7A-644A-47E7-AC9C-F5D273C62142}"/>
              </a:ext>
            </a:extLst>
          </p:cNvPr>
          <p:cNvSpPr/>
          <p:nvPr/>
        </p:nvSpPr>
        <p:spPr>
          <a:xfrm>
            <a:off x="177502" y="314596"/>
            <a:ext cx="3647152" cy="923330"/>
          </a:xfrm>
          <a:prstGeom prst="rect">
            <a:avLst/>
          </a:prstGeom>
          <a:noFill/>
        </p:spPr>
        <p:txBody>
          <a:bodyPr wrap="none" lIns="91440" tIns="45720" rIns="91440" bIns="45720">
            <a:spAutoFit/>
          </a:bodyPr>
          <a:lstStyle/>
          <a:p>
            <a:pPr algn="ctr"/>
            <a:r>
              <a:rPr lang="zh-CN" altLang="en-US" sz="5400" b="1" cap="none" spc="0" dirty="0">
                <a:ln w="22225">
                  <a:solidFill>
                    <a:schemeClr val="accent2"/>
                  </a:solidFill>
                  <a:prstDash val="solid"/>
                </a:ln>
                <a:solidFill>
                  <a:schemeClr val="accent2">
                    <a:lumMod val="40000"/>
                    <a:lumOff val="60000"/>
                  </a:schemeClr>
                </a:solidFill>
                <a:effectLst/>
              </a:rPr>
              <a:t>机器人本体</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4" name="Rectangle 3">
            <a:extLst>
              <a:ext uri="{FF2B5EF4-FFF2-40B4-BE49-F238E27FC236}">
                <a16:creationId xmlns:a16="http://schemas.microsoft.com/office/drawing/2014/main" id="{ED832F42-5F54-4EF5-9FAA-446F3BC28065}"/>
              </a:ext>
            </a:extLst>
          </p:cNvPr>
          <p:cNvSpPr/>
          <p:nvPr/>
        </p:nvSpPr>
        <p:spPr>
          <a:xfrm>
            <a:off x="3001622" y="1416831"/>
            <a:ext cx="8494633" cy="923330"/>
          </a:xfrm>
          <a:prstGeom prst="rect">
            <a:avLst/>
          </a:prstGeom>
        </p:spPr>
        <p:style>
          <a:lnRef idx="2">
            <a:schemeClr val="accent3"/>
          </a:lnRef>
          <a:fillRef idx="1">
            <a:schemeClr val="lt1"/>
          </a:fillRef>
          <a:effectRef idx="0">
            <a:schemeClr val="accent3"/>
          </a:effectRef>
          <a:fontRef idx="minor">
            <a:schemeClr val="dk1"/>
          </a:fontRef>
        </p:style>
        <p:txBody>
          <a:bodyPr wrap="non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是指机械手臂或行走装置等</a:t>
            </a:r>
            <a:endParaRPr lang="en-US" sz="5400" b="1" dirty="0">
              <a:ln w="22225">
                <a:solidFill>
                  <a:schemeClr val="accent2"/>
                </a:solidFill>
                <a:prstDash val="solid"/>
              </a:ln>
              <a:solidFill>
                <a:schemeClr val="accent2">
                  <a:lumMod val="40000"/>
                  <a:lumOff val="60000"/>
                </a:schemeClr>
              </a:solidFill>
            </a:endParaRPr>
          </a:p>
        </p:txBody>
      </p:sp>
      <p:sp>
        <p:nvSpPr>
          <p:cNvPr id="5" name="Rectangle 4">
            <a:extLst>
              <a:ext uri="{FF2B5EF4-FFF2-40B4-BE49-F238E27FC236}">
                <a16:creationId xmlns:a16="http://schemas.microsoft.com/office/drawing/2014/main" id="{9A8E483B-821D-494A-B629-23F7D44ACFEF}"/>
              </a:ext>
            </a:extLst>
          </p:cNvPr>
          <p:cNvSpPr/>
          <p:nvPr/>
        </p:nvSpPr>
        <p:spPr>
          <a:xfrm>
            <a:off x="177502" y="3166118"/>
            <a:ext cx="3647152" cy="923330"/>
          </a:xfrm>
          <a:prstGeom prst="rect">
            <a:avLst/>
          </a:prstGeom>
          <a:noFill/>
        </p:spPr>
        <p:txBody>
          <a:bodyPr wrap="none" lIns="91440" tIns="45720" rIns="91440" bIns="45720">
            <a:spAutoFit/>
          </a:bodyPr>
          <a:lstStyle/>
          <a:p>
            <a:pPr algn="ctr"/>
            <a:r>
              <a:rPr lang="zh-CN" altLang="en-US" sz="5400" b="1" cap="none" spc="0" dirty="0">
                <a:ln w="22225">
                  <a:solidFill>
                    <a:schemeClr val="accent2"/>
                  </a:solidFill>
                  <a:prstDash val="solid"/>
                </a:ln>
                <a:solidFill>
                  <a:schemeClr val="accent4">
                    <a:lumMod val="60000"/>
                    <a:lumOff val="40000"/>
                  </a:schemeClr>
                </a:solidFill>
                <a:effectLst/>
              </a:rPr>
              <a:t>末端执行器</a:t>
            </a:r>
            <a:endParaRPr lang="en-US" sz="5400" b="1" cap="none" spc="0" dirty="0">
              <a:ln w="22225">
                <a:solidFill>
                  <a:schemeClr val="accent2"/>
                </a:solidFill>
                <a:prstDash val="solid"/>
              </a:ln>
              <a:solidFill>
                <a:schemeClr val="accent4">
                  <a:lumMod val="60000"/>
                  <a:lumOff val="40000"/>
                </a:schemeClr>
              </a:solidFill>
              <a:effectLst/>
            </a:endParaRPr>
          </a:p>
        </p:txBody>
      </p:sp>
      <p:sp>
        <p:nvSpPr>
          <p:cNvPr id="7" name="Rectangle 6">
            <a:extLst>
              <a:ext uri="{FF2B5EF4-FFF2-40B4-BE49-F238E27FC236}">
                <a16:creationId xmlns:a16="http://schemas.microsoft.com/office/drawing/2014/main" id="{FA390281-B32A-492D-A0CC-37A702A5B1AE}"/>
              </a:ext>
            </a:extLst>
          </p:cNvPr>
          <p:cNvSpPr/>
          <p:nvPr/>
        </p:nvSpPr>
        <p:spPr>
          <a:xfrm>
            <a:off x="781742" y="4696744"/>
            <a:ext cx="11264622" cy="923330"/>
          </a:xfrm>
          <a:prstGeom prst="rect">
            <a:avLst/>
          </a:prstGeom>
        </p:spPr>
        <p:style>
          <a:lnRef idx="1">
            <a:schemeClr val="accent4"/>
          </a:lnRef>
          <a:fillRef idx="2">
            <a:schemeClr val="accent4"/>
          </a:fillRef>
          <a:effectRef idx="1">
            <a:schemeClr val="accent4"/>
          </a:effectRef>
          <a:fontRef idx="minor">
            <a:schemeClr val="dk1"/>
          </a:fontRef>
        </p:style>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dirty="0">
                <a:ln w="6600">
                  <a:solidFill>
                    <a:schemeClr val="accent2"/>
                  </a:solidFill>
                  <a:prstDash val="solid"/>
                </a:ln>
                <a:solidFill>
                  <a:srgbClr val="FFFFFF"/>
                </a:solidFill>
                <a:effectLst>
                  <a:outerShdw dist="38100" dir="2700000" algn="tl" rotWithShape="0">
                    <a:schemeClr val="accent2"/>
                  </a:outerShdw>
                </a:effectLst>
              </a:rPr>
              <a:t>是连接机械手最后一个关节上的部件</a:t>
            </a:r>
            <a:endParaRPr 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3" name="Audio 2">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3725551130"/>
      </p:ext>
    </p:extLst>
  </p:cSld>
  <p:clrMapOvr>
    <a:masterClrMapping/>
  </p:clrMapOvr>
  <mc:AlternateContent xmlns:mc="http://schemas.openxmlformats.org/markup-compatibility/2006" xmlns:p14="http://schemas.microsoft.com/office/powerpoint/2010/main">
    <mc:Choice Requires="p14">
      <p:transition spd="slow" p14:dur="2000" advTm="13399"/>
    </mc:Choice>
    <mc:Fallback xmlns="">
      <p:transition spd="slow" advTm="133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1+#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0-#ppt_w/2"/>
                                          </p:val>
                                        </p:tav>
                                        <p:tav tm="100000">
                                          <p:val>
                                            <p:strVal val="#ppt_x"/>
                                          </p:val>
                                        </p:tav>
                                      </p:tavLst>
                                    </p:anim>
                                    <p:anim calcmode="lin" valueType="num">
                                      <p:cBhvr additive="base">
                                        <p:cTn id="2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1+#ppt_w/2"/>
                                          </p:val>
                                        </p:tav>
                                        <p:tav tm="100000">
                                          <p:val>
                                            <p:strVal val="#ppt_x"/>
                                          </p:val>
                                        </p:tav>
                                      </p:tavLst>
                                    </p:anim>
                                    <p:anim calcmode="lin" valueType="num">
                                      <p:cBhvr additive="base">
                                        <p:cTn id="29"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0" fill="hold" display="0">
                  <p:stCondLst>
                    <p:cond delay="indefinite"/>
                  </p:stCondLst>
                  <p:endCondLst>
                    <p:cond evt="onStopAudio" delay="0">
                      <p:tgtEl>
                        <p:sldTgt/>
                      </p:tgtEl>
                    </p:cond>
                  </p:endCondLst>
                </p:cTn>
                <p:tgtEl>
                  <p:spTgt spid="3"/>
                </p:tgtEl>
              </p:cMediaNode>
            </p:audio>
          </p:childTnLst>
        </p:cTn>
      </p:par>
    </p:tnLst>
    <p:bldLst>
      <p:bldP spid="2" grpId="0"/>
      <p:bldP spid="4" grpId="0" animBg="1"/>
      <p:bldP spid="5" grpId="0"/>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56B08C-619E-47EE-8EF9-5B61AD11F1A4}"/>
              </a:ext>
            </a:extLst>
          </p:cNvPr>
          <p:cNvSpPr/>
          <p:nvPr/>
        </p:nvSpPr>
        <p:spPr>
          <a:xfrm>
            <a:off x="243834" y="522309"/>
            <a:ext cx="2262158" cy="923330"/>
          </a:xfrm>
          <a:prstGeom prst="rect">
            <a:avLst/>
          </a:prstGeom>
          <a:noFill/>
        </p:spPr>
        <p:txBody>
          <a:bodyPr wrap="none" lIns="91440" tIns="45720" rIns="91440" bIns="45720">
            <a:spAutoFit/>
          </a:bodyPr>
          <a:lstStyle/>
          <a:p>
            <a:pPr algn="ctr"/>
            <a:r>
              <a:rPr lang="zh-CN" altLang="en-US" sz="5400" b="1" cap="none" spc="0" dirty="0">
                <a:ln w="22225">
                  <a:solidFill>
                    <a:schemeClr val="accent2"/>
                  </a:solidFill>
                  <a:prstDash val="solid"/>
                </a:ln>
                <a:solidFill>
                  <a:schemeClr val="accent2">
                    <a:lumMod val="40000"/>
                    <a:lumOff val="60000"/>
                  </a:schemeClr>
                </a:solidFill>
                <a:effectLst/>
              </a:rPr>
              <a:t>驱动器</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5" name="Rectangle 4">
            <a:extLst>
              <a:ext uri="{FF2B5EF4-FFF2-40B4-BE49-F238E27FC236}">
                <a16:creationId xmlns:a16="http://schemas.microsoft.com/office/drawing/2014/main" id="{008B7CF4-D3E5-49C6-916A-105D69FD0757}"/>
              </a:ext>
            </a:extLst>
          </p:cNvPr>
          <p:cNvSpPr/>
          <p:nvPr/>
        </p:nvSpPr>
        <p:spPr>
          <a:xfrm>
            <a:off x="2327596" y="1585796"/>
            <a:ext cx="5032148" cy="923330"/>
          </a:xfrm>
          <a:prstGeom prst="rect">
            <a:avLst/>
          </a:prstGeom>
        </p:spPr>
        <p:style>
          <a:lnRef idx="2">
            <a:schemeClr val="accent2"/>
          </a:lnRef>
          <a:fillRef idx="1">
            <a:schemeClr val="lt1"/>
          </a:fillRef>
          <a:effectRef idx="0">
            <a:schemeClr val="accent2"/>
          </a:effectRef>
          <a:fontRef idx="minor">
            <a:schemeClr val="dk1"/>
          </a:fontRef>
        </p:style>
        <p:txBody>
          <a:bodyPr wrap="none" lIns="91440" tIns="45720" rIns="91440" bIns="45720">
            <a:spAutoFit/>
          </a:bodyPr>
          <a:lstStyle/>
          <a:p>
            <a:pPr algn="ctr"/>
            <a:r>
              <a:rPr lang="zh-CN" altLang="en-US" sz="5400" b="1" cap="none" spc="0" dirty="0">
                <a:ln w="6600">
                  <a:solidFill>
                    <a:schemeClr val="accent2"/>
                  </a:solidFill>
                  <a:prstDash val="solid"/>
                </a:ln>
                <a:solidFill>
                  <a:schemeClr val="tx1"/>
                </a:solidFill>
                <a:effectLst>
                  <a:outerShdw dist="38100" dir="2700000" algn="tl" rotWithShape="0">
                    <a:schemeClr val="accent2"/>
                  </a:outerShdw>
                </a:effectLst>
              </a:rPr>
              <a:t>是</a:t>
            </a:r>
            <a:r>
              <a:rPr lang="zh-CN" altLang="en-US" sz="5400" b="1" dirty="0">
                <a:ln w="6600">
                  <a:solidFill>
                    <a:schemeClr val="accent2"/>
                  </a:solidFill>
                  <a:prstDash val="solid"/>
                </a:ln>
                <a:solidFill>
                  <a:schemeClr val="tx1"/>
                </a:solidFill>
                <a:effectLst>
                  <a:outerShdw dist="38100" dir="2700000" algn="tl" rotWithShape="0">
                    <a:schemeClr val="accent2"/>
                  </a:outerShdw>
                </a:effectLst>
              </a:rPr>
              <a:t>机械手</a:t>
            </a:r>
            <a:r>
              <a:rPr lang="zh-CN" altLang="en-US" sz="5400" b="1" cap="none" spc="0" dirty="0">
                <a:ln w="6600">
                  <a:solidFill>
                    <a:schemeClr val="accent2"/>
                  </a:solidFill>
                  <a:prstDash val="solid"/>
                </a:ln>
                <a:solidFill>
                  <a:schemeClr val="tx1"/>
                </a:solidFill>
                <a:effectLst>
                  <a:outerShdw dist="38100" dir="2700000" algn="tl" rotWithShape="0">
                    <a:schemeClr val="accent2"/>
                  </a:outerShdw>
                </a:effectLst>
              </a:rPr>
              <a:t>的肌肉</a:t>
            </a:r>
            <a:endParaRPr lang="en-US" sz="5400" b="1" cap="none" spc="0" dirty="0">
              <a:ln w="6600">
                <a:solidFill>
                  <a:schemeClr val="accent2"/>
                </a:solidFill>
                <a:prstDash val="solid"/>
              </a:ln>
              <a:solidFill>
                <a:schemeClr val="tx1"/>
              </a:solidFill>
              <a:effectLst>
                <a:outerShdw dist="38100" dir="2700000" algn="tl" rotWithShape="0">
                  <a:schemeClr val="accent2"/>
                </a:outerShdw>
              </a:effectLst>
            </a:endParaRPr>
          </a:p>
        </p:txBody>
      </p:sp>
      <p:sp>
        <p:nvSpPr>
          <p:cNvPr id="6" name="Rectangle 5">
            <a:extLst>
              <a:ext uri="{FF2B5EF4-FFF2-40B4-BE49-F238E27FC236}">
                <a16:creationId xmlns:a16="http://schemas.microsoft.com/office/drawing/2014/main" id="{D3D913E5-3B53-427E-94A5-E82D3A1A2FCB}"/>
              </a:ext>
            </a:extLst>
          </p:cNvPr>
          <p:cNvSpPr/>
          <p:nvPr/>
        </p:nvSpPr>
        <p:spPr>
          <a:xfrm>
            <a:off x="243834" y="3056787"/>
            <a:ext cx="2262158" cy="923330"/>
          </a:xfrm>
          <a:prstGeom prst="rect">
            <a:avLst/>
          </a:prstGeom>
          <a:noFill/>
        </p:spPr>
        <p:txBody>
          <a:bodyPr wrap="none" lIns="91440" tIns="45720" rIns="91440" bIns="45720">
            <a:spAutoFit/>
          </a:bodyPr>
          <a:lstStyle/>
          <a:p>
            <a:pPr algn="ctr"/>
            <a:r>
              <a:rPr lang="zh-CN" altLang="en-US" sz="5400" b="1" spc="50" dirty="0">
                <a:ln w="0"/>
                <a:solidFill>
                  <a:schemeClr val="bg2"/>
                </a:solidFill>
                <a:effectLst>
                  <a:innerShdw blurRad="63500" dist="50800" dir="13500000">
                    <a:srgbClr val="000000">
                      <a:alpha val="50000"/>
                    </a:srgbClr>
                  </a:innerShdw>
                </a:effectLst>
              </a:rPr>
              <a:t>传感器</a:t>
            </a:r>
            <a:endParaRPr lang="en-US" sz="5400" b="1" spc="50" dirty="0">
              <a:ln w="0"/>
              <a:solidFill>
                <a:schemeClr val="bg2"/>
              </a:solidFill>
              <a:effectLst>
                <a:innerShdw blurRad="63500" dist="50800" dir="13500000">
                  <a:srgbClr val="000000">
                    <a:alpha val="50000"/>
                  </a:srgbClr>
                </a:innerShdw>
              </a:effectLst>
            </a:endParaRPr>
          </a:p>
        </p:txBody>
      </p:sp>
      <p:sp>
        <p:nvSpPr>
          <p:cNvPr id="7" name="Rectangle 6">
            <a:extLst>
              <a:ext uri="{FF2B5EF4-FFF2-40B4-BE49-F238E27FC236}">
                <a16:creationId xmlns:a16="http://schemas.microsoft.com/office/drawing/2014/main" id="{43190125-7CFB-4D00-9866-3C34DCAAB19D}"/>
              </a:ext>
            </a:extLst>
          </p:cNvPr>
          <p:cNvSpPr/>
          <p:nvPr/>
        </p:nvSpPr>
        <p:spPr>
          <a:xfrm>
            <a:off x="2085653" y="4333462"/>
            <a:ext cx="9831363" cy="1754326"/>
          </a:xfrm>
          <a:prstGeom prst="rect">
            <a:avLst/>
          </a:prstGeom>
        </p:spPr>
        <p:style>
          <a:lnRef idx="1">
            <a:schemeClr val="accent4"/>
          </a:lnRef>
          <a:fillRef idx="2">
            <a:schemeClr val="accent4"/>
          </a:fillRef>
          <a:effectRef idx="1">
            <a:schemeClr val="accent4"/>
          </a:effectRef>
          <a:fontRef idx="minor">
            <a:schemeClr val="dk1"/>
          </a:fontRef>
        </p:style>
        <p:txBody>
          <a:bodyPr wrap="square" lIns="91440" tIns="45720" rIns="91440" bIns="45720">
            <a:spAutoFit/>
          </a:bodyPr>
          <a:lstStyle/>
          <a:p>
            <a:pPr algn="ctr"/>
            <a:r>
              <a:rPr lang="zh-CN" altLang="en-US" sz="5400" dirty="0">
                <a:ln w="0"/>
                <a:solidFill>
                  <a:schemeClr val="tx1"/>
                </a:solidFill>
                <a:effectLst>
                  <a:outerShdw blurRad="38100" dist="25400" dir="5400000" algn="ctr" rotWithShape="0">
                    <a:srgbClr val="6E747A">
                      <a:alpha val="43000"/>
                    </a:srgbClr>
                  </a:outerShdw>
                </a:effectLst>
              </a:rPr>
              <a:t>用来收集机器人内部状态的信息或用来对外部环境状态进行感知</a:t>
            </a:r>
            <a:endParaRPr lang="en-US" sz="5400" dirty="0">
              <a:ln w="0"/>
              <a:solidFill>
                <a:schemeClr val="tx1"/>
              </a:solidFill>
              <a:effectLst>
                <a:outerShdw blurRad="38100" dist="25400" dir="5400000" algn="ctr" rotWithShape="0">
                  <a:srgbClr val="6E747A">
                    <a:alpha val="43000"/>
                  </a:srgbClr>
                </a:outerShdw>
              </a:effectLst>
            </a:endParaRPr>
          </a:p>
        </p:txBody>
      </p:sp>
      <p:pic>
        <p:nvPicPr>
          <p:cNvPr id="2" name="Audio 1">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3597778341"/>
      </p:ext>
    </p:extLst>
  </p:cSld>
  <p:clrMapOvr>
    <a:masterClrMapping/>
  </p:clrMapOvr>
  <mc:AlternateContent xmlns:mc="http://schemas.openxmlformats.org/markup-compatibility/2006" xmlns:p14="http://schemas.microsoft.com/office/powerpoint/2010/main">
    <mc:Choice Requires="p14">
      <p:transition spd="slow" p14:dur="2000" advTm="14093"/>
    </mc:Choice>
    <mc:Fallback xmlns="">
      <p:transition spd="slow" advTm="1409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right)">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0" fill="hold" display="0">
                  <p:stCondLst>
                    <p:cond delay="indefinite"/>
                  </p:stCondLst>
                  <p:endCondLst>
                    <p:cond evt="onStopAudio" delay="0">
                      <p:tgtEl>
                        <p:sldTgt/>
                      </p:tgtEl>
                    </p:cond>
                  </p:endCondLst>
                </p:cTn>
                <p:tgtEl>
                  <p:spTgt spid="2"/>
                </p:tgtEl>
              </p:cMediaNode>
            </p:audio>
          </p:childTnLst>
        </p:cTn>
      </p:par>
    </p:tnLst>
    <p:bldLst>
      <p:bldP spid="4" grpId="0"/>
      <p:bldP spid="5" grpId="0" animBg="1"/>
      <p:bldP spid="6"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BA8AD65-2618-4E11-8941-EEB9A0DBB9DA}"/>
              </a:ext>
            </a:extLst>
          </p:cNvPr>
          <p:cNvSpPr/>
          <p:nvPr/>
        </p:nvSpPr>
        <p:spPr>
          <a:xfrm>
            <a:off x="303469" y="532248"/>
            <a:ext cx="2262159" cy="923330"/>
          </a:xfrm>
          <a:prstGeom prst="rect">
            <a:avLst/>
          </a:prstGeom>
          <a:noFill/>
        </p:spPr>
        <p:txBody>
          <a:bodyPr wrap="none" lIns="91440" tIns="45720" rIns="91440" bIns="45720">
            <a:spAutoFit/>
          </a:bodyPr>
          <a:lstStyle/>
          <a:p>
            <a:pPr algn="ctr"/>
            <a:r>
              <a:rPr lang="zh-CN" altLang="en-US" sz="5400" b="1" cap="none" spc="0" dirty="0">
                <a:ln w="22225">
                  <a:solidFill>
                    <a:schemeClr val="accent2"/>
                  </a:solidFill>
                  <a:prstDash val="solid"/>
                </a:ln>
                <a:solidFill>
                  <a:schemeClr val="accent2">
                    <a:lumMod val="40000"/>
                    <a:lumOff val="60000"/>
                  </a:schemeClr>
                </a:solidFill>
                <a:effectLst/>
              </a:rPr>
              <a:t>控制器</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4" name="Rectangle 3">
            <a:extLst>
              <a:ext uri="{FF2B5EF4-FFF2-40B4-BE49-F238E27FC236}">
                <a16:creationId xmlns:a16="http://schemas.microsoft.com/office/drawing/2014/main" id="{02F700A5-A318-4189-922A-428887687914}"/>
              </a:ext>
            </a:extLst>
          </p:cNvPr>
          <p:cNvSpPr/>
          <p:nvPr/>
        </p:nvSpPr>
        <p:spPr>
          <a:xfrm>
            <a:off x="303470" y="3429000"/>
            <a:ext cx="2262158" cy="923330"/>
          </a:xfrm>
          <a:prstGeom prst="rect">
            <a:avLst/>
          </a:prstGeom>
          <a:noFill/>
        </p:spPr>
        <p:txBody>
          <a:bodyPr wrap="none" lIns="91440" tIns="45720" rIns="91440" bIns="45720">
            <a:spAutoFit/>
          </a:bodyPr>
          <a:lstStyle/>
          <a:p>
            <a:pPr algn="ctr"/>
            <a:r>
              <a:rPr lang="zh-CN" altLang="en-US" sz="5400" b="1" cap="none" spc="0" dirty="0">
                <a:ln w="22225">
                  <a:solidFill>
                    <a:schemeClr val="accent2"/>
                  </a:solidFill>
                  <a:prstDash val="solid"/>
                </a:ln>
                <a:solidFill>
                  <a:schemeClr val="accent2">
                    <a:lumMod val="75000"/>
                  </a:schemeClr>
                </a:solidFill>
                <a:effectLst/>
              </a:rPr>
              <a:t>处理器</a:t>
            </a:r>
            <a:endParaRPr lang="en-US" sz="5400" b="1" cap="none" spc="0" dirty="0">
              <a:ln w="22225">
                <a:solidFill>
                  <a:schemeClr val="accent2"/>
                </a:solidFill>
                <a:prstDash val="solid"/>
              </a:ln>
              <a:solidFill>
                <a:schemeClr val="accent2">
                  <a:lumMod val="75000"/>
                </a:schemeClr>
              </a:solidFill>
              <a:effectLst/>
            </a:endParaRPr>
          </a:p>
        </p:txBody>
      </p:sp>
      <p:sp>
        <p:nvSpPr>
          <p:cNvPr id="3" name="Rectangle 2">
            <a:extLst>
              <a:ext uri="{FF2B5EF4-FFF2-40B4-BE49-F238E27FC236}">
                <a16:creationId xmlns:a16="http://schemas.microsoft.com/office/drawing/2014/main" id="{CA9BE0FC-271B-4905-BBDB-6288AB2EAB14}"/>
              </a:ext>
            </a:extLst>
          </p:cNvPr>
          <p:cNvSpPr/>
          <p:nvPr/>
        </p:nvSpPr>
        <p:spPr>
          <a:xfrm>
            <a:off x="3001617" y="993913"/>
            <a:ext cx="6470373" cy="2554545"/>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marL="571500" indent="-571500" algn="ctr">
              <a:buFont typeface="Wingdings" panose="05000000000000000000" pitchFamily="2" charset="2"/>
              <a:buChar char="q"/>
            </a:pPr>
            <a:r>
              <a:rPr lang="zh-CN" altLang="en-US" sz="4000" b="1" cap="none" spc="0" dirty="0">
                <a:ln w="22225">
                  <a:solidFill>
                    <a:schemeClr val="accent2"/>
                  </a:solidFill>
                  <a:prstDash val="solid"/>
                </a:ln>
                <a:solidFill>
                  <a:schemeClr val="accent2">
                    <a:lumMod val="40000"/>
                    <a:lumOff val="60000"/>
                  </a:schemeClr>
                </a:solidFill>
                <a:effectLst/>
              </a:rPr>
              <a:t>从计算机获取数据</a:t>
            </a:r>
          </a:p>
          <a:p>
            <a:pPr marL="571500" indent="-571500" algn="ctr">
              <a:buFont typeface="Wingdings" panose="05000000000000000000" pitchFamily="2" charset="2"/>
              <a:buChar char="q"/>
            </a:pPr>
            <a:r>
              <a:rPr lang="zh-CN" altLang="en-US" sz="4000" b="1" cap="none" spc="0" dirty="0">
                <a:ln w="22225">
                  <a:solidFill>
                    <a:schemeClr val="accent2"/>
                  </a:solidFill>
                  <a:prstDash val="solid"/>
                </a:ln>
                <a:solidFill>
                  <a:schemeClr val="accent2">
                    <a:lumMod val="40000"/>
                    <a:lumOff val="60000"/>
                  </a:schemeClr>
                </a:solidFill>
                <a:effectLst/>
              </a:rPr>
              <a:t>控制驱动器的动作</a:t>
            </a:r>
            <a:endParaRPr lang="en-US" altLang="zh-CN" sz="4000" b="1" cap="none" spc="0" dirty="0">
              <a:ln w="22225">
                <a:solidFill>
                  <a:schemeClr val="accent2"/>
                </a:solidFill>
                <a:prstDash val="solid"/>
              </a:ln>
              <a:solidFill>
                <a:schemeClr val="accent2">
                  <a:lumMod val="40000"/>
                  <a:lumOff val="60000"/>
                </a:schemeClr>
              </a:solidFill>
              <a:effectLst/>
            </a:endParaRPr>
          </a:p>
          <a:p>
            <a:pPr marL="571500" indent="-571500" algn="ctr">
              <a:buFont typeface="Wingdings" panose="05000000000000000000" pitchFamily="2" charset="2"/>
              <a:buChar char="q"/>
            </a:pPr>
            <a:r>
              <a:rPr lang="zh-CN" altLang="en-US" sz="4000" b="1" cap="none" spc="0" dirty="0">
                <a:ln w="22225">
                  <a:solidFill>
                    <a:schemeClr val="accent2"/>
                  </a:solidFill>
                  <a:prstDash val="solid"/>
                </a:ln>
                <a:solidFill>
                  <a:schemeClr val="accent2">
                    <a:lumMod val="40000"/>
                    <a:lumOff val="60000"/>
                  </a:schemeClr>
                </a:solidFill>
                <a:effectLst/>
              </a:rPr>
              <a:t>传感器反馈信息</a:t>
            </a:r>
          </a:p>
          <a:p>
            <a:pPr algn="ctr"/>
            <a:r>
              <a:rPr lang="zh-CN" altLang="en-US" sz="4000" b="1" cap="none" spc="0" dirty="0">
                <a:ln w="22225">
                  <a:solidFill>
                    <a:schemeClr val="accent2"/>
                  </a:solidFill>
                  <a:prstDash val="solid"/>
                </a:ln>
                <a:solidFill>
                  <a:schemeClr val="accent2">
                    <a:lumMod val="40000"/>
                    <a:lumOff val="60000"/>
                  </a:schemeClr>
                </a:solidFill>
                <a:effectLst/>
              </a:rPr>
              <a:t>一起协调机器人的运动</a:t>
            </a:r>
            <a:endParaRPr lang="en-US" sz="4000" b="1" cap="none" spc="0" dirty="0">
              <a:ln w="22225">
                <a:solidFill>
                  <a:schemeClr val="accent2"/>
                </a:solidFill>
                <a:prstDash val="solid"/>
              </a:ln>
              <a:solidFill>
                <a:schemeClr val="accent2">
                  <a:lumMod val="40000"/>
                  <a:lumOff val="60000"/>
                </a:schemeClr>
              </a:solidFill>
              <a:effectLst/>
            </a:endParaRPr>
          </a:p>
        </p:txBody>
      </p:sp>
      <p:sp>
        <p:nvSpPr>
          <p:cNvPr id="5" name="Rectangle 4">
            <a:extLst>
              <a:ext uri="{FF2B5EF4-FFF2-40B4-BE49-F238E27FC236}">
                <a16:creationId xmlns:a16="http://schemas.microsoft.com/office/drawing/2014/main" id="{C3ED3CEE-41A1-4026-AF0D-7CD53407C8E8}"/>
              </a:ext>
            </a:extLst>
          </p:cNvPr>
          <p:cNvSpPr/>
          <p:nvPr/>
        </p:nvSpPr>
        <p:spPr>
          <a:xfrm>
            <a:off x="593196" y="4646474"/>
            <a:ext cx="10736822" cy="1754326"/>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3600" b="1" dirty="0">
                <a:ln/>
                <a:solidFill>
                  <a:schemeClr val="accent4"/>
                </a:solidFill>
              </a:rPr>
              <a:t>用来计算机器人关节的运动，</a:t>
            </a:r>
          </a:p>
          <a:p>
            <a:pPr algn="ctr"/>
            <a:r>
              <a:rPr lang="zh-CN" altLang="en-US" sz="3600" b="1" dirty="0">
                <a:ln/>
                <a:solidFill>
                  <a:schemeClr val="accent4"/>
                </a:solidFill>
              </a:rPr>
              <a:t>确定每个关节应移动多少才能达到预定的速度和位置监督控制器与传感器协调动作</a:t>
            </a:r>
            <a:endParaRPr lang="en-US" sz="3600" b="1" dirty="0">
              <a:ln/>
              <a:solidFill>
                <a:schemeClr val="accent4"/>
              </a:solidFill>
            </a:endParaRPr>
          </a:p>
        </p:txBody>
      </p:sp>
      <p:pic>
        <p:nvPicPr>
          <p:cNvPr id="6" name="Audio 5">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3671127050"/>
      </p:ext>
    </p:extLst>
  </p:cSld>
  <p:clrMapOvr>
    <a:masterClrMapping/>
  </p:clrMapOvr>
  <mc:AlternateContent xmlns:mc="http://schemas.openxmlformats.org/markup-compatibility/2006" xmlns:p14="http://schemas.microsoft.com/office/powerpoint/2010/main">
    <mc:Choice Requires="p14">
      <p:transition spd="slow" p14:dur="2000" advTm="27965"/>
    </mc:Choice>
    <mc:Fallback xmlns="">
      <p:transition spd="slow" advTm="2796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2"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31" fill="hold" display="0">
                  <p:stCondLst>
                    <p:cond delay="indefinite"/>
                  </p:stCondLst>
                  <p:endCondLst>
                    <p:cond evt="onStopAudio" delay="0">
                      <p:tgtEl>
                        <p:sldTgt/>
                      </p:tgtEl>
                    </p:cond>
                  </p:endCondLst>
                </p:cTn>
                <p:tgtEl>
                  <p:spTgt spid="6"/>
                </p:tgtEl>
              </p:cMediaNode>
            </p:audio>
          </p:childTnLst>
        </p:cTn>
      </p:par>
    </p:tnLst>
    <p:bldLst>
      <p:bldP spid="2" grpId="0"/>
      <p:bldP spid="4" grpId="0"/>
      <p:bldP spid="3"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999D44FE-91B4-481B-B02E-279F05EE4FBA}"/>
              </a:ext>
            </a:extLst>
          </p:cNvPr>
          <p:cNvGraphicFramePr/>
          <p:nvPr>
            <p:extLst>
              <p:ext uri="{D42A27DB-BD31-4B8C-83A1-F6EECF244321}">
                <p14:modId xmlns:p14="http://schemas.microsoft.com/office/powerpoint/2010/main" val="43731474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 name="Audio 2">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10"/>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2740422551"/>
      </p:ext>
    </p:extLst>
  </p:cSld>
  <p:clrMapOvr>
    <a:masterClrMapping/>
  </p:clrMapOvr>
  <mc:AlternateContent xmlns:mc="http://schemas.openxmlformats.org/markup-compatibility/2006" xmlns:p14="http://schemas.microsoft.com/office/powerpoint/2010/main">
    <mc:Choice Requires="p14">
      <p:transition spd="slow" p14:dur="2000" advTm="7513"/>
    </mc:Choice>
    <mc:Fallback xmlns="">
      <p:transition spd="slow" advTm="75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2" fill="hold" display="0">
                  <p:stCondLst>
                    <p:cond delay="indefinite"/>
                  </p:stCondLst>
                  <p:endCondLst>
                    <p:cond evt="onStopAudio" delay="0">
                      <p:tgtEl>
                        <p:sldTgt/>
                      </p:tgtEl>
                    </p:cond>
                  </p:endCondLst>
                </p:cTn>
                <p:tgtEl>
                  <p:spTgt spid="3"/>
                </p:tgtEl>
              </p:cMediaNode>
            </p:audio>
          </p:childTnLst>
        </p:cTn>
      </p:par>
    </p:tnLst>
    <p:bldLst>
      <p:bldGraphic spid="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E9A3F-2C84-4E74-AC62-2FE8C7651142}"/>
              </a:ext>
            </a:extLst>
          </p:cNvPr>
          <p:cNvSpPr>
            <a:spLocks noGrp="1"/>
          </p:cNvSpPr>
          <p:nvPr>
            <p:ph type="title"/>
          </p:nvPr>
        </p:nvSpPr>
        <p:spPr/>
        <p:txBody>
          <a:bodyPr>
            <a:normAutofit/>
          </a:bodyPr>
          <a:lstStyle/>
          <a:p>
            <a:pPr algn="ctr"/>
            <a:r>
              <a:rPr lang="zh-CN" altLang="en-US" sz="4800" b="1" dirty="0">
                <a:ln w="22225">
                  <a:solidFill>
                    <a:schemeClr val="accent2"/>
                  </a:solidFill>
                  <a:prstDash val="solid"/>
                </a:ln>
                <a:solidFill>
                  <a:srgbClr val="FF0000"/>
                </a:solidFill>
                <a:latin typeface="+mn-lt"/>
                <a:ea typeface="STKaiti" panose="02010600040101010101" pitchFamily="2" charset="-122"/>
              </a:rPr>
              <a:t>机器人性能参数</a:t>
            </a:r>
            <a:endParaRPr lang="en-US" sz="4800" dirty="0">
              <a:solidFill>
                <a:srgbClr val="FF0000"/>
              </a:solidFill>
              <a:latin typeface="+mn-lt"/>
              <a:ea typeface="STKaiti" panose="02010600040101010101" pitchFamily="2" charset="-122"/>
            </a:endParaRPr>
          </a:p>
        </p:txBody>
      </p:sp>
      <p:sp>
        <p:nvSpPr>
          <p:cNvPr id="5" name="Rectangle 4">
            <a:extLst>
              <a:ext uri="{FF2B5EF4-FFF2-40B4-BE49-F238E27FC236}">
                <a16:creationId xmlns:a16="http://schemas.microsoft.com/office/drawing/2014/main" id="{AD6ED589-97F2-42D2-9CDC-78D0B29D2F43}"/>
              </a:ext>
            </a:extLst>
          </p:cNvPr>
          <p:cNvSpPr/>
          <p:nvPr/>
        </p:nvSpPr>
        <p:spPr>
          <a:xfrm>
            <a:off x="838200" y="1690688"/>
            <a:ext cx="2262159" cy="923330"/>
          </a:xfrm>
          <a:prstGeom prst="rect">
            <a:avLst/>
          </a:prstGeom>
          <a:noFill/>
        </p:spPr>
        <p:txBody>
          <a:bodyPr wrap="none" lIns="91440" tIns="45720" rIns="91440" bIns="45720">
            <a:spAutoFit/>
          </a:bodyPr>
          <a:lstStyle/>
          <a:p>
            <a:pPr algn="ctr"/>
            <a:r>
              <a:rPr lang="zh-CN" altLang="en-US" sz="5400" b="1" cap="none" spc="0" dirty="0">
                <a:ln w="22225">
                  <a:solidFill>
                    <a:schemeClr val="accent2"/>
                  </a:solidFill>
                  <a:prstDash val="solid"/>
                </a:ln>
                <a:solidFill>
                  <a:schemeClr val="accent2">
                    <a:lumMod val="40000"/>
                    <a:lumOff val="60000"/>
                  </a:schemeClr>
                </a:solidFill>
                <a:effectLst/>
              </a:rPr>
              <a:t>自由度</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6" name="Rectangle 5">
            <a:extLst>
              <a:ext uri="{FF2B5EF4-FFF2-40B4-BE49-F238E27FC236}">
                <a16:creationId xmlns:a16="http://schemas.microsoft.com/office/drawing/2014/main" id="{13CDADE6-7BD8-4E8F-BA8F-200CFD83E281}"/>
              </a:ext>
            </a:extLst>
          </p:cNvPr>
          <p:cNvSpPr/>
          <p:nvPr/>
        </p:nvSpPr>
        <p:spPr>
          <a:xfrm>
            <a:off x="2740176" y="3016251"/>
            <a:ext cx="2954656" cy="923330"/>
          </a:xfrm>
          <a:prstGeom prst="rect">
            <a:avLst/>
          </a:prstGeom>
          <a:noFill/>
        </p:spPr>
        <p:txBody>
          <a:bodyPr wrap="none" lIns="91440" tIns="45720" rIns="91440" bIns="45720">
            <a:spAutoFit/>
          </a:bodyPr>
          <a:lstStyle/>
          <a:p>
            <a:pPr algn="ctr"/>
            <a:r>
              <a:rPr lang="zh-CN" altLang="en-US" sz="5400" b="1" cap="none" spc="0" dirty="0">
                <a:ln w="22225">
                  <a:solidFill>
                    <a:schemeClr val="accent2"/>
                  </a:solidFill>
                  <a:prstDash val="solid"/>
                </a:ln>
                <a:solidFill>
                  <a:schemeClr val="accent2">
                    <a:lumMod val="40000"/>
                    <a:lumOff val="60000"/>
                  </a:schemeClr>
                </a:solidFill>
                <a:effectLst/>
                <a:latin typeface="+mj-ea"/>
                <a:ea typeface="+mj-ea"/>
              </a:rPr>
              <a:t>定位精度</a:t>
            </a:r>
            <a:endParaRPr lang="en-US" sz="5400" b="1" cap="none" spc="0" dirty="0">
              <a:ln w="22225">
                <a:solidFill>
                  <a:schemeClr val="accent2"/>
                </a:solidFill>
                <a:prstDash val="solid"/>
              </a:ln>
              <a:solidFill>
                <a:schemeClr val="accent2">
                  <a:lumMod val="40000"/>
                  <a:lumOff val="60000"/>
                </a:schemeClr>
              </a:solidFill>
              <a:effectLst/>
              <a:latin typeface="+mj-ea"/>
              <a:ea typeface="+mj-ea"/>
            </a:endParaRPr>
          </a:p>
        </p:txBody>
      </p:sp>
      <p:sp>
        <p:nvSpPr>
          <p:cNvPr id="7" name="Rectangle 6">
            <a:extLst>
              <a:ext uri="{FF2B5EF4-FFF2-40B4-BE49-F238E27FC236}">
                <a16:creationId xmlns:a16="http://schemas.microsoft.com/office/drawing/2014/main" id="{3EB1310D-3D37-4A87-B699-1194D500DBE2}"/>
              </a:ext>
            </a:extLst>
          </p:cNvPr>
          <p:cNvSpPr/>
          <p:nvPr/>
        </p:nvSpPr>
        <p:spPr>
          <a:xfrm>
            <a:off x="7073639" y="2092921"/>
            <a:ext cx="2954656" cy="923330"/>
          </a:xfrm>
          <a:prstGeom prst="rect">
            <a:avLst/>
          </a:prstGeom>
          <a:noFill/>
        </p:spPr>
        <p:txBody>
          <a:bodyPr wrap="none" lIns="91440" tIns="45720" rIns="91440" bIns="45720">
            <a:spAutoFit/>
          </a:bodyPr>
          <a:lstStyle/>
          <a:p>
            <a:pPr algn="ctr"/>
            <a:r>
              <a:rPr lang="zh-CN" altLang="en-US" sz="5400" b="1" dirty="0">
                <a:ln w="22225">
                  <a:solidFill>
                    <a:schemeClr val="accent2"/>
                  </a:solidFill>
                  <a:prstDash val="solid"/>
                </a:ln>
                <a:solidFill>
                  <a:schemeClr val="accent2">
                    <a:lumMod val="40000"/>
                    <a:lumOff val="60000"/>
                  </a:schemeClr>
                </a:solidFill>
              </a:rPr>
              <a:t>重复精度</a:t>
            </a:r>
            <a:endParaRPr lang="en-US" sz="5400" b="1" cap="none" spc="0" dirty="0">
              <a:ln w="22225">
                <a:solidFill>
                  <a:schemeClr val="accent2"/>
                </a:solidFill>
                <a:prstDash val="solid"/>
              </a:ln>
              <a:solidFill>
                <a:schemeClr val="accent2">
                  <a:lumMod val="40000"/>
                  <a:lumOff val="60000"/>
                </a:schemeClr>
              </a:solidFill>
              <a:effectLst/>
            </a:endParaRPr>
          </a:p>
        </p:txBody>
      </p:sp>
      <p:sp>
        <p:nvSpPr>
          <p:cNvPr id="8" name="Rectangle 7">
            <a:extLst>
              <a:ext uri="{FF2B5EF4-FFF2-40B4-BE49-F238E27FC236}">
                <a16:creationId xmlns:a16="http://schemas.microsoft.com/office/drawing/2014/main" id="{D9F8F1E0-C963-4456-B3B6-7BE97089E54A}"/>
              </a:ext>
            </a:extLst>
          </p:cNvPr>
          <p:cNvSpPr/>
          <p:nvPr/>
        </p:nvSpPr>
        <p:spPr>
          <a:xfrm>
            <a:off x="6366339" y="4050700"/>
            <a:ext cx="2262158"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5400" b="1" cap="none" spc="0" dirty="0">
                <a:ln/>
                <a:solidFill>
                  <a:schemeClr val="accent4"/>
                </a:solidFill>
                <a:effectLst/>
              </a:rPr>
              <a:t>分辨率</a:t>
            </a:r>
            <a:endParaRPr lang="en-US" sz="5400" b="1" cap="none" spc="0" dirty="0">
              <a:ln/>
              <a:solidFill>
                <a:schemeClr val="accent4"/>
              </a:solidFill>
              <a:effectLst/>
            </a:endParaRPr>
          </a:p>
        </p:txBody>
      </p:sp>
      <p:sp>
        <p:nvSpPr>
          <p:cNvPr id="9" name="Rectangle 8">
            <a:extLst>
              <a:ext uri="{FF2B5EF4-FFF2-40B4-BE49-F238E27FC236}">
                <a16:creationId xmlns:a16="http://schemas.microsoft.com/office/drawing/2014/main" id="{09929160-0EC2-4E8A-8D2F-6A8A64A4D14C}"/>
              </a:ext>
            </a:extLst>
          </p:cNvPr>
          <p:cNvSpPr/>
          <p:nvPr/>
        </p:nvSpPr>
        <p:spPr>
          <a:xfrm>
            <a:off x="217331" y="4404791"/>
            <a:ext cx="2954655" cy="923330"/>
          </a:xfrm>
          <a:prstGeom prst="rect">
            <a:avLst/>
          </a:prstGeom>
          <a:noFill/>
        </p:spPr>
        <p:txBody>
          <a:bodyPr wrap="none" lIns="91440" tIns="45720" rIns="91440" bIns="45720">
            <a:spAutoFit/>
          </a:bodyPr>
          <a:lstStyle/>
          <a:p>
            <a:pPr algn="ctr"/>
            <a:r>
              <a:rPr lang="zh-CN" altLang="en-US" sz="5400" b="1" cap="none" spc="0" dirty="0">
                <a:ln w="10160">
                  <a:solidFill>
                    <a:schemeClr val="accent5"/>
                  </a:solidFill>
                  <a:prstDash val="solid"/>
                </a:ln>
                <a:solidFill>
                  <a:schemeClr val="accent2">
                    <a:lumMod val="75000"/>
                  </a:schemeClr>
                </a:solidFill>
                <a:effectLst>
                  <a:outerShdw blurRad="38100" dist="22860" dir="5400000" algn="tl" rotWithShape="0">
                    <a:srgbClr val="000000">
                      <a:alpha val="30000"/>
                    </a:srgbClr>
                  </a:outerShdw>
                </a:effectLst>
              </a:rPr>
              <a:t>工作空间</a:t>
            </a:r>
            <a:endParaRPr lang="en-US" sz="5400" b="1" cap="none" spc="0" dirty="0">
              <a:ln w="10160">
                <a:solidFill>
                  <a:schemeClr val="accent5"/>
                </a:solidFill>
                <a:prstDash val="solid"/>
              </a:ln>
              <a:solidFill>
                <a:schemeClr val="accent2">
                  <a:lumMod val="75000"/>
                </a:schemeClr>
              </a:solidFill>
              <a:effectLst>
                <a:outerShdw blurRad="38100" dist="22860" dir="5400000" algn="tl" rotWithShape="0">
                  <a:srgbClr val="000000">
                    <a:alpha val="30000"/>
                  </a:srgbClr>
                </a:outerShdw>
              </a:effectLst>
            </a:endParaRPr>
          </a:p>
        </p:txBody>
      </p:sp>
      <p:sp>
        <p:nvSpPr>
          <p:cNvPr id="10" name="Rectangle 9">
            <a:extLst>
              <a:ext uri="{FF2B5EF4-FFF2-40B4-BE49-F238E27FC236}">
                <a16:creationId xmlns:a16="http://schemas.microsoft.com/office/drawing/2014/main" id="{CD438AA9-1152-4EA8-8EFD-D8DDF6CC9147}"/>
              </a:ext>
            </a:extLst>
          </p:cNvPr>
          <p:cNvSpPr/>
          <p:nvPr/>
        </p:nvSpPr>
        <p:spPr>
          <a:xfrm>
            <a:off x="2332680" y="5546814"/>
            <a:ext cx="5724645"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工作速度和加速度</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1" name="Rectangle 10">
            <a:extLst>
              <a:ext uri="{FF2B5EF4-FFF2-40B4-BE49-F238E27FC236}">
                <a16:creationId xmlns:a16="http://schemas.microsoft.com/office/drawing/2014/main" id="{5C5027D5-DBC7-4940-B510-8753DC41A472}"/>
              </a:ext>
            </a:extLst>
          </p:cNvPr>
          <p:cNvSpPr/>
          <p:nvPr/>
        </p:nvSpPr>
        <p:spPr>
          <a:xfrm>
            <a:off x="8628497" y="5085149"/>
            <a:ext cx="2954656" cy="923330"/>
          </a:xfrm>
          <a:prstGeom prst="rect">
            <a:avLst/>
          </a:prstGeom>
          <a:noFill/>
        </p:spPr>
        <p:txBody>
          <a:bodyPr wrap="none" lIns="91440" tIns="45720" rIns="91440" bIns="45720">
            <a:spAutoFit/>
          </a:bodyPr>
          <a:lstStyle/>
          <a:p>
            <a:pPr algn="ctr"/>
            <a:r>
              <a:rPr lang="zh-CN" altLang="en-US" sz="5400" b="1" cap="none" spc="0" dirty="0">
                <a:ln w="22225">
                  <a:solidFill>
                    <a:schemeClr val="accent2"/>
                  </a:solidFill>
                  <a:prstDash val="solid"/>
                </a:ln>
                <a:solidFill>
                  <a:schemeClr val="accent2">
                    <a:lumMod val="60000"/>
                    <a:lumOff val="40000"/>
                  </a:schemeClr>
                </a:solidFill>
                <a:effectLst/>
              </a:rPr>
              <a:t>承载能力</a:t>
            </a:r>
            <a:endParaRPr lang="en-US" sz="5400" b="1" cap="none" spc="0" dirty="0">
              <a:ln w="22225">
                <a:solidFill>
                  <a:schemeClr val="accent2"/>
                </a:solidFill>
                <a:prstDash val="solid"/>
              </a:ln>
              <a:solidFill>
                <a:schemeClr val="accent2">
                  <a:lumMod val="60000"/>
                  <a:lumOff val="40000"/>
                </a:schemeClr>
              </a:solidFill>
              <a:effectLst/>
            </a:endParaRPr>
          </a:p>
        </p:txBody>
      </p:sp>
      <p:pic>
        <p:nvPicPr>
          <p:cNvPr id="3" name="Audio 2">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5"/>
          <a:stretch>
            <a:fillRect/>
          </a:stretch>
        </p:blipFill>
        <p:spPr>
          <a:xfrm>
            <a:off x="11430000" y="6096000"/>
            <a:ext cx="609600" cy="609600"/>
          </a:xfrm>
          <a:prstGeom prst="rect">
            <a:avLst/>
          </a:prstGeom>
        </p:spPr>
      </p:pic>
    </p:spTree>
    <p:custDataLst>
      <p:tags r:id="rId1"/>
    </p:custDataLst>
    <p:extLst>
      <p:ext uri="{BB962C8B-B14F-4D97-AF65-F5344CB8AC3E}">
        <p14:creationId xmlns:p14="http://schemas.microsoft.com/office/powerpoint/2010/main" val="4221481760"/>
      </p:ext>
    </p:extLst>
  </p:cSld>
  <p:clrMapOvr>
    <a:masterClrMapping/>
  </p:clrMapOvr>
  <mc:AlternateContent xmlns:mc="http://schemas.openxmlformats.org/markup-compatibility/2006" xmlns:p14="http://schemas.microsoft.com/office/powerpoint/2010/main">
    <mc:Choice Requires="p14">
      <p:transition spd="slow" p14:dur="2000" advTm="14682"/>
    </mc:Choice>
    <mc:Fallback xmlns="">
      <p:transition spd="slow" advTm="146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0" fill="hold"/>
                                        <p:tgtEl>
                                          <p:spTgt spid="2"/>
                                        </p:tgtEl>
                                        <p:attrNameLst>
                                          <p:attrName>ppt_w</p:attrName>
                                        </p:attrNameLst>
                                      </p:cBhvr>
                                      <p:tavLst>
                                        <p:tav tm="0">
                                          <p:val>
                                            <p:fltVal val="0"/>
                                          </p:val>
                                        </p:tav>
                                        <p:tav tm="100000">
                                          <p:val>
                                            <p:strVal val="#ppt_w"/>
                                          </p:val>
                                        </p:tav>
                                      </p:tavLst>
                                    </p:anim>
                                    <p:anim calcmode="lin" valueType="num">
                                      <p:cBhvr>
                                        <p:cTn id="12" dur="1000" fill="hold"/>
                                        <p:tgtEl>
                                          <p:spTgt spid="2"/>
                                        </p:tgtEl>
                                        <p:attrNameLst>
                                          <p:attrName>ppt_h</p:attrName>
                                        </p:attrNameLst>
                                      </p:cBhvr>
                                      <p:tavLst>
                                        <p:tav tm="0">
                                          <p:val>
                                            <p:fltVal val="0"/>
                                          </p:val>
                                        </p:tav>
                                        <p:tav tm="100000">
                                          <p:val>
                                            <p:strVal val="#ppt_h"/>
                                          </p:val>
                                        </p:tav>
                                      </p:tavLst>
                                    </p:anim>
                                    <p:anim calcmode="lin" valueType="num">
                                      <p:cBhvr>
                                        <p:cTn id="13" dur="1000" fill="hold"/>
                                        <p:tgtEl>
                                          <p:spTgt spid="2"/>
                                        </p:tgtEl>
                                        <p:attrNameLst>
                                          <p:attrName>style.rotation</p:attrName>
                                        </p:attrNameLst>
                                      </p:cBhvr>
                                      <p:tavLst>
                                        <p:tav tm="0">
                                          <p:val>
                                            <p:fltVal val="90"/>
                                          </p:val>
                                        </p:tav>
                                        <p:tav tm="100000">
                                          <p:val>
                                            <p:fltVal val="0"/>
                                          </p:val>
                                        </p:tav>
                                      </p:tavLst>
                                    </p:anim>
                                    <p:animEffect transition="in" filter="fade">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80">
                                          <p:stCondLst>
                                            <p:cond delay="0"/>
                                          </p:stCondLst>
                                        </p:cTn>
                                        <p:tgtEl>
                                          <p:spTgt spid="5"/>
                                        </p:tgtEl>
                                      </p:cBhvr>
                                    </p:animEffect>
                                    <p:anim calcmode="lin" valueType="num">
                                      <p:cBhvr>
                                        <p:cTn id="2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5" dur="26">
                                          <p:stCondLst>
                                            <p:cond delay="650"/>
                                          </p:stCondLst>
                                        </p:cTn>
                                        <p:tgtEl>
                                          <p:spTgt spid="5"/>
                                        </p:tgtEl>
                                      </p:cBhvr>
                                      <p:to x="100000" y="60000"/>
                                    </p:animScale>
                                    <p:animScale>
                                      <p:cBhvr>
                                        <p:cTn id="26" dur="166" decel="50000">
                                          <p:stCondLst>
                                            <p:cond delay="676"/>
                                          </p:stCondLst>
                                        </p:cTn>
                                        <p:tgtEl>
                                          <p:spTgt spid="5"/>
                                        </p:tgtEl>
                                      </p:cBhvr>
                                      <p:to x="100000" y="100000"/>
                                    </p:animScale>
                                    <p:animScale>
                                      <p:cBhvr>
                                        <p:cTn id="27" dur="26">
                                          <p:stCondLst>
                                            <p:cond delay="1312"/>
                                          </p:stCondLst>
                                        </p:cTn>
                                        <p:tgtEl>
                                          <p:spTgt spid="5"/>
                                        </p:tgtEl>
                                      </p:cBhvr>
                                      <p:to x="100000" y="80000"/>
                                    </p:animScale>
                                    <p:animScale>
                                      <p:cBhvr>
                                        <p:cTn id="28" dur="166" decel="50000">
                                          <p:stCondLst>
                                            <p:cond delay="1338"/>
                                          </p:stCondLst>
                                        </p:cTn>
                                        <p:tgtEl>
                                          <p:spTgt spid="5"/>
                                        </p:tgtEl>
                                      </p:cBhvr>
                                      <p:to x="100000" y="100000"/>
                                    </p:animScale>
                                    <p:animScale>
                                      <p:cBhvr>
                                        <p:cTn id="29" dur="26">
                                          <p:stCondLst>
                                            <p:cond delay="1642"/>
                                          </p:stCondLst>
                                        </p:cTn>
                                        <p:tgtEl>
                                          <p:spTgt spid="5"/>
                                        </p:tgtEl>
                                      </p:cBhvr>
                                      <p:to x="100000" y="90000"/>
                                    </p:animScale>
                                    <p:animScale>
                                      <p:cBhvr>
                                        <p:cTn id="30" dur="166" decel="50000">
                                          <p:stCondLst>
                                            <p:cond delay="1668"/>
                                          </p:stCondLst>
                                        </p:cTn>
                                        <p:tgtEl>
                                          <p:spTgt spid="5"/>
                                        </p:tgtEl>
                                      </p:cBhvr>
                                      <p:to x="100000" y="100000"/>
                                    </p:animScale>
                                    <p:animScale>
                                      <p:cBhvr>
                                        <p:cTn id="31" dur="26">
                                          <p:stCondLst>
                                            <p:cond delay="1808"/>
                                          </p:stCondLst>
                                        </p:cTn>
                                        <p:tgtEl>
                                          <p:spTgt spid="5"/>
                                        </p:tgtEl>
                                      </p:cBhvr>
                                      <p:to x="100000" y="95000"/>
                                    </p:animScale>
                                    <p:animScale>
                                      <p:cBhvr>
                                        <p:cTn id="32" dur="166" decel="50000">
                                          <p:stCondLst>
                                            <p:cond delay="1834"/>
                                          </p:stCondLst>
                                        </p:cTn>
                                        <p:tgtEl>
                                          <p:spTgt spid="5"/>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down)">
                                      <p:cBhvr>
                                        <p:cTn id="37" dur="580">
                                          <p:stCondLst>
                                            <p:cond delay="0"/>
                                          </p:stCondLst>
                                        </p:cTn>
                                        <p:tgtEl>
                                          <p:spTgt spid="6">
                                            <p:txEl>
                                              <p:pRg st="0" end="0"/>
                                            </p:txEl>
                                          </p:spTgt>
                                        </p:tgtEl>
                                      </p:cBhvr>
                                    </p:animEffect>
                                    <p:anim calcmode="lin" valueType="num">
                                      <p:cBhvr>
                                        <p:cTn id="38"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43" dur="26">
                                          <p:stCondLst>
                                            <p:cond delay="650"/>
                                          </p:stCondLst>
                                        </p:cTn>
                                        <p:tgtEl>
                                          <p:spTgt spid="6">
                                            <p:txEl>
                                              <p:pRg st="0" end="0"/>
                                            </p:txEl>
                                          </p:spTgt>
                                        </p:tgtEl>
                                      </p:cBhvr>
                                      <p:to x="100000" y="60000"/>
                                    </p:animScale>
                                    <p:animScale>
                                      <p:cBhvr>
                                        <p:cTn id="44" dur="166" decel="50000">
                                          <p:stCondLst>
                                            <p:cond delay="676"/>
                                          </p:stCondLst>
                                        </p:cTn>
                                        <p:tgtEl>
                                          <p:spTgt spid="6">
                                            <p:txEl>
                                              <p:pRg st="0" end="0"/>
                                            </p:txEl>
                                          </p:spTgt>
                                        </p:tgtEl>
                                      </p:cBhvr>
                                      <p:to x="100000" y="100000"/>
                                    </p:animScale>
                                    <p:animScale>
                                      <p:cBhvr>
                                        <p:cTn id="45" dur="26">
                                          <p:stCondLst>
                                            <p:cond delay="1312"/>
                                          </p:stCondLst>
                                        </p:cTn>
                                        <p:tgtEl>
                                          <p:spTgt spid="6">
                                            <p:txEl>
                                              <p:pRg st="0" end="0"/>
                                            </p:txEl>
                                          </p:spTgt>
                                        </p:tgtEl>
                                      </p:cBhvr>
                                      <p:to x="100000" y="80000"/>
                                    </p:animScale>
                                    <p:animScale>
                                      <p:cBhvr>
                                        <p:cTn id="46" dur="166" decel="50000">
                                          <p:stCondLst>
                                            <p:cond delay="1338"/>
                                          </p:stCondLst>
                                        </p:cTn>
                                        <p:tgtEl>
                                          <p:spTgt spid="6">
                                            <p:txEl>
                                              <p:pRg st="0" end="0"/>
                                            </p:txEl>
                                          </p:spTgt>
                                        </p:tgtEl>
                                      </p:cBhvr>
                                      <p:to x="100000" y="100000"/>
                                    </p:animScale>
                                    <p:animScale>
                                      <p:cBhvr>
                                        <p:cTn id="47" dur="26">
                                          <p:stCondLst>
                                            <p:cond delay="1642"/>
                                          </p:stCondLst>
                                        </p:cTn>
                                        <p:tgtEl>
                                          <p:spTgt spid="6">
                                            <p:txEl>
                                              <p:pRg st="0" end="0"/>
                                            </p:txEl>
                                          </p:spTgt>
                                        </p:tgtEl>
                                      </p:cBhvr>
                                      <p:to x="100000" y="90000"/>
                                    </p:animScale>
                                    <p:animScale>
                                      <p:cBhvr>
                                        <p:cTn id="48" dur="166" decel="50000">
                                          <p:stCondLst>
                                            <p:cond delay="1668"/>
                                          </p:stCondLst>
                                        </p:cTn>
                                        <p:tgtEl>
                                          <p:spTgt spid="6">
                                            <p:txEl>
                                              <p:pRg st="0" end="0"/>
                                            </p:txEl>
                                          </p:spTgt>
                                        </p:tgtEl>
                                      </p:cBhvr>
                                      <p:to x="100000" y="100000"/>
                                    </p:animScale>
                                    <p:animScale>
                                      <p:cBhvr>
                                        <p:cTn id="49" dur="26">
                                          <p:stCondLst>
                                            <p:cond delay="1808"/>
                                          </p:stCondLst>
                                        </p:cTn>
                                        <p:tgtEl>
                                          <p:spTgt spid="6">
                                            <p:txEl>
                                              <p:pRg st="0" end="0"/>
                                            </p:txEl>
                                          </p:spTgt>
                                        </p:tgtEl>
                                      </p:cBhvr>
                                      <p:to x="100000" y="95000"/>
                                    </p:animScale>
                                    <p:animScale>
                                      <p:cBhvr>
                                        <p:cTn id="50" dur="166" decel="50000">
                                          <p:stCondLst>
                                            <p:cond delay="1834"/>
                                          </p:stCondLst>
                                        </p:cTn>
                                        <p:tgtEl>
                                          <p:spTgt spid="6">
                                            <p:txEl>
                                              <p:pRg st="0" end="0"/>
                                            </p:txEl>
                                          </p:spTgt>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randombar(horizontal)">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6"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500" fill="hold"/>
                                        <p:tgtEl>
                                          <p:spTgt spid="8"/>
                                        </p:tgtEl>
                                        <p:attrNameLst>
                                          <p:attrName>ppt_x</p:attrName>
                                        </p:attrNameLst>
                                      </p:cBhvr>
                                      <p:tavLst>
                                        <p:tav tm="0">
                                          <p:val>
                                            <p:strVal val="1+#ppt_w/2"/>
                                          </p:val>
                                        </p:tav>
                                        <p:tav tm="100000">
                                          <p:val>
                                            <p:strVal val="#ppt_x"/>
                                          </p:val>
                                        </p:tav>
                                      </p:tavLst>
                                    </p:anim>
                                    <p:anim calcmode="lin" valueType="num">
                                      <p:cBhvr additive="base">
                                        <p:cTn id="6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9" fill="hold" nodeType="clickEffect">
                                  <p:stCondLst>
                                    <p:cond delay="0"/>
                                  </p:stCondLst>
                                  <p:childTnLst>
                                    <p:set>
                                      <p:cBhvr>
                                        <p:cTn id="65" dur="1" fill="hold">
                                          <p:stCondLst>
                                            <p:cond delay="0"/>
                                          </p:stCondLst>
                                        </p:cTn>
                                        <p:tgtEl>
                                          <p:spTgt spid="9">
                                            <p:txEl>
                                              <p:pRg st="0" end="0"/>
                                            </p:txEl>
                                          </p:spTgt>
                                        </p:tgtEl>
                                        <p:attrNameLst>
                                          <p:attrName>style.visibility</p:attrName>
                                        </p:attrNameLst>
                                      </p:cBhvr>
                                      <p:to>
                                        <p:strVal val="visible"/>
                                      </p:to>
                                    </p:set>
                                    <p:anim calcmode="lin" valueType="num">
                                      <p:cBhvr additive="base">
                                        <p:cTn id="6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barn(inVertical)">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1000"/>
                                        <p:tgtEl>
                                          <p:spTgt spid="11"/>
                                        </p:tgtEl>
                                      </p:cBhvr>
                                    </p:animEffect>
                                    <p:anim calcmode="lin" valueType="num">
                                      <p:cBhvr>
                                        <p:cTn id="78" dur="1000" fill="hold"/>
                                        <p:tgtEl>
                                          <p:spTgt spid="11"/>
                                        </p:tgtEl>
                                        <p:attrNameLst>
                                          <p:attrName>ppt_x</p:attrName>
                                        </p:attrNameLst>
                                      </p:cBhvr>
                                      <p:tavLst>
                                        <p:tav tm="0">
                                          <p:val>
                                            <p:strVal val="#ppt_x"/>
                                          </p:val>
                                        </p:tav>
                                        <p:tav tm="100000">
                                          <p:val>
                                            <p:strVal val="#ppt_x"/>
                                          </p:val>
                                        </p:tav>
                                      </p:tavLst>
                                    </p:anim>
                                    <p:anim calcmode="lin" valueType="num">
                                      <p:cBhvr>
                                        <p:cTn id="7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80" fill="hold" display="0">
                  <p:stCondLst>
                    <p:cond delay="indefinite"/>
                  </p:stCondLst>
                  <p:endCondLst>
                    <p:cond evt="onStopAudio" delay="0">
                      <p:tgtEl>
                        <p:sldTgt/>
                      </p:tgtEl>
                    </p:cond>
                  </p:endCondLst>
                </p:cTn>
                <p:tgtEl>
                  <p:spTgt spid="3"/>
                </p:tgtEl>
              </p:cMediaNode>
            </p:audio>
          </p:childTnLst>
        </p:cTn>
      </p:par>
    </p:tnLst>
    <p:bldLst>
      <p:bldP spid="2" grpId="0"/>
      <p:bldP spid="5" grpId="0"/>
      <p:bldP spid="7" grpId="0"/>
      <p:bldP spid="8"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C58EBA-898C-462C-AFDE-CB43352F7326}"/>
              </a:ext>
            </a:extLst>
          </p:cNvPr>
          <p:cNvSpPr/>
          <p:nvPr/>
        </p:nvSpPr>
        <p:spPr>
          <a:xfrm>
            <a:off x="2663687" y="2087217"/>
            <a:ext cx="6162261" cy="1569660"/>
          </a:xfrm>
          <a:prstGeom prst="rect">
            <a:avLst/>
          </a:prstGeom>
          <a:noFill/>
        </p:spPr>
        <p:txBody>
          <a:bodyPr wrap="square" lIns="91440" tIns="45720" rIns="91440" bIns="45720">
            <a:spAutoFit/>
          </a:bodyPr>
          <a:lstStyle/>
          <a:p>
            <a:pPr algn="ctr"/>
            <a:r>
              <a:rPr lang="zh-CN" altLang="en-US" sz="9600" b="1" cap="none" spc="0" dirty="0">
                <a:ln w="22225">
                  <a:solidFill>
                    <a:schemeClr val="accent2"/>
                  </a:solidFill>
                  <a:prstDash val="solid"/>
                </a:ln>
                <a:solidFill>
                  <a:schemeClr val="accent2"/>
                </a:solidFill>
                <a:effectLst/>
                <a:latin typeface="STCaiyun" panose="02010800040101010101" pitchFamily="2" charset="-122"/>
                <a:ea typeface="STCaiyun" panose="02010800040101010101" pitchFamily="2" charset="-122"/>
              </a:rPr>
              <a:t>谢谢</a:t>
            </a:r>
            <a:endParaRPr lang="en-US" sz="9600" b="1" cap="none" spc="0" dirty="0">
              <a:ln w="22225">
                <a:solidFill>
                  <a:schemeClr val="accent2"/>
                </a:solidFill>
                <a:prstDash val="solid"/>
              </a:ln>
              <a:solidFill>
                <a:schemeClr val="accent2"/>
              </a:solidFill>
              <a:effectLst/>
              <a:latin typeface="STCaiyun" panose="02010800040101010101" pitchFamily="2" charset="-122"/>
              <a:ea typeface="STCaiyun" panose="02010800040101010101" pitchFamily="2" charset="-122"/>
            </a:endParaRPr>
          </a:p>
        </p:txBody>
      </p:sp>
      <p:pic>
        <p:nvPicPr>
          <p:cNvPr id="3" name="Audio 2">
            <a:hlinkClick r:id="" action="ppaction://media"/>
          </p:cNvPr>
          <p:cNvPicPr>
            <a:picLocks noChangeAspect="1"/>
          </p:cNvPicPr>
          <p:nvPr>
            <a:audioFile r:link="rId1"/>
            <p:extLst>
              <p:ext uri="{DAA4B4D4-6D71-4841-9C94-3DE7FCFB9230}">
                <p14:media xmlns:p14="http://schemas.microsoft.com/office/powerpoint/2010/main" r:embed="rId2">
                  <p14:trim end="1662.5782"/>
                </p14:media>
              </p:ext>
            </p:extLst>
          </p:nvPr>
        </p:nvPicPr>
        <p:blipFill>
          <a:blip r:embed="rId4"/>
          <a:stretch>
            <a:fillRect/>
          </a:stretch>
        </p:blipFill>
        <p:spPr>
          <a:xfrm>
            <a:off x="11430000" y="6096000"/>
            <a:ext cx="609600" cy="609600"/>
          </a:xfrm>
          <a:prstGeom prst="rect">
            <a:avLst/>
          </a:prstGeom>
        </p:spPr>
      </p:pic>
    </p:spTree>
    <p:extLst>
      <p:ext uri="{BB962C8B-B14F-4D97-AF65-F5344CB8AC3E}">
        <p14:creationId xmlns:p14="http://schemas.microsoft.com/office/powerpoint/2010/main" val="3998555474"/>
      </p:ext>
    </p:extLst>
  </p:cSld>
  <p:clrMapOvr>
    <a:masterClrMapping/>
  </p:clrMapOvr>
  <mc:AlternateContent xmlns:mc="http://schemas.openxmlformats.org/markup-compatibility/2006" xmlns:p14="http://schemas.microsoft.com/office/powerpoint/2010/main">
    <mc:Choice Requires="p14">
      <p:transition spd="slow" p14:dur="4000" advTm="6735">
        <p14:vortex dir="r"/>
      </p:transition>
    </mc:Choice>
    <mc:Fallback xmlns="">
      <p:transition spd="slow" advTm="6735">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4.5"/>
</p:tagLst>
</file>

<file path=ppt/tags/tag2.xml><?xml version="1.0" encoding="utf-8"?>
<p:tagLst xmlns:a="http://schemas.openxmlformats.org/drawingml/2006/main" xmlns:r="http://schemas.openxmlformats.org/officeDocument/2006/relationships" xmlns:p="http://schemas.openxmlformats.org/presentationml/2006/main">
  <p:tag name="TIMING" val="|0.8|2|3.2|3.5"/>
</p:tagLst>
</file>

<file path=ppt/tags/tag3.xml><?xml version="1.0" encoding="utf-8"?>
<p:tagLst xmlns:a="http://schemas.openxmlformats.org/drawingml/2006/main" xmlns:r="http://schemas.openxmlformats.org/officeDocument/2006/relationships" xmlns:p="http://schemas.openxmlformats.org/presentationml/2006/main">
  <p:tag name="TIMING" val="|0.6|0.7|3.1|3.3"/>
</p:tagLst>
</file>

<file path=ppt/tags/tag4.xml><?xml version="1.0" encoding="utf-8"?>
<p:tagLst xmlns:a="http://schemas.openxmlformats.org/drawingml/2006/main" xmlns:r="http://schemas.openxmlformats.org/officeDocument/2006/relationships" xmlns:p="http://schemas.openxmlformats.org/presentationml/2006/main">
  <p:tag name="TIMING" val="|0.7|2|9.8"/>
</p:tagLst>
</file>

<file path=ppt/tags/tag5.xml><?xml version="1.0" encoding="utf-8"?>
<p:tagLst xmlns:a="http://schemas.openxmlformats.org/drawingml/2006/main" xmlns:r="http://schemas.openxmlformats.org/officeDocument/2006/relationships" xmlns:p="http://schemas.openxmlformats.org/presentationml/2006/main">
  <p:tag name="TIMING" val="|0.7"/>
</p:tagLst>
</file>

<file path=ppt/tags/tag6.xml><?xml version="1.0" encoding="utf-8"?>
<p:tagLst xmlns:a="http://schemas.openxmlformats.org/drawingml/2006/main" xmlns:r="http://schemas.openxmlformats.org/officeDocument/2006/relationships" xmlns:p="http://schemas.openxmlformats.org/presentationml/2006/main">
  <p:tag name="TIMING" val="|0.7|2.8|2.1|1.5|0.9|1.8|1|1.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TotalTime>
  <Words>144</Words>
  <Application>Microsoft Office PowerPoint</Application>
  <PresentationFormat>Widescreen</PresentationFormat>
  <Paragraphs>39</Paragraphs>
  <Slides>8</Slides>
  <Notes>0</Notes>
  <HiddenSlides>0</HiddenSlides>
  <MMClips>8</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等线 Light</vt:lpstr>
      <vt:lpstr>LiSu</vt:lpstr>
      <vt:lpstr>STCaiyun</vt:lpstr>
      <vt:lpstr>STKaiti</vt:lpstr>
      <vt:lpstr>Arial</vt:lpstr>
      <vt:lpstr>Calibri</vt:lpstr>
      <vt:lpstr>Calibri Light</vt:lpstr>
      <vt:lpstr>Wingdings</vt:lpstr>
      <vt:lpstr>Office Theme</vt:lpstr>
      <vt:lpstr>机器人组成部件和性能参数</vt:lpstr>
      <vt:lpstr>机器人的组成</vt:lpstr>
      <vt:lpstr>PowerPoint Presentation</vt:lpstr>
      <vt:lpstr>PowerPoint Presentation</vt:lpstr>
      <vt:lpstr>PowerPoint Presentation</vt:lpstr>
      <vt:lpstr>PowerPoint Presentation</vt:lpstr>
      <vt:lpstr>机器人性能参数</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机器人组成部件和性能参数</dc:title>
  <dc:creator>易 畅</dc:creator>
  <cp:lastModifiedBy>易 畅</cp:lastModifiedBy>
  <cp:revision>29</cp:revision>
  <dcterms:created xsi:type="dcterms:W3CDTF">2021-12-14T07:12:31Z</dcterms:created>
  <dcterms:modified xsi:type="dcterms:W3CDTF">2021-12-15T01:29:47Z</dcterms:modified>
</cp:coreProperties>
</file>