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tags/tag3.xml" ContentType="application/vnd.openxmlformats-officedocument.presentationml.tags+xml"/>
  <Override PartName="/ppt/notesSlides/notesSlide4.xml" ContentType="application/vnd.openxmlformats-officedocument.presentationml.notesSlide+xml"/>
  <Override PartName="/ppt/tags/tag4.xml" ContentType="application/vnd.openxmlformats-officedocument.presentationml.tags+xml"/>
  <Override PartName="/ppt/notesSlides/notesSlide5.xml" ContentType="application/vnd.openxmlformats-officedocument.presentationml.notesSlide+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6.xml" ContentType="application/vnd.openxmlformats-officedocument.presentationml.tags+xml"/>
  <Override PartName="/ppt/notesSlides/notesSlide10.xml" ContentType="application/vnd.openxmlformats-officedocument.presentationml.notesSlide+xml"/>
  <Override PartName="/ppt/tags/tag7.xml" ContentType="application/vnd.openxmlformats-officedocument.presentationml.tags+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tags/tag8.xml" ContentType="application/vnd.openxmlformats-officedocument.presentationml.tags+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9.xml" ContentType="application/vnd.openxmlformats-officedocument.presentationml.tags+xml"/>
  <Override PartName="/ppt/notesSlides/notesSlide15.xml" ContentType="application/vnd.openxmlformats-officedocument.presentationml.notesSlide+xml"/>
  <Override PartName="/ppt/tags/tag10.xml" ContentType="application/vnd.openxmlformats-officedocument.presentationml.tags+xml"/>
  <Override PartName="/ppt/notesSlides/notesSlide16.xml" ContentType="application/vnd.openxmlformats-officedocument.presentationml.notesSlide+xml"/>
  <Override PartName="/ppt/tags/tag11.xml" ContentType="application/vnd.openxmlformats-officedocument.presentationml.tags+xml"/>
  <Override PartName="/ppt/notesSlides/notesSlide17.xml" ContentType="application/vnd.openxmlformats-officedocument.presentationml.notesSlide+xml"/>
  <Override PartName="/ppt/tags/tag12.xml" ContentType="application/vnd.openxmlformats-officedocument.presentationml.tags+xml"/>
  <Override PartName="/ppt/notesSlides/notesSlide18.xml" ContentType="application/vnd.openxmlformats-officedocument.presentationml.notesSlide+xml"/>
  <Override PartName="/ppt/tags/tag13.xml" ContentType="application/vnd.openxmlformats-officedocument.presentationml.tags+xml"/>
  <Override PartName="/ppt/notesSlides/notesSlide19.xml" ContentType="application/vnd.openxmlformats-officedocument.presentationml.notesSlide+xml"/>
  <Override PartName="/ppt/tags/tag14.xml" ContentType="application/vnd.openxmlformats-officedocument.presentationml.tags+xml"/>
  <Override PartName="/ppt/tags/tag15.xml" ContentType="application/vnd.openxmlformats-officedocument.presentationml.tags+xml"/>
  <Override PartName="/ppt/notesSlides/notesSlide20.xml" ContentType="application/vnd.openxmlformats-officedocument.presentationml.notesSlide+xml"/>
  <Override PartName="/ppt/notesSlides/notesSlide2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1"/>
  </p:notesMasterIdLst>
  <p:sldIdLst>
    <p:sldId id="422" r:id="rId2"/>
    <p:sldId id="423" r:id="rId3"/>
    <p:sldId id="424" r:id="rId4"/>
    <p:sldId id="425" r:id="rId5"/>
    <p:sldId id="344" r:id="rId6"/>
    <p:sldId id="356" r:id="rId7"/>
    <p:sldId id="414" r:id="rId8"/>
    <p:sldId id="412" r:id="rId9"/>
    <p:sldId id="413" r:id="rId10"/>
    <p:sldId id="307" r:id="rId11"/>
    <p:sldId id="310" r:id="rId12"/>
    <p:sldId id="415" r:id="rId13"/>
    <p:sldId id="318" r:id="rId14"/>
    <p:sldId id="345" r:id="rId15"/>
    <p:sldId id="319" r:id="rId16"/>
    <p:sldId id="417" r:id="rId17"/>
    <p:sldId id="365" r:id="rId18"/>
    <p:sldId id="416" r:id="rId19"/>
    <p:sldId id="418" r:id="rId20"/>
    <p:sldId id="368" r:id="rId21"/>
    <p:sldId id="358" r:id="rId22"/>
    <p:sldId id="428" r:id="rId23"/>
    <p:sldId id="419" r:id="rId24"/>
    <p:sldId id="369" r:id="rId25"/>
    <p:sldId id="426" r:id="rId26"/>
    <p:sldId id="427" r:id="rId27"/>
    <p:sldId id="429" r:id="rId28"/>
    <p:sldId id="421" r:id="rId29"/>
    <p:sldId id="349" r:id="rId30"/>
  </p:sldIdLst>
  <p:sldSz cx="9144000" cy="6858000" type="screen4x3"/>
  <p:notesSz cx="6645275" cy="9777413"/>
  <p:defaultTextStyle>
    <a:defPPr>
      <a:defRPr lang="zh-CN"/>
    </a:defPPr>
    <a:lvl1pPr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2" charset="-122"/>
        <a:cs typeface="+mn-cs"/>
      </a:defRPr>
    </a:lvl1pPr>
    <a:lvl2pPr marL="4572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2" charset="-122"/>
        <a:cs typeface="+mn-cs"/>
      </a:defRPr>
    </a:lvl2pPr>
    <a:lvl3pPr marL="9144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2" charset="-122"/>
        <a:cs typeface="+mn-cs"/>
      </a:defRPr>
    </a:lvl3pPr>
    <a:lvl4pPr marL="13716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2" charset="-122"/>
        <a:cs typeface="+mn-cs"/>
      </a:defRPr>
    </a:lvl4pPr>
    <a:lvl5pPr marL="1828800" algn="l" rtl="0" eaLnBrk="0" fontAlgn="base" hangingPunct="0">
      <a:spcBef>
        <a:spcPct val="0"/>
      </a:spcBef>
      <a:spcAft>
        <a:spcPct val="0"/>
      </a:spcAft>
      <a:defRPr kumimoji="1" sz="2800" b="1"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kumimoji="1" sz="2800" b="1" kern="1200">
        <a:solidFill>
          <a:schemeClr val="tx1"/>
        </a:solidFill>
        <a:latin typeface="Times New Roman" panose="02020603050405020304" pitchFamily="18" charset="0"/>
        <a:ea typeface="黑体" panose="02010609060101010101" pitchFamily="2" charset="-122"/>
        <a:cs typeface="+mn-cs"/>
      </a:defRPr>
    </a:lvl6pPr>
    <a:lvl7pPr marL="2743200" algn="l" defTabSz="914400" rtl="0" eaLnBrk="1" latinLnBrk="0" hangingPunct="1">
      <a:defRPr kumimoji="1" sz="2800" b="1" kern="1200">
        <a:solidFill>
          <a:schemeClr val="tx1"/>
        </a:solidFill>
        <a:latin typeface="Times New Roman" panose="02020603050405020304" pitchFamily="18" charset="0"/>
        <a:ea typeface="黑体" panose="02010609060101010101" pitchFamily="2" charset="-122"/>
        <a:cs typeface="+mn-cs"/>
      </a:defRPr>
    </a:lvl7pPr>
    <a:lvl8pPr marL="3200400" algn="l" defTabSz="914400" rtl="0" eaLnBrk="1" latinLnBrk="0" hangingPunct="1">
      <a:defRPr kumimoji="1" sz="2800" b="1" kern="1200">
        <a:solidFill>
          <a:schemeClr val="tx1"/>
        </a:solidFill>
        <a:latin typeface="Times New Roman" panose="02020603050405020304" pitchFamily="18" charset="0"/>
        <a:ea typeface="黑体" panose="02010609060101010101" pitchFamily="2" charset="-122"/>
        <a:cs typeface="+mn-cs"/>
      </a:defRPr>
    </a:lvl8pPr>
    <a:lvl9pPr marL="3657600" algn="l" defTabSz="914400" rtl="0" eaLnBrk="1" latinLnBrk="0" hangingPunct="1">
      <a:defRPr kumimoji="1" sz="2800" b="1" kern="1200">
        <a:solidFill>
          <a:schemeClr val="tx1"/>
        </a:solidFill>
        <a:latin typeface="Times New Roman" panose="02020603050405020304" pitchFamily="18" charset="0"/>
        <a:ea typeface="黑体" panose="0201060906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080">
          <p15:clr>
            <a:srgbClr val="A4A3A4"/>
          </p15:clr>
        </p15:guide>
        <p15:guide id="2" pos="2093">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9966"/>
    <a:srgbClr val="CC99FF"/>
    <a:srgbClr val="008000"/>
    <a:srgbClr val="FFFF99"/>
    <a:srgbClr val="996600"/>
    <a:srgbClr val="CC3300"/>
    <a:srgbClr val="E3EAF9"/>
    <a:srgbClr val="CC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043" autoAdjust="0"/>
    <p:restoredTop sz="73655" autoAdjust="0"/>
  </p:normalViewPr>
  <p:slideViewPr>
    <p:cSldViewPr>
      <p:cViewPr varScale="1">
        <p:scale>
          <a:sx n="111" d="100"/>
          <a:sy n="111" d="100"/>
        </p:scale>
        <p:origin x="1338" y="108"/>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4104"/>
    </p:cViewPr>
  </p:sorterViewPr>
  <p:notesViewPr>
    <p:cSldViewPr>
      <p:cViewPr varScale="1">
        <p:scale>
          <a:sx n="47" d="100"/>
          <a:sy n="47" d="100"/>
        </p:scale>
        <p:origin x="-2988" y="-114"/>
      </p:cViewPr>
      <p:guideLst>
        <p:guide orient="horz" pos="3080"/>
        <p:guide pos="2093"/>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34.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37.png"/></Relationships>
</file>

<file path=ppt/drawings/_rels/vmlDrawing3.vml.rels><?xml version="1.0" encoding="UTF-8" standalone="yes"?>
<Relationships xmlns="http://schemas.openxmlformats.org/package/2006/relationships"><Relationship Id="rId1" Type="http://schemas.openxmlformats.org/officeDocument/2006/relationships/image" Target="../media/image40.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650" name="Rectangle 2"/>
          <p:cNvSpPr>
            <a:spLocks noGrp="1" noChangeArrowheads="1"/>
          </p:cNvSpPr>
          <p:nvPr>
            <p:ph type="hdr" sz="quarter"/>
          </p:nvPr>
        </p:nvSpPr>
        <p:spPr bwMode="auto">
          <a:xfrm>
            <a:off x="0" y="0"/>
            <a:ext cx="2879725" cy="488950"/>
          </a:xfrm>
          <a:prstGeom prst="rect">
            <a:avLst/>
          </a:prstGeom>
          <a:noFill/>
          <a:ln w="9525">
            <a:noFill/>
            <a:miter lim="800000"/>
          </a:ln>
          <a:effectLst/>
        </p:spPr>
        <p:txBody>
          <a:bodyPr vert="horz" wrap="square" lIns="91440" tIns="45720" rIns="91440" bIns="45720" numCol="1" anchor="t" anchorCtr="0" compatLnSpc="1"/>
          <a:lstStyle>
            <a:lvl1pPr algn="l" eaLnBrk="1" hangingPunct="1">
              <a:defRPr sz="1200" b="0">
                <a:ea typeface="黑体" panose="02010609060101010101" pitchFamily="2" charset="-122"/>
              </a:defRPr>
            </a:lvl1pPr>
          </a:lstStyle>
          <a:p>
            <a:pPr>
              <a:defRPr/>
            </a:pPr>
            <a:endParaRPr lang="en-US" altLang="zh-CN"/>
          </a:p>
        </p:txBody>
      </p:sp>
      <p:sp>
        <p:nvSpPr>
          <p:cNvPr id="27651" name="Rectangle 3"/>
          <p:cNvSpPr>
            <a:spLocks noGrp="1" noChangeArrowheads="1"/>
          </p:cNvSpPr>
          <p:nvPr>
            <p:ph type="dt" idx="1"/>
          </p:nvPr>
        </p:nvSpPr>
        <p:spPr bwMode="auto">
          <a:xfrm>
            <a:off x="3763963" y="0"/>
            <a:ext cx="2879725" cy="488950"/>
          </a:xfrm>
          <a:prstGeom prst="rect">
            <a:avLst/>
          </a:prstGeom>
          <a:noFill/>
          <a:ln w="9525">
            <a:noFill/>
            <a:miter lim="800000"/>
          </a:ln>
          <a:effectLst/>
        </p:spPr>
        <p:txBody>
          <a:bodyPr vert="horz" wrap="square" lIns="91440" tIns="45720" rIns="91440" bIns="45720" numCol="1" anchor="t" anchorCtr="0" compatLnSpc="1"/>
          <a:lstStyle>
            <a:lvl1pPr algn="r" eaLnBrk="1" hangingPunct="1">
              <a:defRPr sz="1200" b="0">
                <a:ea typeface="黑体" panose="02010609060101010101" pitchFamily="2" charset="-122"/>
              </a:defRPr>
            </a:lvl1pPr>
          </a:lstStyle>
          <a:p>
            <a:pPr>
              <a:defRPr/>
            </a:pPr>
            <a:endParaRPr lang="en-US" altLang="zh-CN"/>
          </a:p>
        </p:txBody>
      </p:sp>
      <p:sp>
        <p:nvSpPr>
          <p:cNvPr id="69636" name="Rectangle 4"/>
          <p:cNvSpPr>
            <a:spLocks noGrp="1" noRot="1" noChangeAspect="1" noChangeArrowheads="1" noTextEdit="1"/>
          </p:cNvSpPr>
          <p:nvPr>
            <p:ph type="sldImg" idx="2"/>
          </p:nvPr>
        </p:nvSpPr>
        <p:spPr bwMode="auto">
          <a:xfrm>
            <a:off x="877888" y="733425"/>
            <a:ext cx="4889500" cy="3667125"/>
          </a:xfrm>
          <a:prstGeom prst="rect">
            <a:avLst/>
          </a:prstGeom>
          <a:noFill/>
          <a:ln w="9525">
            <a:solidFill>
              <a:srgbClr val="000000"/>
            </a:solidFill>
            <a:miter lim="800000"/>
          </a:ln>
        </p:spPr>
      </p:sp>
      <p:sp>
        <p:nvSpPr>
          <p:cNvPr id="27653" name="Rectangle 5"/>
          <p:cNvSpPr>
            <a:spLocks noGrp="1" noChangeArrowheads="1"/>
          </p:cNvSpPr>
          <p:nvPr>
            <p:ph type="body" sz="quarter" idx="3"/>
          </p:nvPr>
        </p:nvSpPr>
        <p:spPr bwMode="auto">
          <a:xfrm>
            <a:off x="665163" y="4645025"/>
            <a:ext cx="5314950" cy="4398963"/>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7654" name="Rectangle 6"/>
          <p:cNvSpPr>
            <a:spLocks noGrp="1" noChangeArrowheads="1"/>
          </p:cNvSpPr>
          <p:nvPr>
            <p:ph type="ftr" sz="quarter" idx="4"/>
          </p:nvPr>
        </p:nvSpPr>
        <p:spPr bwMode="auto">
          <a:xfrm>
            <a:off x="0" y="9286875"/>
            <a:ext cx="2879725" cy="488950"/>
          </a:xfrm>
          <a:prstGeom prst="rect">
            <a:avLst/>
          </a:prstGeom>
          <a:noFill/>
          <a:ln w="9525">
            <a:noFill/>
            <a:miter lim="800000"/>
          </a:ln>
          <a:effectLst/>
        </p:spPr>
        <p:txBody>
          <a:bodyPr vert="horz" wrap="square" lIns="91440" tIns="45720" rIns="91440" bIns="45720" numCol="1" anchor="b" anchorCtr="0" compatLnSpc="1"/>
          <a:lstStyle>
            <a:lvl1pPr algn="l" eaLnBrk="1" hangingPunct="1">
              <a:defRPr sz="1200" b="0">
                <a:ea typeface="黑体" panose="02010609060101010101" pitchFamily="2" charset="-122"/>
              </a:defRPr>
            </a:lvl1pPr>
          </a:lstStyle>
          <a:p>
            <a:pPr>
              <a:defRPr/>
            </a:pPr>
            <a:endParaRPr lang="en-US" altLang="zh-CN"/>
          </a:p>
        </p:txBody>
      </p:sp>
      <p:sp>
        <p:nvSpPr>
          <p:cNvPr id="27655" name="Rectangle 7"/>
          <p:cNvSpPr>
            <a:spLocks noGrp="1" noChangeArrowheads="1"/>
          </p:cNvSpPr>
          <p:nvPr>
            <p:ph type="sldNum" sz="quarter" idx="5"/>
          </p:nvPr>
        </p:nvSpPr>
        <p:spPr bwMode="auto">
          <a:xfrm>
            <a:off x="3763963" y="9286875"/>
            <a:ext cx="2879725" cy="488950"/>
          </a:xfrm>
          <a:prstGeom prst="rect">
            <a:avLst/>
          </a:prstGeom>
          <a:noFill/>
          <a:ln w="9525">
            <a:noFill/>
            <a:miter lim="800000"/>
          </a:ln>
          <a:effectLst/>
        </p:spPr>
        <p:txBody>
          <a:bodyPr vert="horz" wrap="square" lIns="91440" tIns="45720" rIns="91440" bIns="45720" numCol="1" anchor="b" anchorCtr="0" compatLnSpc="1"/>
          <a:lstStyle>
            <a:lvl1pPr algn="r" eaLnBrk="1" hangingPunct="1">
              <a:defRPr sz="1200" b="0">
                <a:ea typeface="黑体" panose="02010609060101010101" pitchFamily="2" charset="-122"/>
              </a:defRPr>
            </a:lvl1pPr>
          </a:lstStyle>
          <a:p>
            <a:pPr>
              <a:defRPr/>
            </a:pPr>
            <a:fld id="{4178A2D3-E357-46DA-AE63-4D3FAFE2D613}" type="slidenum">
              <a:rPr lang="en-US" altLang="zh-CN"/>
              <a:pPr>
                <a:defRPr/>
              </a:pPr>
              <a:t>‹#›</a:t>
            </a:fld>
            <a:endParaRPr lang="en-US" altLang="zh-CN"/>
          </a:p>
        </p:txBody>
      </p:sp>
    </p:spTree>
    <p:extLst>
      <p:ext uri="{BB962C8B-B14F-4D97-AF65-F5344CB8AC3E}">
        <p14:creationId xmlns:p14="http://schemas.microsoft.com/office/powerpoint/2010/main" val="2421427601"/>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黑体" panose="02010609060101010101" pitchFamily="2" charset="-122"/>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黑体" panose="02010609060101010101" pitchFamily="2" charset="-122"/>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黑体" panose="02010609060101010101" pitchFamily="2" charset="-122"/>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黑体" panose="02010609060101010101" pitchFamily="2" charset="-122"/>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黑体" panose="0201060906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p:cNvSpPr>
            <a:spLocks noGrp="1" noChangeArrowheads="1"/>
          </p:cNvSpPr>
          <p:nvPr>
            <p:ph type="sldNum" sz="quarter" idx="5"/>
          </p:nvPr>
        </p:nvSpPr>
        <p:spPr>
          <a:noFill/>
        </p:spPr>
        <p:txBody>
          <a:bodyPr/>
          <a:lstStyle/>
          <a:p>
            <a:fld id="{93697954-395E-40DA-81DE-033BE2556623}" type="slidenum">
              <a:rPr lang="en-US" altLang="zh-CN" smtClean="0"/>
              <a:pPr/>
              <a:t>5</a:t>
            </a:fld>
            <a:endParaRPr lang="en-US" altLang="zh-CN" smtClean="0"/>
          </a:p>
        </p:txBody>
      </p:sp>
      <p:sp>
        <p:nvSpPr>
          <p:cNvPr id="70659" name="Rectangle 2"/>
          <p:cNvSpPr>
            <a:spLocks noGrp="1" noRot="1" noChangeAspect="1" noChangeArrowheads="1" noTextEdit="1"/>
          </p:cNvSpPr>
          <p:nvPr>
            <p:ph type="sldImg"/>
          </p:nvPr>
        </p:nvSpPr>
        <p:spPr/>
      </p:sp>
      <p:sp>
        <p:nvSpPr>
          <p:cNvPr id="70660" name="Rectangle 3"/>
          <p:cNvSpPr>
            <a:spLocks noGrp="1" noChangeArrowheads="1"/>
          </p:cNvSpPr>
          <p:nvPr>
            <p:ph type="body" idx="1"/>
          </p:nvPr>
        </p:nvSpPr>
        <p:spPr>
          <a:noFill/>
        </p:spPr>
        <p:txBody>
          <a:bodyPr/>
          <a:lstStyle/>
          <a:p>
            <a:pPr eaLnBrk="1" hangingPunct="1"/>
            <a:endParaRPr lang="en-US" altLang="zh-CN" dirty="0" smtClean="0">
              <a:ea typeface="黑体" panose="02010609060101010101" pitchFamily="2" charset="-122"/>
            </a:endParaRPr>
          </a:p>
          <a:p>
            <a:pPr eaLnBrk="1" hangingPunct="1"/>
            <a:endParaRPr lang="en-US" altLang="zh-CN" dirty="0" smtClean="0">
              <a:ea typeface="黑体" panose="02010609060101010101" pitchFamily="2" charset="-122"/>
            </a:endParaRPr>
          </a:p>
          <a:p>
            <a:pPr eaLnBrk="1" hangingPunct="1"/>
            <a:endParaRPr lang="en-US" altLang="zh-CN" dirty="0" smtClean="0">
              <a:ea typeface="黑体" panose="02010609060101010101" pitchFamily="2" charset="-122"/>
            </a:endParaRPr>
          </a:p>
        </p:txBody>
      </p:sp>
    </p:spTree>
    <p:extLst>
      <p:ext uri="{BB962C8B-B14F-4D97-AF65-F5344CB8AC3E}">
        <p14:creationId xmlns:p14="http://schemas.microsoft.com/office/powerpoint/2010/main" val="62526940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7"/>
          <p:cNvSpPr>
            <a:spLocks noGrp="1" noChangeArrowheads="1"/>
          </p:cNvSpPr>
          <p:nvPr>
            <p:ph type="sldNum" sz="quarter" idx="5"/>
          </p:nvPr>
        </p:nvSpPr>
        <p:spPr>
          <a:noFill/>
        </p:spPr>
        <p:txBody>
          <a:bodyPr/>
          <a:lstStyle/>
          <a:p>
            <a:fld id="{B03286BD-97D0-49FD-A03D-BE7262C3373E}" type="slidenum">
              <a:rPr lang="en-US" altLang="zh-CN" smtClean="0"/>
              <a:pPr/>
              <a:t>14</a:t>
            </a:fld>
            <a:endParaRPr lang="en-US" altLang="zh-CN" smtClean="0"/>
          </a:p>
        </p:txBody>
      </p:sp>
      <p:sp>
        <p:nvSpPr>
          <p:cNvPr id="73731" name="Rectangle 2"/>
          <p:cNvSpPr>
            <a:spLocks noGrp="1" noRot="1" noChangeAspect="1" noChangeArrowheads="1" noTextEdit="1"/>
          </p:cNvSpPr>
          <p:nvPr>
            <p:ph type="sldImg"/>
          </p:nvPr>
        </p:nvSpPr>
        <p:spPr/>
      </p:sp>
      <p:sp>
        <p:nvSpPr>
          <p:cNvPr id="73732" name="Rectangle 3"/>
          <p:cNvSpPr>
            <a:spLocks noGrp="1" noChangeArrowheads="1"/>
          </p:cNvSpPr>
          <p:nvPr>
            <p:ph type="body" idx="1"/>
          </p:nvPr>
        </p:nvSpPr>
        <p:spPr>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r>
              <a:rPr lang="en-US" altLang="zh-CN" sz="1200" dirty="0" smtClean="0"/>
              <a:t> </a:t>
            </a:r>
          </a:p>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ea typeface="黑体" panose="02010609060101010101" pitchFamily="2" charset="-122"/>
            </a:endParaRPr>
          </a:p>
        </p:txBody>
      </p:sp>
    </p:spTree>
    <p:extLst>
      <p:ext uri="{BB962C8B-B14F-4D97-AF65-F5344CB8AC3E}">
        <p14:creationId xmlns:p14="http://schemas.microsoft.com/office/powerpoint/2010/main" val="186134296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178A2D3-E357-46DA-AE63-4D3FAFE2D613}" type="slidenum">
              <a:rPr lang="en-US" altLang="zh-CN" smtClean="0"/>
              <a:pPr>
                <a:defRPr/>
              </a:pPr>
              <a:t>15</a:t>
            </a:fld>
            <a:endParaRPr lang="en-US" altLang="zh-CN"/>
          </a:p>
        </p:txBody>
      </p:sp>
    </p:spTree>
    <p:extLst>
      <p:ext uri="{BB962C8B-B14F-4D97-AF65-F5344CB8AC3E}">
        <p14:creationId xmlns:p14="http://schemas.microsoft.com/office/powerpoint/2010/main" val="3631080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178A2D3-E357-46DA-AE63-4D3FAFE2D613}" type="slidenum">
              <a:rPr lang="en-US" altLang="zh-CN" smtClean="0"/>
              <a:pPr>
                <a:defRPr/>
              </a:pPr>
              <a:t>16</a:t>
            </a:fld>
            <a:endParaRPr lang="en-US" altLang="zh-CN"/>
          </a:p>
        </p:txBody>
      </p:sp>
    </p:spTree>
    <p:extLst>
      <p:ext uri="{BB962C8B-B14F-4D97-AF65-F5344CB8AC3E}">
        <p14:creationId xmlns:p14="http://schemas.microsoft.com/office/powerpoint/2010/main" val="39912775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178A2D3-E357-46DA-AE63-4D3FAFE2D613}" type="slidenum">
              <a:rPr lang="en-US" altLang="zh-CN" smtClean="0"/>
              <a:pPr>
                <a:defRPr/>
              </a:pPr>
              <a:t>17</a:t>
            </a:fld>
            <a:endParaRPr lang="en-US" altLang="zh-CN"/>
          </a:p>
        </p:txBody>
      </p:sp>
    </p:spTree>
    <p:extLst>
      <p:ext uri="{BB962C8B-B14F-4D97-AF65-F5344CB8AC3E}">
        <p14:creationId xmlns:p14="http://schemas.microsoft.com/office/powerpoint/2010/main" val="266283864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178A2D3-E357-46DA-AE63-4D3FAFE2D613}" type="slidenum">
              <a:rPr lang="en-US" altLang="zh-CN" smtClean="0"/>
              <a:pPr>
                <a:defRPr/>
              </a:pPr>
              <a:t>18</a:t>
            </a:fld>
            <a:endParaRPr lang="en-US" altLang="zh-CN"/>
          </a:p>
        </p:txBody>
      </p:sp>
    </p:spTree>
    <p:extLst>
      <p:ext uri="{BB962C8B-B14F-4D97-AF65-F5344CB8AC3E}">
        <p14:creationId xmlns:p14="http://schemas.microsoft.com/office/powerpoint/2010/main" val="101652912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178A2D3-E357-46DA-AE63-4D3FAFE2D613}" type="slidenum">
              <a:rPr lang="en-US" altLang="zh-CN" smtClean="0"/>
              <a:pPr>
                <a:defRPr/>
              </a:pPr>
              <a:t>19</a:t>
            </a:fld>
            <a:endParaRPr lang="en-US" altLang="zh-CN"/>
          </a:p>
        </p:txBody>
      </p:sp>
    </p:spTree>
    <p:extLst>
      <p:ext uri="{BB962C8B-B14F-4D97-AF65-F5344CB8AC3E}">
        <p14:creationId xmlns:p14="http://schemas.microsoft.com/office/powerpoint/2010/main" val="232648915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178A2D3-E357-46DA-AE63-4D3FAFE2D613}" type="slidenum">
              <a:rPr lang="en-US" altLang="zh-CN" smtClean="0"/>
              <a:pPr>
                <a:defRPr/>
              </a:pPr>
              <a:t>20</a:t>
            </a:fld>
            <a:endParaRPr lang="en-US" altLang="zh-CN"/>
          </a:p>
        </p:txBody>
      </p:sp>
    </p:spTree>
    <p:extLst>
      <p:ext uri="{BB962C8B-B14F-4D97-AF65-F5344CB8AC3E}">
        <p14:creationId xmlns:p14="http://schemas.microsoft.com/office/powerpoint/2010/main" val="39386048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178A2D3-E357-46DA-AE63-4D3FAFE2D613}" type="slidenum">
              <a:rPr lang="en-US" altLang="zh-CN" smtClean="0"/>
              <a:pPr>
                <a:defRPr/>
              </a:pPr>
              <a:t>21</a:t>
            </a:fld>
            <a:endParaRPr lang="en-US" altLang="zh-CN"/>
          </a:p>
        </p:txBody>
      </p:sp>
    </p:spTree>
    <p:extLst>
      <p:ext uri="{BB962C8B-B14F-4D97-AF65-F5344CB8AC3E}">
        <p14:creationId xmlns:p14="http://schemas.microsoft.com/office/powerpoint/2010/main" val="41863894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2"/>
          <p:cNvSpPr>
            <a:spLocks noGrp="1" noRot="1" noChangeAspect="1" noChangeArrowheads="1" noTextEdit="1"/>
          </p:cNvSpPr>
          <p:nvPr>
            <p:ph type="sldImg"/>
          </p:nvPr>
        </p:nvSpPr>
        <p:spPr/>
      </p:sp>
      <p:sp>
        <p:nvSpPr>
          <p:cNvPr id="74755" name="Rectangle 3"/>
          <p:cNvSpPr>
            <a:spLocks noGrp="1" noChangeArrowheads="1"/>
          </p:cNvSpPr>
          <p:nvPr>
            <p:ph type="body" idx="1"/>
          </p:nvPr>
        </p:nvSpPr>
        <p:spPr>
          <a:noFill/>
        </p:spPr>
        <p:txBody>
          <a:bodyPr/>
          <a:lstStyle/>
          <a:p>
            <a:endParaRPr lang="zh-CN" altLang="en-US" dirty="0" smtClean="0">
              <a:ea typeface="黑体" panose="02010609060101010101" pitchFamily="2" charset="-122"/>
            </a:endParaRPr>
          </a:p>
        </p:txBody>
      </p:sp>
    </p:spTree>
    <p:extLst>
      <p:ext uri="{BB962C8B-B14F-4D97-AF65-F5344CB8AC3E}">
        <p14:creationId xmlns:p14="http://schemas.microsoft.com/office/powerpoint/2010/main" val="152747392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178A2D3-E357-46DA-AE63-4D3FAFE2D613}" type="slidenum">
              <a:rPr lang="en-US" altLang="zh-CN" smtClean="0"/>
              <a:pPr>
                <a:defRPr/>
              </a:pPr>
              <a:t>24</a:t>
            </a:fld>
            <a:endParaRPr lang="en-US" altLang="zh-CN"/>
          </a:p>
        </p:txBody>
      </p:sp>
    </p:spTree>
    <p:extLst>
      <p:ext uri="{BB962C8B-B14F-4D97-AF65-F5344CB8AC3E}">
        <p14:creationId xmlns:p14="http://schemas.microsoft.com/office/powerpoint/2010/main" val="337203497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178A2D3-E357-46DA-AE63-4D3FAFE2D613}" type="slidenum">
              <a:rPr lang="en-US" altLang="zh-CN" smtClean="0"/>
              <a:pPr>
                <a:defRPr/>
              </a:pPr>
              <a:t>6</a:t>
            </a:fld>
            <a:endParaRPr lang="en-US" altLang="zh-CN"/>
          </a:p>
        </p:txBody>
      </p:sp>
    </p:spTree>
    <p:extLst>
      <p:ext uri="{BB962C8B-B14F-4D97-AF65-F5344CB8AC3E}">
        <p14:creationId xmlns:p14="http://schemas.microsoft.com/office/powerpoint/2010/main" val="1616827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178A2D3-E357-46DA-AE63-4D3FAFE2D613}" type="slidenum">
              <a:rPr lang="en-US" altLang="zh-CN" smtClean="0"/>
              <a:pPr>
                <a:defRPr/>
              </a:pPr>
              <a:t>28</a:t>
            </a:fld>
            <a:endParaRPr lang="en-US" altLang="zh-CN"/>
          </a:p>
        </p:txBody>
      </p:sp>
    </p:spTree>
    <p:extLst>
      <p:ext uri="{BB962C8B-B14F-4D97-AF65-F5344CB8AC3E}">
        <p14:creationId xmlns:p14="http://schemas.microsoft.com/office/powerpoint/2010/main" val="322897773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178A2D3-E357-46DA-AE63-4D3FAFE2D613}" type="slidenum">
              <a:rPr lang="en-US" altLang="zh-CN" smtClean="0"/>
              <a:pPr>
                <a:defRPr/>
              </a:pPr>
              <a:t>29</a:t>
            </a:fld>
            <a:endParaRPr lang="en-US" altLang="zh-CN"/>
          </a:p>
        </p:txBody>
      </p:sp>
    </p:spTree>
    <p:extLst>
      <p:ext uri="{BB962C8B-B14F-4D97-AF65-F5344CB8AC3E}">
        <p14:creationId xmlns:p14="http://schemas.microsoft.com/office/powerpoint/2010/main" val="81903631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p:spPr>
        <p:txBody>
          <a:bodyPr/>
          <a:lstStyle/>
          <a:p>
            <a:fld id="{186C82DF-3144-4B25-BCCD-BA9C0617C765}" type="slidenum">
              <a:rPr lang="en-US" altLang="zh-CN" smtClean="0">
                <a:ea typeface="黑体" panose="02010609060101010101" pitchFamily="2" charset="-122"/>
              </a:rPr>
              <a:pPr/>
              <a:t>7</a:t>
            </a:fld>
            <a:endParaRPr lang="en-US" altLang="zh-CN" smtClean="0">
              <a:ea typeface="黑体" panose="02010609060101010101" pitchFamily="2" charset="-122"/>
            </a:endParaRPr>
          </a:p>
        </p:txBody>
      </p:sp>
      <p:sp>
        <p:nvSpPr>
          <p:cNvPr id="50179" name="Rectangle 2"/>
          <p:cNvSpPr>
            <a:spLocks noGrp="1" noRot="1" noChangeAspect="1" noChangeArrowheads="1" noTextEdit="1"/>
          </p:cNvSpPr>
          <p:nvPr>
            <p:ph type="sldImg"/>
          </p:nvPr>
        </p:nvSpPr>
        <p:spPr/>
      </p:sp>
      <p:sp>
        <p:nvSpPr>
          <p:cNvPr id="50180" name="Rectangle 3"/>
          <p:cNvSpPr>
            <a:spLocks noGrp="1" noChangeArrowheads="1"/>
          </p:cNvSpPr>
          <p:nvPr>
            <p:ph type="body" idx="1"/>
          </p:nvPr>
        </p:nvSpPr>
        <p:spPr>
          <a:xfrm>
            <a:off x="885825" y="4645025"/>
            <a:ext cx="4873625" cy="4398963"/>
          </a:xfrm>
          <a:noFill/>
        </p:spPr>
        <p:txBody>
          <a:bodyPr/>
          <a:lstStyle/>
          <a:p>
            <a:pPr marL="0" marR="0" indent="0" algn="l" defTabSz="914400" rtl="0" eaLnBrk="1" fontAlgn="base" latinLnBrk="0" hangingPunct="1">
              <a:lnSpc>
                <a:spcPct val="100000"/>
              </a:lnSpc>
              <a:spcBef>
                <a:spcPct val="30000"/>
              </a:spcBef>
              <a:spcAft>
                <a:spcPct val="0"/>
              </a:spcAft>
              <a:buClrTx/>
              <a:buSzTx/>
              <a:buFontTx/>
              <a:buNone/>
              <a:tabLst/>
              <a:defRPr/>
            </a:pPr>
            <a:endParaRPr lang="en-US" altLang="zh-CN" dirty="0" smtClean="0"/>
          </a:p>
        </p:txBody>
      </p:sp>
    </p:spTree>
    <p:extLst>
      <p:ext uri="{BB962C8B-B14F-4D97-AF65-F5344CB8AC3E}">
        <p14:creationId xmlns:p14="http://schemas.microsoft.com/office/powerpoint/2010/main" val="344334631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en-US" altLang="zh-CN" sz="1200" b="1" i="0" kern="1200" dirty="0" smtClean="0">
              <a:solidFill>
                <a:schemeClr val="tx1"/>
              </a:solidFill>
              <a:effectLst/>
              <a:latin typeface="Times New Roman" panose="02020603050405020304" pitchFamily="18" charset="0"/>
              <a:ea typeface="黑体" panose="02010609060101010101" pitchFamily="2" charset="-122"/>
              <a:cs typeface="+mn-cs"/>
            </a:endParaRPr>
          </a:p>
        </p:txBody>
      </p:sp>
      <p:sp>
        <p:nvSpPr>
          <p:cNvPr id="4" name="灯片编号占位符 3"/>
          <p:cNvSpPr>
            <a:spLocks noGrp="1"/>
          </p:cNvSpPr>
          <p:nvPr>
            <p:ph type="sldNum" sz="quarter" idx="10"/>
          </p:nvPr>
        </p:nvSpPr>
        <p:spPr/>
        <p:txBody>
          <a:bodyPr/>
          <a:lstStyle/>
          <a:p>
            <a:pPr>
              <a:defRPr/>
            </a:pPr>
            <a:fld id="{0BA61542-3DAD-408B-BA5D-D9AEB5B4F8A9}" type="slidenum">
              <a:rPr lang="en-US" altLang="zh-CN" smtClean="0"/>
              <a:pPr>
                <a:defRPr/>
              </a:pPr>
              <a:t>8</a:t>
            </a:fld>
            <a:endParaRPr lang="en-US" altLang="zh-CN"/>
          </a:p>
        </p:txBody>
      </p:sp>
    </p:spTree>
    <p:extLst>
      <p:ext uri="{BB962C8B-B14F-4D97-AF65-F5344CB8AC3E}">
        <p14:creationId xmlns:p14="http://schemas.microsoft.com/office/powerpoint/2010/main" val="171318950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178A2D3-E357-46DA-AE63-4D3FAFE2D613}" type="slidenum">
              <a:rPr lang="en-US" altLang="zh-CN" smtClean="0"/>
              <a:pPr>
                <a:defRPr/>
              </a:pPr>
              <a:t>9</a:t>
            </a:fld>
            <a:endParaRPr lang="en-US" altLang="zh-CN"/>
          </a:p>
        </p:txBody>
      </p:sp>
    </p:spTree>
    <p:extLst>
      <p:ext uri="{BB962C8B-B14F-4D97-AF65-F5344CB8AC3E}">
        <p14:creationId xmlns:p14="http://schemas.microsoft.com/office/powerpoint/2010/main" val="75261005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7"/>
          <p:cNvSpPr>
            <a:spLocks noGrp="1" noChangeArrowheads="1"/>
          </p:cNvSpPr>
          <p:nvPr>
            <p:ph type="sldNum" sz="quarter" idx="5"/>
          </p:nvPr>
        </p:nvSpPr>
        <p:spPr>
          <a:noFill/>
        </p:spPr>
        <p:txBody>
          <a:bodyPr/>
          <a:lstStyle/>
          <a:p>
            <a:fld id="{71389EE4-9F4C-4D1D-9F50-3C249E783470}" type="slidenum">
              <a:rPr lang="en-US" altLang="zh-CN" smtClean="0"/>
              <a:pPr/>
              <a:t>10</a:t>
            </a:fld>
            <a:endParaRPr lang="en-US" altLang="zh-CN" smtClean="0"/>
          </a:p>
        </p:txBody>
      </p:sp>
      <p:sp>
        <p:nvSpPr>
          <p:cNvPr id="71683" name="Rectangle 2"/>
          <p:cNvSpPr>
            <a:spLocks noGrp="1" noRot="1" noChangeAspect="1" noChangeArrowheads="1" noTextEdit="1"/>
          </p:cNvSpPr>
          <p:nvPr>
            <p:ph type="sldImg"/>
          </p:nvPr>
        </p:nvSpPr>
        <p:spPr/>
      </p:sp>
      <p:sp>
        <p:nvSpPr>
          <p:cNvPr id="71684" name="Rectangle 3"/>
          <p:cNvSpPr>
            <a:spLocks noGrp="1" noChangeArrowheads="1"/>
          </p:cNvSpPr>
          <p:nvPr>
            <p:ph type="body" idx="1"/>
          </p:nvPr>
        </p:nvSpPr>
        <p:spPr>
          <a:noFill/>
        </p:spPr>
        <p:txBody>
          <a:bodyPr/>
          <a:lstStyle/>
          <a:p>
            <a:pPr eaLnBrk="1" hangingPunct="1"/>
            <a:endParaRPr lang="en-US" altLang="zh-CN" dirty="0" smtClean="0">
              <a:ea typeface="黑体" panose="02010609060101010101" pitchFamily="2" charset="-122"/>
            </a:endParaRPr>
          </a:p>
        </p:txBody>
      </p:sp>
    </p:spTree>
    <p:extLst>
      <p:ext uri="{BB962C8B-B14F-4D97-AF65-F5344CB8AC3E}">
        <p14:creationId xmlns:p14="http://schemas.microsoft.com/office/powerpoint/2010/main" val="130766576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178A2D3-E357-46DA-AE63-4D3FAFE2D613}" type="slidenum">
              <a:rPr lang="en-US" altLang="zh-CN" smtClean="0"/>
              <a:pPr>
                <a:defRPr/>
              </a:pPr>
              <a:t>11</a:t>
            </a:fld>
            <a:endParaRPr lang="en-US" altLang="zh-CN"/>
          </a:p>
        </p:txBody>
      </p:sp>
    </p:spTree>
    <p:extLst>
      <p:ext uri="{BB962C8B-B14F-4D97-AF65-F5344CB8AC3E}">
        <p14:creationId xmlns:p14="http://schemas.microsoft.com/office/powerpoint/2010/main" val="43872461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r>
              <a:rPr lang="zh-CN" altLang="en-US" sz="1200" dirty="0" smtClean="0"/>
              <a:t> </a:t>
            </a:r>
            <a:endParaRPr lang="zh-CN" altLang="en-US" dirty="0"/>
          </a:p>
        </p:txBody>
      </p:sp>
      <p:sp>
        <p:nvSpPr>
          <p:cNvPr id="4" name="灯片编号占位符 3"/>
          <p:cNvSpPr>
            <a:spLocks noGrp="1"/>
          </p:cNvSpPr>
          <p:nvPr>
            <p:ph type="sldNum" sz="quarter" idx="10"/>
          </p:nvPr>
        </p:nvSpPr>
        <p:spPr/>
        <p:txBody>
          <a:bodyPr/>
          <a:lstStyle/>
          <a:p>
            <a:pPr>
              <a:defRPr/>
            </a:pPr>
            <a:fld id="{4178A2D3-E357-46DA-AE63-4D3FAFE2D613}" type="slidenum">
              <a:rPr lang="en-US" altLang="zh-CN" smtClean="0"/>
              <a:pPr>
                <a:defRPr/>
              </a:pPr>
              <a:t>12</a:t>
            </a:fld>
            <a:endParaRPr lang="en-US" altLang="zh-CN"/>
          </a:p>
        </p:txBody>
      </p:sp>
    </p:spTree>
    <p:extLst>
      <p:ext uri="{BB962C8B-B14F-4D97-AF65-F5344CB8AC3E}">
        <p14:creationId xmlns:p14="http://schemas.microsoft.com/office/powerpoint/2010/main" val="4044514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normAutofit/>
          </a:bodyPr>
          <a:lstStyle/>
          <a:p>
            <a:endParaRPr lang="zh-CN" altLang="en-US" dirty="0"/>
          </a:p>
        </p:txBody>
      </p:sp>
      <p:sp>
        <p:nvSpPr>
          <p:cNvPr id="4" name="灯片编号占位符 3"/>
          <p:cNvSpPr>
            <a:spLocks noGrp="1"/>
          </p:cNvSpPr>
          <p:nvPr>
            <p:ph type="sldNum" sz="quarter" idx="10"/>
          </p:nvPr>
        </p:nvSpPr>
        <p:spPr/>
        <p:txBody>
          <a:bodyPr/>
          <a:lstStyle/>
          <a:p>
            <a:pPr>
              <a:defRPr/>
            </a:pPr>
            <a:fld id="{4178A2D3-E357-46DA-AE63-4D3FAFE2D613}" type="slidenum">
              <a:rPr lang="en-US" altLang="zh-CN" smtClean="0"/>
              <a:pPr>
                <a:defRPr/>
              </a:pPr>
              <a:t>13</a:t>
            </a:fld>
            <a:endParaRPr lang="en-US" altLang="zh-CN"/>
          </a:p>
        </p:txBody>
      </p:sp>
    </p:spTree>
    <p:extLst>
      <p:ext uri="{BB962C8B-B14F-4D97-AF65-F5344CB8AC3E}">
        <p14:creationId xmlns:p14="http://schemas.microsoft.com/office/powerpoint/2010/main" val="20197379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a:t>单击此处编辑母版副标题样式</a:t>
            </a:r>
          </a:p>
        </p:txBody>
      </p:sp>
      <p:sp>
        <p:nvSpPr>
          <p:cNvPr id="4" name="Rectangle 10"/>
          <p:cNvSpPr>
            <a:spLocks noGrp="1" noChangeArrowheads="1"/>
          </p:cNvSpPr>
          <p:nvPr>
            <p:ph type="ftr" sz="quarter" idx="10"/>
          </p:nvPr>
        </p:nvSpPr>
        <p:spPr/>
        <p:txBody>
          <a:bodyPr/>
          <a:lstStyle>
            <a:lvl1pPr>
              <a:defRPr/>
            </a:lvl1pPr>
          </a:lstStyle>
          <a:p>
            <a:pPr>
              <a:defRPr/>
            </a:pPr>
            <a:endParaRPr lang="zh-CN" alt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ftr" sz="quarter" idx="10"/>
          </p:nvPr>
        </p:nvSpPr>
        <p:spPr/>
        <p:txBody>
          <a:bodyPr/>
          <a:lstStyle>
            <a:lvl1pPr>
              <a:defRPr/>
            </a:lvl1pPr>
          </a:lstStyle>
          <a:p>
            <a:pPr>
              <a:defRPr/>
            </a:pPr>
            <a:endParaRPr lang="zh-CN" alt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97638" y="609600"/>
            <a:ext cx="1960562" cy="5494338"/>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611188" y="609600"/>
            <a:ext cx="5734050" cy="5494338"/>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ftr" sz="quarter" idx="10"/>
          </p:nvPr>
        </p:nvSpPr>
        <p:spPr/>
        <p:txBody>
          <a:bodyPr/>
          <a:lstStyle>
            <a:lvl1pPr>
              <a:defRPr/>
            </a:lvl1pPr>
          </a:lstStyle>
          <a:p>
            <a:pPr>
              <a:defRPr/>
            </a:pPr>
            <a:endParaRPr lang="zh-CN"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10"/>
          <p:cNvSpPr>
            <a:spLocks noGrp="1" noChangeArrowheads="1"/>
          </p:cNvSpPr>
          <p:nvPr>
            <p:ph type="ftr" sz="quarter" idx="10"/>
          </p:nvPr>
        </p:nvSpPr>
        <p:spPr/>
        <p:txBody>
          <a:bodyPr/>
          <a:lstStyle>
            <a:lvl1pPr>
              <a:defRPr/>
            </a:lvl1pPr>
          </a:lstStyle>
          <a:p>
            <a:pPr>
              <a:defRPr/>
            </a:pPr>
            <a:endParaRPr lang="zh-CN"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Rectangle 10"/>
          <p:cNvSpPr>
            <a:spLocks noGrp="1" noChangeArrowheads="1"/>
          </p:cNvSpPr>
          <p:nvPr>
            <p:ph type="ftr" sz="quarter" idx="10"/>
          </p:nvPr>
        </p:nvSpPr>
        <p:spPr/>
        <p:txBody>
          <a:bodyPr/>
          <a:lstStyle>
            <a:lvl1pPr>
              <a:defRPr/>
            </a:lvl1pPr>
          </a:lstStyle>
          <a:p>
            <a:pPr>
              <a:defRPr/>
            </a:pPr>
            <a:endParaRPr lang="zh-CN" alt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611188" y="19891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573588" y="1989138"/>
            <a:ext cx="38100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10"/>
          <p:cNvSpPr>
            <a:spLocks noGrp="1" noChangeArrowheads="1"/>
          </p:cNvSpPr>
          <p:nvPr>
            <p:ph type="ftr" sz="quarter" idx="10"/>
          </p:nvPr>
        </p:nvSpPr>
        <p:spPr/>
        <p:txBody>
          <a:bodyPr/>
          <a:lstStyle>
            <a:lvl1pPr>
              <a:defRPr/>
            </a:lvl1pPr>
          </a:lstStyle>
          <a:p>
            <a:pPr>
              <a:defRPr/>
            </a:pPr>
            <a:endParaRPr lang="zh-CN" alt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10"/>
          <p:cNvSpPr>
            <a:spLocks noGrp="1" noChangeArrowheads="1"/>
          </p:cNvSpPr>
          <p:nvPr>
            <p:ph type="ftr" sz="quarter" idx="10"/>
          </p:nvPr>
        </p:nvSpPr>
        <p:spPr/>
        <p:txBody>
          <a:bodyPr/>
          <a:lstStyle>
            <a:lvl1pPr>
              <a:defRPr/>
            </a:lvl1pPr>
          </a:lstStyle>
          <a:p>
            <a:pPr>
              <a:defRPr/>
            </a:pPr>
            <a:endParaRPr lang="zh-CN" alt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
        <p:nvSpPr>
          <p:cNvPr id="3" name="Rectangle 10"/>
          <p:cNvSpPr>
            <a:spLocks noGrp="1" noChangeArrowheads="1"/>
          </p:cNvSpPr>
          <p:nvPr>
            <p:ph type="ftr" sz="quarter" idx="10"/>
          </p:nvPr>
        </p:nvSpPr>
        <p:spPr/>
        <p:txBody>
          <a:bodyPr/>
          <a:lstStyle>
            <a:lvl1pPr>
              <a:defRPr/>
            </a:lvl1pPr>
          </a:lstStyle>
          <a:p>
            <a:pPr>
              <a:defRPr/>
            </a:pPr>
            <a:endParaRPr lang="zh-CN" alt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0"/>
          <p:cNvSpPr>
            <a:spLocks noGrp="1" noChangeArrowheads="1"/>
          </p:cNvSpPr>
          <p:nvPr>
            <p:ph type="ftr" sz="quarter" idx="10"/>
          </p:nvPr>
        </p:nvSpPr>
        <p:spPr/>
        <p:txBody>
          <a:bodyPr/>
          <a:lstStyle>
            <a:lvl1pPr>
              <a:defRPr/>
            </a:lvl1pPr>
          </a:lstStyle>
          <a:p>
            <a:pPr>
              <a:defRPr/>
            </a:pPr>
            <a:endParaRPr lang="zh-CN" alt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ftr" sz="quarter" idx="10"/>
          </p:nvPr>
        </p:nvSpPr>
        <p:spPr/>
        <p:txBody>
          <a:bodyPr/>
          <a:lstStyle>
            <a:lvl1pPr>
              <a:defRPr/>
            </a:lvl1pPr>
          </a:lstStyle>
          <a:p>
            <a:pPr>
              <a:defRPr/>
            </a:pPr>
            <a:endParaRPr lang="zh-CN" alt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Rectangle 10"/>
          <p:cNvSpPr>
            <a:spLocks noGrp="1" noChangeArrowheads="1"/>
          </p:cNvSpPr>
          <p:nvPr>
            <p:ph type="ftr" sz="quarter" idx="10"/>
          </p:nvPr>
        </p:nvSpPr>
        <p:spPr/>
        <p:txBody>
          <a:bodyPr/>
          <a:lstStyle>
            <a:lvl1pPr>
              <a:defRPr/>
            </a:lvl1pPr>
          </a:lstStyle>
          <a:p>
            <a:pPr>
              <a:defRPr/>
            </a:pPr>
            <a:endParaRPr lang="zh-CN" altLang="zh-CN"/>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E3EAF9"/>
        </a:solidFill>
        <a:effectLst/>
      </p:bgPr>
    </p:bg>
    <p:spTree>
      <p:nvGrpSpPr>
        <p:cNvPr id="1" name=""/>
        <p:cNvGrpSpPr/>
        <p:nvPr/>
      </p:nvGrpSpPr>
      <p:grpSpPr>
        <a:xfrm>
          <a:off x="0" y="0"/>
          <a:ext cx="0" cy="0"/>
          <a:chOff x="0" y="0"/>
          <a:chExt cx="0" cy="0"/>
        </a:xfrm>
      </p:grpSpPr>
      <p:sp>
        <p:nvSpPr>
          <p:cNvPr id="2050" name="Rectangle 8"/>
          <p:cNvSpPr>
            <a:spLocks noGrp="1" noChangeArrowheads="1"/>
          </p:cNvSpPr>
          <p:nvPr>
            <p:ph type="title"/>
          </p:nvPr>
        </p:nvSpPr>
        <p:spPr bwMode="auto">
          <a:xfrm>
            <a:off x="685800" y="609600"/>
            <a:ext cx="7772400" cy="1143000"/>
          </a:xfrm>
          <a:prstGeom prst="rect">
            <a:avLst/>
          </a:prstGeom>
          <a:noFill/>
          <a:ln w="9525">
            <a:noFill/>
            <a:miter lim="800000"/>
          </a:ln>
        </p:spPr>
        <p:txBody>
          <a:bodyPr vert="horz" wrap="square" lIns="91440" tIns="45720" rIns="91440" bIns="45720" numCol="1" anchor="ctr" anchorCtr="0" compatLnSpc="1"/>
          <a:lstStyle/>
          <a:p>
            <a:pPr lvl="0"/>
            <a:r>
              <a:rPr lang="zh-CN" altLang="en-US" smtClean="0"/>
              <a:t>单击此处编辑母版标题样式</a:t>
            </a:r>
          </a:p>
        </p:txBody>
      </p:sp>
      <p:sp>
        <p:nvSpPr>
          <p:cNvPr id="2051" name="Rectangle 9"/>
          <p:cNvSpPr>
            <a:spLocks noGrp="1" noChangeArrowheads="1"/>
          </p:cNvSpPr>
          <p:nvPr>
            <p:ph type="body" idx="1"/>
          </p:nvPr>
        </p:nvSpPr>
        <p:spPr bwMode="auto">
          <a:xfrm>
            <a:off x="611188" y="1989138"/>
            <a:ext cx="7772400" cy="4114800"/>
          </a:xfrm>
          <a:prstGeom prst="rect">
            <a:avLst/>
          </a:prstGeom>
          <a:noFill/>
          <a:ln w="9525">
            <a:noFill/>
            <a:miter lim="800000"/>
          </a:ln>
        </p:spPr>
        <p:txBody>
          <a:bodyPr vert="horz" wrap="square" lIns="91440" tIns="45720" rIns="91440" bIns="45720" numCol="1" anchor="t" anchorCtr="0" compatLnSpc="1"/>
          <a:lstStyle/>
          <a:p>
            <a:pPr lvl="0"/>
            <a:endParaRPr lang="zh-CN" altLang="zh-CN" smtClean="0"/>
          </a:p>
        </p:txBody>
      </p:sp>
      <p:sp>
        <p:nvSpPr>
          <p:cNvPr id="1034" name="Rectangle 10"/>
          <p:cNvSpPr>
            <a:spLocks noGrp="1" noChangeArrowheads="1"/>
          </p:cNvSpPr>
          <p:nvPr>
            <p:ph type="ftr" sz="quarter" idx="3"/>
          </p:nvPr>
        </p:nvSpPr>
        <p:spPr bwMode="auto">
          <a:xfrm>
            <a:off x="3132138" y="6237288"/>
            <a:ext cx="2895600" cy="457200"/>
          </a:xfrm>
          <a:prstGeom prst="rect">
            <a:avLst/>
          </a:prstGeom>
          <a:noFill/>
          <a:ln w="9525">
            <a:noFill/>
            <a:miter lim="800000"/>
          </a:ln>
          <a:effectLst/>
        </p:spPr>
        <p:txBody>
          <a:bodyPr vert="horz" wrap="square" lIns="91440" tIns="45720" rIns="91440" bIns="45720" numCol="1" anchor="t" anchorCtr="0" compatLnSpc="1"/>
          <a:lstStyle>
            <a:lvl1pPr algn="ctr" eaLnBrk="1" hangingPunct="1">
              <a:defRPr sz="1400" b="0">
                <a:ea typeface="宋体" panose="02010600030101010101" pitchFamily="2" charset="-122"/>
              </a:defRPr>
            </a:lvl1pPr>
          </a:lstStyle>
          <a:p>
            <a:pPr>
              <a:defRPr/>
            </a:pPr>
            <a:endParaRPr lang="zh-CN" altLang="zh-CN" dirty="0"/>
          </a:p>
        </p:txBody>
      </p:sp>
      <p:sp>
        <p:nvSpPr>
          <p:cNvPr id="1029" name="Rectangle 11"/>
          <p:cNvSpPr>
            <a:spLocks noChangeArrowheads="1"/>
          </p:cNvSpPr>
          <p:nvPr userDrawn="1"/>
        </p:nvSpPr>
        <p:spPr bwMode="auto">
          <a:xfrm>
            <a:off x="912813" y="1905000"/>
            <a:ext cx="8110537" cy="4191000"/>
          </a:xfrm>
          <a:prstGeom prst="rect">
            <a:avLst/>
          </a:prstGeom>
          <a:noFill/>
          <a:ln>
            <a:noFill/>
          </a:ln>
        </p:spPr>
        <p:txBody>
          <a:bodyPr/>
          <a:lstStyle>
            <a:lvl1pPr marL="342900" indent="-342900" eaLnBrk="0" hangingPunct="0">
              <a:defRPr kumimoji="1" sz="28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8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8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8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8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黑体" panose="02010609060101010101" pitchFamily="2" charset="-122"/>
              </a:defRPr>
            </a:lvl9pPr>
          </a:lstStyle>
          <a:p>
            <a:pPr eaLnBrk="1" hangingPunct="1">
              <a:spcBef>
                <a:spcPct val="20000"/>
              </a:spcBef>
              <a:buFontTx/>
              <a:buChar char="•"/>
              <a:defRPr/>
            </a:pPr>
            <a:endParaRPr lang="zh-CN" altLang="zh-CN" sz="2000" b="0">
              <a:ea typeface="宋体" panose="02010600030101010101" pitchFamily="2" charset="-122"/>
            </a:endParaRPr>
          </a:p>
        </p:txBody>
      </p:sp>
      <p:sp>
        <p:nvSpPr>
          <p:cNvPr id="1030" name="Rectangle 12"/>
          <p:cNvSpPr>
            <a:spLocks noChangeArrowheads="1"/>
          </p:cNvSpPr>
          <p:nvPr userDrawn="1"/>
        </p:nvSpPr>
        <p:spPr bwMode="auto">
          <a:xfrm>
            <a:off x="255588" y="6202363"/>
            <a:ext cx="2667000" cy="457200"/>
          </a:xfrm>
          <a:prstGeom prst="rect">
            <a:avLst/>
          </a:prstGeom>
          <a:noFill/>
          <a:ln>
            <a:noFill/>
          </a:ln>
        </p:spPr>
        <p:txBody>
          <a:bodyPr anchor="b"/>
          <a:lstStyle>
            <a:lvl1pPr eaLnBrk="0" hangingPunct="0">
              <a:defRPr kumimoji="1" sz="28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8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8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8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8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黑体" panose="02010609060101010101" pitchFamily="2" charset="-122"/>
              </a:defRPr>
            </a:lvl9pPr>
          </a:lstStyle>
          <a:p>
            <a:pPr algn="ctr" eaLnBrk="1" hangingPunct="1">
              <a:defRPr/>
            </a:pPr>
            <a:r>
              <a:rPr kumimoji="0" lang="zh-CN" altLang="en-US" sz="1200" b="0" dirty="0" smtClean="0">
                <a:latin typeface="Verdana" panose="020B0604030504040204" pitchFamily="34" charset="0"/>
                <a:ea typeface="宋体" panose="02010600030101010101" pitchFamily="2" charset="-122"/>
              </a:rPr>
              <a:t>工程图学</a:t>
            </a:r>
            <a:r>
              <a:rPr kumimoji="0" lang="en-US" altLang="zh-CN" sz="1200" b="0" dirty="0" smtClean="0">
                <a:latin typeface="Verdana" panose="020B0604030504040204" pitchFamily="34" charset="0"/>
                <a:ea typeface="宋体" panose="02010600030101010101" pitchFamily="2" charset="-122"/>
              </a:rPr>
              <a:t>2021</a:t>
            </a:r>
            <a:r>
              <a:rPr kumimoji="0" lang="zh-CN" altLang="en-US" sz="1200" b="0" dirty="0" smtClean="0">
                <a:latin typeface="Verdana" panose="020B0604030504040204" pitchFamily="34" charset="0"/>
                <a:ea typeface="宋体" panose="02010600030101010101" pitchFamily="2" charset="-122"/>
              </a:rPr>
              <a:t>年秋季</a:t>
            </a:r>
            <a:endParaRPr kumimoji="0" lang="en-US" altLang="zh-CN" sz="700" b="0" dirty="0">
              <a:latin typeface="Verdana" panose="020B0604030504040204" pitchFamily="34" charset="0"/>
              <a:ea typeface="宋体" panose="02010600030101010101" pitchFamily="2" charset="-122"/>
            </a:endParaRPr>
          </a:p>
        </p:txBody>
      </p:sp>
      <p:sp>
        <p:nvSpPr>
          <p:cNvPr id="1031" name="Rectangle 13"/>
          <p:cNvSpPr>
            <a:spLocks noChangeArrowheads="1"/>
          </p:cNvSpPr>
          <p:nvPr userDrawn="1"/>
        </p:nvSpPr>
        <p:spPr bwMode="auto">
          <a:xfrm>
            <a:off x="2843213" y="6165850"/>
            <a:ext cx="2895600" cy="457200"/>
          </a:xfrm>
          <a:prstGeom prst="rect">
            <a:avLst/>
          </a:prstGeom>
          <a:noFill/>
          <a:ln>
            <a:noFill/>
          </a:ln>
        </p:spPr>
        <p:txBody>
          <a:bodyPr anchor="b"/>
          <a:lstStyle>
            <a:lvl1pPr eaLnBrk="0" hangingPunct="0">
              <a:defRPr kumimoji="1" sz="28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8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8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8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8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黑体" panose="02010609060101010101" pitchFamily="2" charset="-122"/>
              </a:defRPr>
            </a:lvl9pPr>
          </a:lstStyle>
          <a:p>
            <a:pPr algn="ctr" eaLnBrk="1" hangingPunct="1">
              <a:defRPr/>
            </a:pPr>
            <a:r>
              <a:rPr kumimoji="0" lang="zh-CN" altLang="en-US" sz="1200" b="0" dirty="0" smtClean="0">
                <a:latin typeface="Verdana" panose="020B0604030504040204" pitchFamily="34" charset="0"/>
                <a:ea typeface="宋体" panose="02010600030101010101" pitchFamily="2" charset="-122"/>
              </a:rPr>
              <a:t>北航机械学院</a:t>
            </a:r>
            <a:endParaRPr kumimoji="0" lang="en-US" altLang="zh-CN" sz="1000" b="0" dirty="0">
              <a:latin typeface="Verdana" panose="020B0604030504040204" pitchFamily="34" charset="0"/>
              <a:ea typeface="宋体" panose="02010600030101010101" pitchFamily="2" charset="-122"/>
            </a:endParaRPr>
          </a:p>
        </p:txBody>
      </p:sp>
      <p:sp>
        <p:nvSpPr>
          <p:cNvPr id="2056" name="Rectangle 14"/>
          <p:cNvSpPr>
            <a:spLocks noChangeArrowheads="1"/>
          </p:cNvSpPr>
          <p:nvPr userDrawn="1"/>
        </p:nvSpPr>
        <p:spPr bwMode="auto">
          <a:xfrm>
            <a:off x="6732588" y="6165850"/>
            <a:ext cx="1905000" cy="457200"/>
          </a:xfrm>
          <a:prstGeom prst="rect">
            <a:avLst/>
          </a:prstGeom>
          <a:noFill/>
          <a:ln w="9525">
            <a:noFill/>
            <a:miter lim="800000"/>
          </a:ln>
        </p:spPr>
        <p:txBody>
          <a:bodyPr anchor="b"/>
          <a:lstStyle/>
          <a:p>
            <a:pPr algn="r" eaLnBrk="1" hangingPunct="1"/>
            <a:fld id="{92C88862-38A8-4104-83DB-979B3324D47B}" type="slidenum">
              <a:rPr kumimoji="0" lang="en-US" altLang="zh-CN" sz="1400" b="0">
                <a:latin typeface="Verdana" panose="020B0604030504040204" pitchFamily="34" charset="0"/>
                <a:ea typeface="宋体" panose="02010600030101010101" pitchFamily="2" charset="-122"/>
              </a:rPr>
              <a:pPr algn="r" eaLnBrk="1" hangingPunct="1"/>
              <a:t>‹#›</a:t>
            </a:fld>
            <a:endParaRPr kumimoji="0" lang="en-US" altLang="zh-CN" sz="1400" b="0">
              <a:latin typeface="Verdana" panose="020B0604030504040204" pitchFamily="34" charset="0"/>
              <a:ea typeface="宋体" panose="02010600030101010101" pitchFamily="2" charset="-122"/>
            </a:endParaRPr>
          </a:p>
        </p:txBody>
      </p:sp>
      <p:grpSp>
        <p:nvGrpSpPr>
          <p:cNvPr id="2057" name="Group 20"/>
          <p:cNvGrpSpPr/>
          <p:nvPr userDrawn="1"/>
        </p:nvGrpSpPr>
        <p:grpSpPr bwMode="auto">
          <a:xfrm>
            <a:off x="152400" y="161925"/>
            <a:ext cx="8845550" cy="6545263"/>
            <a:chOff x="96" y="102"/>
            <a:chExt cx="5572" cy="4123"/>
          </a:xfrm>
        </p:grpSpPr>
        <p:sp>
          <p:nvSpPr>
            <p:cNvPr id="1037" name="Rectangle 15"/>
            <p:cNvSpPr>
              <a:spLocks noChangeArrowheads="1"/>
            </p:cNvSpPr>
            <p:nvPr userDrawn="1"/>
          </p:nvSpPr>
          <p:spPr bwMode="auto">
            <a:xfrm>
              <a:off x="96" y="102"/>
              <a:ext cx="5568" cy="4122"/>
            </a:xfrm>
            <a:prstGeom prst="rect">
              <a:avLst/>
            </a:prstGeom>
            <a:noFill/>
            <a:ln w="12700">
              <a:solidFill>
                <a:schemeClr val="tx1"/>
              </a:solidFill>
              <a:miter lim="800000"/>
              <a:headEnd type="none" w="sm" len="sm"/>
              <a:tailEnd type="none" w="sm" len="sm"/>
            </a:ln>
          </p:spPr>
          <p:txBody>
            <a:bodyPr wrap="none" anchor="ctr"/>
            <a:lstStyle>
              <a:lvl1pPr eaLnBrk="0" hangingPunct="0">
                <a:defRPr kumimoji="1" sz="28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8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8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8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8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黑体" panose="02010609060101010101" pitchFamily="2" charset="-122"/>
                </a:defRPr>
              </a:lvl9pPr>
            </a:lstStyle>
            <a:p>
              <a:pPr algn="ctr" eaLnBrk="1" hangingPunct="1">
                <a:defRPr/>
              </a:pPr>
              <a:endParaRPr lang="zh-CN" altLang="en-US"/>
            </a:p>
          </p:txBody>
        </p:sp>
        <p:sp>
          <p:nvSpPr>
            <p:cNvPr id="1038" name="Rectangle 16"/>
            <p:cNvSpPr>
              <a:spLocks noChangeArrowheads="1"/>
            </p:cNvSpPr>
            <p:nvPr userDrawn="1"/>
          </p:nvSpPr>
          <p:spPr bwMode="auto">
            <a:xfrm>
              <a:off x="100" y="3977"/>
              <a:ext cx="5568" cy="248"/>
            </a:xfrm>
            <a:prstGeom prst="rect">
              <a:avLst/>
            </a:prstGeom>
            <a:noFill/>
            <a:ln w="12700">
              <a:solidFill>
                <a:schemeClr val="tx1"/>
              </a:solidFill>
              <a:miter lim="800000"/>
              <a:headEnd type="none" w="sm" len="sm"/>
              <a:tailEnd type="none" w="sm" len="sm"/>
            </a:ln>
          </p:spPr>
          <p:txBody>
            <a:bodyPr wrap="none" anchor="ctr"/>
            <a:lstStyle>
              <a:lvl1pPr eaLnBrk="0" hangingPunct="0">
                <a:defRPr kumimoji="1" sz="2800" b="1">
                  <a:solidFill>
                    <a:schemeClr val="tx1"/>
                  </a:solidFill>
                  <a:latin typeface="Times New Roman" panose="02020603050405020304" pitchFamily="18" charset="0"/>
                  <a:ea typeface="黑体" panose="02010609060101010101" pitchFamily="2" charset="-122"/>
                </a:defRPr>
              </a:lvl1pPr>
              <a:lvl2pPr marL="742950" indent="-285750" eaLnBrk="0" hangingPunct="0">
                <a:defRPr kumimoji="1" sz="2800" b="1">
                  <a:solidFill>
                    <a:schemeClr val="tx1"/>
                  </a:solidFill>
                  <a:latin typeface="Times New Roman" panose="02020603050405020304" pitchFamily="18" charset="0"/>
                  <a:ea typeface="黑体" panose="02010609060101010101" pitchFamily="2" charset="-122"/>
                </a:defRPr>
              </a:lvl2pPr>
              <a:lvl3pPr marL="1143000" indent="-228600" eaLnBrk="0" hangingPunct="0">
                <a:defRPr kumimoji="1" sz="2800" b="1">
                  <a:solidFill>
                    <a:schemeClr val="tx1"/>
                  </a:solidFill>
                  <a:latin typeface="Times New Roman" panose="02020603050405020304" pitchFamily="18" charset="0"/>
                  <a:ea typeface="黑体" panose="02010609060101010101" pitchFamily="2" charset="-122"/>
                </a:defRPr>
              </a:lvl3pPr>
              <a:lvl4pPr marL="1600200" indent="-228600" eaLnBrk="0" hangingPunct="0">
                <a:defRPr kumimoji="1" sz="2800" b="1">
                  <a:solidFill>
                    <a:schemeClr val="tx1"/>
                  </a:solidFill>
                  <a:latin typeface="Times New Roman" panose="02020603050405020304" pitchFamily="18" charset="0"/>
                  <a:ea typeface="黑体" panose="02010609060101010101" pitchFamily="2" charset="-122"/>
                </a:defRPr>
              </a:lvl4pPr>
              <a:lvl5pPr marL="2057400" indent="-228600" eaLnBrk="0" hangingPunct="0">
                <a:defRPr kumimoji="1" sz="2800" b="1">
                  <a:solidFill>
                    <a:schemeClr val="tx1"/>
                  </a:solidFill>
                  <a:latin typeface="Times New Roman" panose="02020603050405020304" pitchFamily="18" charset="0"/>
                  <a:ea typeface="黑体" panose="02010609060101010101" pitchFamily="2" charset="-122"/>
                </a:defRPr>
              </a:lvl5pPr>
              <a:lvl6pPr marL="25146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黑体" panose="02010609060101010101" pitchFamily="2" charset="-122"/>
                </a:defRPr>
              </a:lvl6pPr>
              <a:lvl7pPr marL="29718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黑体" panose="02010609060101010101" pitchFamily="2" charset="-122"/>
                </a:defRPr>
              </a:lvl7pPr>
              <a:lvl8pPr marL="34290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黑体" panose="02010609060101010101" pitchFamily="2" charset="-122"/>
                </a:defRPr>
              </a:lvl8pPr>
              <a:lvl9pPr marL="3886200" indent="-228600" algn="ctr" eaLnBrk="0" fontAlgn="base" hangingPunct="0">
                <a:spcBef>
                  <a:spcPct val="0"/>
                </a:spcBef>
                <a:spcAft>
                  <a:spcPct val="0"/>
                </a:spcAft>
                <a:defRPr kumimoji="1" sz="2800" b="1">
                  <a:solidFill>
                    <a:schemeClr val="tx1"/>
                  </a:solidFill>
                  <a:latin typeface="Times New Roman" panose="02020603050405020304" pitchFamily="18" charset="0"/>
                  <a:ea typeface="黑体" panose="02010609060101010101" pitchFamily="2" charset="-122"/>
                </a:defRPr>
              </a:lvl9pPr>
            </a:lstStyle>
            <a:p>
              <a:pPr algn="ctr" eaLnBrk="1" hangingPunct="1">
                <a:defRPr/>
              </a:pPr>
              <a:endParaRPr lang="zh-CN" altLang="en-US"/>
            </a:p>
          </p:txBody>
        </p:sp>
      </p:grpSp>
      <p:sp>
        <p:nvSpPr>
          <p:cNvPr id="2058" name="Line 17"/>
          <p:cNvSpPr>
            <a:spLocks noChangeShapeType="1"/>
          </p:cNvSpPr>
          <p:nvPr userDrawn="1"/>
        </p:nvSpPr>
        <p:spPr bwMode="auto">
          <a:xfrm flipV="1">
            <a:off x="2843213" y="6308725"/>
            <a:ext cx="0" cy="393700"/>
          </a:xfrm>
          <a:prstGeom prst="line">
            <a:avLst/>
          </a:prstGeom>
          <a:noFill/>
          <a:ln w="12700">
            <a:solidFill>
              <a:schemeClr val="tx1"/>
            </a:solidFill>
            <a:round/>
            <a:headEnd type="none" w="sm" len="sm"/>
            <a:tailEnd type="none" w="sm" len="sm"/>
          </a:ln>
        </p:spPr>
        <p:txBody>
          <a:bodyPr wrap="none" anchor="ctr"/>
          <a:lstStyle/>
          <a:p>
            <a:endParaRPr lang="zh-CN" altLang="en-US"/>
          </a:p>
        </p:txBody>
      </p:sp>
      <p:sp>
        <p:nvSpPr>
          <p:cNvPr id="2059" name="Line 18"/>
          <p:cNvSpPr>
            <a:spLocks noChangeShapeType="1"/>
          </p:cNvSpPr>
          <p:nvPr userDrawn="1"/>
        </p:nvSpPr>
        <p:spPr bwMode="auto">
          <a:xfrm flipV="1">
            <a:off x="6443663" y="6308725"/>
            <a:ext cx="0" cy="393700"/>
          </a:xfrm>
          <a:prstGeom prst="line">
            <a:avLst/>
          </a:prstGeom>
          <a:noFill/>
          <a:ln w="12700">
            <a:solidFill>
              <a:schemeClr val="tx1"/>
            </a:solidFill>
            <a:round/>
            <a:headEnd type="none" w="sm" len="sm"/>
            <a:tailEnd type="none" w="sm" len="sm"/>
          </a:ln>
        </p:spPr>
        <p:txBody>
          <a:bodyPr wrap="none" anchor="ctr"/>
          <a:lstStyle/>
          <a:p>
            <a:endParaRPr lang="zh-CN" altLang="en-US"/>
          </a:p>
        </p:txBody>
      </p:sp>
      <p:pic>
        <p:nvPicPr>
          <p:cNvPr id="2060" name="Picture 26"/>
          <p:cNvPicPr>
            <a:picLocks noChangeAspect="1" noChangeArrowheads="1"/>
          </p:cNvPicPr>
          <p:nvPr userDrawn="1"/>
        </p:nvPicPr>
        <p:blipFill>
          <a:blip r:embed="rId13" cstate="print"/>
          <a:srcRect/>
          <a:stretch>
            <a:fillRect/>
          </a:stretch>
        </p:blipFill>
        <p:spPr bwMode="auto">
          <a:xfrm>
            <a:off x="6804025" y="6308725"/>
            <a:ext cx="939800" cy="409575"/>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ctr" rtl="0" eaLnBrk="0" fontAlgn="base" hangingPunct="0">
        <a:spcBef>
          <a:spcPct val="0"/>
        </a:spcBef>
        <a:spcAft>
          <a:spcPct val="0"/>
        </a:spcAft>
        <a:defRPr kumimoji="1" sz="4400">
          <a:solidFill>
            <a:schemeClr val="tx2"/>
          </a:solidFill>
          <a:latin typeface="+mj-lt"/>
          <a:ea typeface="+mj-ea"/>
          <a:cs typeface="+mj-cs"/>
        </a:defRPr>
      </a:lvl1pPr>
      <a:lvl2pPr algn="ctr" rtl="0" eaLnBrk="0" fontAlgn="base" hangingPunct="0">
        <a:spcBef>
          <a:spcPct val="0"/>
        </a:spcBef>
        <a:spcAft>
          <a:spcPct val="0"/>
        </a:spcAft>
        <a:defRPr kumimoji="1" sz="4400">
          <a:solidFill>
            <a:schemeClr val="tx2"/>
          </a:solidFill>
          <a:latin typeface="Times New Roman" panose="02020603050405020304" pitchFamily="18" charset="0"/>
          <a:ea typeface="黑体" panose="02010609060101010101" pitchFamily="2" charset="-122"/>
        </a:defRPr>
      </a:lvl2pPr>
      <a:lvl3pPr algn="ctr" rtl="0" eaLnBrk="0" fontAlgn="base" hangingPunct="0">
        <a:spcBef>
          <a:spcPct val="0"/>
        </a:spcBef>
        <a:spcAft>
          <a:spcPct val="0"/>
        </a:spcAft>
        <a:defRPr kumimoji="1" sz="4400">
          <a:solidFill>
            <a:schemeClr val="tx2"/>
          </a:solidFill>
          <a:latin typeface="Times New Roman" panose="02020603050405020304" pitchFamily="18" charset="0"/>
          <a:ea typeface="黑体" panose="02010609060101010101" pitchFamily="2" charset="-122"/>
        </a:defRPr>
      </a:lvl3pPr>
      <a:lvl4pPr algn="ctr" rtl="0" eaLnBrk="0" fontAlgn="base" hangingPunct="0">
        <a:spcBef>
          <a:spcPct val="0"/>
        </a:spcBef>
        <a:spcAft>
          <a:spcPct val="0"/>
        </a:spcAft>
        <a:defRPr kumimoji="1" sz="4400">
          <a:solidFill>
            <a:schemeClr val="tx2"/>
          </a:solidFill>
          <a:latin typeface="Times New Roman" panose="02020603050405020304" pitchFamily="18" charset="0"/>
          <a:ea typeface="黑体" panose="02010609060101010101" pitchFamily="2" charset="-122"/>
        </a:defRPr>
      </a:lvl4pPr>
      <a:lvl5pPr algn="ctr" rtl="0" eaLnBrk="0" fontAlgn="base" hangingPunct="0">
        <a:spcBef>
          <a:spcPct val="0"/>
        </a:spcBef>
        <a:spcAft>
          <a:spcPct val="0"/>
        </a:spcAft>
        <a:defRPr kumimoji="1" sz="4400">
          <a:solidFill>
            <a:schemeClr val="tx2"/>
          </a:solidFill>
          <a:latin typeface="Times New Roman" panose="02020603050405020304" pitchFamily="18" charset="0"/>
          <a:ea typeface="黑体" panose="02010609060101010101" pitchFamily="2" charset="-122"/>
        </a:defRPr>
      </a:lvl5pPr>
      <a:lvl6pPr marL="457200" algn="ctr" rtl="0" fontAlgn="base">
        <a:spcBef>
          <a:spcPct val="0"/>
        </a:spcBef>
        <a:spcAft>
          <a:spcPct val="0"/>
        </a:spcAft>
        <a:defRPr kumimoji="1" sz="4400">
          <a:solidFill>
            <a:schemeClr val="tx2"/>
          </a:solidFill>
          <a:latin typeface="Times New Roman" panose="02020603050405020304" pitchFamily="18" charset="0"/>
          <a:ea typeface="黑体" panose="02010609060101010101" pitchFamily="2" charset="-122"/>
        </a:defRPr>
      </a:lvl6pPr>
      <a:lvl7pPr marL="914400" algn="ctr" rtl="0" fontAlgn="base">
        <a:spcBef>
          <a:spcPct val="0"/>
        </a:spcBef>
        <a:spcAft>
          <a:spcPct val="0"/>
        </a:spcAft>
        <a:defRPr kumimoji="1" sz="4400">
          <a:solidFill>
            <a:schemeClr val="tx2"/>
          </a:solidFill>
          <a:latin typeface="Times New Roman" panose="02020603050405020304" pitchFamily="18" charset="0"/>
          <a:ea typeface="黑体" panose="02010609060101010101" pitchFamily="2" charset="-122"/>
        </a:defRPr>
      </a:lvl7pPr>
      <a:lvl8pPr marL="1371600" algn="ctr" rtl="0" fontAlgn="base">
        <a:spcBef>
          <a:spcPct val="0"/>
        </a:spcBef>
        <a:spcAft>
          <a:spcPct val="0"/>
        </a:spcAft>
        <a:defRPr kumimoji="1" sz="4400">
          <a:solidFill>
            <a:schemeClr val="tx2"/>
          </a:solidFill>
          <a:latin typeface="Times New Roman" panose="02020603050405020304" pitchFamily="18" charset="0"/>
          <a:ea typeface="黑体" panose="02010609060101010101" pitchFamily="2" charset="-122"/>
        </a:defRPr>
      </a:lvl8pPr>
      <a:lvl9pPr marL="1828800" algn="ctr" rtl="0" fontAlgn="base">
        <a:spcBef>
          <a:spcPct val="0"/>
        </a:spcBef>
        <a:spcAft>
          <a:spcPct val="0"/>
        </a:spcAft>
        <a:defRPr kumimoji="1" sz="4400">
          <a:solidFill>
            <a:schemeClr val="tx2"/>
          </a:solidFill>
          <a:latin typeface="Times New Roman" panose="02020603050405020304" pitchFamily="18" charset="0"/>
          <a:ea typeface="黑体" panose="02010609060101010101" pitchFamily="2" charset="-122"/>
        </a:defRPr>
      </a:lvl9pPr>
    </p:titleStyle>
    <p:bodyStyle>
      <a:lvl1pPr marL="342900" indent="-342900" algn="l" rtl="0" eaLnBrk="0" fontAlgn="base" hangingPunct="0">
        <a:spcBef>
          <a:spcPct val="20000"/>
        </a:spcBef>
        <a:spcAft>
          <a:spcPct val="0"/>
        </a:spcAft>
        <a:buChar char="•"/>
        <a:defRPr kumimoji="1"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kumimoji="1" sz="2800">
          <a:solidFill>
            <a:schemeClr val="tx1"/>
          </a:solidFill>
          <a:latin typeface="+mn-lt"/>
          <a:ea typeface="+mn-ea"/>
        </a:defRPr>
      </a:lvl2pPr>
      <a:lvl3pPr marL="1143000" indent="-228600" algn="l" rtl="0" eaLnBrk="0" fontAlgn="base" hangingPunct="0">
        <a:spcBef>
          <a:spcPct val="20000"/>
        </a:spcBef>
        <a:spcAft>
          <a:spcPct val="0"/>
        </a:spcAft>
        <a:buChar char="•"/>
        <a:defRPr kumimoji="1" sz="2400">
          <a:solidFill>
            <a:schemeClr val="tx1"/>
          </a:solidFill>
          <a:latin typeface="+mn-lt"/>
          <a:ea typeface="+mn-ea"/>
        </a:defRPr>
      </a:lvl3pPr>
      <a:lvl4pPr marL="1600200" indent="-228600" algn="l" rtl="0" eaLnBrk="0" fontAlgn="base" hangingPunct="0">
        <a:spcBef>
          <a:spcPct val="20000"/>
        </a:spcBef>
        <a:spcAft>
          <a:spcPct val="0"/>
        </a:spcAft>
        <a:buChar char="–"/>
        <a:defRPr kumimoji="1" sz="2000">
          <a:solidFill>
            <a:schemeClr val="tx1"/>
          </a:solidFill>
          <a:latin typeface="+mn-lt"/>
          <a:ea typeface="+mn-ea"/>
        </a:defRPr>
      </a:lvl4pPr>
      <a:lvl5pPr marL="2057400" indent="-228600" algn="l" rtl="0" eaLnBrk="0" fontAlgn="base" hangingPunct="0">
        <a:spcBef>
          <a:spcPct val="20000"/>
        </a:spcBef>
        <a:spcAft>
          <a:spcPct val="0"/>
        </a:spcAft>
        <a:buChar char="»"/>
        <a:defRPr kumimoji="1" sz="2000">
          <a:solidFill>
            <a:schemeClr val="tx1"/>
          </a:solidFill>
          <a:latin typeface="+mn-lt"/>
          <a:ea typeface="+mn-ea"/>
        </a:defRPr>
      </a:lvl5pPr>
      <a:lvl6pPr marL="2514600" indent="-228600" algn="l" rtl="0" fontAlgn="base">
        <a:spcBef>
          <a:spcPct val="20000"/>
        </a:spcBef>
        <a:spcAft>
          <a:spcPct val="0"/>
        </a:spcAft>
        <a:buChar char="»"/>
        <a:defRPr kumimoji="1" sz="2000">
          <a:solidFill>
            <a:schemeClr val="tx1"/>
          </a:solidFill>
          <a:latin typeface="+mn-lt"/>
          <a:ea typeface="+mn-ea"/>
        </a:defRPr>
      </a:lvl6pPr>
      <a:lvl7pPr marL="2971800" indent="-228600" algn="l" rtl="0" fontAlgn="base">
        <a:spcBef>
          <a:spcPct val="20000"/>
        </a:spcBef>
        <a:spcAft>
          <a:spcPct val="0"/>
        </a:spcAft>
        <a:buChar char="»"/>
        <a:defRPr kumimoji="1" sz="2000">
          <a:solidFill>
            <a:schemeClr val="tx1"/>
          </a:solidFill>
          <a:latin typeface="+mn-lt"/>
          <a:ea typeface="+mn-ea"/>
        </a:defRPr>
      </a:lvl7pPr>
      <a:lvl8pPr marL="3429000" indent="-228600" algn="l" rtl="0" fontAlgn="base">
        <a:spcBef>
          <a:spcPct val="20000"/>
        </a:spcBef>
        <a:spcAft>
          <a:spcPct val="0"/>
        </a:spcAft>
        <a:buChar char="»"/>
        <a:defRPr kumimoji="1" sz="2000">
          <a:solidFill>
            <a:schemeClr val="tx1"/>
          </a:solidFill>
          <a:latin typeface="+mn-lt"/>
          <a:ea typeface="+mn-ea"/>
        </a:defRPr>
      </a:lvl8pPr>
      <a:lvl9pPr marL="3886200" indent="-228600" algn="l" rtl="0" fontAlgn="base">
        <a:spcBef>
          <a:spcPct val="20000"/>
        </a:spcBef>
        <a:spcAft>
          <a:spcPct val="0"/>
        </a:spcAft>
        <a:buChar char="»"/>
        <a:defRPr kumimoji="1"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4.jpe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 Id="rId5" Type="http://schemas.openxmlformats.org/officeDocument/2006/relationships/image" Target="../media/image16.wmf"/><Relationship Id="rId4" Type="http://schemas.openxmlformats.org/officeDocument/2006/relationships/image" Target="../media/image15.wmf"/></Relationships>
</file>

<file path=ppt/slides/_rels/slide12.xml.rels><?xml version="1.0" encoding="UTF-8" standalone="yes"?>
<Relationships xmlns="http://schemas.openxmlformats.org/package/2006/relationships"><Relationship Id="rId3" Type="http://schemas.openxmlformats.org/officeDocument/2006/relationships/image" Target="../media/image17.jpe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8.jpe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7.xml"/><Relationship Id="rId1" Type="http://schemas.openxmlformats.org/officeDocument/2006/relationships/tags" Target="../tags/tag6.xml"/><Relationship Id="rId5" Type="http://schemas.openxmlformats.org/officeDocument/2006/relationships/image" Target="../media/image20.jpeg"/><Relationship Id="rId4" Type="http://schemas.openxmlformats.org/officeDocument/2006/relationships/image" Target="../media/image19.jpe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2.xml"/><Relationship Id="rId1" Type="http://schemas.openxmlformats.org/officeDocument/2006/relationships/tags" Target="../tags/tag7.xml"/><Relationship Id="rId4" Type="http://schemas.openxmlformats.org/officeDocument/2006/relationships/image" Target="../media/image21.jpeg"/></Relationships>
</file>

<file path=ppt/slides/_rels/slide16.xml.rels><?xml version="1.0" encoding="UTF-8" standalone="yes"?>
<Relationships xmlns="http://schemas.openxmlformats.org/package/2006/relationships"><Relationship Id="rId3" Type="http://schemas.openxmlformats.org/officeDocument/2006/relationships/image" Target="../media/image22.jpe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23.jpeg"/></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7.xml"/><Relationship Id="rId1" Type="http://schemas.openxmlformats.org/officeDocument/2006/relationships/tags" Target="../tags/tag8.xml"/><Relationship Id="rId4" Type="http://schemas.openxmlformats.org/officeDocument/2006/relationships/image" Target="../media/image24.jpeg"/></Relationships>
</file>

<file path=ppt/slides/_rels/slide18.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4.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5.xml"/><Relationship Id="rId7" Type="http://schemas.openxmlformats.org/officeDocument/2006/relationships/image" Target="../media/image29.jpeg"/><Relationship Id="rId2" Type="http://schemas.openxmlformats.org/officeDocument/2006/relationships/slideLayout" Target="../slideLayouts/slideLayout7.xml"/><Relationship Id="rId1" Type="http://schemas.openxmlformats.org/officeDocument/2006/relationships/tags" Target="../tags/tag9.xml"/><Relationship Id="rId6" Type="http://schemas.openxmlformats.org/officeDocument/2006/relationships/image" Target="../media/image28.jpeg"/><Relationship Id="rId5" Type="http://schemas.openxmlformats.org/officeDocument/2006/relationships/image" Target="../media/image27.png"/><Relationship Id="rId4" Type="http://schemas.openxmlformats.org/officeDocument/2006/relationships/image" Target="../media/image2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16.xml"/><Relationship Id="rId7" Type="http://schemas.openxmlformats.org/officeDocument/2006/relationships/image" Target="../media/image33.png"/><Relationship Id="rId2" Type="http://schemas.openxmlformats.org/officeDocument/2006/relationships/slideLayout" Target="../slideLayouts/slideLayout7.xml"/><Relationship Id="rId1" Type="http://schemas.openxmlformats.org/officeDocument/2006/relationships/tags" Target="../tags/tag10.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1.xml.rels><?xml version="1.0" encoding="UTF-8" standalone="yes"?>
<Relationships xmlns="http://schemas.openxmlformats.org/package/2006/relationships"><Relationship Id="rId8" Type="http://schemas.openxmlformats.org/officeDocument/2006/relationships/image" Target="../media/image36.png"/><Relationship Id="rId3" Type="http://schemas.openxmlformats.org/officeDocument/2006/relationships/slideLayout" Target="../slideLayouts/slideLayout7.xml"/><Relationship Id="rId7" Type="http://schemas.openxmlformats.org/officeDocument/2006/relationships/image" Target="../media/image35.png"/><Relationship Id="rId2" Type="http://schemas.openxmlformats.org/officeDocument/2006/relationships/tags" Target="../tags/tag11.xml"/><Relationship Id="rId1" Type="http://schemas.openxmlformats.org/officeDocument/2006/relationships/vmlDrawing" Target="../drawings/vmlDrawing1.vml"/><Relationship Id="rId6" Type="http://schemas.openxmlformats.org/officeDocument/2006/relationships/image" Target="../media/image34.png"/><Relationship Id="rId5" Type="http://schemas.openxmlformats.org/officeDocument/2006/relationships/oleObject" Target="../embeddings/oleObject1.bin"/><Relationship Id="rId4" Type="http://schemas.openxmlformats.org/officeDocument/2006/relationships/notesSlide" Target="../notesSlides/notesSlide17.xml"/></Relationships>
</file>

<file path=ppt/slides/_rels/slide22.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2.xml"/><Relationship Id="rId1" Type="http://schemas.openxmlformats.org/officeDocument/2006/relationships/vmlDrawing" Target="../drawings/vmlDrawing2.v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oleObject" Target="../embeddings/oleObject2.bin"/></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7.xml"/><Relationship Id="rId1" Type="http://schemas.openxmlformats.org/officeDocument/2006/relationships/tags" Target="../tags/tag13.xml"/></Relationships>
</file>

<file path=ppt/slides/_rels/slide2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tags" Target="../tags/tag14.xml"/></Relationships>
</file>

<file path=ppt/slides/_rels/slide26.xml.rels><?xml version="1.0" encoding="UTF-8" standalone="yes"?>
<Relationships xmlns="http://schemas.openxmlformats.org/package/2006/relationships"><Relationship Id="rId2" Type="http://schemas.openxmlformats.org/officeDocument/2006/relationships/image" Target="../media/image39.jpe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tags" Target="../tags/tag15.xml"/><Relationship Id="rId1" Type="http://schemas.openxmlformats.org/officeDocument/2006/relationships/vmlDrawing" Target="../drawings/vmlDrawing3.vml"/><Relationship Id="rId5" Type="http://schemas.openxmlformats.org/officeDocument/2006/relationships/image" Target="../media/image40.png"/><Relationship Id="rId4" Type="http://schemas.openxmlformats.org/officeDocument/2006/relationships/oleObject" Target="../embeddings/oleObject3.bin"/></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s>
</file>

<file path=ppt/slides/_rels/slide6.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6.xml"/><Relationship Id="rId1" Type="http://schemas.openxmlformats.org/officeDocument/2006/relationships/tags" Target="../tags/tag2.xml"/><Relationship Id="rId5" Type="http://schemas.openxmlformats.org/officeDocument/2006/relationships/image" Target="../media/image7.jpeg"/><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7.xml"/><Relationship Id="rId1" Type="http://schemas.openxmlformats.org/officeDocument/2006/relationships/tags" Target="../tags/tag3.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7.xml"/><Relationship Id="rId1" Type="http://schemas.openxmlformats.org/officeDocument/2006/relationships/tags" Target="../tags/tag4.xml"/><Relationship Id="rId6" Type="http://schemas.openxmlformats.org/officeDocument/2006/relationships/image" Target="../media/image13.jpeg"/><Relationship Id="rId5" Type="http://schemas.openxmlformats.org/officeDocument/2006/relationships/image" Target="../media/image12.jpeg"/><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074" name="Rectangle 14"/>
          <p:cNvSpPr>
            <a:spLocks noChangeArrowheads="1"/>
          </p:cNvSpPr>
          <p:nvPr/>
        </p:nvSpPr>
        <p:spPr bwMode="auto">
          <a:xfrm>
            <a:off x="179388" y="908050"/>
            <a:ext cx="8777287" cy="1727200"/>
          </a:xfrm>
          <a:prstGeom prst="rect">
            <a:avLst/>
          </a:prstGeom>
          <a:solidFill>
            <a:srgbClr val="CC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FontTx/>
              <a:buNone/>
            </a:pPr>
            <a:r>
              <a:rPr lang="en-US" altLang="zh-CN" sz="4000">
                <a:solidFill>
                  <a:srgbClr val="008000"/>
                </a:solidFill>
              </a:rPr>
              <a:t/>
            </a:r>
            <a:br>
              <a:rPr lang="en-US" altLang="zh-CN" sz="4000">
                <a:solidFill>
                  <a:srgbClr val="008000"/>
                </a:solidFill>
              </a:rPr>
            </a:br>
            <a:r>
              <a:rPr lang="zh-CN" altLang="en-US" sz="4000">
                <a:solidFill>
                  <a:srgbClr val="008000"/>
                </a:solidFill>
              </a:rPr>
              <a:t>工程图学</a:t>
            </a:r>
            <a:br>
              <a:rPr lang="zh-CN" altLang="en-US" sz="4000">
                <a:solidFill>
                  <a:srgbClr val="008000"/>
                </a:solidFill>
              </a:rPr>
            </a:br>
            <a:r>
              <a:rPr lang="en-US" altLang="zh-CN" sz="4400" b="0" i="1">
                <a:latin typeface="Dotum" pitchFamily="34" charset="-127"/>
                <a:ea typeface="Dotum" pitchFamily="34" charset="-127"/>
                <a:cs typeface="Tahoma" panose="020B0604030504040204" pitchFamily="34" charset="0"/>
              </a:rPr>
              <a:t>ENGINEERING GRAPHICS</a:t>
            </a:r>
            <a:r>
              <a:rPr lang="en-US" altLang="zh-CN" sz="4400" b="0"/>
              <a:t/>
            </a:r>
            <a:br>
              <a:rPr lang="en-US" altLang="zh-CN" sz="4400" b="0"/>
            </a:br>
            <a:r>
              <a:rPr lang="en-US" altLang="zh-CN" sz="4000">
                <a:solidFill>
                  <a:srgbClr val="008000"/>
                </a:solidFill>
              </a:rPr>
              <a:t/>
            </a:r>
            <a:br>
              <a:rPr lang="en-US" altLang="zh-CN" sz="4000">
                <a:solidFill>
                  <a:srgbClr val="008000"/>
                </a:solidFill>
              </a:rPr>
            </a:br>
            <a:endParaRPr lang="en-US" altLang="zh-CN" sz="4000">
              <a:solidFill>
                <a:srgbClr val="008000"/>
              </a:solidFill>
            </a:endParaRPr>
          </a:p>
        </p:txBody>
      </p:sp>
      <p:pic>
        <p:nvPicPr>
          <p:cNvPr id="3075" name="Picture 28" descr="imagesCA58YI7H"/>
          <p:cNvPicPr>
            <a:picLocks noChangeAspect="1" noChangeArrowheads="1"/>
          </p:cNvPicPr>
          <p:nvPr/>
        </p:nvPicPr>
        <p:blipFill>
          <a:blip r:embed="rId2">
            <a:clrChange>
              <a:clrFrom>
                <a:srgbClr val="F9FFFF"/>
              </a:clrFrom>
              <a:clrTo>
                <a:srgbClr val="F9FFFF">
                  <a:alpha val="0"/>
                </a:srgbClr>
              </a:clrTo>
            </a:clrChange>
            <a:extLst>
              <a:ext uri="{28A0092B-C50C-407E-A947-70E740481C1C}">
                <a14:useLocalDpi xmlns:a14="http://schemas.microsoft.com/office/drawing/2010/main" val="0"/>
              </a:ext>
            </a:extLst>
          </a:blip>
          <a:srcRect/>
          <a:stretch>
            <a:fillRect/>
          </a:stretch>
        </p:blipFill>
        <p:spPr bwMode="auto">
          <a:xfrm>
            <a:off x="3348038" y="3716338"/>
            <a:ext cx="2268537" cy="1976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605558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6386" name="Picture 5" descr="imagesCAMZ6SG4"/>
          <p:cNvPicPr>
            <a:picLocks noChangeAspect="1" noChangeArrowheads="1"/>
          </p:cNvPicPr>
          <p:nvPr/>
        </p:nvPicPr>
        <p:blipFill>
          <a:blip r:embed="rId3" cstate="print"/>
          <a:srcRect/>
          <a:stretch>
            <a:fillRect/>
          </a:stretch>
        </p:blipFill>
        <p:spPr bwMode="auto">
          <a:xfrm>
            <a:off x="2124075" y="3357563"/>
            <a:ext cx="5651500" cy="2943225"/>
          </a:xfrm>
          <a:prstGeom prst="rect">
            <a:avLst/>
          </a:prstGeom>
          <a:noFill/>
          <a:ln w="9525">
            <a:noFill/>
            <a:miter lim="800000"/>
            <a:headEnd/>
            <a:tailEnd/>
          </a:ln>
        </p:spPr>
      </p:pic>
      <p:sp>
        <p:nvSpPr>
          <p:cNvPr id="14339" name="Rectangle 3"/>
          <p:cNvSpPr>
            <a:spLocks noGrp="1" noChangeArrowheads="1"/>
          </p:cNvSpPr>
          <p:nvPr>
            <p:ph type="body" idx="1"/>
          </p:nvPr>
        </p:nvSpPr>
        <p:spPr>
          <a:xfrm>
            <a:off x="684213" y="188913"/>
            <a:ext cx="7772400" cy="4114800"/>
          </a:xfrm>
        </p:spPr>
        <p:txBody>
          <a:bodyPr/>
          <a:lstStyle/>
          <a:p>
            <a:pPr eaLnBrk="1" hangingPunct="1">
              <a:defRPr/>
            </a:pPr>
            <a:r>
              <a:rPr lang="zh-CN" altLang="en-US" dirty="0"/>
              <a:t>工程界超过</a:t>
            </a:r>
            <a:r>
              <a:rPr lang="en-US" altLang="zh-CN" dirty="0"/>
              <a:t>90%</a:t>
            </a:r>
            <a:r>
              <a:rPr lang="zh-CN" altLang="en-US" dirty="0"/>
              <a:t>的设计过程基于图形表达。图形是设计过程的主要交流方法。</a:t>
            </a:r>
          </a:p>
          <a:p>
            <a:pPr marL="0" indent="0" algn="ctr" eaLnBrk="1" hangingPunct="1">
              <a:buFontTx/>
              <a:buNone/>
              <a:defRPr/>
            </a:pPr>
            <a:r>
              <a:rPr lang="en-US" altLang="zh-CN" sz="1800" dirty="0"/>
              <a:t>In engineering, 92 percent of the design process is graphically based. The other 8 percent is divided between mathematics, and written and verbal communications. </a:t>
            </a:r>
          </a:p>
        </p:txBody>
      </p:sp>
    </p:spTree>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0482" name="Rectangle 3"/>
          <p:cNvSpPr>
            <a:spLocks noGrp="1" noChangeArrowheads="1"/>
          </p:cNvSpPr>
          <p:nvPr>
            <p:ph type="body" idx="1"/>
          </p:nvPr>
        </p:nvSpPr>
        <p:spPr>
          <a:xfrm>
            <a:off x="755650" y="188913"/>
            <a:ext cx="7488238" cy="3240087"/>
          </a:xfrm>
        </p:spPr>
        <p:txBody>
          <a:bodyPr/>
          <a:lstStyle/>
          <a:p>
            <a:pPr eaLnBrk="1" hangingPunct="1"/>
            <a:r>
              <a:rPr lang="zh-CN" altLang="en-US" dirty="0" smtClean="0"/>
              <a:t>设计师很多时候要图形化考虑问题。      </a:t>
            </a:r>
            <a:r>
              <a:rPr lang="en-US" altLang="zh-CN" sz="1600" dirty="0" smtClean="0"/>
              <a:t>A designer has to think about the many features of an object that cannot be communicated with verbal descriptions. Technical drawings are a nonverbal method of communicating information </a:t>
            </a:r>
          </a:p>
        </p:txBody>
      </p:sp>
      <p:pic>
        <p:nvPicPr>
          <p:cNvPr id="70663" name="Picture 7" descr="j0215086"/>
          <p:cNvPicPr>
            <a:picLocks noChangeAspect="1" noChangeArrowheads="1"/>
          </p:cNvPicPr>
          <p:nvPr/>
        </p:nvPicPr>
        <p:blipFill>
          <a:blip r:embed="rId4" cstate="print"/>
          <a:srcRect/>
          <a:stretch>
            <a:fillRect/>
          </a:stretch>
        </p:blipFill>
        <p:spPr bwMode="auto">
          <a:xfrm>
            <a:off x="323850" y="2406650"/>
            <a:ext cx="1660525" cy="2600325"/>
          </a:xfrm>
          <a:prstGeom prst="rect">
            <a:avLst/>
          </a:prstGeom>
          <a:noFill/>
          <a:ln w="9525">
            <a:noFill/>
            <a:miter lim="800000"/>
            <a:headEnd/>
            <a:tailEnd/>
          </a:ln>
        </p:spPr>
      </p:pic>
      <p:sp>
        <p:nvSpPr>
          <p:cNvPr id="70666" name="File"/>
          <p:cNvSpPr>
            <a:spLocks noEditPoints="1" noChangeArrowheads="1"/>
          </p:cNvSpPr>
          <p:nvPr/>
        </p:nvSpPr>
        <p:spPr bwMode="auto">
          <a:xfrm>
            <a:off x="5743575" y="2159000"/>
            <a:ext cx="3168650" cy="1809750"/>
          </a:xfrm>
          <a:custGeom>
            <a:avLst/>
            <a:gdLst>
              <a:gd name="T0" fmla="*/ 2147483647 w 21600"/>
              <a:gd name="T1" fmla="*/ 1905637593 h 21600"/>
              <a:gd name="T2" fmla="*/ 0 w 21600"/>
              <a:gd name="T3" fmla="*/ 2147483647 h 21600"/>
              <a:gd name="T4" fmla="*/ 2147483647 w 21600"/>
              <a:gd name="T5" fmla="*/ 2147483647 h 21600"/>
              <a:gd name="T6" fmla="*/ 2147483647 w 21600"/>
              <a:gd name="T7" fmla="*/ 2147483647 h 21600"/>
              <a:gd name="T8" fmla="*/ 0 w 21600"/>
              <a:gd name="T9" fmla="*/ 2147483647 h 21600"/>
              <a:gd name="T10" fmla="*/ 2147483647 w 21600"/>
              <a:gd name="T11" fmla="*/ 2147483647 h 21600"/>
              <a:gd name="T12" fmla="*/ 0 60000 65536"/>
              <a:gd name="T13" fmla="*/ 0 60000 65536"/>
              <a:gd name="T14" fmla="*/ 0 60000 65536"/>
              <a:gd name="T15" fmla="*/ 0 60000 65536"/>
              <a:gd name="T16" fmla="*/ 0 60000 65536"/>
              <a:gd name="T17" fmla="*/ 0 60000 65536"/>
              <a:gd name="T18" fmla="*/ 1086 w 21600"/>
              <a:gd name="T19" fmla="*/ 4628 h 21600"/>
              <a:gd name="T20" fmla="*/ 20635 w 21600"/>
              <a:gd name="T21" fmla="*/ 20289 h 21600"/>
            </a:gdLst>
            <a:ahLst/>
            <a:cxnLst>
              <a:cxn ang="T12">
                <a:pos x="T0" y="T1"/>
              </a:cxn>
              <a:cxn ang="T13">
                <a:pos x="T2" y="T3"/>
              </a:cxn>
              <a:cxn ang="T14">
                <a:pos x="T4" y="T5"/>
              </a:cxn>
              <a:cxn ang="T15">
                <a:pos x="T6" y="T7"/>
              </a:cxn>
              <a:cxn ang="T16">
                <a:pos x="T8" y="T9"/>
              </a:cxn>
              <a:cxn ang="T17">
                <a:pos x="T10" y="T11"/>
              </a:cxn>
            </a:cxnLst>
            <a:rect l="T18" t="T19" r="T20" b="T21"/>
            <a:pathLst>
              <a:path w="21600" h="21600">
                <a:moveTo>
                  <a:pt x="19790" y="3240"/>
                </a:moveTo>
                <a:cubicBezTo>
                  <a:pt x="10981" y="3240"/>
                  <a:pt x="9171" y="3240"/>
                  <a:pt x="9050" y="3086"/>
                </a:cubicBezTo>
                <a:cubicBezTo>
                  <a:pt x="9050" y="2931"/>
                  <a:pt x="8930" y="2777"/>
                  <a:pt x="8930" y="2469"/>
                </a:cubicBezTo>
                <a:cubicBezTo>
                  <a:pt x="8930" y="2160"/>
                  <a:pt x="8809" y="1851"/>
                  <a:pt x="8688" y="1389"/>
                </a:cubicBezTo>
                <a:cubicBezTo>
                  <a:pt x="8568" y="1080"/>
                  <a:pt x="8326" y="771"/>
                  <a:pt x="8085" y="463"/>
                </a:cubicBezTo>
                <a:cubicBezTo>
                  <a:pt x="7723" y="154"/>
                  <a:pt x="7361" y="0"/>
                  <a:pt x="7361" y="0"/>
                </a:cubicBezTo>
                <a:cubicBezTo>
                  <a:pt x="7361" y="0"/>
                  <a:pt x="2293" y="0"/>
                  <a:pt x="2051" y="154"/>
                </a:cubicBezTo>
                <a:cubicBezTo>
                  <a:pt x="1689" y="309"/>
                  <a:pt x="1448" y="463"/>
                  <a:pt x="1327" y="771"/>
                </a:cubicBezTo>
                <a:cubicBezTo>
                  <a:pt x="1207" y="1080"/>
                  <a:pt x="1086" y="1389"/>
                  <a:pt x="965" y="1697"/>
                </a:cubicBezTo>
                <a:cubicBezTo>
                  <a:pt x="845" y="2160"/>
                  <a:pt x="724" y="2314"/>
                  <a:pt x="724" y="2469"/>
                </a:cubicBezTo>
                <a:cubicBezTo>
                  <a:pt x="603" y="2623"/>
                  <a:pt x="603" y="2777"/>
                  <a:pt x="483" y="2931"/>
                </a:cubicBezTo>
                <a:cubicBezTo>
                  <a:pt x="483" y="3086"/>
                  <a:pt x="362" y="3240"/>
                  <a:pt x="241" y="3240"/>
                </a:cubicBezTo>
                <a:lnTo>
                  <a:pt x="0" y="3394"/>
                </a:lnTo>
                <a:lnTo>
                  <a:pt x="0" y="3703"/>
                </a:lnTo>
                <a:lnTo>
                  <a:pt x="0" y="10800"/>
                </a:lnTo>
                <a:lnTo>
                  <a:pt x="0" y="21600"/>
                </a:lnTo>
                <a:lnTo>
                  <a:pt x="10981" y="21600"/>
                </a:lnTo>
                <a:lnTo>
                  <a:pt x="21600" y="21600"/>
                </a:lnTo>
                <a:lnTo>
                  <a:pt x="21600" y="10800"/>
                </a:lnTo>
                <a:lnTo>
                  <a:pt x="21600" y="5246"/>
                </a:lnTo>
                <a:lnTo>
                  <a:pt x="21600" y="4783"/>
                </a:lnTo>
                <a:cubicBezTo>
                  <a:pt x="21479" y="4320"/>
                  <a:pt x="21359" y="4011"/>
                  <a:pt x="21117" y="3703"/>
                </a:cubicBezTo>
                <a:cubicBezTo>
                  <a:pt x="20876" y="3549"/>
                  <a:pt x="20514" y="3394"/>
                  <a:pt x="20152" y="3240"/>
                </a:cubicBezTo>
                <a:lnTo>
                  <a:pt x="19790" y="3240"/>
                </a:lnTo>
                <a:close/>
              </a:path>
            </a:pathLst>
          </a:custGeom>
          <a:solidFill>
            <a:srgbClr val="FFFFCC"/>
          </a:solidFill>
          <a:ln w="9525">
            <a:solidFill>
              <a:srgbClr val="000000"/>
            </a:solidFill>
            <a:miter lim="800000"/>
          </a:ln>
          <a:effectLst>
            <a:outerShdw dist="107763" dir="2700000" algn="ctr" rotWithShape="0">
              <a:srgbClr val="808080"/>
            </a:outerShdw>
          </a:effectLst>
        </p:spPr>
        <p:txBody>
          <a:bodyPr/>
          <a:lstStyle/>
          <a:p>
            <a:pPr algn="ctr" eaLnBrk="1" hangingPunct="1"/>
            <a:r>
              <a:rPr lang="en-US" altLang="zh-CN" sz="2400"/>
              <a:t>Airplane</a:t>
            </a:r>
          </a:p>
          <a:p>
            <a:pPr algn="ctr" eaLnBrk="1" hangingPunct="1"/>
            <a:r>
              <a:rPr lang="en-US" altLang="zh-CN" sz="2000"/>
              <a:t>0D1002002</a:t>
            </a:r>
            <a:r>
              <a:rPr lang="zh-CN" altLang="en-US" sz="2000"/>
              <a:t>，</a:t>
            </a:r>
            <a:r>
              <a:rPr lang="en-US" altLang="zh-CN" sz="2000"/>
              <a:t>023020</a:t>
            </a:r>
            <a:r>
              <a:rPr lang="zh-CN" altLang="en-US" sz="2000"/>
              <a:t>，</a:t>
            </a:r>
            <a:r>
              <a:rPr lang="en-US" altLang="zh-CN" sz="2000"/>
              <a:t>E20F3030030</a:t>
            </a:r>
            <a:r>
              <a:rPr lang="zh-CN" altLang="en-US" sz="2000"/>
              <a:t>，</a:t>
            </a:r>
            <a:r>
              <a:rPr lang="en-US" altLang="zh-CN" sz="2000"/>
              <a:t>230E005885—39…</a:t>
            </a:r>
          </a:p>
        </p:txBody>
      </p:sp>
      <p:sp>
        <p:nvSpPr>
          <p:cNvPr id="20485" name="AutoShape 11"/>
          <p:cNvSpPr>
            <a:spLocks noChangeArrowheads="1"/>
          </p:cNvSpPr>
          <p:nvPr/>
        </p:nvSpPr>
        <p:spPr bwMode="auto">
          <a:xfrm>
            <a:off x="5076825" y="4149725"/>
            <a:ext cx="790575" cy="503238"/>
          </a:xfrm>
          <a:prstGeom prst="cloudCallout">
            <a:avLst>
              <a:gd name="adj1" fmla="val -43750"/>
              <a:gd name="adj2" fmla="val 70000"/>
            </a:avLst>
          </a:prstGeom>
          <a:noFill/>
          <a:ln w="9525">
            <a:noFill/>
            <a:round/>
          </a:ln>
        </p:spPr>
        <p:txBody>
          <a:bodyPr/>
          <a:lstStyle/>
          <a:p>
            <a:pPr algn="ctr" eaLnBrk="1" hangingPunct="1"/>
            <a:endParaRPr lang="zh-CN" altLang="zh-CN"/>
          </a:p>
        </p:txBody>
      </p:sp>
      <p:pic>
        <p:nvPicPr>
          <p:cNvPr id="20486" name="Picture 16" descr="j0291984"/>
          <p:cNvPicPr>
            <a:picLocks noChangeAspect="1" noChangeArrowheads="1"/>
          </p:cNvPicPr>
          <p:nvPr/>
        </p:nvPicPr>
        <p:blipFill>
          <a:blip r:embed="rId5" cstate="print"/>
          <a:srcRect/>
          <a:stretch>
            <a:fillRect/>
          </a:stretch>
        </p:blipFill>
        <p:spPr bwMode="auto">
          <a:xfrm>
            <a:off x="3092450" y="2951163"/>
            <a:ext cx="1808163" cy="1914525"/>
          </a:xfrm>
          <a:prstGeom prst="rect">
            <a:avLst/>
          </a:prstGeom>
          <a:noFill/>
          <a:ln w="9525">
            <a:noFill/>
            <a:miter lim="800000"/>
            <a:headEnd/>
            <a:tailEnd/>
          </a:ln>
        </p:spPr>
      </p:pic>
      <p:grpSp>
        <p:nvGrpSpPr>
          <p:cNvPr id="2" name="Group 24"/>
          <p:cNvGrpSpPr/>
          <p:nvPr/>
        </p:nvGrpSpPr>
        <p:grpSpPr bwMode="auto">
          <a:xfrm>
            <a:off x="4851400" y="2852738"/>
            <a:ext cx="863600" cy="576262"/>
            <a:chOff x="3016" y="2432"/>
            <a:chExt cx="544" cy="363"/>
          </a:xfrm>
        </p:grpSpPr>
        <p:sp>
          <p:nvSpPr>
            <p:cNvPr id="20491" name="Oval 13"/>
            <p:cNvSpPr>
              <a:spLocks noChangeArrowheads="1"/>
            </p:cNvSpPr>
            <p:nvPr/>
          </p:nvSpPr>
          <p:spPr bwMode="auto">
            <a:xfrm flipV="1">
              <a:off x="3016" y="2704"/>
              <a:ext cx="91" cy="91"/>
            </a:xfrm>
            <a:prstGeom prst="ellipse">
              <a:avLst/>
            </a:prstGeom>
            <a:solidFill>
              <a:schemeClr val="accent1"/>
            </a:solidFill>
            <a:ln w="9525">
              <a:solidFill>
                <a:schemeClr val="tx1"/>
              </a:solidFill>
              <a:round/>
            </a:ln>
          </p:spPr>
          <p:txBody>
            <a:bodyPr anchor="ctr">
              <a:spAutoFit/>
            </a:bodyPr>
            <a:lstStyle/>
            <a:p>
              <a:pPr algn="ctr" eaLnBrk="1" hangingPunct="1"/>
              <a:endParaRPr lang="zh-CN" altLang="en-US"/>
            </a:p>
          </p:txBody>
        </p:sp>
        <p:sp>
          <p:nvSpPr>
            <p:cNvPr id="20492" name="Oval 18"/>
            <p:cNvSpPr>
              <a:spLocks noChangeArrowheads="1"/>
            </p:cNvSpPr>
            <p:nvPr/>
          </p:nvSpPr>
          <p:spPr bwMode="auto">
            <a:xfrm flipV="1">
              <a:off x="3152" y="2568"/>
              <a:ext cx="136" cy="136"/>
            </a:xfrm>
            <a:prstGeom prst="ellipse">
              <a:avLst/>
            </a:prstGeom>
            <a:solidFill>
              <a:schemeClr val="accent1"/>
            </a:solidFill>
            <a:ln w="9525">
              <a:solidFill>
                <a:schemeClr val="tx1"/>
              </a:solidFill>
              <a:round/>
            </a:ln>
          </p:spPr>
          <p:txBody>
            <a:bodyPr anchor="ctr">
              <a:spAutoFit/>
            </a:bodyPr>
            <a:lstStyle/>
            <a:p>
              <a:pPr algn="ctr" eaLnBrk="1" hangingPunct="1"/>
              <a:endParaRPr lang="zh-CN" altLang="en-US"/>
            </a:p>
          </p:txBody>
        </p:sp>
        <p:sp>
          <p:nvSpPr>
            <p:cNvPr id="20493" name="Oval 19"/>
            <p:cNvSpPr>
              <a:spLocks noChangeArrowheads="1"/>
            </p:cNvSpPr>
            <p:nvPr/>
          </p:nvSpPr>
          <p:spPr bwMode="auto">
            <a:xfrm flipV="1">
              <a:off x="3379" y="2432"/>
              <a:ext cx="181" cy="136"/>
            </a:xfrm>
            <a:prstGeom prst="ellipse">
              <a:avLst/>
            </a:prstGeom>
            <a:solidFill>
              <a:schemeClr val="accent1"/>
            </a:solidFill>
            <a:ln w="9525">
              <a:solidFill>
                <a:schemeClr val="tx1"/>
              </a:solidFill>
              <a:round/>
            </a:ln>
          </p:spPr>
          <p:txBody>
            <a:bodyPr anchor="ctr">
              <a:spAutoFit/>
            </a:bodyPr>
            <a:lstStyle/>
            <a:p>
              <a:pPr algn="ctr" eaLnBrk="1" hangingPunct="1"/>
              <a:endParaRPr lang="zh-CN" altLang="en-US"/>
            </a:p>
          </p:txBody>
        </p:sp>
      </p:grpSp>
      <p:grpSp>
        <p:nvGrpSpPr>
          <p:cNvPr id="3" name="Group 23"/>
          <p:cNvGrpSpPr/>
          <p:nvPr/>
        </p:nvGrpSpPr>
        <p:grpSpPr bwMode="auto">
          <a:xfrm>
            <a:off x="2174875" y="2959100"/>
            <a:ext cx="1154113" cy="1803400"/>
            <a:chOff x="1383" y="2341"/>
            <a:chExt cx="727" cy="1136"/>
          </a:xfrm>
        </p:grpSpPr>
        <p:sp>
          <p:nvSpPr>
            <p:cNvPr id="20489" name="Arc 21"/>
            <p:cNvSpPr/>
            <p:nvPr/>
          </p:nvSpPr>
          <p:spPr bwMode="auto">
            <a:xfrm rot="-353156" flipH="1" flipV="1">
              <a:off x="1383" y="2341"/>
              <a:ext cx="727" cy="452"/>
            </a:xfrm>
            <a:custGeom>
              <a:avLst/>
              <a:gdLst>
                <a:gd name="T0" fmla="*/ 0 w 21600"/>
                <a:gd name="T1" fmla="*/ 0 h 21549"/>
                <a:gd name="T2" fmla="*/ 0 w 21600"/>
                <a:gd name="T3" fmla="*/ 0 h 21549"/>
                <a:gd name="T4" fmla="*/ 0 w 21600"/>
                <a:gd name="T5" fmla="*/ 0 h 21549"/>
                <a:gd name="T6" fmla="*/ 0 60000 65536"/>
                <a:gd name="T7" fmla="*/ 0 60000 65536"/>
                <a:gd name="T8" fmla="*/ 0 60000 65536"/>
                <a:gd name="T9" fmla="*/ 0 w 21600"/>
                <a:gd name="T10" fmla="*/ 0 h 21549"/>
                <a:gd name="T11" fmla="*/ 21600 w 21600"/>
                <a:gd name="T12" fmla="*/ 21549 h 21549"/>
              </a:gdLst>
              <a:ahLst/>
              <a:cxnLst>
                <a:cxn ang="T6">
                  <a:pos x="T0" y="T1"/>
                </a:cxn>
                <a:cxn ang="T7">
                  <a:pos x="T2" y="T3"/>
                </a:cxn>
                <a:cxn ang="T8">
                  <a:pos x="T4" y="T5"/>
                </a:cxn>
              </a:cxnLst>
              <a:rect l="T9" t="T10" r="T11" b="T12"/>
              <a:pathLst>
                <a:path w="21600" h="21549" fill="none" extrusionOk="0">
                  <a:moveTo>
                    <a:pt x="1488" y="0"/>
                  </a:moveTo>
                  <a:cubicBezTo>
                    <a:pt x="12813" y="782"/>
                    <a:pt x="21600" y="10197"/>
                    <a:pt x="21600" y="21549"/>
                  </a:cubicBezTo>
                </a:path>
                <a:path w="21600" h="21549" stroke="0" extrusionOk="0">
                  <a:moveTo>
                    <a:pt x="1488" y="0"/>
                  </a:moveTo>
                  <a:cubicBezTo>
                    <a:pt x="12813" y="782"/>
                    <a:pt x="21600" y="10197"/>
                    <a:pt x="21600" y="21549"/>
                  </a:cubicBezTo>
                  <a:lnTo>
                    <a:pt x="0" y="21549"/>
                  </a:lnTo>
                  <a:lnTo>
                    <a:pt x="1488" y="0"/>
                  </a:lnTo>
                  <a:close/>
                </a:path>
              </a:pathLst>
            </a:custGeom>
            <a:noFill/>
            <a:ln w="9525">
              <a:solidFill>
                <a:schemeClr val="tx1"/>
              </a:solidFill>
              <a:round/>
            </a:ln>
          </p:spPr>
          <p:txBody>
            <a:bodyPr anchor="ctr">
              <a:spAutoFit/>
            </a:bodyPr>
            <a:lstStyle/>
            <a:p>
              <a:endParaRPr lang="zh-CN" altLang="en-US"/>
            </a:p>
          </p:txBody>
        </p:sp>
        <p:sp>
          <p:nvSpPr>
            <p:cNvPr id="20490" name="Arc 22"/>
            <p:cNvSpPr/>
            <p:nvPr/>
          </p:nvSpPr>
          <p:spPr bwMode="auto">
            <a:xfrm rot="7344103" flipH="1" flipV="1">
              <a:off x="1295" y="2888"/>
              <a:ext cx="727" cy="452"/>
            </a:xfrm>
            <a:custGeom>
              <a:avLst/>
              <a:gdLst>
                <a:gd name="T0" fmla="*/ 0 w 21600"/>
                <a:gd name="T1" fmla="*/ 0 h 21549"/>
                <a:gd name="T2" fmla="*/ 0 w 21600"/>
                <a:gd name="T3" fmla="*/ 0 h 21549"/>
                <a:gd name="T4" fmla="*/ 0 w 21600"/>
                <a:gd name="T5" fmla="*/ 0 h 21549"/>
                <a:gd name="T6" fmla="*/ 0 60000 65536"/>
                <a:gd name="T7" fmla="*/ 0 60000 65536"/>
                <a:gd name="T8" fmla="*/ 0 60000 65536"/>
                <a:gd name="T9" fmla="*/ 0 w 21600"/>
                <a:gd name="T10" fmla="*/ 0 h 21549"/>
                <a:gd name="T11" fmla="*/ 21600 w 21600"/>
                <a:gd name="T12" fmla="*/ 21549 h 21549"/>
              </a:gdLst>
              <a:ahLst/>
              <a:cxnLst>
                <a:cxn ang="T6">
                  <a:pos x="T0" y="T1"/>
                </a:cxn>
                <a:cxn ang="T7">
                  <a:pos x="T2" y="T3"/>
                </a:cxn>
                <a:cxn ang="T8">
                  <a:pos x="T4" y="T5"/>
                </a:cxn>
              </a:cxnLst>
              <a:rect l="T9" t="T10" r="T11" b="T12"/>
              <a:pathLst>
                <a:path w="21600" h="21549" fill="none" extrusionOk="0">
                  <a:moveTo>
                    <a:pt x="1488" y="0"/>
                  </a:moveTo>
                  <a:cubicBezTo>
                    <a:pt x="12813" y="782"/>
                    <a:pt x="21600" y="10197"/>
                    <a:pt x="21600" y="21549"/>
                  </a:cubicBezTo>
                </a:path>
                <a:path w="21600" h="21549" stroke="0" extrusionOk="0">
                  <a:moveTo>
                    <a:pt x="1488" y="0"/>
                  </a:moveTo>
                  <a:cubicBezTo>
                    <a:pt x="12813" y="782"/>
                    <a:pt x="21600" y="10197"/>
                    <a:pt x="21600" y="21549"/>
                  </a:cubicBezTo>
                  <a:lnTo>
                    <a:pt x="0" y="21549"/>
                  </a:lnTo>
                  <a:lnTo>
                    <a:pt x="1488" y="0"/>
                  </a:lnTo>
                  <a:close/>
                </a:path>
              </a:pathLst>
            </a:custGeom>
            <a:noFill/>
            <a:ln w="9525">
              <a:solidFill>
                <a:schemeClr val="tx1"/>
              </a:solidFill>
              <a:round/>
            </a:ln>
          </p:spPr>
          <p:txBody>
            <a:bodyPr anchor="ctr">
              <a:spAutoFit/>
            </a:bodyPr>
            <a:lstStyle/>
            <a:p>
              <a:endParaRPr lang="zh-CN" altLang="en-US"/>
            </a:p>
          </p:txBody>
        </p:sp>
      </p:gr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right)">
                                      <p:cBhvr>
                                        <p:cTn id="7" dur="500"/>
                                        <p:tgtEl>
                                          <p:spTgt spid="3"/>
                                        </p:tgtEl>
                                      </p:cBhvr>
                                    </p:animEffect>
                                  </p:childTnLst>
                                </p:cTn>
                              </p:par>
                            </p:childTnLst>
                          </p:cTn>
                        </p:par>
                        <p:par>
                          <p:cTn id="8" fill="hold">
                            <p:stCondLst>
                              <p:cond delay="500"/>
                            </p:stCondLst>
                            <p:childTnLst>
                              <p:par>
                                <p:cTn id="9" presetID="3" presetClass="entr" presetSubtype="5" fill="hold" nodeType="afterEffect">
                                  <p:stCondLst>
                                    <p:cond delay="0"/>
                                  </p:stCondLst>
                                  <p:childTnLst>
                                    <p:set>
                                      <p:cBhvr>
                                        <p:cTn id="10" dur="1" fill="hold">
                                          <p:stCondLst>
                                            <p:cond delay="0"/>
                                          </p:stCondLst>
                                        </p:cTn>
                                        <p:tgtEl>
                                          <p:spTgt spid="70663"/>
                                        </p:tgtEl>
                                        <p:attrNameLst>
                                          <p:attrName>style.visibility</p:attrName>
                                        </p:attrNameLst>
                                      </p:cBhvr>
                                      <p:to>
                                        <p:strVal val="visible"/>
                                      </p:to>
                                    </p:set>
                                    <p:animEffect transition="in" filter="blinds(vertical)">
                                      <p:cBhvr>
                                        <p:cTn id="11" dur="500"/>
                                        <p:tgtEl>
                                          <p:spTgt spid="70663"/>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nodeType="clickEffect">
                                  <p:stCondLst>
                                    <p:cond delay="0"/>
                                  </p:stCondLst>
                                  <p:childTnLst>
                                    <p:set>
                                      <p:cBhvr>
                                        <p:cTn id="15" dur="1" fill="hold">
                                          <p:stCondLst>
                                            <p:cond delay="0"/>
                                          </p:stCondLst>
                                        </p:cTn>
                                        <p:tgtEl>
                                          <p:spTgt spid="2"/>
                                        </p:tgtEl>
                                        <p:attrNameLst>
                                          <p:attrName>style.visibility</p:attrName>
                                        </p:attrNameLst>
                                      </p:cBhvr>
                                      <p:to>
                                        <p:strVal val="visible"/>
                                      </p:to>
                                    </p:set>
                                    <p:animEffect transition="in" filter="wipe(left)">
                                      <p:cBhvr>
                                        <p:cTn id="16" dur="500"/>
                                        <p:tgtEl>
                                          <p:spTgt spid="2"/>
                                        </p:tgtEl>
                                      </p:cBhvr>
                                    </p:animEffect>
                                  </p:childTnLst>
                                </p:cTn>
                              </p:par>
                              <p:par>
                                <p:cTn id="17" presetID="3" presetClass="entr" presetSubtype="5" fill="hold" grpId="0" nodeType="withEffect">
                                  <p:stCondLst>
                                    <p:cond delay="0"/>
                                  </p:stCondLst>
                                  <p:childTnLst>
                                    <p:set>
                                      <p:cBhvr>
                                        <p:cTn id="18" dur="1" fill="hold">
                                          <p:stCondLst>
                                            <p:cond delay="0"/>
                                          </p:stCondLst>
                                        </p:cTn>
                                        <p:tgtEl>
                                          <p:spTgt spid="70666"/>
                                        </p:tgtEl>
                                        <p:attrNameLst>
                                          <p:attrName>style.visibility</p:attrName>
                                        </p:attrNameLst>
                                      </p:cBhvr>
                                      <p:to>
                                        <p:strVal val="visible"/>
                                      </p:to>
                                    </p:set>
                                    <p:animEffect transition="in" filter="blinds(vertical)">
                                      <p:cBhvr>
                                        <p:cTn id="19" dur="500"/>
                                        <p:tgtEl>
                                          <p:spTgt spid="7066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666"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a:xfrm>
            <a:off x="179387" y="0"/>
            <a:ext cx="8964613" cy="1143000"/>
          </a:xfrm>
        </p:spPr>
        <p:txBody>
          <a:bodyPr/>
          <a:lstStyle/>
          <a:p>
            <a:pPr algn="l" eaLnBrk="1" hangingPunct="1"/>
            <a:r>
              <a:rPr lang="en-US" altLang="zh-CN" sz="3600" b="1" dirty="0" smtClean="0">
                <a:latin typeface="+mn-lt"/>
                <a:ea typeface="+mn-ea"/>
              </a:rPr>
              <a:t/>
            </a:r>
            <a:br>
              <a:rPr lang="en-US" altLang="zh-CN" sz="3600" b="1" dirty="0" smtClean="0">
                <a:latin typeface="+mn-lt"/>
                <a:ea typeface="+mn-ea"/>
              </a:rPr>
            </a:br>
            <a:r>
              <a:rPr lang="en-US" altLang="zh-CN" sz="3600" b="1" dirty="0" smtClean="0">
                <a:latin typeface="+mn-lt"/>
                <a:ea typeface="+mn-ea"/>
              </a:rPr>
              <a:t>2.  </a:t>
            </a:r>
            <a:r>
              <a:rPr lang="zh-CN" altLang="en-US" sz="3600" b="1" dirty="0" smtClean="0">
                <a:latin typeface="+mn-lt"/>
                <a:ea typeface="+mn-ea"/>
              </a:rPr>
              <a:t>图学发展历史</a:t>
            </a:r>
            <a:br>
              <a:rPr lang="zh-CN" altLang="en-US" sz="3600" b="1" dirty="0" smtClean="0">
                <a:latin typeface="+mn-lt"/>
                <a:ea typeface="+mn-ea"/>
              </a:rPr>
            </a:br>
            <a:r>
              <a:rPr lang="en-US" altLang="zh-CN" sz="2000" b="1" dirty="0" smtClean="0">
                <a:latin typeface="+mn-lt"/>
                <a:ea typeface="+mn-ea"/>
              </a:rPr>
              <a:t>The History of Graphics Communications</a:t>
            </a:r>
            <a:r>
              <a:rPr lang="en-US" altLang="zh-CN" sz="3600" dirty="0" smtClean="0">
                <a:latin typeface="+mn-lt"/>
                <a:ea typeface="+mn-ea"/>
              </a:rPr>
              <a:t/>
            </a:r>
            <a:br>
              <a:rPr lang="en-US" altLang="zh-CN" sz="3600" dirty="0" smtClean="0">
                <a:latin typeface="+mn-lt"/>
                <a:ea typeface="+mn-ea"/>
              </a:rPr>
            </a:br>
            <a:endParaRPr lang="en-US" altLang="zh-CN" sz="3600" dirty="0" smtClean="0">
              <a:latin typeface="+mn-lt"/>
              <a:ea typeface="+mn-ea"/>
            </a:endParaRPr>
          </a:p>
        </p:txBody>
      </p:sp>
      <p:sp>
        <p:nvSpPr>
          <p:cNvPr id="21507" name="Rectangle 3"/>
          <p:cNvSpPr>
            <a:spLocks noGrp="1" noChangeArrowheads="1"/>
          </p:cNvSpPr>
          <p:nvPr>
            <p:ph type="body" idx="1"/>
          </p:nvPr>
        </p:nvSpPr>
        <p:spPr>
          <a:xfrm>
            <a:off x="827088" y="1052513"/>
            <a:ext cx="7772400" cy="4114800"/>
          </a:xfrm>
        </p:spPr>
        <p:txBody>
          <a:bodyPr/>
          <a:lstStyle/>
          <a:p>
            <a:pPr eaLnBrk="1" hangingPunct="1"/>
            <a:r>
              <a:rPr lang="zh-CN" altLang="en-US" sz="2800" dirty="0" smtClean="0"/>
              <a:t>图的历史几乎和人类历史一样长。</a:t>
            </a:r>
            <a:r>
              <a:rPr lang="en-US" altLang="zh-CN" sz="2000" dirty="0" smtClean="0"/>
              <a:t>Drawing is so old that its history is virtually that of humanity and it closely parallels human technological progress.</a:t>
            </a:r>
            <a:endParaRPr lang="en-US" altLang="zh-CN" sz="2800" dirty="0" smtClean="0"/>
          </a:p>
          <a:p>
            <a:pPr eaLnBrk="1" hangingPunct="1"/>
            <a:endParaRPr lang="en-US" altLang="zh-CN" sz="2800" dirty="0" smtClean="0"/>
          </a:p>
        </p:txBody>
      </p:sp>
      <p:pic>
        <p:nvPicPr>
          <p:cNvPr id="21508" name="Picture 4" descr="hieroglyphics"/>
          <p:cNvPicPr>
            <a:picLocks noChangeAspect="1" noChangeArrowheads="1"/>
          </p:cNvPicPr>
          <p:nvPr/>
        </p:nvPicPr>
        <p:blipFill>
          <a:blip r:embed="rId3" cstate="print"/>
          <a:srcRect/>
          <a:stretch>
            <a:fillRect/>
          </a:stretch>
        </p:blipFill>
        <p:spPr bwMode="auto">
          <a:xfrm>
            <a:off x="2214546" y="2285992"/>
            <a:ext cx="4851407" cy="388152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468313" y="0"/>
            <a:ext cx="7772400" cy="836712"/>
          </a:xfrm>
        </p:spPr>
        <p:txBody>
          <a:bodyPr/>
          <a:lstStyle/>
          <a:p>
            <a:pPr eaLnBrk="1" hangingPunct="1"/>
            <a:r>
              <a:rPr lang="zh-CN" altLang="en-US" dirty="0" smtClean="0"/>
              <a:t>古希腊</a:t>
            </a:r>
            <a:r>
              <a:rPr lang="en-US" altLang="zh-CN" sz="3200" dirty="0" smtClean="0"/>
              <a:t>Ancient Greeks</a:t>
            </a:r>
          </a:p>
        </p:txBody>
      </p:sp>
      <p:sp>
        <p:nvSpPr>
          <p:cNvPr id="24579" name="Rectangle 3"/>
          <p:cNvSpPr>
            <a:spLocks noGrp="1" noChangeArrowheads="1"/>
          </p:cNvSpPr>
          <p:nvPr>
            <p:ph type="body" idx="1"/>
          </p:nvPr>
        </p:nvSpPr>
        <p:spPr>
          <a:xfrm>
            <a:off x="323528" y="764704"/>
            <a:ext cx="8497887" cy="4752975"/>
          </a:xfrm>
        </p:spPr>
        <p:txBody>
          <a:bodyPr/>
          <a:lstStyle/>
          <a:p>
            <a:pPr eaLnBrk="1" hangingPunct="1">
              <a:lnSpc>
                <a:spcPct val="90000"/>
              </a:lnSpc>
            </a:pPr>
            <a:r>
              <a:rPr lang="zh-CN" altLang="en-US" sz="2800" dirty="0" smtClean="0"/>
              <a:t>古希腊在几何方面研究很多，其很多绘图工具到现在还在应用，如圆规和三角板。</a:t>
            </a:r>
            <a:r>
              <a:rPr lang="en-US" altLang="zh-CN" sz="1800" dirty="0" smtClean="0"/>
              <a:t>The ancient Greeks had a great deal of influence on drawing through their work in geometry. Many of the tools still used in engineering, such as the compass and triangles, were developed at this time. Around the year 450 </a:t>
            </a:r>
            <a:r>
              <a:rPr lang="en-US" altLang="zh-CN" sz="1800" dirty="0" err="1" smtClean="0"/>
              <a:t>b.c</a:t>
            </a:r>
            <a:r>
              <a:rPr lang="en-US" altLang="zh-CN" sz="1800" dirty="0" smtClean="0"/>
              <a:t>., a type of perspective drawing was developed by foreshortening and converging parallel lines in their drawings. There was very little development in art and drawing from Christ’s time until the Renaissance</a:t>
            </a:r>
          </a:p>
        </p:txBody>
      </p:sp>
      <p:pic>
        <p:nvPicPr>
          <p:cNvPr id="24580" name="Picture 5" descr="imagesCAMSQVMN"/>
          <p:cNvPicPr>
            <a:picLocks noChangeAspect="1" noChangeArrowheads="1"/>
          </p:cNvPicPr>
          <p:nvPr/>
        </p:nvPicPr>
        <p:blipFill>
          <a:blip r:embed="rId3" cstate="print"/>
          <a:srcRect/>
          <a:stretch>
            <a:fillRect/>
          </a:stretch>
        </p:blipFill>
        <p:spPr bwMode="auto">
          <a:xfrm>
            <a:off x="4067944" y="3429000"/>
            <a:ext cx="2984500" cy="299720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5602" name="Picture 4" descr="imagesCALJMRL7"/>
          <p:cNvPicPr>
            <a:picLocks noChangeAspect="1" noChangeArrowheads="1"/>
          </p:cNvPicPr>
          <p:nvPr/>
        </p:nvPicPr>
        <p:blipFill>
          <a:blip r:embed="rId4" cstate="print"/>
          <a:srcRect/>
          <a:stretch>
            <a:fillRect/>
          </a:stretch>
        </p:blipFill>
        <p:spPr bwMode="auto">
          <a:xfrm>
            <a:off x="0" y="0"/>
            <a:ext cx="3406775" cy="4608513"/>
          </a:xfrm>
          <a:prstGeom prst="rect">
            <a:avLst/>
          </a:prstGeom>
          <a:noFill/>
          <a:ln w="9525">
            <a:noFill/>
            <a:miter lim="800000"/>
            <a:headEnd/>
            <a:tailEnd/>
          </a:ln>
        </p:spPr>
      </p:pic>
      <p:sp>
        <p:nvSpPr>
          <p:cNvPr id="25603" name="Rectangle 5"/>
          <p:cNvSpPr>
            <a:spLocks noChangeArrowheads="1"/>
          </p:cNvSpPr>
          <p:nvPr/>
        </p:nvSpPr>
        <p:spPr bwMode="auto">
          <a:xfrm>
            <a:off x="3406775" y="765175"/>
            <a:ext cx="5400675" cy="3508375"/>
          </a:xfrm>
          <a:prstGeom prst="rect">
            <a:avLst/>
          </a:prstGeom>
          <a:noFill/>
          <a:ln w="9525">
            <a:noFill/>
            <a:miter lim="800000"/>
          </a:ln>
        </p:spPr>
        <p:txBody>
          <a:bodyPr anchor="ctr">
            <a:spAutoFit/>
          </a:bodyPr>
          <a:lstStyle/>
          <a:p>
            <a:pPr eaLnBrk="1" hangingPunct="1"/>
            <a:r>
              <a:rPr lang="zh-CN" altLang="en-US" sz="2000" i="1" dirty="0"/>
              <a:t>古希腊人认为可以用几何解释宇宙，这类似中国古代天圆地方的思想。</a:t>
            </a:r>
          </a:p>
          <a:p>
            <a:pPr eaLnBrk="1" hangingPunct="1"/>
            <a:r>
              <a:rPr lang="en-US" altLang="zh-CN" sz="1400" i="1" dirty="0"/>
              <a:t>The SQUARE is an instrument adapted for plane surfaces only, and therefore appropriate to Geometry, or measurement of the Earth, which appears to be, and was by the Ancients supposed to be, a plane. The COMPASS is an instrument that has relation to spheres and spherical surfaces, and is adapted to spherical trigonometry, or that branch of mathematics which deals with the Heavens and the orbits of the planetary bodies. </a:t>
            </a:r>
            <a:br>
              <a:rPr lang="en-US" altLang="zh-CN" sz="1400" i="1" dirty="0"/>
            </a:br>
            <a:r>
              <a:rPr lang="en-US" altLang="zh-CN" sz="1400" i="1" dirty="0"/>
              <a:t/>
            </a:r>
            <a:br>
              <a:rPr lang="en-US" altLang="zh-CN" sz="1400" i="1" dirty="0"/>
            </a:br>
            <a:r>
              <a:rPr lang="en-US" altLang="zh-CN" sz="1400" i="1" dirty="0"/>
              <a:t>The SQUARE, therefore, is a natural and appropriate Symbol of this Earth and the things that belong to it, are of it, or concern it. The Compass is an equally natural and appropriate Symbol of the Heavens, and of all celestial things and celestial natures. </a:t>
            </a:r>
            <a:br>
              <a:rPr lang="en-US" altLang="zh-CN" sz="1400" i="1" dirty="0"/>
            </a:br>
            <a:endParaRPr lang="en-US" altLang="zh-CN" sz="1400" i="1" dirty="0"/>
          </a:p>
        </p:txBody>
      </p:sp>
      <p:pic>
        <p:nvPicPr>
          <p:cNvPr id="25604" name="Picture 6" descr="squarecompass"/>
          <p:cNvPicPr>
            <a:picLocks noChangeAspect="1" noChangeArrowheads="1"/>
          </p:cNvPicPr>
          <p:nvPr/>
        </p:nvPicPr>
        <p:blipFill>
          <a:blip r:embed="rId5" cstate="print"/>
          <a:srcRect/>
          <a:stretch>
            <a:fillRect/>
          </a:stretch>
        </p:blipFill>
        <p:spPr bwMode="auto">
          <a:xfrm>
            <a:off x="0" y="4652963"/>
            <a:ext cx="1824038" cy="2205037"/>
          </a:xfrm>
          <a:prstGeom prst="rect">
            <a:avLst/>
          </a:prstGeom>
          <a:noFill/>
          <a:ln w="9525">
            <a:noFill/>
            <a:miter lim="800000"/>
            <a:headEnd/>
            <a:tailEnd/>
          </a:ln>
        </p:spPr>
      </p:pic>
      <p:sp>
        <p:nvSpPr>
          <p:cNvPr id="26631" name="Text Box 7"/>
          <p:cNvSpPr txBox="1">
            <a:spLocks noChangeArrowheads="1"/>
          </p:cNvSpPr>
          <p:nvPr/>
        </p:nvSpPr>
        <p:spPr bwMode="auto">
          <a:xfrm>
            <a:off x="3665538" y="4579938"/>
            <a:ext cx="4751387" cy="519112"/>
          </a:xfrm>
          <a:prstGeom prst="rect">
            <a:avLst/>
          </a:prstGeom>
          <a:noFill/>
          <a:ln w="9525">
            <a:noFill/>
            <a:miter lim="800000"/>
          </a:ln>
        </p:spPr>
        <p:txBody>
          <a:bodyPr>
            <a:spAutoFit/>
          </a:bodyPr>
          <a:lstStyle/>
          <a:p>
            <a:pPr algn="ctr" eaLnBrk="1" hangingPunct="1">
              <a:spcBef>
                <a:spcPct val="50000"/>
              </a:spcBef>
            </a:pPr>
            <a:r>
              <a:rPr lang="zh-CN" altLang="en-US"/>
              <a:t>天圆地方</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26631"/>
                                        </p:tgtEl>
                                        <p:attrNameLst>
                                          <p:attrName>style.visibility</p:attrName>
                                        </p:attrNameLst>
                                      </p:cBhvr>
                                      <p:to>
                                        <p:strVal val="visible"/>
                                      </p:to>
                                    </p:set>
                                    <p:animEffect transition="in" filter="wipe(left)">
                                      <p:cBhvr>
                                        <p:cTn id="7" dur="500"/>
                                        <p:tgtEl>
                                          <p:spTgt spid="266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631" grpId="0"/>
    </p:bld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6626" name="Picture 4"/>
          <p:cNvPicPr>
            <a:picLocks noChangeAspect="1" noChangeArrowheads="1"/>
          </p:cNvPicPr>
          <p:nvPr/>
        </p:nvPicPr>
        <p:blipFill>
          <a:blip r:embed="rId4" cstate="print"/>
          <a:srcRect/>
          <a:stretch>
            <a:fillRect/>
          </a:stretch>
        </p:blipFill>
        <p:spPr bwMode="auto">
          <a:xfrm>
            <a:off x="544513" y="138113"/>
            <a:ext cx="8053387" cy="6643687"/>
          </a:xfrm>
          <a:prstGeom prst="rect">
            <a:avLst/>
          </a:prstGeom>
          <a:noFill/>
          <a:ln w="9525">
            <a:noFill/>
            <a:miter lim="800000"/>
            <a:headEnd/>
            <a:tailEnd/>
          </a:ln>
        </p:spPr>
      </p:pic>
      <p:sp>
        <p:nvSpPr>
          <p:cNvPr id="26627" name="Rectangle 5"/>
          <p:cNvSpPr>
            <a:spLocks noChangeArrowheads="1"/>
          </p:cNvSpPr>
          <p:nvPr/>
        </p:nvSpPr>
        <p:spPr bwMode="auto">
          <a:xfrm>
            <a:off x="4648200" y="0"/>
            <a:ext cx="152400" cy="6858000"/>
          </a:xfrm>
          <a:prstGeom prst="rect">
            <a:avLst/>
          </a:prstGeom>
          <a:solidFill>
            <a:schemeClr val="accent1"/>
          </a:solidFill>
          <a:ln w="9525">
            <a:noFill/>
            <a:miter lim="800000"/>
          </a:ln>
        </p:spPr>
        <p:txBody>
          <a:bodyPr wrap="none" anchor="ctr"/>
          <a:lstStyle/>
          <a:p>
            <a:pPr algn="ctr" eaLnBrk="1" hangingPunct="1"/>
            <a:endParaRPr lang="zh-CN" altLang="en-US"/>
          </a:p>
        </p:txBody>
      </p:sp>
      <p:sp>
        <p:nvSpPr>
          <p:cNvPr id="79878" name="Text Box 6"/>
          <p:cNvSpPr txBox="1">
            <a:spLocks noChangeArrowheads="1"/>
          </p:cNvSpPr>
          <p:nvPr/>
        </p:nvSpPr>
        <p:spPr bwMode="auto">
          <a:xfrm>
            <a:off x="2771800" y="1268760"/>
            <a:ext cx="4032250" cy="800219"/>
          </a:xfrm>
          <a:prstGeom prst="rect">
            <a:avLst/>
          </a:prstGeom>
          <a:solidFill>
            <a:schemeClr val="accent3">
              <a:lumMod val="85000"/>
            </a:schemeClr>
          </a:solidFill>
          <a:ln w="9525">
            <a:solidFill>
              <a:schemeClr val="folHlink"/>
            </a:solidFill>
            <a:miter lim="800000"/>
          </a:ln>
        </p:spPr>
        <p:txBody>
          <a:bodyPr wrap="square">
            <a:spAutoFit/>
          </a:bodyPr>
          <a:lstStyle/>
          <a:p>
            <a:pPr algn="ctr" eaLnBrk="1" hangingPunct="1">
              <a:lnSpc>
                <a:spcPct val="75000"/>
              </a:lnSpc>
              <a:spcBef>
                <a:spcPct val="50000"/>
              </a:spcBef>
            </a:pPr>
            <a:r>
              <a:rPr lang="zh-CN" altLang="en-US" dirty="0"/>
              <a:t>达芬奇手稿</a:t>
            </a:r>
          </a:p>
          <a:p>
            <a:pPr algn="ctr" eaLnBrk="1" hangingPunct="1">
              <a:lnSpc>
                <a:spcPct val="75000"/>
              </a:lnSpc>
              <a:spcBef>
                <a:spcPct val="50000"/>
              </a:spcBef>
            </a:pPr>
            <a:r>
              <a:rPr lang="en-US" altLang="zh-CN" sz="2000" dirty="0" smtClean="0"/>
              <a:t>Leonardo Da </a:t>
            </a:r>
            <a:r>
              <a:rPr lang="en-US" altLang="zh-CN" sz="2000" dirty="0"/>
              <a:t>Vinci’s Manuscript</a:t>
            </a:r>
          </a:p>
        </p:txBody>
      </p:sp>
      <p:sp>
        <p:nvSpPr>
          <p:cNvPr id="26630" name="Rectangle 3"/>
          <p:cNvSpPr>
            <a:spLocks noGrp="1" noChangeArrowheads="1"/>
          </p:cNvSpPr>
          <p:nvPr>
            <p:ph type="body" idx="1"/>
          </p:nvPr>
        </p:nvSpPr>
        <p:spPr>
          <a:xfrm>
            <a:off x="611188" y="260350"/>
            <a:ext cx="7772400" cy="1008063"/>
          </a:xfrm>
          <a:solidFill>
            <a:schemeClr val="accent1"/>
          </a:solidFill>
        </p:spPr>
        <p:txBody>
          <a:bodyPr/>
          <a:lstStyle/>
          <a:p>
            <a:pPr marL="0" indent="0" algn="ctr" eaLnBrk="1" hangingPunct="1">
              <a:buFontTx/>
              <a:buNone/>
            </a:pPr>
            <a:r>
              <a:rPr lang="zh-CN" altLang="en-US" b="1" dirty="0" smtClean="0"/>
              <a:t>达芬奇提出了关于透视图理论。</a:t>
            </a:r>
            <a:endParaRPr lang="en-US" altLang="zh-CN" b="1" dirty="0" smtClean="0"/>
          </a:p>
          <a:p>
            <a:pPr marL="0" indent="0" algn="ctr" eaLnBrk="1" hangingPunct="1">
              <a:buFontTx/>
              <a:buNone/>
            </a:pPr>
            <a:r>
              <a:rPr lang="en-US" altLang="zh-CN" sz="1600" b="1" dirty="0" err="1" smtClean="0"/>
              <a:t>Leenardo</a:t>
            </a:r>
            <a:r>
              <a:rPr lang="en-US" altLang="zh-CN" sz="1600" b="1" dirty="0" smtClean="0"/>
              <a:t> Da Vinci wrote a treatise on the theory of perspective drawings. </a:t>
            </a:r>
            <a:endParaRPr lang="zh-CN" altLang="en-US" b="1" dirty="0" smtClean="0"/>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9878"/>
                                        </p:tgtEl>
                                        <p:attrNameLst>
                                          <p:attrName>style.visibility</p:attrName>
                                        </p:attrNameLst>
                                      </p:cBhvr>
                                      <p:to>
                                        <p:strVal val="visible"/>
                                      </p:to>
                                    </p:set>
                                    <p:animEffect transition="in" filter="wipe(up)">
                                      <p:cBhvr>
                                        <p:cTn id="7" dur="500"/>
                                        <p:tgtEl>
                                          <p:spTgt spid="798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9878" grpId="0" animBg="1"/>
    </p:bld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Rectangle 3"/>
          <p:cNvSpPr txBox="1">
            <a:spLocks noChangeArrowheads="1"/>
          </p:cNvSpPr>
          <p:nvPr/>
        </p:nvSpPr>
        <p:spPr bwMode="auto">
          <a:xfrm>
            <a:off x="0" y="214290"/>
            <a:ext cx="9144000" cy="4114800"/>
          </a:xfrm>
          <a:prstGeom prst="rect">
            <a:avLst/>
          </a:prstGeom>
          <a:noFill/>
          <a:ln w="9525">
            <a:noFill/>
            <a:miter lim="800000"/>
          </a:ln>
        </p:spPr>
        <p:txBody>
          <a:bodyPr/>
          <a:lstStyle/>
          <a:p>
            <a:pPr marL="184150" indent="9525" algn="l">
              <a:spcBef>
                <a:spcPct val="20000"/>
              </a:spcBef>
              <a:defRPr/>
            </a:pPr>
            <a:r>
              <a:rPr kumimoji="0" lang="zh-CN" altLang="en-US" sz="2400" b="0" kern="0" dirty="0">
                <a:latin typeface="+mn-lt"/>
                <a:ea typeface="+mn-ea"/>
              </a:rPr>
              <a:t>从</a:t>
            </a:r>
            <a:r>
              <a:rPr kumimoji="0" lang="en-US" altLang="zh-CN" sz="2400" b="0" kern="0" dirty="0">
                <a:latin typeface="+mn-lt"/>
                <a:ea typeface="+mn-ea"/>
              </a:rPr>
              <a:t>1400</a:t>
            </a:r>
            <a:r>
              <a:rPr kumimoji="0" lang="zh-CN" altLang="en-US" sz="2400" b="0" kern="0" dirty="0">
                <a:latin typeface="+mn-lt"/>
                <a:ea typeface="+mn-ea"/>
              </a:rPr>
              <a:t>年起，透视技术是图形交流的主要方法。不过人们也逐渐认识到透视图在表达物体的真实形状，特别是出于工程目的时，有很多限制</a:t>
            </a:r>
            <a:r>
              <a:rPr kumimoji="0" lang="zh-CN" altLang="en-US" b="0" kern="0" dirty="0">
                <a:latin typeface="+mn-lt"/>
                <a:ea typeface="+mn-ea"/>
              </a:rPr>
              <a:t>。</a:t>
            </a:r>
            <a:r>
              <a:rPr kumimoji="0" lang="en-US" altLang="zh-CN" sz="2000" b="0" kern="0" dirty="0">
                <a:latin typeface="+mn-lt"/>
                <a:ea typeface="+mn-ea"/>
              </a:rPr>
              <a:t>F</a:t>
            </a:r>
            <a:r>
              <a:rPr lang="en-US" altLang="zh-CN" sz="2000" b="0" kern="0" dirty="0">
                <a:latin typeface="+mn-lt"/>
                <a:ea typeface="+mn-ea"/>
              </a:rPr>
              <a:t>rom the 1400s on, the perspective technique has been the primary method used to communicate graphically. However, people have realized that perspective drawings have limitations in presenting true conditions, especially for technical purposes. </a:t>
            </a:r>
          </a:p>
        </p:txBody>
      </p:sp>
      <p:pic>
        <p:nvPicPr>
          <p:cNvPr id="28676" name="Picture 5" descr="imagesCA1KA1TJ"/>
          <p:cNvPicPr>
            <a:picLocks noChangeAspect="1" noChangeArrowheads="1"/>
          </p:cNvPicPr>
          <p:nvPr/>
        </p:nvPicPr>
        <p:blipFill>
          <a:blip r:embed="rId3" cstate="print"/>
          <a:srcRect/>
          <a:stretch>
            <a:fillRect/>
          </a:stretch>
        </p:blipFill>
        <p:spPr bwMode="auto">
          <a:xfrm>
            <a:off x="5357818" y="2928934"/>
            <a:ext cx="3357554" cy="3432127"/>
          </a:xfrm>
          <a:prstGeom prst="rect">
            <a:avLst/>
          </a:prstGeom>
          <a:noFill/>
          <a:ln w="9525">
            <a:noFill/>
            <a:miter lim="800000"/>
            <a:headEnd/>
            <a:tailEnd/>
          </a:ln>
        </p:spPr>
      </p:pic>
      <p:pic>
        <p:nvPicPr>
          <p:cNvPr id="5" name="Picture 3" descr="L:\2018年春季\工程图学2\9\旋转 未标题4-14.jpg"/>
          <p:cNvPicPr>
            <a:picLocks noChangeAspect="1" noChangeArrowheads="1"/>
          </p:cNvPicPr>
          <p:nvPr/>
        </p:nvPicPr>
        <p:blipFill>
          <a:blip r:embed="rId4"/>
          <a:srcRect/>
          <a:stretch>
            <a:fillRect/>
          </a:stretch>
        </p:blipFill>
        <p:spPr bwMode="auto">
          <a:xfrm>
            <a:off x="0" y="2928934"/>
            <a:ext cx="4714876" cy="3534410"/>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2770" name="Rectangle 2"/>
          <p:cNvSpPr>
            <a:spLocks noGrp="1" noChangeArrowheads="1"/>
          </p:cNvSpPr>
          <p:nvPr>
            <p:ph type="title" idx="4294967295"/>
          </p:nvPr>
        </p:nvSpPr>
        <p:spPr>
          <a:xfrm>
            <a:off x="2627313" y="115888"/>
            <a:ext cx="6516687" cy="1143000"/>
          </a:xfrm>
        </p:spPr>
        <p:txBody>
          <a:bodyPr/>
          <a:lstStyle/>
          <a:p>
            <a:pPr eaLnBrk="1" hangingPunct="1"/>
            <a:r>
              <a:rPr kumimoji="0" lang="zh-CN" altLang="en-US" smtClean="0"/>
              <a:t>蒙若 </a:t>
            </a:r>
            <a:r>
              <a:rPr kumimoji="0" lang="en-US" altLang="zh-CN" smtClean="0"/>
              <a:t>G</a:t>
            </a:r>
            <a:r>
              <a:rPr lang="en-US" altLang="zh-CN" smtClean="0"/>
              <a:t>aspard Monge</a:t>
            </a:r>
          </a:p>
        </p:txBody>
      </p:sp>
      <p:sp>
        <p:nvSpPr>
          <p:cNvPr id="28675" name="Rectangle 3"/>
          <p:cNvSpPr>
            <a:spLocks noGrp="1" noChangeArrowheads="1"/>
          </p:cNvSpPr>
          <p:nvPr>
            <p:ph type="body" idx="4294967295"/>
          </p:nvPr>
        </p:nvSpPr>
        <p:spPr>
          <a:xfrm>
            <a:off x="2339975" y="1341438"/>
            <a:ext cx="6804025" cy="4114800"/>
          </a:xfrm>
        </p:spPr>
        <p:txBody>
          <a:bodyPr/>
          <a:lstStyle/>
          <a:p>
            <a:pPr eaLnBrk="1" hangingPunct="1">
              <a:lnSpc>
                <a:spcPct val="90000"/>
              </a:lnSpc>
            </a:pPr>
            <a:r>
              <a:rPr kumimoji="0" lang="zh-CN" altLang="en-US" sz="2400" dirty="0" smtClean="0"/>
              <a:t>法国人蒙若发展了工程图学的理论：画法几何。他使用直角投影和旋转法，以画图的方法而不是通过计算来解决复杂的军事工事问题。</a:t>
            </a:r>
            <a:r>
              <a:rPr kumimoji="0" lang="en-US" altLang="zh-CN" sz="1400" dirty="0" err="1" smtClean="0"/>
              <a:t>G</a:t>
            </a:r>
            <a:r>
              <a:rPr lang="en-US" altLang="zh-CN" sz="1400" dirty="0" err="1" smtClean="0"/>
              <a:t>aspard</a:t>
            </a:r>
            <a:r>
              <a:rPr lang="en-US" altLang="zh-CN" sz="1400" dirty="0" smtClean="0"/>
              <a:t> </a:t>
            </a:r>
            <a:r>
              <a:rPr lang="en-US" altLang="zh-CN" sz="1400" dirty="0" err="1" smtClean="0"/>
              <a:t>Monge</a:t>
            </a:r>
            <a:r>
              <a:rPr lang="en-US" altLang="zh-CN" sz="1400" dirty="0" smtClean="0"/>
              <a:t> organized and developed the science of technical drawing called descriptive geometry. He used orthographic projection and the revolution method to solve the complicated fortress problems graphically instead of mathematically. </a:t>
            </a:r>
            <a:endParaRPr lang="en-US" altLang="zh-CN" sz="1600" dirty="0" smtClean="0"/>
          </a:p>
          <a:p>
            <a:pPr eaLnBrk="1" hangingPunct="1">
              <a:lnSpc>
                <a:spcPct val="90000"/>
              </a:lnSpc>
            </a:pPr>
            <a:r>
              <a:rPr kumimoji="0" lang="zh-CN" altLang="en-US" sz="2400" dirty="0" smtClean="0"/>
              <a:t>蒙若</a:t>
            </a:r>
            <a:r>
              <a:rPr kumimoji="0" lang="en-US" altLang="zh-CN" sz="2400" dirty="0" smtClean="0"/>
              <a:t>200</a:t>
            </a:r>
            <a:r>
              <a:rPr kumimoji="0" lang="zh-CN" altLang="en-US" sz="2400" dirty="0" smtClean="0"/>
              <a:t>年前创建的以二维平面图形表达三维物体的画法几何学应用至今。</a:t>
            </a:r>
            <a:r>
              <a:rPr kumimoji="0" lang="en-US" altLang="zh-CN" sz="1400" dirty="0" err="1" smtClean="0"/>
              <a:t>M</a:t>
            </a:r>
            <a:r>
              <a:rPr lang="en-US" altLang="zh-CN" sz="1400" dirty="0" err="1" smtClean="0"/>
              <a:t>onge</a:t>
            </a:r>
            <a:r>
              <a:rPr lang="en-US" altLang="zh-CN" sz="1400" dirty="0" smtClean="0"/>
              <a:t> developed the science of descriptive geometry in the late 1700s. It is the basis of all types of three-dimensional representations on two-dimensional media used today. </a:t>
            </a:r>
            <a:endParaRPr lang="en-US" altLang="zh-CN" sz="1600" dirty="0" smtClean="0"/>
          </a:p>
        </p:txBody>
      </p:sp>
      <p:pic>
        <p:nvPicPr>
          <p:cNvPr id="28676" name="Picture 10" descr="imagesCAMNWNOS"/>
          <p:cNvPicPr>
            <a:picLocks noChangeAspect="1" noChangeArrowheads="1"/>
          </p:cNvPicPr>
          <p:nvPr/>
        </p:nvPicPr>
        <p:blipFill>
          <a:blip r:embed="rId4" cstate="print"/>
          <a:srcRect/>
          <a:stretch>
            <a:fillRect/>
          </a:stretch>
        </p:blipFill>
        <p:spPr bwMode="auto">
          <a:xfrm>
            <a:off x="0" y="0"/>
            <a:ext cx="2649538" cy="4005263"/>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6" presetClass="emph" presetSubtype="0" fill="hold" grpId="0" nodeType="clickEffect">
                                  <p:stCondLst>
                                    <p:cond delay="0"/>
                                  </p:stCondLst>
                                  <p:childTnLst>
                                    <p:animScale>
                                      <p:cBhvr>
                                        <p:cTn id="6" dur="2000" fill="hold"/>
                                        <p:tgtEl>
                                          <p:spTgt spid="32770"/>
                                        </p:tgtEl>
                                      </p:cBhvr>
                                      <p:by x="150000" y="15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770"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3"/>
          <p:cNvSpPr>
            <a:spLocks noGrp="1" noChangeArrowheads="1"/>
          </p:cNvSpPr>
          <p:nvPr>
            <p:ph type="body" idx="4294967295"/>
          </p:nvPr>
        </p:nvSpPr>
        <p:spPr>
          <a:xfrm>
            <a:off x="684213" y="1052513"/>
            <a:ext cx="7772400" cy="4114800"/>
          </a:xfrm>
        </p:spPr>
        <p:txBody>
          <a:bodyPr/>
          <a:lstStyle/>
          <a:p>
            <a:pPr eaLnBrk="1" hangingPunct="1">
              <a:buFontTx/>
              <a:buNone/>
            </a:pPr>
            <a:r>
              <a:rPr lang="zh-CN" altLang="en-US" sz="2800" dirty="0" smtClean="0"/>
              <a:t>    工程图用于设计、制造、工艺、装配。</a:t>
            </a:r>
            <a:endParaRPr lang="en-US" altLang="zh-CN" sz="2800" dirty="0" smtClean="0"/>
          </a:p>
        </p:txBody>
      </p:sp>
      <p:pic>
        <p:nvPicPr>
          <p:cNvPr id="22531" name="Picture 4"/>
          <p:cNvPicPr>
            <a:picLocks noChangeAspect="1" noChangeArrowheads="1"/>
          </p:cNvPicPr>
          <p:nvPr/>
        </p:nvPicPr>
        <p:blipFill>
          <a:blip r:embed="rId3" cstate="print">
            <a:clrChange>
              <a:clrFrom>
                <a:srgbClr val="FFFFFF"/>
              </a:clrFrom>
              <a:clrTo>
                <a:srgbClr val="FFFFFF">
                  <a:alpha val="0"/>
                </a:srgbClr>
              </a:clrTo>
            </a:clrChange>
          </a:blip>
          <a:srcRect/>
          <a:stretch>
            <a:fillRect/>
          </a:stretch>
        </p:blipFill>
        <p:spPr bwMode="auto">
          <a:xfrm>
            <a:off x="1763688" y="1772816"/>
            <a:ext cx="5768975" cy="4321175"/>
          </a:xfrm>
          <a:prstGeom prst="rect">
            <a:avLst/>
          </a:prstGeom>
          <a:noFill/>
          <a:ln w="9525">
            <a:noFill/>
            <a:miter lim="800000"/>
            <a:headEnd/>
            <a:tailEnd/>
          </a:ln>
        </p:spPr>
      </p:pic>
      <p:sp>
        <p:nvSpPr>
          <p:cNvPr id="22532" name="Text Box 4"/>
          <p:cNvSpPr txBox="1">
            <a:spLocks noChangeArrowheads="1"/>
          </p:cNvSpPr>
          <p:nvPr/>
        </p:nvSpPr>
        <p:spPr bwMode="auto">
          <a:xfrm>
            <a:off x="0" y="0"/>
            <a:ext cx="9144000" cy="954107"/>
          </a:xfrm>
          <a:prstGeom prst="rect">
            <a:avLst/>
          </a:prstGeom>
          <a:solidFill>
            <a:schemeClr val="accent3">
              <a:lumMod val="85000"/>
            </a:schemeClr>
          </a:solidFill>
          <a:ln w="9525">
            <a:noFill/>
            <a:miter lim="800000"/>
          </a:ln>
        </p:spPr>
        <p:txBody>
          <a:bodyPr>
            <a:spAutoFit/>
          </a:bodyPr>
          <a:lstStyle/>
          <a:p>
            <a:pPr algn="l">
              <a:spcBef>
                <a:spcPct val="50000"/>
              </a:spcBef>
            </a:pPr>
            <a:r>
              <a:rPr lang="zh-CN" altLang="en-US" dirty="0">
                <a:solidFill>
                  <a:srgbClr val="CC3300"/>
                </a:solidFill>
              </a:rPr>
              <a:t>工程图是真实物体、概念或设计结构的可视化表达，可用于后续制造环节</a:t>
            </a:r>
            <a:r>
              <a:rPr lang="zh-CN" altLang="en-US" dirty="0" smtClean="0">
                <a:solidFill>
                  <a:srgbClr val="CC3300"/>
                </a:solidFill>
              </a:rPr>
              <a:t>。</a:t>
            </a:r>
            <a:endParaRPr lang="zh-CN" altLang="en-US" sz="1600" dirty="0">
              <a:solidFill>
                <a:srgbClr val="CC3300"/>
              </a:solidFill>
            </a:endParaRPr>
          </a:p>
        </p:txBody>
      </p:sp>
    </p:spTree>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Text Box 2"/>
          <p:cNvSpPr txBox="1">
            <a:spLocks noChangeArrowheads="1"/>
          </p:cNvSpPr>
          <p:nvPr/>
        </p:nvSpPr>
        <p:spPr bwMode="auto">
          <a:xfrm>
            <a:off x="1071538" y="571480"/>
            <a:ext cx="6845300" cy="2443163"/>
          </a:xfrm>
          <a:prstGeom prst="rect">
            <a:avLst/>
          </a:prstGeom>
          <a:noFill/>
          <a:ln w="9525">
            <a:noFill/>
            <a:miter lim="800000"/>
          </a:ln>
        </p:spPr>
        <p:txBody>
          <a:bodyPr>
            <a:spAutoFit/>
          </a:bodyPr>
          <a:lstStyle/>
          <a:p>
            <a:pPr algn="l">
              <a:spcBef>
                <a:spcPct val="50000"/>
              </a:spcBef>
            </a:pPr>
            <a:r>
              <a:rPr lang="zh-CN" altLang="en-US" b="0" dirty="0"/>
              <a:t>工程图</a:t>
            </a:r>
            <a:r>
              <a:rPr lang="en-US" altLang="zh-CN" b="0" dirty="0"/>
              <a:t>(Engineering drawings)</a:t>
            </a:r>
            <a:r>
              <a:rPr lang="zh-CN" altLang="en-US" b="0" dirty="0"/>
              <a:t>的类型：</a:t>
            </a:r>
          </a:p>
          <a:p>
            <a:pPr lvl="2" algn="l">
              <a:spcBef>
                <a:spcPct val="50000"/>
              </a:spcBef>
              <a:buFont typeface="Wingdings" panose="05000000000000000000" pitchFamily="2" charset="2"/>
              <a:buChar char="l"/>
            </a:pPr>
            <a:r>
              <a:rPr lang="zh-CN" altLang="en-US" b="0" dirty="0"/>
              <a:t>徒手草图</a:t>
            </a:r>
            <a:r>
              <a:rPr lang="en-US" altLang="zh-CN" b="0" dirty="0"/>
              <a:t>(Sketching)</a:t>
            </a:r>
          </a:p>
          <a:p>
            <a:pPr lvl="2" algn="l">
              <a:spcBef>
                <a:spcPct val="50000"/>
              </a:spcBef>
              <a:buFont typeface="Wingdings" panose="05000000000000000000" pitchFamily="2" charset="2"/>
              <a:buChar char="l"/>
            </a:pPr>
            <a:r>
              <a:rPr lang="zh-CN" altLang="en-US" b="0" dirty="0"/>
              <a:t>工具绘图</a:t>
            </a:r>
            <a:r>
              <a:rPr lang="en-US" altLang="zh-CN" b="0" dirty="0"/>
              <a:t>(Drafting)</a:t>
            </a:r>
          </a:p>
          <a:p>
            <a:pPr lvl="2" algn="l">
              <a:spcBef>
                <a:spcPct val="50000"/>
              </a:spcBef>
              <a:buFont typeface="Wingdings" panose="05000000000000000000" pitchFamily="2" charset="2"/>
              <a:buChar char="l"/>
            </a:pPr>
            <a:r>
              <a:rPr lang="zh-CN" altLang="en-US" b="0" dirty="0" smtClean="0"/>
              <a:t>计算机建模</a:t>
            </a:r>
            <a:r>
              <a:rPr lang="en-US" altLang="zh-CN" b="0" dirty="0"/>
              <a:t>(Modeling)</a:t>
            </a:r>
          </a:p>
        </p:txBody>
      </p:sp>
      <p:sp>
        <p:nvSpPr>
          <p:cNvPr id="126979" name="Rectangle 3"/>
          <p:cNvSpPr>
            <a:spLocks noChangeArrowheads="1"/>
          </p:cNvSpPr>
          <p:nvPr/>
        </p:nvSpPr>
        <p:spPr bwMode="auto">
          <a:xfrm>
            <a:off x="2143108" y="3071810"/>
            <a:ext cx="4959350" cy="519112"/>
          </a:xfrm>
          <a:prstGeom prst="rect">
            <a:avLst/>
          </a:prstGeom>
          <a:noFill/>
          <a:ln w="9525">
            <a:noFill/>
            <a:miter lim="800000"/>
          </a:ln>
        </p:spPr>
        <p:txBody>
          <a:bodyPr wrap="none">
            <a:spAutoFit/>
          </a:bodyPr>
          <a:lstStyle/>
          <a:p>
            <a:pPr>
              <a:spcBef>
                <a:spcPct val="50000"/>
              </a:spcBef>
            </a:pPr>
            <a:r>
              <a:rPr lang="en-US" altLang="zh-CN" dirty="0"/>
              <a:t>CAD (Computer Aided Design)</a:t>
            </a:r>
          </a:p>
        </p:txBody>
      </p:sp>
      <p:pic>
        <p:nvPicPr>
          <p:cNvPr id="126981" name="Picture 5"/>
          <p:cNvPicPr>
            <a:picLocks noChangeAspect="1" noChangeArrowheads="1"/>
          </p:cNvPicPr>
          <p:nvPr/>
        </p:nvPicPr>
        <p:blipFill>
          <a:blip r:embed="rId4" cstate="print"/>
          <a:srcRect/>
          <a:stretch>
            <a:fillRect/>
          </a:stretch>
        </p:blipFill>
        <p:spPr bwMode="auto">
          <a:xfrm>
            <a:off x="1928794" y="3595591"/>
            <a:ext cx="4587174" cy="3262409"/>
          </a:xfrm>
          <a:prstGeom prst="rect">
            <a:avLst/>
          </a:prstGeom>
          <a:noFill/>
          <a:ln w="9525">
            <a:noFill/>
            <a:miter lim="800000"/>
            <a:headEnd/>
            <a:tailEnd/>
          </a:ln>
        </p:spPr>
      </p:pic>
      <p:pic>
        <p:nvPicPr>
          <p:cNvPr id="30726" name="Picture 7"/>
          <p:cNvPicPr>
            <a:picLocks noChangeAspect="1" noChangeArrowheads="1"/>
          </p:cNvPicPr>
          <p:nvPr/>
        </p:nvPicPr>
        <p:blipFill>
          <a:blip r:embed="rId5" cstate="print"/>
          <a:srcRect/>
          <a:stretch>
            <a:fillRect/>
          </a:stretch>
        </p:blipFill>
        <p:spPr bwMode="auto">
          <a:xfrm>
            <a:off x="0" y="5643578"/>
            <a:ext cx="1923806" cy="1214422"/>
          </a:xfrm>
          <a:prstGeom prst="rect">
            <a:avLst/>
          </a:prstGeom>
          <a:noFill/>
          <a:ln w="9525">
            <a:noFill/>
            <a:miter lim="800000"/>
            <a:headEnd/>
            <a:tailEnd/>
          </a:ln>
        </p:spPr>
      </p:pic>
      <p:pic>
        <p:nvPicPr>
          <p:cNvPr id="126984" name="Picture 8" descr="设计师手绘"/>
          <p:cNvPicPr>
            <a:picLocks noChangeAspect="1" noChangeArrowheads="1"/>
          </p:cNvPicPr>
          <p:nvPr/>
        </p:nvPicPr>
        <p:blipFill>
          <a:blip r:embed="rId6" cstate="print"/>
          <a:srcRect/>
          <a:stretch>
            <a:fillRect/>
          </a:stretch>
        </p:blipFill>
        <p:spPr bwMode="auto">
          <a:xfrm>
            <a:off x="0" y="3571876"/>
            <a:ext cx="1835150" cy="1233488"/>
          </a:xfrm>
          <a:prstGeom prst="rect">
            <a:avLst/>
          </a:prstGeom>
          <a:noFill/>
          <a:ln w="9525">
            <a:noFill/>
            <a:miter lim="800000"/>
            <a:headEnd/>
            <a:tailEnd/>
          </a:ln>
        </p:spPr>
      </p:pic>
      <p:sp>
        <p:nvSpPr>
          <p:cNvPr id="30728" name="矩形 8"/>
          <p:cNvSpPr>
            <a:spLocks noChangeArrowheads="1"/>
          </p:cNvSpPr>
          <p:nvPr/>
        </p:nvSpPr>
        <p:spPr bwMode="auto">
          <a:xfrm>
            <a:off x="0" y="0"/>
            <a:ext cx="9144000" cy="584775"/>
          </a:xfrm>
          <a:prstGeom prst="rect">
            <a:avLst/>
          </a:prstGeom>
          <a:solidFill>
            <a:schemeClr val="accent3">
              <a:lumMod val="85000"/>
            </a:schemeClr>
          </a:solidFill>
          <a:ln w="9525">
            <a:noFill/>
            <a:miter lim="800000"/>
          </a:ln>
        </p:spPr>
        <p:txBody>
          <a:bodyPr>
            <a:spAutoFit/>
          </a:bodyPr>
          <a:lstStyle/>
          <a:p>
            <a:pPr marL="457200" indent="-457200" algn="ctr"/>
            <a:r>
              <a:rPr kumimoji="0" lang="zh-CN" altLang="en-US" sz="3200" dirty="0" smtClean="0"/>
              <a:t>现代</a:t>
            </a:r>
            <a:r>
              <a:rPr kumimoji="0" lang="zh-CN" altLang="en-US" sz="3200" dirty="0"/>
              <a:t>工程图</a:t>
            </a:r>
            <a:r>
              <a:rPr kumimoji="0" lang="zh-CN" altLang="en-US" sz="3200" dirty="0" smtClean="0"/>
              <a:t>学</a:t>
            </a:r>
            <a:endParaRPr lang="en-US" altLang="zh-CN" sz="3200" dirty="0"/>
          </a:p>
        </p:txBody>
      </p:sp>
      <p:pic>
        <p:nvPicPr>
          <p:cNvPr id="10" name="图片 6" descr="微信图片_20191130185008.jpg"/>
          <p:cNvPicPr>
            <a:picLocks noChangeAspect="1"/>
          </p:cNvPicPr>
          <p:nvPr/>
        </p:nvPicPr>
        <p:blipFill>
          <a:blip r:embed="rId7"/>
          <a:srcRect/>
          <a:stretch>
            <a:fillRect/>
          </a:stretch>
        </p:blipFill>
        <p:spPr bwMode="auto">
          <a:xfrm>
            <a:off x="4214810" y="3618002"/>
            <a:ext cx="4929190" cy="3239998"/>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26978"/>
                                        </p:tgtEl>
                                        <p:attrNameLst>
                                          <p:attrName>style.visibility</p:attrName>
                                        </p:attrNameLst>
                                      </p:cBhvr>
                                      <p:to>
                                        <p:strVal val="visible"/>
                                      </p:to>
                                    </p:set>
                                    <p:animEffect transition="in" filter="blinds(horizontal)">
                                      <p:cBhvr>
                                        <p:cTn id="7" dur="500"/>
                                        <p:tgtEl>
                                          <p:spTgt spid="126978"/>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8" fill="hold" nodeType="clickEffect">
                                  <p:stCondLst>
                                    <p:cond delay="0"/>
                                  </p:stCondLst>
                                  <p:childTnLst>
                                    <p:set>
                                      <p:cBhvr>
                                        <p:cTn id="11" dur="1" fill="hold">
                                          <p:stCondLst>
                                            <p:cond delay="0"/>
                                          </p:stCondLst>
                                        </p:cTn>
                                        <p:tgtEl>
                                          <p:spTgt spid="126984"/>
                                        </p:tgtEl>
                                        <p:attrNameLst>
                                          <p:attrName>style.visibility</p:attrName>
                                        </p:attrNameLst>
                                      </p:cBhvr>
                                      <p:to>
                                        <p:strVal val="visible"/>
                                      </p:to>
                                    </p:set>
                                    <p:anim calcmode="lin" valueType="num">
                                      <p:cBhvr additive="base">
                                        <p:cTn id="12" dur="500" fill="hold"/>
                                        <p:tgtEl>
                                          <p:spTgt spid="126984"/>
                                        </p:tgtEl>
                                        <p:attrNameLst>
                                          <p:attrName>ppt_x</p:attrName>
                                        </p:attrNameLst>
                                      </p:cBhvr>
                                      <p:tavLst>
                                        <p:tav tm="0">
                                          <p:val>
                                            <p:strVal val="0-#ppt_w/2"/>
                                          </p:val>
                                        </p:tav>
                                        <p:tav tm="100000">
                                          <p:val>
                                            <p:strVal val="#ppt_x"/>
                                          </p:val>
                                        </p:tav>
                                      </p:tavLst>
                                    </p:anim>
                                    <p:anim calcmode="lin" valueType="num">
                                      <p:cBhvr additive="base">
                                        <p:cTn id="13" dur="500" fill="hold"/>
                                        <p:tgtEl>
                                          <p:spTgt spid="126984"/>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ID="22" presetClass="entr" presetSubtype="4" fill="hold" nodeType="clickEffect">
                                  <p:stCondLst>
                                    <p:cond delay="0"/>
                                  </p:stCondLst>
                                  <p:childTnLst>
                                    <p:set>
                                      <p:cBhvr>
                                        <p:cTn id="17" dur="1" fill="hold">
                                          <p:stCondLst>
                                            <p:cond delay="0"/>
                                          </p:stCondLst>
                                        </p:cTn>
                                        <p:tgtEl>
                                          <p:spTgt spid="30726"/>
                                        </p:tgtEl>
                                        <p:attrNameLst>
                                          <p:attrName>style.visibility</p:attrName>
                                        </p:attrNameLst>
                                      </p:cBhvr>
                                      <p:to>
                                        <p:strVal val="visible"/>
                                      </p:to>
                                    </p:set>
                                    <p:animEffect transition="in" filter="wipe(down)">
                                      <p:cBhvr>
                                        <p:cTn id="18" dur="500"/>
                                        <p:tgtEl>
                                          <p:spTgt spid="30726"/>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2"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animEffect transition="in" filter="wipe(right)">
                                      <p:cBhvr>
                                        <p:cTn id="23" dur="500"/>
                                        <p:tgtEl>
                                          <p:spTgt spid="10"/>
                                        </p:tgtEl>
                                      </p:cBhvr>
                                    </p:animEffect>
                                  </p:childTnLst>
                                </p:cTn>
                              </p:par>
                            </p:childTnLst>
                          </p:cTn>
                        </p:par>
                      </p:childTnLst>
                    </p:cTn>
                  </p:par>
                  <p:par>
                    <p:cTn id="24" fill="hold">
                      <p:stCondLst>
                        <p:cond delay="indefinite"/>
                      </p:stCondLst>
                      <p:childTnLst>
                        <p:par>
                          <p:cTn id="25" fill="hold">
                            <p:stCondLst>
                              <p:cond delay="0"/>
                            </p:stCondLst>
                            <p:childTnLst>
                              <p:par>
                                <p:cTn id="26" presetID="3" presetClass="entr" presetSubtype="10" fill="hold" grpId="0" nodeType="clickEffect">
                                  <p:stCondLst>
                                    <p:cond delay="0"/>
                                  </p:stCondLst>
                                  <p:childTnLst>
                                    <p:set>
                                      <p:cBhvr>
                                        <p:cTn id="27" dur="1" fill="hold">
                                          <p:stCondLst>
                                            <p:cond delay="0"/>
                                          </p:stCondLst>
                                        </p:cTn>
                                        <p:tgtEl>
                                          <p:spTgt spid="126979"/>
                                        </p:tgtEl>
                                        <p:attrNameLst>
                                          <p:attrName>style.visibility</p:attrName>
                                        </p:attrNameLst>
                                      </p:cBhvr>
                                      <p:to>
                                        <p:strVal val="visible"/>
                                      </p:to>
                                    </p:set>
                                    <p:animEffect transition="in" filter="blinds(horizontal)">
                                      <p:cBhvr>
                                        <p:cTn id="28" dur="500"/>
                                        <p:tgtEl>
                                          <p:spTgt spid="12697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6978" grpId="0"/>
      <p:bldP spid="126979"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Rectangle 2"/>
          <p:cNvSpPr>
            <a:spLocks noGrp="1" noChangeArrowheads="1"/>
          </p:cNvSpPr>
          <p:nvPr>
            <p:ph type="ctrTitle"/>
          </p:nvPr>
        </p:nvSpPr>
        <p:spPr>
          <a:xfrm>
            <a:off x="684213" y="493713"/>
            <a:ext cx="7848600" cy="1584325"/>
          </a:xfrm>
        </p:spPr>
        <p:txBody>
          <a:bodyPr/>
          <a:lstStyle/>
          <a:p>
            <a:pPr eaLnBrk="1" hangingPunct="1"/>
            <a:r>
              <a:rPr lang="zh-CN" altLang="en-US" sz="4800" smtClean="0"/>
              <a:t>王  运巧    </a:t>
            </a:r>
            <a:r>
              <a:rPr lang="en-US" altLang="zh-CN" sz="4000" smtClean="0"/>
              <a:t>Wang Yunqiao</a:t>
            </a:r>
            <a:br>
              <a:rPr lang="en-US" altLang="zh-CN" sz="4000" smtClean="0"/>
            </a:br>
            <a:r>
              <a:rPr lang="en-US" altLang="zh-CN" sz="4000" smtClean="0"/>
              <a:t>Teacher  Wang</a:t>
            </a:r>
            <a:br>
              <a:rPr lang="en-US" altLang="zh-CN" sz="4000" smtClean="0"/>
            </a:br>
            <a:r>
              <a:rPr lang="en-US" altLang="zh-CN" sz="4000" smtClean="0"/>
              <a:t>Wang  Lao Shi</a:t>
            </a:r>
          </a:p>
        </p:txBody>
      </p:sp>
      <p:sp>
        <p:nvSpPr>
          <p:cNvPr id="4099" name="Rectangle 3"/>
          <p:cNvSpPr>
            <a:spLocks noGrp="1" noChangeArrowheads="1"/>
          </p:cNvSpPr>
          <p:nvPr>
            <p:ph type="subTitle" idx="1"/>
          </p:nvPr>
        </p:nvSpPr>
        <p:spPr>
          <a:xfrm>
            <a:off x="250825" y="2293938"/>
            <a:ext cx="8893175" cy="3206750"/>
          </a:xfrm>
        </p:spPr>
        <p:txBody>
          <a:bodyPr/>
          <a:lstStyle/>
          <a:p>
            <a:pPr eaLnBrk="1" hangingPunct="1">
              <a:lnSpc>
                <a:spcPct val="90000"/>
              </a:lnSpc>
            </a:pPr>
            <a:r>
              <a:rPr lang="zh-CN" altLang="en-US" sz="4800" smtClean="0"/>
              <a:t>机械学院工业设计系</a:t>
            </a:r>
          </a:p>
          <a:p>
            <a:pPr eaLnBrk="1" hangingPunct="1">
              <a:lnSpc>
                <a:spcPct val="90000"/>
              </a:lnSpc>
            </a:pPr>
            <a:r>
              <a:rPr lang="en-US" altLang="zh-CN" smtClean="0"/>
              <a:t>Department of Industrial Design,     School of Mechanical Engineering &amp; Automation (SMEA),</a:t>
            </a:r>
          </a:p>
          <a:p>
            <a:pPr eaLnBrk="1" hangingPunct="1">
              <a:lnSpc>
                <a:spcPct val="90000"/>
              </a:lnSpc>
            </a:pPr>
            <a:r>
              <a:rPr lang="en-US" altLang="zh-CN" smtClean="0"/>
              <a:t>BeiHang Univ.</a:t>
            </a:r>
          </a:p>
          <a:p>
            <a:pPr eaLnBrk="1" hangingPunct="1">
              <a:lnSpc>
                <a:spcPct val="90000"/>
              </a:lnSpc>
            </a:pPr>
            <a:r>
              <a:rPr lang="zh-CN" altLang="en-US" smtClean="0"/>
              <a:t>助教</a:t>
            </a:r>
            <a:r>
              <a:rPr lang="en-US" altLang="zh-CN" smtClean="0"/>
              <a:t>:  </a:t>
            </a:r>
            <a:r>
              <a:rPr lang="zh-CN" altLang="en-US" smtClean="0"/>
              <a:t>高磊  学长</a:t>
            </a:r>
            <a:endParaRPr lang="en-US" altLang="zh-CN" smtClean="0"/>
          </a:p>
          <a:p>
            <a:pPr eaLnBrk="1" hangingPunct="1">
              <a:lnSpc>
                <a:spcPct val="90000"/>
              </a:lnSpc>
            </a:pPr>
            <a:r>
              <a:rPr lang="en-US" altLang="zh-CN" smtClean="0"/>
              <a:t>Mr. Gao Lei</a:t>
            </a:r>
          </a:p>
        </p:txBody>
      </p:sp>
    </p:spTree>
    <p:extLst>
      <p:ext uri="{BB962C8B-B14F-4D97-AF65-F5344CB8AC3E}">
        <p14:creationId xmlns:p14="http://schemas.microsoft.com/office/powerpoint/2010/main" val="314716797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1746" name="Picture 4" descr="008"/>
          <p:cNvPicPr>
            <a:picLocks noChangeAspect="1" noChangeArrowheads="1"/>
          </p:cNvPicPr>
          <p:nvPr/>
        </p:nvPicPr>
        <p:blipFill>
          <a:blip r:embed="rId4" cstate="print"/>
          <a:srcRect/>
          <a:stretch>
            <a:fillRect/>
          </a:stretch>
        </p:blipFill>
        <p:spPr bwMode="auto">
          <a:xfrm>
            <a:off x="2538427" y="428604"/>
            <a:ext cx="3168650" cy="2794000"/>
          </a:xfrm>
          <a:prstGeom prst="rect">
            <a:avLst/>
          </a:prstGeom>
          <a:noFill/>
          <a:ln w="9525">
            <a:noFill/>
            <a:miter lim="800000"/>
            <a:headEnd/>
            <a:tailEnd/>
          </a:ln>
        </p:spPr>
      </p:pic>
      <p:sp>
        <p:nvSpPr>
          <p:cNvPr id="50186" name="AutoShape 10"/>
          <p:cNvSpPr>
            <a:spLocks noChangeArrowheads="1"/>
          </p:cNvSpPr>
          <p:nvPr/>
        </p:nvSpPr>
        <p:spPr bwMode="auto">
          <a:xfrm>
            <a:off x="5707077" y="1289029"/>
            <a:ext cx="936625" cy="360363"/>
          </a:xfrm>
          <a:prstGeom prst="rightArrow">
            <a:avLst>
              <a:gd name="adj1" fmla="val 50000"/>
              <a:gd name="adj2" fmla="val 64978"/>
            </a:avLst>
          </a:prstGeom>
          <a:solidFill>
            <a:srgbClr val="008000"/>
          </a:solidFill>
          <a:ln w="9525">
            <a:noFill/>
            <a:miter lim="800000"/>
          </a:ln>
        </p:spPr>
        <p:txBody>
          <a:bodyPr anchor="ctr">
            <a:spAutoFit/>
          </a:bodyPr>
          <a:lstStyle/>
          <a:p>
            <a:pPr algn="ctr" eaLnBrk="1" hangingPunct="1"/>
            <a:endParaRPr lang="zh-CN" altLang="en-US"/>
          </a:p>
        </p:txBody>
      </p:sp>
      <p:pic>
        <p:nvPicPr>
          <p:cNvPr id="50187" name="Picture 11" descr="008"/>
          <p:cNvPicPr>
            <a:picLocks noChangeAspect="1" noChangeArrowheads="1"/>
          </p:cNvPicPr>
          <p:nvPr/>
        </p:nvPicPr>
        <p:blipFill>
          <a:blip r:embed="rId5" cstate="print"/>
          <a:srcRect/>
          <a:stretch>
            <a:fillRect/>
          </a:stretch>
        </p:blipFill>
        <p:spPr bwMode="auto">
          <a:xfrm>
            <a:off x="6492900" y="571479"/>
            <a:ext cx="1722438" cy="2881313"/>
          </a:xfrm>
          <a:prstGeom prst="rect">
            <a:avLst/>
          </a:prstGeom>
          <a:noFill/>
          <a:ln w="9525">
            <a:noFill/>
            <a:miter lim="800000"/>
            <a:headEnd/>
            <a:tailEnd/>
          </a:ln>
        </p:spPr>
      </p:pic>
      <p:pic>
        <p:nvPicPr>
          <p:cNvPr id="50184" name="Picture 8" descr="005"/>
          <p:cNvPicPr>
            <a:picLocks noChangeAspect="1" noChangeArrowheads="1"/>
          </p:cNvPicPr>
          <p:nvPr/>
        </p:nvPicPr>
        <p:blipFill>
          <a:blip r:embed="rId6" cstate="print"/>
          <a:srcRect/>
          <a:stretch>
            <a:fillRect/>
          </a:stretch>
        </p:blipFill>
        <p:spPr bwMode="auto">
          <a:xfrm>
            <a:off x="2320953" y="3389311"/>
            <a:ext cx="2427288" cy="2705100"/>
          </a:xfrm>
          <a:prstGeom prst="rect">
            <a:avLst/>
          </a:prstGeom>
          <a:noFill/>
          <a:ln w="9525">
            <a:noFill/>
            <a:miter lim="800000"/>
            <a:headEnd/>
            <a:tailEnd/>
          </a:ln>
        </p:spPr>
      </p:pic>
      <p:pic>
        <p:nvPicPr>
          <p:cNvPr id="50185" name="Picture 9" descr="005"/>
          <p:cNvPicPr>
            <a:picLocks noChangeAspect="1" noChangeArrowheads="1"/>
          </p:cNvPicPr>
          <p:nvPr/>
        </p:nvPicPr>
        <p:blipFill>
          <a:blip r:embed="rId7" cstate="print"/>
          <a:srcRect/>
          <a:stretch>
            <a:fillRect/>
          </a:stretch>
        </p:blipFill>
        <p:spPr bwMode="auto">
          <a:xfrm>
            <a:off x="5992841" y="3462336"/>
            <a:ext cx="2579687" cy="2705100"/>
          </a:xfrm>
          <a:prstGeom prst="rect">
            <a:avLst/>
          </a:prstGeom>
          <a:noFill/>
          <a:ln w="9525">
            <a:noFill/>
            <a:miter lim="800000"/>
            <a:headEnd/>
            <a:tailEnd/>
          </a:ln>
        </p:spPr>
      </p:pic>
      <p:sp>
        <p:nvSpPr>
          <p:cNvPr id="50188" name="AutoShape 12"/>
          <p:cNvSpPr>
            <a:spLocks noChangeArrowheads="1"/>
          </p:cNvSpPr>
          <p:nvPr/>
        </p:nvSpPr>
        <p:spPr bwMode="auto">
          <a:xfrm>
            <a:off x="4984778" y="4033836"/>
            <a:ext cx="1008063" cy="360363"/>
          </a:xfrm>
          <a:prstGeom prst="rightArrow">
            <a:avLst>
              <a:gd name="adj1" fmla="val 50000"/>
              <a:gd name="adj2" fmla="val 69934"/>
            </a:avLst>
          </a:prstGeom>
          <a:solidFill>
            <a:srgbClr val="008000"/>
          </a:solidFill>
          <a:ln w="9525">
            <a:noFill/>
            <a:miter lim="800000"/>
          </a:ln>
        </p:spPr>
        <p:txBody>
          <a:bodyPr anchor="ctr">
            <a:spAutoFit/>
          </a:bodyPr>
          <a:lstStyle/>
          <a:p>
            <a:pPr algn="ctr" eaLnBrk="1" hangingPunct="1"/>
            <a:endParaRPr lang="zh-CN" altLang="en-US"/>
          </a:p>
        </p:txBody>
      </p:sp>
      <p:sp>
        <p:nvSpPr>
          <p:cNvPr id="31752" name="矩形 8"/>
          <p:cNvSpPr>
            <a:spLocks noChangeArrowheads="1"/>
          </p:cNvSpPr>
          <p:nvPr/>
        </p:nvSpPr>
        <p:spPr bwMode="auto">
          <a:xfrm>
            <a:off x="1" y="0"/>
            <a:ext cx="9144000" cy="523875"/>
          </a:xfrm>
          <a:prstGeom prst="rect">
            <a:avLst/>
          </a:prstGeom>
          <a:noFill/>
          <a:ln w="9525">
            <a:noFill/>
            <a:miter lim="800000"/>
          </a:ln>
        </p:spPr>
        <p:txBody>
          <a:bodyPr wrap="square">
            <a:spAutoFit/>
          </a:bodyPr>
          <a:lstStyle/>
          <a:p>
            <a:pPr marL="457200" indent="-457200" eaLnBrk="1" hangingPunct="1"/>
            <a:r>
              <a:rPr lang="en-US" altLang="zh-CN" b="0" dirty="0" smtClean="0">
                <a:latin typeface="+mn-lt"/>
              </a:rPr>
              <a:t>1.3  </a:t>
            </a:r>
            <a:r>
              <a:rPr lang="zh-CN" altLang="en-US" b="0" dirty="0" smtClean="0">
                <a:latin typeface="+mn-lt"/>
              </a:rPr>
              <a:t>课程要求</a:t>
            </a:r>
            <a:endParaRPr lang="en-US" altLang="zh-CN" b="0" dirty="0">
              <a:latin typeface="+mn-lt"/>
            </a:endParaRPr>
          </a:p>
        </p:txBody>
      </p:sp>
      <p:sp>
        <p:nvSpPr>
          <p:cNvPr id="9" name="矩形 8"/>
          <p:cNvSpPr>
            <a:spLocks noChangeArrowheads="1"/>
          </p:cNvSpPr>
          <p:nvPr/>
        </p:nvSpPr>
        <p:spPr bwMode="auto">
          <a:xfrm>
            <a:off x="0" y="1428736"/>
            <a:ext cx="3071834" cy="523875"/>
          </a:xfrm>
          <a:prstGeom prst="rect">
            <a:avLst/>
          </a:prstGeom>
          <a:noFill/>
          <a:ln w="9525">
            <a:noFill/>
            <a:miter lim="800000"/>
          </a:ln>
        </p:spPr>
        <p:txBody>
          <a:bodyPr wrap="square">
            <a:spAutoFit/>
          </a:bodyPr>
          <a:lstStyle/>
          <a:p>
            <a:pPr marL="457200" indent="-457200" eaLnBrk="1" hangingPunct="1"/>
            <a:r>
              <a:rPr lang="en-US" altLang="zh-CN" b="0" dirty="0" smtClean="0">
                <a:latin typeface="+mn-lt"/>
              </a:rPr>
              <a:t>1. </a:t>
            </a:r>
            <a:r>
              <a:rPr lang="zh-CN" altLang="en-US" b="0" dirty="0" smtClean="0">
                <a:latin typeface="+mn-lt"/>
              </a:rPr>
              <a:t>投影表达</a:t>
            </a:r>
            <a:endParaRPr lang="en-US" altLang="zh-CN" b="0" dirty="0">
              <a:latin typeface="+mn-lt"/>
            </a:endParaRPr>
          </a:p>
        </p:txBody>
      </p:sp>
      <p:sp>
        <p:nvSpPr>
          <p:cNvPr id="10" name="矩形 9"/>
          <p:cNvSpPr>
            <a:spLocks noChangeArrowheads="1"/>
          </p:cNvSpPr>
          <p:nvPr/>
        </p:nvSpPr>
        <p:spPr bwMode="auto">
          <a:xfrm>
            <a:off x="0" y="642918"/>
            <a:ext cx="3071834" cy="523875"/>
          </a:xfrm>
          <a:prstGeom prst="rect">
            <a:avLst/>
          </a:prstGeom>
          <a:noFill/>
          <a:ln w="9525">
            <a:noFill/>
            <a:miter lim="800000"/>
          </a:ln>
        </p:spPr>
        <p:txBody>
          <a:bodyPr wrap="square">
            <a:spAutoFit/>
          </a:bodyPr>
          <a:lstStyle/>
          <a:p>
            <a:pPr marL="457200" indent="-457200" eaLnBrk="1" hangingPunct="1"/>
            <a:r>
              <a:rPr lang="zh-CN" altLang="en-US" b="0" dirty="0" smtClean="0">
                <a:latin typeface="+mn-lt"/>
              </a:rPr>
              <a:t>一、学习内容</a:t>
            </a:r>
            <a:endParaRPr lang="en-US" altLang="zh-CN" b="0" dirty="0">
              <a:latin typeface="+mn-lt"/>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50186"/>
                                        </p:tgtEl>
                                        <p:attrNameLst>
                                          <p:attrName>style.visibility</p:attrName>
                                        </p:attrNameLst>
                                      </p:cBhvr>
                                      <p:to>
                                        <p:strVal val="visible"/>
                                      </p:to>
                                    </p:set>
                                    <p:animEffect transition="in" filter="wipe(left)">
                                      <p:cBhvr>
                                        <p:cTn id="7" dur="500"/>
                                        <p:tgtEl>
                                          <p:spTgt spid="50186"/>
                                        </p:tgtEl>
                                      </p:cBhvr>
                                    </p:animEffect>
                                  </p:childTnLst>
                                </p:cTn>
                              </p:par>
                            </p:childTnLst>
                          </p:cTn>
                        </p:par>
                      </p:childTnLst>
                    </p:cTn>
                  </p:par>
                  <p:par>
                    <p:cTn id="8" fill="hold">
                      <p:stCondLst>
                        <p:cond delay="indefinite"/>
                      </p:stCondLst>
                      <p:childTnLst>
                        <p:par>
                          <p:cTn id="9" fill="hold">
                            <p:stCondLst>
                              <p:cond delay="0"/>
                            </p:stCondLst>
                            <p:childTnLst>
                              <p:par>
                                <p:cTn id="10" presetID="17" presetClass="entr" presetSubtype="10" fill="hold" nodeType="clickEffect">
                                  <p:stCondLst>
                                    <p:cond delay="0"/>
                                  </p:stCondLst>
                                  <p:childTnLst>
                                    <p:set>
                                      <p:cBhvr>
                                        <p:cTn id="11" dur="1" fill="hold">
                                          <p:stCondLst>
                                            <p:cond delay="0"/>
                                          </p:stCondLst>
                                        </p:cTn>
                                        <p:tgtEl>
                                          <p:spTgt spid="50187"/>
                                        </p:tgtEl>
                                        <p:attrNameLst>
                                          <p:attrName>style.visibility</p:attrName>
                                        </p:attrNameLst>
                                      </p:cBhvr>
                                      <p:to>
                                        <p:strVal val="visible"/>
                                      </p:to>
                                    </p:set>
                                    <p:anim calcmode="lin" valueType="num">
                                      <p:cBhvr>
                                        <p:cTn id="12" dur="500" fill="hold"/>
                                        <p:tgtEl>
                                          <p:spTgt spid="50187"/>
                                        </p:tgtEl>
                                        <p:attrNameLst>
                                          <p:attrName>ppt_w</p:attrName>
                                        </p:attrNameLst>
                                      </p:cBhvr>
                                      <p:tavLst>
                                        <p:tav tm="0">
                                          <p:val>
                                            <p:fltVal val="0"/>
                                          </p:val>
                                        </p:tav>
                                        <p:tav tm="100000">
                                          <p:val>
                                            <p:strVal val="#ppt_w"/>
                                          </p:val>
                                        </p:tav>
                                      </p:tavLst>
                                    </p:anim>
                                    <p:anim calcmode="lin" valueType="num">
                                      <p:cBhvr>
                                        <p:cTn id="13" dur="500" fill="hold"/>
                                        <p:tgtEl>
                                          <p:spTgt spid="50187"/>
                                        </p:tgtEl>
                                        <p:attrNameLst>
                                          <p:attrName>ppt_h</p:attrName>
                                        </p:attrNameLst>
                                      </p:cBhvr>
                                      <p:tavLst>
                                        <p:tav tm="0">
                                          <p:val>
                                            <p:strVal val="#ppt_h"/>
                                          </p:val>
                                        </p:tav>
                                        <p:tav tm="100000">
                                          <p:val>
                                            <p:strVal val="#ppt_h"/>
                                          </p:val>
                                        </p:tav>
                                      </p:tavLst>
                                    </p:anim>
                                  </p:childTnLst>
                                </p:cTn>
                              </p:par>
                            </p:childTnLst>
                          </p:cTn>
                        </p:par>
                      </p:childTnLst>
                    </p:cTn>
                  </p:par>
                  <p:par>
                    <p:cTn id="14" fill="hold">
                      <p:stCondLst>
                        <p:cond delay="indefinite"/>
                      </p:stCondLst>
                      <p:childTnLst>
                        <p:par>
                          <p:cTn id="15" fill="hold">
                            <p:stCondLst>
                              <p:cond delay="0"/>
                            </p:stCondLst>
                            <p:childTnLst>
                              <p:par>
                                <p:cTn id="16" presetID="5" presetClass="entr" presetSubtype="10" fill="hold" nodeType="clickEffect">
                                  <p:stCondLst>
                                    <p:cond delay="0"/>
                                  </p:stCondLst>
                                  <p:childTnLst>
                                    <p:set>
                                      <p:cBhvr>
                                        <p:cTn id="17" dur="1" fill="hold">
                                          <p:stCondLst>
                                            <p:cond delay="0"/>
                                          </p:stCondLst>
                                        </p:cTn>
                                        <p:tgtEl>
                                          <p:spTgt spid="50184"/>
                                        </p:tgtEl>
                                        <p:attrNameLst>
                                          <p:attrName>style.visibility</p:attrName>
                                        </p:attrNameLst>
                                      </p:cBhvr>
                                      <p:to>
                                        <p:strVal val="visible"/>
                                      </p:to>
                                    </p:set>
                                    <p:animEffect transition="in" filter="checkerboard(across)">
                                      <p:cBhvr>
                                        <p:cTn id="18" dur="500"/>
                                        <p:tgtEl>
                                          <p:spTgt spid="50184"/>
                                        </p:tgtEl>
                                      </p:cBhvr>
                                    </p:animEffect>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grpId="0" nodeType="clickEffect">
                                  <p:stCondLst>
                                    <p:cond delay="0"/>
                                  </p:stCondLst>
                                  <p:childTnLst>
                                    <p:set>
                                      <p:cBhvr>
                                        <p:cTn id="22" dur="1" fill="hold">
                                          <p:stCondLst>
                                            <p:cond delay="0"/>
                                          </p:stCondLst>
                                        </p:cTn>
                                        <p:tgtEl>
                                          <p:spTgt spid="50188"/>
                                        </p:tgtEl>
                                        <p:attrNameLst>
                                          <p:attrName>style.visibility</p:attrName>
                                        </p:attrNameLst>
                                      </p:cBhvr>
                                      <p:to>
                                        <p:strVal val="visible"/>
                                      </p:to>
                                    </p:set>
                                    <p:animEffect transition="in" filter="wipe(left)">
                                      <p:cBhvr>
                                        <p:cTn id="23" dur="500"/>
                                        <p:tgtEl>
                                          <p:spTgt spid="50188"/>
                                        </p:tgtEl>
                                      </p:cBhvr>
                                    </p:animEffect>
                                  </p:childTnLst>
                                </p:cTn>
                              </p:par>
                            </p:childTnLst>
                          </p:cTn>
                        </p:par>
                      </p:childTnLst>
                    </p:cTn>
                  </p:par>
                  <p:par>
                    <p:cTn id="24" fill="hold">
                      <p:stCondLst>
                        <p:cond delay="indefinite"/>
                      </p:stCondLst>
                      <p:childTnLst>
                        <p:par>
                          <p:cTn id="25" fill="hold">
                            <p:stCondLst>
                              <p:cond delay="0"/>
                            </p:stCondLst>
                            <p:childTnLst>
                              <p:par>
                                <p:cTn id="26" presetID="17" presetClass="entr" presetSubtype="10" fill="hold" nodeType="clickEffect">
                                  <p:stCondLst>
                                    <p:cond delay="0"/>
                                  </p:stCondLst>
                                  <p:childTnLst>
                                    <p:set>
                                      <p:cBhvr>
                                        <p:cTn id="27" dur="1" fill="hold">
                                          <p:stCondLst>
                                            <p:cond delay="0"/>
                                          </p:stCondLst>
                                        </p:cTn>
                                        <p:tgtEl>
                                          <p:spTgt spid="50185"/>
                                        </p:tgtEl>
                                        <p:attrNameLst>
                                          <p:attrName>style.visibility</p:attrName>
                                        </p:attrNameLst>
                                      </p:cBhvr>
                                      <p:to>
                                        <p:strVal val="visible"/>
                                      </p:to>
                                    </p:set>
                                    <p:anim calcmode="lin" valueType="num">
                                      <p:cBhvr>
                                        <p:cTn id="28" dur="500" fill="hold"/>
                                        <p:tgtEl>
                                          <p:spTgt spid="50185"/>
                                        </p:tgtEl>
                                        <p:attrNameLst>
                                          <p:attrName>ppt_w</p:attrName>
                                        </p:attrNameLst>
                                      </p:cBhvr>
                                      <p:tavLst>
                                        <p:tav tm="0">
                                          <p:val>
                                            <p:fltVal val="0"/>
                                          </p:val>
                                        </p:tav>
                                        <p:tav tm="100000">
                                          <p:val>
                                            <p:strVal val="#ppt_w"/>
                                          </p:val>
                                        </p:tav>
                                      </p:tavLst>
                                    </p:anim>
                                    <p:anim calcmode="lin" valueType="num">
                                      <p:cBhvr>
                                        <p:cTn id="29" dur="500" fill="hold"/>
                                        <p:tgtEl>
                                          <p:spTgt spid="5018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0186" grpId="0" animBg="1"/>
      <p:bldP spid="50188"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7" name="Object 2"/>
          <p:cNvGraphicFramePr>
            <a:graphicFrameLocks noChangeAspect="1"/>
          </p:cNvGraphicFramePr>
          <p:nvPr>
            <p:extLst>
              <p:ext uri="{D42A27DB-BD31-4B8C-83A1-F6EECF244321}">
                <p14:modId xmlns:p14="http://schemas.microsoft.com/office/powerpoint/2010/main" val="3767934107"/>
              </p:ext>
            </p:extLst>
          </p:nvPr>
        </p:nvGraphicFramePr>
        <p:xfrm>
          <a:off x="0" y="0"/>
          <a:ext cx="9144000" cy="6605588"/>
        </p:xfrm>
        <a:graphic>
          <a:graphicData uri="http://schemas.openxmlformats.org/presentationml/2006/ole">
            <mc:AlternateContent xmlns:mc="http://schemas.openxmlformats.org/markup-compatibility/2006">
              <mc:Choice xmlns:v="urn:schemas-microsoft-com:vml" Requires="v">
                <p:oleObj spid="_x0000_s1036" name="Image" r:id="rId5" imgW="3575160" imgH="2582966" progId="Photoshop.Image.6">
                  <p:embed/>
                </p:oleObj>
              </mc:Choice>
              <mc:Fallback>
                <p:oleObj name="Image" r:id="rId5" imgW="3575160" imgH="2582966" progId="Photoshop.Image.6">
                  <p:embed/>
                  <p:pic>
                    <p:nvPicPr>
                      <p:cNvPr id="0" name=""/>
                      <p:cNvPicPr>
                        <a:picLocks noChangeAspect="1" noChangeArrowheads="1"/>
                      </p:cNvPicPr>
                      <p:nvPr/>
                    </p:nvPicPr>
                    <p:blipFill>
                      <a:blip r:embed="rId6">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9144000" cy="66055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132102" name="Picture 4"/>
          <p:cNvPicPr>
            <a:picLocks noChangeAspect="1" noChangeArrowheads="1"/>
          </p:cNvPicPr>
          <p:nvPr/>
        </p:nvPicPr>
        <p:blipFill>
          <a:blip r:embed="rId7" cstate="print"/>
          <a:srcRect/>
          <a:stretch>
            <a:fillRect/>
          </a:stretch>
        </p:blipFill>
        <p:spPr bwMode="auto">
          <a:xfrm>
            <a:off x="0" y="0"/>
            <a:ext cx="4495800" cy="4352925"/>
          </a:xfrm>
          <a:prstGeom prst="rect">
            <a:avLst/>
          </a:prstGeom>
          <a:noFill/>
          <a:ln w="9525">
            <a:noFill/>
            <a:miter lim="800000"/>
            <a:headEnd/>
            <a:tailEnd/>
          </a:ln>
        </p:spPr>
      </p:pic>
      <p:pic>
        <p:nvPicPr>
          <p:cNvPr id="132103" name="Picture 5"/>
          <p:cNvPicPr>
            <a:picLocks noChangeAspect="1" noChangeArrowheads="1"/>
          </p:cNvPicPr>
          <p:nvPr/>
        </p:nvPicPr>
        <p:blipFill>
          <a:blip r:embed="rId8" cstate="print"/>
          <a:srcRect/>
          <a:stretch>
            <a:fillRect/>
          </a:stretch>
        </p:blipFill>
        <p:spPr bwMode="auto">
          <a:xfrm>
            <a:off x="4524375" y="2124075"/>
            <a:ext cx="4619625" cy="4733925"/>
          </a:xfrm>
          <a:prstGeom prst="rect">
            <a:avLst/>
          </a:prstGeom>
          <a:noFill/>
          <a:ln w="9525">
            <a:noFill/>
            <a:miter lim="800000"/>
            <a:headEnd/>
            <a:tailEnd/>
          </a:ln>
        </p:spPr>
      </p:pic>
      <p:sp>
        <p:nvSpPr>
          <p:cNvPr id="5" name="矩形 8"/>
          <p:cNvSpPr>
            <a:spLocks noChangeArrowheads="1"/>
          </p:cNvSpPr>
          <p:nvPr/>
        </p:nvSpPr>
        <p:spPr bwMode="auto">
          <a:xfrm>
            <a:off x="4643438" y="0"/>
            <a:ext cx="4500562" cy="523875"/>
          </a:xfrm>
          <a:prstGeom prst="rect">
            <a:avLst/>
          </a:prstGeom>
          <a:solidFill>
            <a:schemeClr val="accent3">
              <a:lumMod val="95000"/>
            </a:schemeClr>
          </a:solidFill>
          <a:ln w="9525">
            <a:noFill/>
            <a:miter lim="800000"/>
          </a:ln>
        </p:spPr>
        <p:txBody>
          <a:bodyPr wrap="square">
            <a:spAutoFit/>
          </a:bodyPr>
          <a:lstStyle/>
          <a:p>
            <a:pPr marL="457200" indent="-457200" eaLnBrk="1" hangingPunct="1"/>
            <a:r>
              <a:rPr lang="en-US" altLang="zh-CN" b="0" dirty="0" smtClean="0"/>
              <a:t>2. </a:t>
            </a:r>
            <a:r>
              <a:rPr lang="zh-CN" altLang="en-US" b="0" dirty="0" smtClean="0"/>
              <a:t>计算机辅助三维建模</a:t>
            </a:r>
            <a:endParaRPr lang="en-US" altLang="zh-CN" b="0" dirty="0"/>
          </a:p>
        </p:txBody>
      </p:sp>
    </p:spTree>
    <p:custDataLst>
      <p:tags r:id="rId2"/>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32102"/>
                                        </p:tgtEl>
                                        <p:attrNameLst>
                                          <p:attrName>style.visibility</p:attrName>
                                        </p:attrNameLst>
                                      </p:cBhvr>
                                      <p:to>
                                        <p:strVal val="visible"/>
                                      </p:to>
                                    </p:set>
                                    <p:animEffect transition="in" filter="wipe(down)">
                                      <p:cBhvr>
                                        <p:cTn id="7" dur="500"/>
                                        <p:tgtEl>
                                          <p:spTgt spid="132102"/>
                                        </p:tgtEl>
                                      </p:cBhvr>
                                    </p:animEffect>
                                  </p:childTnLst>
                                </p:cTn>
                              </p:par>
                              <p:par>
                                <p:cTn id="8" presetID="22" presetClass="entr" presetSubtype="4" fill="hold" nodeType="withEffect">
                                  <p:stCondLst>
                                    <p:cond delay="0"/>
                                  </p:stCondLst>
                                  <p:childTnLst>
                                    <p:set>
                                      <p:cBhvr>
                                        <p:cTn id="9" dur="1" fill="hold">
                                          <p:stCondLst>
                                            <p:cond delay="0"/>
                                          </p:stCondLst>
                                        </p:cTn>
                                        <p:tgtEl>
                                          <p:spTgt spid="132103"/>
                                        </p:tgtEl>
                                        <p:attrNameLst>
                                          <p:attrName>style.visibility</p:attrName>
                                        </p:attrNameLst>
                                      </p:cBhvr>
                                      <p:to>
                                        <p:strVal val="visible"/>
                                      </p:to>
                                    </p:set>
                                    <p:animEffect transition="in" filter="wipe(down)">
                                      <p:cBhvr>
                                        <p:cTn id="10" dur="500"/>
                                        <p:tgtEl>
                                          <p:spTgt spid="13210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aphicFrame>
        <p:nvGraphicFramePr>
          <p:cNvPr id="31746" name="Object 10"/>
          <p:cNvGraphicFramePr>
            <a:graphicFrameLocks noChangeAspect="1"/>
          </p:cNvGraphicFramePr>
          <p:nvPr/>
        </p:nvGraphicFramePr>
        <p:xfrm>
          <a:off x="0" y="0"/>
          <a:ext cx="7021513" cy="6567488"/>
        </p:xfrm>
        <a:graphic>
          <a:graphicData uri="http://schemas.openxmlformats.org/presentationml/2006/ole">
            <mc:AlternateContent xmlns:mc="http://schemas.openxmlformats.org/markup-compatibility/2006">
              <mc:Choice xmlns:v="urn:schemas-microsoft-com:vml" Requires="v">
                <p:oleObj spid="_x0000_s2058" name="Image" r:id="rId4" imgW="35128163" imgH="32855510" progId="Photoshop.Image.7">
                  <p:embed/>
                </p:oleObj>
              </mc:Choice>
              <mc:Fallback>
                <p:oleObj name="Image" r:id="rId4" imgW="35128163" imgH="32855510" progId="Photoshop.Image.7">
                  <p:embed/>
                  <p:pic>
                    <p:nvPicPr>
                      <p:cNvPr id="0" nam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0" y="0"/>
                        <a:ext cx="7021513" cy="6567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pic>
        <p:nvPicPr>
          <p:cNvPr id="51209" name="Picture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44788" y="2895600"/>
            <a:ext cx="6399212" cy="3962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ustDataLst>
      <p:tags r:id="rId2"/>
    </p:custDataLst>
    <p:extLst>
      <p:ext uri="{BB962C8B-B14F-4D97-AF65-F5344CB8AC3E}">
        <p14:creationId xmlns:p14="http://schemas.microsoft.com/office/powerpoint/2010/main" val="27002356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4" fill="hold" nodeType="clickEffect">
                                  <p:stCondLst>
                                    <p:cond delay="0"/>
                                  </p:stCondLst>
                                  <p:childTnLst>
                                    <p:set>
                                      <p:cBhvr>
                                        <p:cTn id="6" dur="1" fill="hold">
                                          <p:stCondLst>
                                            <p:cond delay="0"/>
                                          </p:stCondLst>
                                        </p:cTn>
                                        <p:tgtEl>
                                          <p:spTgt spid="51209"/>
                                        </p:tgtEl>
                                        <p:attrNameLst>
                                          <p:attrName>style.visibility</p:attrName>
                                        </p:attrNameLst>
                                      </p:cBhvr>
                                      <p:to>
                                        <p:strVal val="visible"/>
                                      </p:to>
                                    </p:set>
                                    <p:animEffect transition="in" filter="wipe(down)">
                                      <p:cBhvr>
                                        <p:cTn id="7" dur="500"/>
                                        <p:tgtEl>
                                          <p:spTgt spid="5120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22" name="Rectangle 3"/>
          <p:cNvSpPr>
            <a:spLocks noGrp="1" noChangeArrowheads="1"/>
          </p:cNvSpPr>
          <p:nvPr>
            <p:ph type="body" idx="4294967295"/>
          </p:nvPr>
        </p:nvSpPr>
        <p:spPr>
          <a:xfrm>
            <a:off x="27384" y="1628800"/>
            <a:ext cx="8316416" cy="1417910"/>
          </a:xfrm>
        </p:spPr>
        <p:txBody>
          <a:bodyPr/>
          <a:lstStyle/>
          <a:p>
            <a:pPr eaLnBrk="1" hangingPunct="1">
              <a:buFontTx/>
              <a:buNone/>
            </a:pPr>
            <a:r>
              <a:rPr lang="zh-CN" altLang="en-US" sz="2800" dirty="0" smtClean="0"/>
              <a:t>   工程图必须按照一定的标准和规范绘制，以便准确交流。 </a:t>
            </a:r>
            <a:r>
              <a:rPr lang="en-US" altLang="zh-CN" sz="1600" dirty="0" smtClean="0"/>
              <a:t>Engineering graphics can also communicate solutions to technical problems. Such engineering graphics are produced according to certain standards and conventions so they can be read and accurately interpreted by anyone who has learned those standards and conventions. </a:t>
            </a:r>
            <a:endParaRPr lang="en-US" altLang="zh-CN" sz="1800" dirty="0" smtClean="0"/>
          </a:p>
        </p:txBody>
      </p:sp>
      <p:sp>
        <p:nvSpPr>
          <p:cNvPr id="30724" name="矩形 3"/>
          <p:cNvSpPr>
            <a:spLocks noChangeArrowheads="1"/>
          </p:cNvSpPr>
          <p:nvPr/>
        </p:nvSpPr>
        <p:spPr bwMode="auto">
          <a:xfrm>
            <a:off x="27384" y="764704"/>
            <a:ext cx="9144000" cy="523220"/>
          </a:xfrm>
          <a:prstGeom prst="rect">
            <a:avLst/>
          </a:prstGeom>
          <a:solidFill>
            <a:schemeClr val="accent3">
              <a:lumMod val="95000"/>
            </a:schemeClr>
          </a:solidFill>
          <a:ln w="9525">
            <a:noFill/>
            <a:miter lim="800000"/>
          </a:ln>
        </p:spPr>
        <p:txBody>
          <a:bodyPr>
            <a:spAutoFit/>
          </a:bodyPr>
          <a:lstStyle/>
          <a:p>
            <a:pPr marL="457200" indent="-457200" eaLnBrk="1" hangingPunct="1"/>
            <a:r>
              <a:rPr lang="en-US" altLang="zh-CN" dirty="0" smtClean="0"/>
              <a:t>3. </a:t>
            </a:r>
            <a:r>
              <a:rPr lang="zh-CN" altLang="en-US" dirty="0" smtClean="0"/>
              <a:t>学习工程</a:t>
            </a:r>
            <a:r>
              <a:rPr lang="zh-CN" altLang="en-US" dirty="0"/>
              <a:t>图标准和</a:t>
            </a:r>
            <a:r>
              <a:rPr lang="zh-CN" altLang="en-US" dirty="0" smtClean="0"/>
              <a:t>规范</a:t>
            </a:r>
            <a:r>
              <a:rPr lang="en-US" altLang="zh-CN" sz="1800" b="0" dirty="0" smtClean="0"/>
              <a:t>S</a:t>
            </a:r>
            <a:r>
              <a:rPr lang="en-US" altLang="zh-CN" sz="1600" b="0" dirty="0" smtClean="0"/>
              <a:t>tandards </a:t>
            </a:r>
            <a:r>
              <a:rPr lang="en-US" altLang="zh-CN" sz="1600" b="0" dirty="0"/>
              <a:t>and conventions </a:t>
            </a:r>
            <a:r>
              <a:rPr lang="en-US" altLang="zh-CN" sz="1600" b="0" dirty="0" smtClean="0"/>
              <a:t>applied </a:t>
            </a:r>
            <a:r>
              <a:rPr lang="en-US" altLang="zh-CN" sz="1600" b="0" dirty="0"/>
              <a:t>to technical drawings. </a:t>
            </a:r>
          </a:p>
        </p:txBody>
      </p:sp>
    </p:spTree>
  </p:cSld>
  <p:clrMapOvr>
    <a:masterClrMapping/>
  </p:clrMapOvr>
  <p:transition/>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9220" name="Text Box 4"/>
          <p:cNvSpPr txBox="1">
            <a:spLocks noChangeArrowheads="1"/>
          </p:cNvSpPr>
          <p:nvPr/>
        </p:nvSpPr>
        <p:spPr bwMode="auto">
          <a:xfrm>
            <a:off x="251520" y="404664"/>
            <a:ext cx="8305800" cy="5693866"/>
          </a:xfrm>
          <a:prstGeom prst="rect">
            <a:avLst/>
          </a:prstGeom>
          <a:noFill/>
          <a:ln w="9525">
            <a:noFill/>
            <a:miter lim="800000"/>
          </a:ln>
          <a:effectLst/>
        </p:spPr>
        <p:txBody>
          <a:bodyPr>
            <a:spAutoFit/>
          </a:bodyPr>
          <a:lstStyle/>
          <a:p>
            <a:pPr algn="ctr" eaLnBrk="1" hangingPunct="1">
              <a:spcBef>
                <a:spcPct val="50000"/>
              </a:spcBef>
              <a:defRPr/>
            </a:pPr>
            <a:r>
              <a:rPr lang="zh-CN" altLang="en-US" sz="4000" dirty="0" smtClean="0">
                <a:latin typeface="+mn-lt"/>
                <a:ea typeface="+mn-ea"/>
              </a:rPr>
              <a:t>二、学习</a:t>
            </a:r>
            <a:r>
              <a:rPr lang="zh-CN" altLang="en-US" sz="4000" dirty="0">
                <a:latin typeface="+mn-lt"/>
                <a:ea typeface="+mn-ea"/>
              </a:rPr>
              <a:t>注意</a:t>
            </a:r>
            <a:r>
              <a:rPr lang="zh-CN" altLang="en-US" sz="4000" dirty="0" smtClean="0">
                <a:latin typeface="+mn-lt"/>
                <a:ea typeface="+mn-ea"/>
              </a:rPr>
              <a:t>事项</a:t>
            </a:r>
            <a:r>
              <a:rPr lang="en-US" altLang="zh-CN" sz="2400" b="0" dirty="0" smtClean="0">
                <a:latin typeface="+mn-lt"/>
                <a:ea typeface="+mn-ea"/>
              </a:rPr>
              <a:t> </a:t>
            </a:r>
            <a:r>
              <a:rPr lang="zh-CN" altLang="en-US" sz="4000" dirty="0" smtClean="0">
                <a:latin typeface="+mn-lt"/>
                <a:ea typeface="+mn-ea"/>
              </a:rPr>
              <a:t>：</a:t>
            </a:r>
            <a:endParaRPr lang="zh-CN" altLang="en-US" sz="4000" dirty="0">
              <a:latin typeface="+mn-lt"/>
              <a:ea typeface="+mn-ea"/>
            </a:endParaRPr>
          </a:p>
          <a:p>
            <a:pPr marL="514350" indent="-514350" eaLnBrk="1" hangingPunct="1">
              <a:spcBef>
                <a:spcPct val="50000"/>
              </a:spcBef>
              <a:buFont typeface="+mj-lt"/>
              <a:buAutoNum type="arabicPeriod"/>
              <a:defRPr/>
            </a:pPr>
            <a:r>
              <a:rPr lang="zh-CN" altLang="en-US" b="0" dirty="0" smtClean="0">
                <a:latin typeface="+mn-lt"/>
                <a:ea typeface="+mn-ea"/>
              </a:rPr>
              <a:t>充分</a:t>
            </a:r>
            <a:r>
              <a:rPr lang="zh-CN" altLang="en-US" b="0" dirty="0">
                <a:latin typeface="+mn-lt"/>
                <a:ea typeface="+mn-ea"/>
              </a:rPr>
              <a:t>发挥</a:t>
            </a:r>
            <a:r>
              <a:rPr lang="zh-CN" altLang="en-US" i="1" dirty="0">
                <a:latin typeface="+mn-lt"/>
                <a:ea typeface="+mn-ea"/>
              </a:rPr>
              <a:t>想象力（</a:t>
            </a:r>
            <a:r>
              <a:rPr lang="en-US" altLang="zh-CN" i="1" dirty="0">
                <a:latin typeface="+mn-lt"/>
                <a:ea typeface="+mn-ea"/>
              </a:rPr>
              <a:t>Imagination</a:t>
            </a:r>
            <a:r>
              <a:rPr lang="zh-CN" altLang="en-US" i="1" dirty="0">
                <a:latin typeface="+mn-lt"/>
                <a:ea typeface="+mn-ea"/>
              </a:rPr>
              <a:t>）</a:t>
            </a:r>
            <a:r>
              <a:rPr lang="zh-CN" altLang="en-US" b="0" dirty="0">
                <a:latin typeface="+mn-lt"/>
                <a:ea typeface="+mn-ea"/>
              </a:rPr>
              <a:t>，从三维立体到二维平面（</a:t>
            </a:r>
            <a:r>
              <a:rPr lang="en-US" altLang="zh-CN" b="0" dirty="0">
                <a:latin typeface="+mn-lt"/>
                <a:ea typeface="+mn-ea"/>
              </a:rPr>
              <a:t>3D-&gt;2D )</a:t>
            </a:r>
            <a:r>
              <a:rPr lang="zh-CN" altLang="en-US" b="0" dirty="0">
                <a:latin typeface="+mn-lt"/>
                <a:ea typeface="+mn-ea"/>
              </a:rPr>
              <a:t>，从二维平面到三维立体</a:t>
            </a:r>
            <a:r>
              <a:rPr lang="en-US" altLang="zh-CN" b="0" dirty="0">
                <a:latin typeface="+mn-lt"/>
                <a:ea typeface="+mn-ea"/>
              </a:rPr>
              <a:t>(2D-&gt;3D)</a:t>
            </a:r>
          </a:p>
          <a:p>
            <a:pPr eaLnBrk="1" hangingPunct="1">
              <a:spcBef>
                <a:spcPct val="50000"/>
              </a:spcBef>
              <a:defRPr/>
            </a:pPr>
            <a:r>
              <a:rPr lang="en-US" altLang="zh-CN" b="0" dirty="0">
                <a:latin typeface="+mn-lt"/>
                <a:ea typeface="+mn-ea"/>
              </a:rPr>
              <a:t>    </a:t>
            </a:r>
            <a:r>
              <a:rPr lang="zh-CN" altLang="en-US" b="0" dirty="0">
                <a:latin typeface="+mn-lt"/>
                <a:ea typeface="+mn-ea"/>
              </a:rPr>
              <a:t>（</a:t>
            </a:r>
            <a:r>
              <a:rPr lang="en-US" altLang="zh-CN" b="0" dirty="0">
                <a:latin typeface="+mn-lt"/>
                <a:ea typeface="+mn-ea"/>
              </a:rPr>
              <a:t>Dimension </a:t>
            </a:r>
            <a:r>
              <a:rPr lang="zh-CN" altLang="en-US" b="0" dirty="0">
                <a:latin typeface="+mn-lt"/>
                <a:ea typeface="+mn-ea"/>
              </a:rPr>
              <a:t>尺寸，维数）</a:t>
            </a:r>
            <a:endParaRPr lang="en-US" altLang="zh-CN" b="0" dirty="0">
              <a:latin typeface="+mn-lt"/>
              <a:ea typeface="+mn-ea"/>
            </a:endParaRPr>
          </a:p>
          <a:p>
            <a:pPr marL="514350" indent="-514350" eaLnBrk="1" hangingPunct="1">
              <a:spcBef>
                <a:spcPct val="50000"/>
              </a:spcBef>
              <a:buFont typeface="+mj-lt"/>
              <a:buAutoNum type="arabicPeriod" startAt="2"/>
              <a:defRPr/>
            </a:pPr>
            <a:r>
              <a:rPr lang="zh-CN" altLang="en-US" u="sng" dirty="0">
                <a:solidFill>
                  <a:schemeClr val="tx2"/>
                </a:solidFill>
                <a:effectLst>
                  <a:outerShdw blurRad="38100" dist="38100" dir="2700000" algn="tl">
                    <a:srgbClr val="FFFFFF"/>
                  </a:outerShdw>
                </a:effectLst>
                <a:latin typeface="+mn-lt"/>
                <a:ea typeface="+mn-ea"/>
              </a:rPr>
              <a:t>认真、按时、独立</a:t>
            </a:r>
            <a:r>
              <a:rPr lang="zh-CN" altLang="en-US" b="0" dirty="0">
                <a:solidFill>
                  <a:schemeClr val="tx2"/>
                </a:solidFill>
                <a:latin typeface="+mn-lt"/>
                <a:ea typeface="+mn-ea"/>
              </a:rPr>
              <a:t>完成</a:t>
            </a:r>
            <a:r>
              <a:rPr lang="zh-CN" altLang="en-US" b="0" dirty="0" smtClean="0">
                <a:solidFill>
                  <a:schemeClr val="tx2"/>
                </a:solidFill>
                <a:latin typeface="+mn-lt"/>
                <a:ea typeface="+mn-ea"/>
              </a:rPr>
              <a:t>作业，</a:t>
            </a:r>
            <a:r>
              <a:rPr lang="zh-CN" altLang="en-US" b="0" dirty="0">
                <a:solidFill>
                  <a:schemeClr val="tx2"/>
                </a:solidFill>
                <a:latin typeface="+mn-lt"/>
                <a:ea typeface="+mn-ea"/>
              </a:rPr>
              <a:t>复习讲课内容。</a:t>
            </a:r>
          </a:p>
          <a:p>
            <a:pPr eaLnBrk="1" hangingPunct="1">
              <a:spcBef>
                <a:spcPct val="50000"/>
              </a:spcBef>
              <a:defRPr/>
            </a:pPr>
            <a:r>
              <a:rPr lang="zh-CN" altLang="en-US" b="0" dirty="0">
                <a:solidFill>
                  <a:schemeClr val="tx2"/>
                </a:solidFill>
                <a:latin typeface="+mn-lt"/>
                <a:ea typeface="+mn-ea"/>
              </a:rPr>
              <a:t>        及时改正作业中的错误。保存好每次作业。作业考查不通过者不能参加期末考试。</a:t>
            </a:r>
          </a:p>
          <a:p>
            <a:pPr eaLnBrk="1" hangingPunct="1">
              <a:spcBef>
                <a:spcPct val="50000"/>
              </a:spcBef>
              <a:defRPr/>
            </a:pPr>
            <a:endParaRPr lang="zh-CN" altLang="en-US" sz="2400" dirty="0">
              <a:solidFill>
                <a:srgbClr val="FF0000"/>
              </a:solidFill>
              <a:latin typeface="+mn-lt"/>
              <a:ea typeface="+mn-ea"/>
            </a:endParaRPr>
          </a:p>
          <a:p>
            <a:pPr eaLnBrk="1" hangingPunct="1">
              <a:spcBef>
                <a:spcPct val="50000"/>
              </a:spcBef>
              <a:defRPr/>
            </a:pPr>
            <a:r>
              <a:rPr lang="zh-CN" altLang="en-US" sz="2400" b="0" dirty="0">
                <a:latin typeface="+mn-lt"/>
                <a:ea typeface="+mn-ea"/>
              </a:rPr>
              <a:t>    </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42" fill="hold" grpId="0" nodeType="clickEffect">
                                  <p:stCondLst>
                                    <p:cond delay="0"/>
                                  </p:stCondLst>
                                  <p:childTnLst>
                                    <p:set>
                                      <p:cBhvr>
                                        <p:cTn id="6" dur="1" fill="hold">
                                          <p:stCondLst>
                                            <p:cond delay="0"/>
                                          </p:stCondLst>
                                        </p:cTn>
                                        <p:tgtEl>
                                          <p:spTgt spid="9220">
                                            <p:txEl>
                                              <p:pRg st="0" end="0"/>
                                            </p:txEl>
                                          </p:spTgt>
                                        </p:tgtEl>
                                        <p:attrNameLst>
                                          <p:attrName>style.visibility</p:attrName>
                                        </p:attrNameLst>
                                      </p:cBhvr>
                                      <p:to>
                                        <p:strVal val="visible"/>
                                      </p:to>
                                    </p:set>
                                    <p:animEffect transition="in" filter="barn(outHorizontal)">
                                      <p:cBhvr>
                                        <p:cTn id="7" dur="500"/>
                                        <p:tgtEl>
                                          <p:spTgt spid="9220">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6" presetClass="entr" presetSubtype="42" fill="hold" grpId="0" nodeType="clickEffect">
                                  <p:stCondLst>
                                    <p:cond delay="0"/>
                                  </p:stCondLst>
                                  <p:childTnLst>
                                    <p:set>
                                      <p:cBhvr>
                                        <p:cTn id="11" dur="1" fill="hold">
                                          <p:stCondLst>
                                            <p:cond delay="0"/>
                                          </p:stCondLst>
                                        </p:cTn>
                                        <p:tgtEl>
                                          <p:spTgt spid="9220">
                                            <p:txEl>
                                              <p:pRg st="1" end="1"/>
                                            </p:txEl>
                                          </p:spTgt>
                                        </p:tgtEl>
                                        <p:attrNameLst>
                                          <p:attrName>style.visibility</p:attrName>
                                        </p:attrNameLst>
                                      </p:cBhvr>
                                      <p:to>
                                        <p:strVal val="visible"/>
                                      </p:to>
                                    </p:set>
                                    <p:animEffect transition="in" filter="barn(outHorizontal)">
                                      <p:cBhvr>
                                        <p:cTn id="12" dur="500"/>
                                        <p:tgtEl>
                                          <p:spTgt spid="9220">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6" presetClass="entr" presetSubtype="42" fill="hold" grpId="0" nodeType="clickEffect">
                                  <p:stCondLst>
                                    <p:cond delay="0"/>
                                  </p:stCondLst>
                                  <p:childTnLst>
                                    <p:set>
                                      <p:cBhvr>
                                        <p:cTn id="16" dur="1" fill="hold">
                                          <p:stCondLst>
                                            <p:cond delay="0"/>
                                          </p:stCondLst>
                                        </p:cTn>
                                        <p:tgtEl>
                                          <p:spTgt spid="9220">
                                            <p:txEl>
                                              <p:pRg st="2" end="2"/>
                                            </p:txEl>
                                          </p:spTgt>
                                        </p:tgtEl>
                                        <p:attrNameLst>
                                          <p:attrName>style.visibility</p:attrName>
                                        </p:attrNameLst>
                                      </p:cBhvr>
                                      <p:to>
                                        <p:strVal val="visible"/>
                                      </p:to>
                                    </p:set>
                                    <p:animEffect transition="in" filter="barn(outHorizontal)">
                                      <p:cBhvr>
                                        <p:cTn id="17" dur="500"/>
                                        <p:tgtEl>
                                          <p:spTgt spid="9220">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6" presetClass="entr" presetSubtype="42" fill="hold" grpId="0" nodeType="clickEffect">
                                  <p:stCondLst>
                                    <p:cond delay="0"/>
                                  </p:stCondLst>
                                  <p:childTnLst>
                                    <p:set>
                                      <p:cBhvr>
                                        <p:cTn id="21" dur="1" fill="hold">
                                          <p:stCondLst>
                                            <p:cond delay="0"/>
                                          </p:stCondLst>
                                        </p:cTn>
                                        <p:tgtEl>
                                          <p:spTgt spid="9220">
                                            <p:txEl>
                                              <p:pRg st="3" end="3"/>
                                            </p:txEl>
                                          </p:spTgt>
                                        </p:tgtEl>
                                        <p:attrNameLst>
                                          <p:attrName>style.visibility</p:attrName>
                                        </p:attrNameLst>
                                      </p:cBhvr>
                                      <p:to>
                                        <p:strVal val="visible"/>
                                      </p:to>
                                    </p:set>
                                    <p:animEffect transition="in" filter="barn(outHorizontal)">
                                      <p:cBhvr>
                                        <p:cTn id="22" dur="500"/>
                                        <p:tgtEl>
                                          <p:spTgt spid="9220">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6" presetClass="entr" presetSubtype="42" fill="hold" grpId="0" nodeType="clickEffect">
                                  <p:stCondLst>
                                    <p:cond delay="0"/>
                                  </p:stCondLst>
                                  <p:childTnLst>
                                    <p:set>
                                      <p:cBhvr>
                                        <p:cTn id="26" dur="1" fill="hold">
                                          <p:stCondLst>
                                            <p:cond delay="0"/>
                                          </p:stCondLst>
                                        </p:cTn>
                                        <p:tgtEl>
                                          <p:spTgt spid="9220">
                                            <p:txEl>
                                              <p:pRg st="4" end="4"/>
                                            </p:txEl>
                                          </p:spTgt>
                                        </p:tgtEl>
                                        <p:attrNameLst>
                                          <p:attrName>style.visibility</p:attrName>
                                        </p:attrNameLst>
                                      </p:cBhvr>
                                      <p:to>
                                        <p:strVal val="visible"/>
                                      </p:to>
                                    </p:set>
                                    <p:animEffect transition="in" filter="barn(outHorizontal)">
                                      <p:cBhvr>
                                        <p:cTn id="27" dur="500"/>
                                        <p:tgtEl>
                                          <p:spTgt spid="9220">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6" presetClass="entr" presetSubtype="42" fill="hold" grpId="0" nodeType="clickEffect">
                                  <p:stCondLst>
                                    <p:cond delay="0"/>
                                  </p:stCondLst>
                                  <p:childTnLst>
                                    <p:set>
                                      <p:cBhvr>
                                        <p:cTn id="31" dur="1" fill="hold">
                                          <p:stCondLst>
                                            <p:cond delay="0"/>
                                          </p:stCondLst>
                                        </p:cTn>
                                        <p:tgtEl>
                                          <p:spTgt spid="9220">
                                            <p:txEl>
                                              <p:pRg st="6" end="6"/>
                                            </p:txEl>
                                          </p:spTgt>
                                        </p:tgtEl>
                                        <p:attrNameLst>
                                          <p:attrName>style.visibility</p:attrName>
                                        </p:attrNameLst>
                                      </p:cBhvr>
                                      <p:to>
                                        <p:strVal val="visible"/>
                                      </p:to>
                                    </p:set>
                                    <p:animEffect transition="in" filter="barn(outHorizontal)">
                                      <p:cBhvr>
                                        <p:cTn id="32" dur="500"/>
                                        <p:tgtEl>
                                          <p:spTgt spid="9220">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20" grpId="0" build="p" autoUpdateAnimBg="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6" name="Rectangle 4"/>
          <p:cNvSpPr>
            <a:spLocks noChangeArrowheads="1"/>
          </p:cNvSpPr>
          <p:nvPr/>
        </p:nvSpPr>
        <p:spPr bwMode="auto">
          <a:xfrm>
            <a:off x="395536" y="908720"/>
            <a:ext cx="8388424" cy="3908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742950" indent="-742950">
              <a:spcBef>
                <a:spcPct val="20000"/>
              </a:spcBef>
              <a:buChar char="•"/>
              <a:defRPr kumimoji="1"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marL="0" indent="0" eaLnBrk="1" hangingPunct="1">
              <a:spcBef>
                <a:spcPct val="0"/>
              </a:spcBef>
              <a:buNone/>
            </a:pPr>
            <a:r>
              <a:rPr lang="en-US" altLang="zh-CN" sz="3600" dirty="0" smtClean="0">
                <a:solidFill>
                  <a:schemeClr val="tx2"/>
                </a:solidFill>
              </a:rPr>
              <a:t>3.</a:t>
            </a:r>
            <a:r>
              <a:rPr lang="zh-CN" altLang="en-US" sz="3600" dirty="0" smtClean="0">
                <a:solidFill>
                  <a:schemeClr val="tx2"/>
                </a:solidFill>
              </a:rPr>
              <a:t>成绩</a:t>
            </a:r>
            <a:r>
              <a:rPr lang="zh-CN" altLang="en-US" sz="3600" dirty="0">
                <a:solidFill>
                  <a:schemeClr val="tx2"/>
                </a:solidFill>
              </a:rPr>
              <a:t>评定</a:t>
            </a:r>
            <a:r>
              <a:rPr lang="en-US" altLang="zh-CN" sz="1800" dirty="0">
                <a:solidFill>
                  <a:schemeClr val="tx2"/>
                </a:solidFill>
              </a:rPr>
              <a:t>(Grade)</a:t>
            </a:r>
            <a:r>
              <a:rPr lang="zh-CN" altLang="en-US" sz="3600" dirty="0">
                <a:solidFill>
                  <a:schemeClr val="tx2"/>
                </a:solidFill>
              </a:rPr>
              <a:t>：</a:t>
            </a:r>
            <a:r>
              <a:rPr lang="zh-CN" altLang="en-US" sz="3600" b="0" dirty="0">
                <a:solidFill>
                  <a:schemeClr val="tx2"/>
                </a:solidFill>
              </a:rPr>
              <a:t> </a:t>
            </a:r>
            <a:endParaRPr lang="en-US" altLang="zh-CN" sz="3600" b="0" dirty="0" smtClean="0">
              <a:solidFill>
                <a:schemeClr val="tx2"/>
              </a:solidFill>
            </a:endParaRPr>
          </a:p>
          <a:p>
            <a:pPr marL="0" indent="0" eaLnBrk="1" hangingPunct="1">
              <a:spcBef>
                <a:spcPct val="0"/>
              </a:spcBef>
              <a:buNone/>
            </a:pPr>
            <a:endParaRPr lang="zh-CN" altLang="en-US" sz="3600" b="0" dirty="0">
              <a:solidFill>
                <a:schemeClr val="tx2"/>
              </a:solidFill>
            </a:endParaRPr>
          </a:p>
          <a:p>
            <a:pPr eaLnBrk="1" hangingPunct="1">
              <a:lnSpc>
                <a:spcPct val="150000"/>
              </a:lnSpc>
              <a:spcBef>
                <a:spcPct val="0"/>
              </a:spcBef>
            </a:pPr>
            <a:r>
              <a:rPr lang="zh-CN" altLang="en-US" sz="2400" dirty="0" smtClean="0">
                <a:solidFill>
                  <a:schemeClr val="tx2"/>
                </a:solidFill>
              </a:rPr>
              <a:t>作业</a:t>
            </a:r>
            <a:r>
              <a:rPr lang="zh-CN" altLang="en-US" sz="2400" dirty="0">
                <a:solidFill>
                  <a:schemeClr val="tx2"/>
                </a:solidFill>
              </a:rPr>
              <a:t>和平时测验</a:t>
            </a:r>
            <a:r>
              <a:rPr lang="zh-CN" altLang="en-US" sz="2000" dirty="0">
                <a:solidFill>
                  <a:schemeClr val="tx2"/>
                </a:solidFill>
              </a:rPr>
              <a:t>（</a:t>
            </a:r>
            <a:r>
              <a:rPr lang="en-US" altLang="zh-CN" sz="2000" dirty="0">
                <a:solidFill>
                  <a:schemeClr val="tx2"/>
                </a:solidFill>
              </a:rPr>
              <a:t>Assignment &amp; quiz</a:t>
            </a:r>
            <a:r>
              <a:rPr lang="zh-CN" altLang="en-US" sz="2000" dirty="0">
                <a:solidFill>
                  <a:schemeClr val="tx2"/>
                </a:solidFill>
              </a:rPr>
              <a:t>）</a:t>
            </a:r>
            <a:r>
              <a:rPr lang="en-US" altLang="zh-CN" sz="2400" dirty="0">
                <a:solidFill>
                  <a:srgbClr val="FF9966"/>
                </a:solidFill>
              </a:rPr>
              <a:t>50%(</a:t>
            </a:r>
            <a:r>
              <a:rPr lang="zh-CN" altLang="en-US" sz="2400" dirty="0">
                <a:solidFill>
                  <a:schemeClr val="tx2"/>
                </a:solidFill>
              </a:rPr>
              <a:t>包括手工绘图和计算机操作</a:t>
            </a:r>
            <a:r>
              <a:rPr lang="en-US" altLang="zh-CN" sz="2400" dirty="0" smtClean="0">
                <a:solidFill>
                  <a:schemeClr val="tx2"/>
                </a:solidFill>
              </a:rPr>
              <a:t>)</a:t>
            </a:r>
          </a:p>
          <a:p>
            <a:pPr eaLnBrk="1" hangingPunct="1">
              <a:lnSpc>
                <a:spcPct val="150000"/>
              </a:lnSpc>
              <a:spcBef>
                <a:spcPct val="0"/>
              </a:spcBef>
            </a:pPr>
            <a:r>
              <a:rPr lang="zh-CN" altLang="en-US" sz="2400" dirty="0" smtClean="0">
                <a:solidFill>
                  <a:schemeClr val="tx2"/>
                </a:solidFill>
              </a:rPr>
              <a:t>期末</a:t>
            </a:r>
            <a:r>
              <a:rPr lang="zh-CN" altLang="en-US" sz="2400" dirty="0">
                <a:solidFill>
                  <a:schemeClr val="tx2"/>
                </a:solidFill>
              </a:rPr>
              <a:t>考试</a:t>
            </a:r>
            <a:r>
              <a:rPr lang="zh-CN" altLang="en-US" sz="2000" dirty="0">
                <a:solidFill>
                  <a:schemeClr val="tx2"/>
                </a:solidFill>
              </a:rPr>
              <a:t>（</a:t>
            </a:r>
            <a:r>
              <a:rPr lang="en-US" altLang="zh-CN" sz="2000" dirty="0">
                <a:solidFill>
                  <a:schemeClr val="tx2"/>
                </a:solidFill>
              </a:rPr>
              <a:t>Final Exam</a:t>
            </a:r>
            <a:r>
              <a:rPr lang="zh-CN" altLang="en-US" sz="2000" dirty="0">
                <a:solidFill>
                  <a:schemeClr val="tx2"/>
                </a:solidFill>
              </a:rPr>
              <a:t>）</a:t>
            </a:r>
            <a:r>
              <a:rPr lang="zh-CN" altLang="en-US" sz="2400" dirty="0">
                <a:solidFill>
                  <a:schemeClr val="tx2"/>
                </a:solidFill>
              </a:rPr>
              <a:t>          </a:t>
            </a:r>
            <a:r>
              <a:rPr lang="en-US" altLang="zh-CN" sz="2400" dirty="0">
                <a:solidFill>
                  <a:srgbClr val="FF0000"/>
                </a:solidFill>
              </a:rPr>
              <a:t>50%</a:t>
            </a:r>
          </a:p>
          <a:p>
            <a:pPr eaLnBrk="1" hangingPunct="1">
              <a:spcBef>
                <a:spcPct val="0"/>
              </a:spcBef>
              <a:buFontTx/>
              <a:buNone/>
            </a:pPr>
            <a:endParaRPr lang="en-US" altLang="zh-CN" sz="3600" dirty="0">
              <a:solidFill>
                <a:srgbClr val="FF0000"/>
              </a:solidFill>
            </a:endParaRPr>
          </a:p>
          <a:p>
            <a:pPr eaLnBrk="1" hangingPunct="1">
              <a:spcBef>
                <a:spcPct val="0"/>
              </a:spcBef>
              <a:buFontTx/>
              <a:buNone/>
            </a:pPr>
            <a:r>
              <a:rPr lang="en-US" altLang="zh-CN" u="sng" dirty="0">
                <a:solidFill>
                  <a:schemeClr val="tx2"/>
                </a:solidFill>
              </a:rPr>
              <a:t>  </a:t>
            </a:r>
            <a:r>
              <a:rPr lang="zh-CN" altLang="en-US" u="sng" dirty="0">
                <a:solidFill>
                  <a:schemeClr val="tx2"/>
                </a:solidFill>
              </a:rPr>
              <a:t>作业考查通过和期末考试及格为</a:t>
            </a:r>
            <a:r>
              <a:rPr lang="zh-CN" altLang="en-US" u="sng" dirty="0">
                <a:solidFill>
                  <a:srgbClr val="FF0000"/>
                </a:solidFill>
              </a:rPr>
              <a:t>必要条件</a:t>
            </a:r>
            <a:r>
              <a:rPr lang="zh-CN" altLang="en-US" dirty="0">
                <a:solidFill>
                  <a:schemeClr val="tx2"/>
                </a:solidFill>
              </a:rPr>
              <a:t>。</a:t>
            </a:r>
            <a:endParaRPr lang="zh-CN" altLang="en-US" sz="3600" dirty="0">
              <a:solidFill>
                <a:srgbClr val="FF0000"/>
              </a:solidFill>
            </a:endParaRPr>
          </a:p>
        </p:txBody>
      </p:sp>
    </p:spTree>
    <p:custDataLst>
      <p:tags r:id="rId1"/>
    </p:custDataLst>
    <p:extLst>
      <p:ext uri="{BB962C8B-B14F-4D97-AF65-F5344CB8AC3E}">
        <p14:creationId xmlns:p14="http://schemas.microsoft.com/office/powerpoint/2010/main" val="186532904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8916"/>
                                        </p:tgtEl>
                                        <p:attrNameLst>
                                          <p:attrName>style.visibility</p:attrName>
                                        </p:attrNameLst>
                                      </p:cBhvr>
                                      <p:to>
                                        <p:strVal val="visible"/>
                                      </p:to>
                                    </p:set>
                                    <p:animEffect transition="in" filter="blinds(horizontal)">
                                      <p:cBhvr>
                                        <p:cTn id="7" dur="500"/>
                                        <p:tgtEl>
                                          <p:spTgt spid="389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916"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4"/>
          <p:cNvSpPr>
            <a:spLocks noChangeArrowheads="1"/>
          </p:cNvSpPr>
          <p:nvPr/>
        </p:nvSpPr>
        <p:spPr bwMode="auto">
          <a:xfrm>
            <a:off x="179512" y="285750"/>
            <a:ext cx="5197996" cy="186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533400" indent="-533400">
              <a:spcBef>
                <a:spcPct val="20000"/>
              </a:spcBef>
              <a:buChar char="•"/>
              <a:defRPr kumimoji="1"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eaLnBrk="1" hangingPunct="1">
              <a:spcBef>
                <a:spcPct val="0"/>
              </a:spcBef>
              <a:spcAft>
                <a:spcPct val="25000"/>
              </a:spcAft>
              <a:buFontTx/>
              <a:buNone/>
            </a:pPr>
            <a:r>
              <a:rPr lang="en-US" altLang="zh-CN" sz="2800" dirty="0" smtClean="0">
                <a:latin typeface="黑体" panose="02010609060101010101" pitchFamily="49" charset="-122"/>
              </a:rPr>
              <a:t>4. </a:t>
            </a:r>
            <a:r>
              <a:rPr lang="zh-CN" altLang="en-US" sz="2800" dirty="0" smtClean="0">
                <a:latin typeface="黑体" panose="02010609060101010101" pitchFamily="49" charset="-122"/>
              </a:rPr>
              <a:t>教材</a:t>
            </a:r>
            <a:r>
              <a:rPr lang="en-US" altLang="zh-CN" sz="2800" dirty="0">
                <a:latin typeface="黑体" panose="02010609060101010101" pitchFamily="49" charset="-122"/>
              </a:rPr>
              <a:t>Textbook(</a:t>
            </a:r>
            <a:r>
              <a:rPr lang="zh-CN" altLang="en-US" sz="2800" dirty="0">
                <a:latin typeface="黑体" panose="02010609060101010101" pitchFamily="49" charset="-122"/>
              </a:rPr>
              <a:t>可以网购或借）</a:t>
            </a:r>
            <a:endParaRPr lang="en-US" altLang="zh-CN" sz="2800" dirty="0">
              <a:latin typeface="黑体" panose="02010609060101010101" pitchFamily="49" charset="-122"/>
            </a:endParaRPr>
          </a:p>
          <a:p>
            <a:pPr eaLnBrk="1" hangingPunct="1">
              <a:spcBef>
                <a:spcPct val="0"/>
              </a:spcBef>
              <a:buFontTx/>
              <a:buNone/>
            </a:pPr>
            <a:r>
              <a:rPr lang="zh-CN" altLang="en-US" sz="2400" dirty="0"/>
              <a:t>胡琳，工程制图</a:t>
            </a:r>
            <a:r>
              <a:rPr lang="en-US" altLang="zh-CN" sz="2400" dirty="0"/>
              <a:t>(</a:t>
            </a:r>
            <a:r>
              <a:rPr lang="zh-CN" altLang="en-US" sz="2400" dirty="0"/>
              <a:t>英汉双语对照</a:t>
            </a:r>
            <a:r>
              <a:rPr lang="en-US" altLang="zh-CN" sz="2400" dirty="0"/>
              <a:t>)(</a:t>
            </a:r>
            <a:r>
              <a:rPr lang="zh-CN" altLang="en-US" sz="2400" dirty="0"/>
              <a:t>第</a:t>
            </a:r>
            <a:r>
              <a:rPr lang="en-US" altLang="zh-CN" sz="2400" dirty="0"/>
              <a:t>2</a:t>
            </a:r>
            <a:r>
              <a:rPr lang="zh-CN" altLang="en-US" sz="2400" dirty="0"/>
              <a:t>版</a:t>
            </a:r>
            <a:r>
              <a:rPr lang="en-US" altLang="zh-CN" sz="2400" dirty="0"/>
              <a:t>) </a:t>
            </a:r>
            <a:r>
              <a:rPr lang="zh-CN" altLang="en-US" sz="2400" dirty="0"/>
              <a:t>机械工业出版社</a:t>
            </a:r>
            <a:r>
              <a:rPr lang="en-US" altLang="zh-CN" sz="2400" dirty="0"/>
              <a:t>,2010</a:t>
            </a:r>
          </a:p>
          <a:p>
            <a:pPr eaLnBrk="1" hangingPunct="1">
              <a:spcBef>
                <a:spcPct val="0"/>
              </a:spcBef>
              <a:buFontTx/>
              <a:buNone/>
            </a:pPr>
            <a:r>
              <a:rPr lang="en-US" altLang="zh-CN" sz="1400" dirty="0">
                <a:solidFill>
                  <a:srgbClr val="CC3300"/>
                </a:solidFill>
              </a:rPr>
              <a:t>(</a:t>
            </a:r>
            <a:r>
              <a:rPr lang="en-US" altLang="zh-CN" sz="1600" dirty="0">
                <a:solidFill>
                  <a:srgbClr val="CC3300"/>
                </a:solidFill>
              </a:rPr>
              <a:t>Hu Lin , Engineering Drawing;  ISBN: 9787111285953, China Machine Press,  2nd Ed, 2010</a:t>
            </a:r>
            <a:r>
              <a:rPr lang="en-US" altLang="zh-CN" sz="1400" dirty="0">
                <a:solidFill>
                  <a:srgbClr val="CC3300"/>
                </a:solidFill>
              </a:rPr>
              <a:t>)</a:t>
            </a:r>
          </a:p>
        </p:txBody>
      </p:sp>
      <p:pic>
        <p:nvPicPr>
          <p:cNvPr id="34819" name="original-main-image" descr="51f2sXrZbfL"/>
          <p:cNvPicPr>
            <a:picLocks noChangeAspect="1" noChangeArrowheads="1"/>
          </p:cNvPicPr>
          <p:nvPr/>
        </p:nvPicPr>
        <p:blipFill>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l="7529" r="7571"/>
          <a:stretch>
            <a:fillRect/>
          </a:stretch>
        </p:blipFill>
        <p:spPr bwMode="auto">
          <a:xfrm>
            <a:off x="5214938" y="1432217"/>
            <a:ext cx="3929062" cy="4627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4">
            <a:extLst/>
          </p:cNvPr>
          <p:cNvSpPr>
            <a:spLocks noChangeArrowheads="1"/>
          </p:cNvSpPr>
          <p:nvPr/>
        </p:nvSpPr>
        <p:spPr bwMode="auto">
          <a:xfrm>
            <a:off x="-15230" y="3674269"/>
            <a:ext cx="5392738" cy="923925"/>
          </a:xfrm>
          <a:prstGeom prst="rect">
            <a:avLst/>
          </a:prstGeom>
          <a:noFill/>
          <a:ln w="9525">
            <a:noFill/>
            <a:miter lim="800000"/>
            <a:headEnd/>
            <a:tailEnd/>
          </a:ln>
        </p:spPr>
        <p:txBody>
          <a:bodyPr>
            <a:spAutoFit/>
          </a:bodyPr>
          <a:lstStyle/>
          <a:p>
            <a:pPr indent="541338" eaLnBrk="1" hangingPunct="1">
              <a:spcAft>
                <a:spcPct val="25000"/>
              </a:spcAft>
              <a:defRPr/>
            </a:pPr>
            <a:r>
              <a:rPr lang="zh-CN" altLang="en-US" sz="2400" dirty="0">
                <a:solidFill>
                  <a:srgbClr val="CC3300"/>
                </a:solidFill>
                <a:latin typeface="Times New Roman"/>
                <a:ea typeface="黑体" pitchFamily="2" charset="-122"/>
              </a:rPr>
              <a:t>作业我会每次发给大家自己打印</a:t>
            </a:r>
            <a:endParaRPr lang="en-US" altLang="zh-CN" sz="2400" dirty="0">
              <a:latin typeface="Times New Roman"/>
              <a:ea typeface="黑体" pitchFamily="2" charset="-122"/>
            </a:endParaRPr>
          </a:p>
          <a:p>
            <a:pPr marL="533400" indent="-533400" eaLnBrk="1" hangingPunct="1">
              <a:spcAft>
                <a:spcPct val="25000"/>
              </a:spcAft>
              <a:defRPr/>
            </a:pPr>
            <a:endParaRPr lang="en-US" altLang="zh-CN" sz="2400" dirty="0">
              <a:solidFill>
                <a:srgbClr val="CC3300"/>
              </a:solidFill>
            </a:endParaRPr>
          </a:p>
        </p:txBody>
      </p:sp>
    </p:spTree>
    <p:extLst>
      <p:ext uri="{BB962C8B-B14F-4D97-AF65-F5344CB8AC3E}">
        <p14:creationId xmlns:p14="http://schemas.microsoft.com/office/powerpoint/2010/main" val="200310424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灯片编号占位符 2"/>
          <p:cNvSpPr txBox="1">
            <a:spLocks noGrp="1"/>
          </p:cNvSpPr>
          <p:nvPr/>
        </p:nvSpPr>
        <p:spPr bwMode="auto">
          <a:xfrm>
            <a:off x="8237538" y="6583363"/>
            <a:ext cx="906462" cy="2746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kumimoji="1"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gn="r" eaLnBrk="1" hangingPunct="1">
              <a:spcBef>
                <a:spcPct val="50000"/>
              </a:spcBef>
              <a:buFontTx/>
              <a:buNone/>
            </a:pPr>
            <a:fld id="{703B58CD-1E5D-496A-B343-E3674F6A88C3}" type="slidenum">
              <a:rPr lang="en-US" altLang="zh-CN" sz="1400" b="0"/>
              <a:pPr algn="r" eaLnBrk="1" hangingPunct="1">
                <a:spcBef>
                  <a:spcPct val="50000"/>
                </a:spcBef>
                <a:buFontTx/>
                <a:buNone/>
              </a:pPr>
              <a:t>27</a:t>
            </a:fld>
            <a:endParaRPr lang="en-US" altLang="zh-CN" sz="1400" b="0"/>
          </a:p>
        </p:txBody>
      </p:sp>
      <p:sp>
        <p:nvSpPr>
          <p:cNvPr id="36867" name="Rectangle 3"/>
          <p:cNvSpPr>
            <a:spLocks noChangeArrowheads="1"/>
          </p:cNvSpPr>
          <p:nvPr/>
        </p:nvSpPr>
        <p:spPr bwMode="auto">
          <a:xfrm>
            <a:off x="0" y="0"/>
            <a:ext cx="9144000" cy="809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spcBef>
                <a:spcPct val="20000"/>
              </a:spcBef>
              <a:buChar char="•"/>
              <a:defRPr kumimoji="1"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FontTx/>
              <a:buNone/>
            </a:pPr>
            <a:r>
              <a:rPr lang="zh-CN" altLang="en-US" sz="3600"/>
              <a:t>绘图工具 </a:t>
            </a:r>
            <a:r>
              <a:rPr lang="en-US" altLang="zh-CN" sz="3600"/>
              <a:t>Drawing Instruments</a:t>
            </a:r>
            <a:endParaRPr lang="en-US" altLang="zh-CN" sz="3600" b="0">
              <a:solidFill>
                <a:schemeClr val="tx2"/>
              </a:solidFill>
            </a:endParaRPr>
          </a:p>
        </p:txBody>
      </p:sp>
      <p:sp>
        <p:nvSpPr>
          <p:cNvPr id="200708" name="Text Box 4"/>
          <p:cNvSpPr txBox="1">
            <a:spLocks noChangeArrowheads="1"/>
          </p:cNvSpPr>
          <p:nvPr/>
        </p:nvSpPr>
        <p:spPr bwMode="auto">
          <a:xfrm>
            <a:off x="214313" y="1428750"/>
            <a:ext cx="832802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buFontTx/>
              <a:buNone/>
            </a:pPr>
            <a:r>
              <a:rPr lang="en-US" altLang="zh-CN" sz="2800"/>
              <a:t>1. </a:t>
            </a:r>
            <a:r>
              <a:rPr lang="zh-CN" altLang="en-US" sz="2800"/>
              <a:t>至少两支铅笔</a:t>
            </a:r>
            <a:r>
              <a:rPr lang="en-US" altLang="zh-CN" sz="2800"/>
              <a:t>At least two pencils (0.3, 0.5, 0.7, 0.9 )</a:t>
            </a:r>
            <a:endParaRPr lang="zh-CN" altLang="en-US" sz="2800" b="0"/>
          </a:p>
        </p:txBody>
      </p:sp>
      <p:sp>
        <p:nvSpPr>
          <p:cNvPr id="200709" name="Text Box 5"/>
          <p:cNvSpPr txBox="1">
            <a:spLocks noChangeArrowheads="1"/>
          </p:cNvSpPr>
          <p:nvPr/>
        </p:nvSpPr>
        <p:spPr bwMode="auto">
          <a:xfrm>
            <a:off x="214313" y="2571750"/>
            <a:ext cx="5286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buFontTx/>
              <a:buNone/>
            </a:pPr>
            <a:r>
              <a:rPr lang="en-US" altLang="zh-CN" sz="2800"/>
              <a:t>3.</a:t>
            </a:r>
            <a:r>
              <a:rPr lang="zh-CN" altLang="en-US" sz="2800"/>
              <a:t> 两个三角板</a:t>
            </a:r>
            <a:r>
              <a:rPr lang="en-US" altLang="zh-CN" sz="2800"/>
              <a:t>Triangles</a:t>
            </a:r>
          </a:p>
        </p:txBody>
      </p:sp>
      <p:sp>
        <p:nvSpPr>
          <p:cNvPr id="200710" name="Text Box 6"/>
          <p:cNvSpPr txBox="1">
            <a:spLocks noChangeArrowheads="1"/>
          </p:cNvSpPr>
          <p:nvPr/>
        </p:nvSpPr>
        <p:spPr bwMode="auto">
          <a:xfrm>
            <a:off x="214313" y="3071813"/>
            <a:ext cx="6715125" cy="609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cap="sq">
                <a:solidFill>
                  <a:srgbClr val="000000"/>
                </a:solidFill>
                <a:miter lim="800000"/>
                <a:headEnd type="none" w="sm" len="sm"/>
                <a:tailEnd type="none" w="sm" len="sm"/>
              </a14:hiddenLine>
            </a:ext>
          </a:extLst>
        </p:spPr>
        <p:txBody>
          <a:bodyPr/>
          <a:lstStyle>
            <a:lvl1pPr marL="342900" indent="-342900">
              <a:spcBef>
                <a:spcPct val="20000"/>
              </a:spcBef>
              <a:buChar char="•"/>
              <a:defRPr kumimoji="1"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buFontTx/>
              <a:buNone/>
            </a:pPr>
            <a:r>
              <a:rPr lang="en-US" altLang="zh-CN" sz="2800"/>
              <a:t>4.</a:t>
            </a:r>
            <a:r>
              <a:rPr lang="zh-CN" altLang="en-US" sz="2800"/>
              <a:t> 圆规</a:t>
            </a:r>
            <a:r>
              <a:rPr lang="en-US" altLang="zh-CN" sz="2800"/>
              <a:t>Compass</a:t>
            </a:r>
          </a:p>
          <a:p>
            <a:pPr eaLnBrk="1" hangingPunct="1">
              <a:spcBef>
                <a:spcPct val="50000"/>
              </a:spcBef>
              <a:buFontTx/>
              <a:buNone/>
            </a:pPr>
            <a:r>
              <a:rPr lang="en-US" altLang="zh-CN" sz="2800"/>
              <a:t>5. </a:t>
            </a:r>
            <a:r>
              <a:rPr lang="zh-CN" altLang="en-US" sz="2800"/>
              <a:t>分规</a:t>
            </a:r>
            <a:r>
              <a:rPr lang="en-US" altLang="zh-CN" sz="2800"/>
              <a:t> Divider</a:t>
            </a:r>
          </a:p>
        </p:txBody>
      </p:sp>
      <p:sp>
        <p:nvSpPr>
          <p:cNvPr id="8" name="矩形 7"/>
          <p:cNvSpPr>
            <a:spLocks noChangeArrowheads="1"/>
          </p:cNvSpPr>
          <p:nvPr/>
        </p:nvSpPr>
        <p:spPr bwMode="auto">
          <a:xfrm>
            <a:off x="214313" y="2000250"/>
            <a:ext cx="41433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kumimoji="1"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eaLnBrk="1" hangingPunct="1">
              <a:spcBef>
                <a:spcPct val="50000"/>
              </a:spcBef>
              <a:buFontTx/>
              <a:buNone/>
            </a:pPr>
            <a:r>
              <a:rPr lang="en-US" altLang="zh-CN" sz="2800"/>
              <a:t>2. </a:t>
            </a:r>
            <a:r>
              <a:rPr lang="zh-CN" altLang="en-US" sz="2800"/>
              <a:t>橡皮</a:t>
            </a:r>
            <a:r>
              <a:rPr lang="en-US" altLang="zh-CN" sz="2800"/>
              <a:t>Eraser</a:t>
            </a:r>
            <a:endParaRPr lang="zh-CN" altLang="en-US" sz="2800" b="0"/>
          </a:p>
        </p:txBody>
      </p:sp>
      <p:graphicFrame>
        <p:nvGraphicFramePr>
          <p:cNvPr id="68612" name="Object 4"/>
          <p:cNvGraphicFramePr>
            <a:graphicFrameLocks noChangeAspect="1"/>
          </p:cNvGraphicFramePr>
          <p:nvPr/>
        </p:nvGraphicFramePr>
        <p:xfrm>
          <a:off x="6429375" y="1785938"/>
          <a:ext cx="2125663" cy="4465637"/>
        </p:xfrm>
        <a:graphic>
          <a:graphicData uri="http://schemas.openxmlformats.org/presentationml/2006/ole">
            <mc:AlternateContent xmlns:mc="http://schemas.openxmlformats.org/markup-compatibility/2006">
              <mc:Choice xmlns:v="urn:schemas-microsoft-com:vml" Requires="v">
                <p:oleObj spid="_x0000_s3082" name="Image" r:id="rId4" imgW="789133" imgH="1657835" progId="Photoshop.Image.7">
                  <p:embed/>
                </p:oleObj>
              </mc:Choice>
              <mc:Fallback>
                <p:oleObj name="Image" r:id="rId4" imgW="789133" imgH="1657835" progId="Photoshop.Image.7">
                  <p:embed/>
                  <p:pic>
                    <p:nvPicPr>
                      <p:cNvPr id="0" name=""/>
                      <p:cNvPicPr>
                        <a:picLocks noChangeAspect="1" noChangeArrowheads="1"/>
                      </p:cNvPicPr>
                      <p:nvPr/>
                    </p:nvPicPr>
                    <p:blipFill>
                      <a:blip r:embed="rId5">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6429375" y="1785938"/>
                        <a:ext cx="2125663" cy="4465637"/>
                      </a:xfrm>
                      <a:prstGeom prst="rect">
                        <a:avLst/>
                      </a:prstGeom>
                      <a:noFill/>
                      <a:ln>
                        <a:noFill/>
                      </a:ln>
                      <a:effectLst/>
                      <a:extLst>
                        <a:ext uri="{909E8E84-426E-40DD-AFC4-6F175D3DCCD1}">
                          <a14:hiddenFill xmlns:a14="http://schemas.microsoft.com/office/drawing/2010/main">
                            <a:solidFill>
                              <a:srgbClr val="FF0000"/>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Tree>
    <p:custDataLst>
      <p:tags r:id="rId2"/>
    </p:custDataLst>
    <p:extLst>
      <p:ext uri="{BB962C8B-B14F-4D97-AF65-F5344CB8AC3E}">
        <p14:creationId xmlns:p14="http://schemas.microsoft.com/office/powerpoint/2010/main" val="260649622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8" fill="hold" grpId="0" nodeType="clickEffect">
                                  <p:stCondLst>
                                    <p:cond delay="0"/>
                                  </p:stCondLst>
                                  <p:childTnLst>
                                    <p:set>
                                      <p:cBhvr>
                                        <p:cTn id="6" dur="1" fill="hold">
                                          <p:stCondLst>
                                            <p:cond delay="0"/>
                                          </p:stCondLst>
                                        </p:cTn>
                                        <p:tgtEl>
                                          <p:spTgt spid="200708"/>
                                        </p:tgtEl>
                                        <p:attrNameLst>
                                          <p:attrName>style.visibility</p:attrName>
                                        </p:attrNameLst>
                                      </p:cBhvr>
                                      <p:to>
                                        <p:strVal val="visible"/>
                                      </p:to>
                                    </p:set>
                                    <p:anim calcmode="lin" valueType="num">
                                      <p:cBhvr>
                                        <p:cTn id="7" dur="500" fill="hold"/>
                                        <p:tgtEl>
                                          <p:spTgt spid="200708"/>
                                        </p:tgtEl>
                                        <p:attrNameLst>
                                          <p:attrName>ppt_x</p:attrName>
                                        </p:attrNameLst>
                                      </p:cBhvr>
                                      <p:tavLst>
                                        <p:tav tm="0">
                                          <p:val>
                                            <p:strVal val="#ppt_x-#ppt_w/2"/>
                                          </p:val>
                                        </p:tav>
                                        <p:tav tm="100000">
                                          <p:val>
                                            <p:strVal val="#ppt_x"/>
                                          </p:val>
                                        </p:tav>
                                      </p:tavLst>
                                    </p:anim>
                                    <p:anim calcmode="lin" valueType="num">
                                      <p:cBhvr>
                                        <p:cTn id="8" dur="500" fill="hold"/>
                                        <p:tgtEl>
                                          <p:spTgt spid="200708"/>
                                        </p:tgtEl>
                                        <p:attrNameLst>
                                          <p:attrName>ppt_y</p:attrName>
                                        </p:attrNameLst>
                                      </p:cBhvr>
                                      <p:tavLst>
                                        <p:tav tm="0">
                                          <p:val>
                                            <p:strVal val="#ppt_y"/>
                                          </p:val>
                                        </p:tav>
                                        <p:tav tm="100000">
                                          <p:val>
                                            <p:strVal val="#ppt_y"/>
                                          </p:val>
                                        </p:tav>
                                      </p:tavLst>
                                    </p:anim>
                                    <p:anim calcmode="lin" valueType="num">
                                      <p:cBhvr>
                                        <p:cTn id="9" dur="500" fill="hold"/>
                                        <p:tgtEl>
                                          <p:spTgt spid="200708"/>
                                        </p:tgtEl>
                                        <p:attrNameLst>
                                          <p:attrName>ppt_w</p:attrName>
                                        </p:attrNameLst>
                                      </p:cBhvr>
                                      <p:tavLst>
                                        <p:tav tm="0">
                                          <p:val>
                                            <p:fltVal val="0"/>
                                          </p:val>
                                        </p:tav>
                                        <p:tav tm="100000">
                                          <p:val>
                                            <p:strVal val="#ppt_w"/>
                                          </p:val>
                                        </p:tav>
                                      </p:tavLst>
                                    </p:anim>
                                    <p:anim calcmode="lin" valueType="num">
                                      <p:cBhvr>
                                        <p:cTn id="10" dur="500" fill="hold"/>
                                        <p:tgtEl>
                                          <p:spTgt spid="200708"/>
                                        </p:tgtEl>
                                        <p:attrNameLst>
                                          <p:attrName>ppt_h</p:attrName>
                                        </p:attrNameLst>
                                      </p:cBhvr>
                                      <p:tavLst>
                                        <p:tav tm="0">
                                          <p:val>
                                            <p:strVal val="#ppt_h"/>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22" presetClass="entr" presetSubtype="4"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wipe(down)">
                                      <p:cBhvr>
                                        <p:cTn id="15" dur="500"/>
                                        <p:tgtEl>
                                          <p:spTgt spid="8"/>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7" presetClass="entr" presetSubtype="8" fill="hold" grpId="0" nodeType="clickEffect">
                                  <p:stCondLst>
                                    <p:cond delay="0"/>
                                  </p:stCondLst>
                                  <p:childTnLst>
                                    <p:set>
                                      <p:cBhvr>
                                        <p:cTn id="19" dur="1" fill="hold">
                                          <p:stCondLst>
                                            <p:cond delay="0"/>
                                          </p:stCondLst>
                                        </p:cTn>
                                        <p:tgtEl>
                                          <p:spTgt spid="200709"/>
                                        </p:tgtEl>
                                        <p:attrNameLst>
                                          <p:attrName>style.visibility</p:attrName>
                                        </p:attrNameLst>
                                      </p:cBhvr>
                                      <p:to>
                                        <p:strVal val="visible"/>
                                      </p:to>
                                    </p:set>
                                    <p:anim calcmode="lin" valueType="num">
                                      <p:cBhvr>
                                        <p:cTn id="20" dur="500" fill="hold"/>
                                        <p:tgtEl>
                                          <p:spTgt spid="200709"/>
                                        </p:tgtEl>
                                        <p:attrNameLst>
                                          <p:attrName>ppt_x</p:attrName>
                                        </p:attrNameLst>
                                      </p:cBhvr>
                                      <p:tavLst>
                                        <p:tav tm="0">
                                          <p:val>
                                            <p:strVal val="#ppt_x-#ppt_w/2"/>
                                          </p:val>
                                        </p:tav>
                                        <p:tav tm="100000">
                                          <p:val>
                                            <p:strVal val="#ppt_x"/>
                                          </p:val>
                                        </p:tav>
                                      </p:tavLst>
                                    </p:anim>
                                    <p:anim calcmode="lin" valueType="num">
                                      <p:cBhvr>
                                        <p:cTn id="21" dur="500" fill="hold"/>
                                        <p:tgtEl>
                                          <p:spTgt spid="200709"/>
                                        </p:tgtEl>
                                        <p:attrNameLst>
                                          <p:attrName>ppt_y</p:attrName>
                                        </p:attrNameLst>
                                      </p:cBhvr>
                                      <p:tavLst>
                                        <p:tav tm="0">
                                          <p:val>
                                            <p:strVal val="#ppt_y"/>
                                          </p:val>
                                        </p:tav>
                                        <p:tav tm="100000">
                                          <p:val>
                                            <p:strVal val="#ppt_y"/>
                                          </p:val>
                                        </p:tav>
                                      </p:tavLst>
                                    </p:anim>
                                    <p:anim calcmode="lin" valueType="num">
                                      <p:cBhvr>
                                        <p:cTn id="22" dur="500" fill="hold"/>
                                        <p:tgtEl>
                                          <p:spTgt spid="200709"/>
                                        </p:tgtEl>
                                        <p:attrNameLst>
                                          <p:attrName>ppt_w</p:attrName>
                                        </p:attrNameLst>
                                      </p:cBhvr>
                                      <p:tavLst>
                                        <p:tav tm="0">
                                          <p:val>
                                            <p:fltVal val="0"/>
                                          </p:val>
                                        </p:tav>
                                        <p:tav tm="100000">
                                          <p:val>
                                            <p:strVal val="#ppt_w"/>
                                          </p:val>
                                        </p:tav>
                                      </p:tavLst>
                                    </p:anim>
                                    <p:anim calcmode="lin" valueType="num">
                                      <p:cBhvr>
                                        <p:cTn id="23" dur="500" fill="hold"/>
                                        <p:tgtEl>
                                          <p:spTgt spid="200709"/>
                                        </p:tgtEl>
                                        <p:attrNameLst>
                                          <p:attrName>ppt_h</p:attrName>
                                        </p:attrNameLst>
                                      </p:cBhvr>
                                      <p:tavLst>
                                        <p:tav tm="0">
                                          <p:val>
                                            <p:strVal val="#ppt_h"/>
                                          </p:val>
                                        </p:tav>
                                        <p:tav tm="100000">
                                          <p:val>
                                            <p:strVal val="#ppt_h"/>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8" fill="hold" grpId="0" nodeType="clickEffect">
                                  <p:stCondLst>
                                    <p:cond delay="0"/>
                                  </p:stCondLst>
                                  <p:childTnLst>
                                    <p:set>
                                      <p:cBhvr>
                                        <p:cTn id="27" dur="1" fill="hold">
                                          <p:stCondLst>
                                            <p:cond delay="0"/>
                                          </p:stCondLst>
                                        </p:cTn>
                                        <p:tgtEl>
                                          <p:spTgt spid="200710"/>
                                        </p:tgtEl>
                                        <p:attrNameLst>
                                          <p:attrName>style.visibility</p:attrName>
                                        </p:attrNameLst>
                                      </p:cBhvr>
                                      <p:to>
                                        <p:strVal val="visible"/>
                                      </p:to>
                                    </p:set>
                                    <p:anim calcmode="lin" valueType="num">
                                      <p:cBhvr>
                                        <p:cTn id="28" dur="500" fill="hold"/>
                                        <p:tgtEl>
                                          <p:spTgt spid="200710"/>
                                        </p:tgtEl>
                                        <p:attrNameLst>
                                          <p:attrName>ppt_x</p:attrName>
                                        </p:attrNameLst>
                                      </p:cBhvr>
                                      <p:tavLst>
                                        <p:tav tm="0">
                                          <p:val>
                                            <p:strVal val="#ppt_x-#ppt_w/2"/>
                                          </p:val>
                                        </p:tav>
                                        <p:tav tm="100000">
                                          <p:val>
                                            <p:strVal val="#ppt_x"/>
                                          </p:val>
                                        </p:tav>
                                      </p:tavLst>
                                    </p:anim>
                                    <p:anim calcmode="lin" valueType="num">
                                      <p:cBhvr>
                                        <p:cTn id="29" dur="500" fill="hold"/>
                                        <p:tgtEl>
                                          <p:spTgt spid="200710"/>
                                        </p:tgtEl>
                                        <p:attrNameLst>
                                          <p:attrName>ppt_y</p:attrName>
                                        </p:attrNameLst>
                                      </p:cBhvr>
                                      <p:tavLst>
                                        <p:tav tm="0">
                                          <p:val>
                                            <p:strVal val="#ppt_y"/>
                                          </p:val>
                                        </p:tav>
                                        <p:tav tm="100000">
                                          <p:val>
                                            <p:strVal val="#ppt_y"/>
                                          </p:val>
                                        </p:tav>
                                      </p:tavLst>
                                    </p:anim>
                                    <p:anim calcmode="lin" valueType="num">
                                      <p:cBhvr>
                                        <p:cTn id="30" dur="500" fill="hold"/>
                                        <p:tgtEl>
                                          <p:spTgt spid="200710"/>
                                        </p:tgtEl>
                                        <p:attrNameLst>
                                          <p:attrName>ppt_w</p:attrName>
                                        </p:attrNameLst>
                                      </p:cBhvr>
                                      <p:tavLst>
                                        <p:tav tm="0">
                                          <p:val>
                                            <p:fltVal val="0"/>
                                          </p:val>
                                        </p:tav>
                                        <p:tav tm="100000">
                                          <p:val>
                                            <p:strVal val="#ppt_w"/>
                                          </p:val>
                                        </p:tav>
                                      </p:tavLst>
                                    </p:anim>
                                    <p:anim calcmode="lin" valueType="num">
                                      <p:cBhvr>
                                        <p:cTn id="31" dur="500" fill="hold"/>
                                        <p:tgtEl>
                                          <p:spTgt spid="200710"/>
                                        </p:tgtEl>
                                        <p:attrNameLst>
                                          <p:attrName>ppt_h</p:attrName>
                                        </p:attrNameLst>
                                      </p:cBhvr>
                                      <p:tavLst>
                                        <p:tav tm="0">
                                          <p:val>
                                            <p:strVal val="#ppt_h"/>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68612"/>
                                        </p:tgtEl>
                                        <p:attrNameLst>
                                          <p:attrName>style.visibility</p:attrName>
                                        </p:attrNameLst>
                                      </p:cBhvr>
                                      <p:to>
                                        <p:strVal val="visible"/>
                                      </p:to>
                                    </p:set>
                                    <p:animEffect transition="in" filter="blinds(horizontal)">
                                      <p:cBhvr>
                                        <p:cTn id="36" dur="500"/>
                                        <p:tgtEl>
                                          <p:spTgt spid="686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0708" grpId="0" autoUpdateAnimBg="0"/>
      <p:bldP spid="200709" grpId="0" autoUpdateAnimBg="0"/>
      <p:bldP spid="200710" grpId="0" autoUpdateAnimBg="0"/>
      <p:bldP spid="8"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ChangeArrowheads="1"/>
          </p:cNvSpPr>
          <p:nvPr/>
        </p:nvSpPr>
        <p:spPr bwMode="auto">
          <a:xfrm>
            <a:off x="179388" y="223609"/>
            <a:ext cx="8785225" cy="5755422"/>
          </a:xfrm>
          <a:prstGeom prst="rect">
            <a:avLst/>
          </a:prstGeom>
          <a:noFill/>
          <a:ln w="9525">
            <a:noFill/>
            <a:miter lim="800000"/>
          </a:ln>
        </p:spPr>
        <p:txBody>
          <a:bodyPr anchor="ctr">
            <a:spAutoFit/>
          </a:bodyPr>
          <a:lstStyle/>
          <a:p>
            <a:pPr marL="457200" indent="-457200" algn="ctr" eaLnBrk="1" hangingPunct="1"/>
            <a:r>
              <a:rPr lang="zh-CN" altLang="en-US" sz="3200" b="0" dirty="0">
                <a:latin typeface="+mn-lt"/>
                <a:ea typeface="+mn-ea"/>
              </a:rPr>
              <a:t>绪论小结  </a:t>
            </a:r>
            <a:r>
              <a:rPr lang="en-US" altLang="zh-CN" sz="1800" b="0" dirty="0" smtClean="0">
                <a:latin typeface="+mn-lt"/>
                <a:ea typeface="+mn-ea"/>
              </a:rPr>
              <a:t> </a:t>
            </a:r>
            <a:endParaRPr lang="en-US" altLang="zh-CN" sz="1800" b="0" dirty="0">
              <a:latin typeface="+mn-lt"/>
              <a:ea typeface="+mn-ea"/>
            </a:endParaRPr>
          </a:p>
          <a:p>
            <a:pPr marL="457200" indent="-457200" eaLnBrk="1" hangingPunct="1">
              <a:buFontTx/>
              <a:buChar char="•"/>
            </a:pPr>
            <a:r>
              <a:rPr lang="zh-CN" altLang="en-US" sz="2400" b="0" dirty="0">
                <a:latin typeface="+mn-lt"/>
                <a:ea typeface="+mn-ea"/>
              </a:rPr>
              <a:t>学习工程图学，不仅是学习绘制工程图和建立三维模型的工具，也要学习其原理：画法几何。</a:t>
            </a:r>
            <a:r>
              <a:rPr lang="en-US" altLang="zh-CN" sz="1400" b="0" dirty="0">
                <a:latin typeface="+mn-lt"/>
                <a:ea typeface="+mn-ea"/>
              </a:rPr>
              <a:t>As a student of engineering graphics, you will study and learn to apply the tools used to create engineering drawings and models. Even more important, you will also learn the underlying principles and concepts of engineering graphics, such as descriptive geometry. </a:t>
            </a:r>
          </a:p>
          <a:p>
            <a:pPr marL="457200" indent="-457200">
              <a:buFontTx/>
              <a:buChar char="•"/>
            </a:pPr>
            <a:r>
              <a:rPr kumimoji="0" lang="zh-CN" altLang="en-US" sz="2400" b="0" dirty="0">
                <a:latin typeface="+mn-lt"/>
                <a:ea typeface="+mn-ea"/>
              </a:rPr>
              <a:t>学习工程图的标准和规范的必要性</a:t>
            </a:r>
            <a:r>
              <a:rPr kumimoji="0" lang="en-US" altLang="zh-CN" sz="1400" b="0" dirty="0">
                <a:latin typeface="+mn-lt"/>
                <a:ea typeface="+mn-ea"/>
              </a:rPr>
              <a:t>Y</a:t>
            </a:r>
            <a:r>
              <a:rPr lang="en-US" altLang="zh-CN" sz="1400" b="0" dirty="0">
                <a:latin typeface="+mn-lt"/>
                <a:ea typeface="+mn-ea"/>
              </a:rPr>
              <a:t>ou will also learn the standards and conventions that will enable you to create drawings and models that can be read and accurately interpreted by engineers or technologists anywhere.</a:t>
            </a:r>
          </a:p>
          <a:p>
            <a:pPr marL="457200" indent="-457200">
              <a:buFontTx/>
              <a:buChar char="•"/>
            </a:pPr>
            <a:r>
              <a:rPr lang="en-US" altLang="zh-CN" sz="2400" b="0" dirty="0">
                <a:latin typeface="+mn-lt"/>
                <a:ea typeface="+mn-ea"/>
              </a:rPr>
              <a:t> </a:t>
            </a:r>
            <a:r>
              <a:rPr lang="zh-CN" altLang="en-US" sz="2400" b="0" dirty="0">
                <a:latin typeface="+mn-lt"/>
                <a:ea typeface="+mn-ea"/>
              </a:rPr>
              <a:t>绘图是一种强大的能力，通过训练可以创建复杂的形状。</a:t>
            </a:r>
            <a:r>
              <a:rPr lang="en-US" altLang="zh-CN" sz="1400" b="0" dirty="0">
                <a:latin typeface="+mn-lt"/>
                <a:ea typeface="+mn-ea"/>
              </a:rPr>
              <a:t>The ability to draw is a powerful skill. It gives a person’s thoughts visible form. Engineering drawings can communicate complex ideas both efficiently and effectively, and it takes special training to be able to produce these complex images. </a:t>
            </a:r>
          </a:p>
          <a:p>
            <a:pPr marL="457200" indent="-457200">
              <a:buFontTx/>
              <a:buChar char="•"/>
            </a:pPr>
            <a:r>
              <a:rPr lang="zh-CN" altLang="en-US" sz="2400" b="0" dirty="0">
                <a:latin typeface="+mn-lt"/>
                <a:ea typeface="+mn-ea"/>
              </a:rPr>
              <a:t>工程图不仅仅是技术交流的语言。像任何一种语言一样，它实际上会影响我们的思考方式。知道如何以图形表达思想，会提供更丰富的思考角度和空间。</a:t>
            </a:r>
            <a:r>
              <a:rPr lang="en-US" altLang="zh-CN" sz="1400" b="0" dirty="0">
                <a:latin typeface="+mn-lt"/>
                <a:ea typeface="+mn-ea"/>
              </a:rPr>
              <a:t>Engineering drawing does more than communicate. Like any language, it can actually influence how we think. Knowing how to draw allows you to think of and deal with many problems that others may not. A knowledge of technical graphics helps you more easily envision technical problems, as well as their solutions. In short, engineering graphics is a necessity for every engineer and technologist.</a:t>
            </a:r>
          </a:p>
          <a:p>
            <a:pPr marL="457200" indent="-457200">
              <a:buFontTx/>
              <a:buChar char="•"/>
            </a:pPr>
            <a:endParaRPr lang="en-US" altLang="zh-CN" sz="1400" b="0" dirty="0">
              <a:latin typeface="+mn-lt"/>
              <a:ea typeface="华光仿宋一_CNKI" pitchFamily="2" charset="-122"/>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68610" name="Rectangle 2"/>
          <p:cNvSpPr>
            <a:spLocks noGrp="1" noChangeArrowheads="1"/>
          </p:cNvSpPr>
          <p:nvPr>
            <p:ph type="title"/>
          </p:nvPr>
        </p:nvSpPr>
        <p:spPr/>
        <p:txBody>
          <a:bodyPr/>
          <a:lstStyle/>
          <a:p>
            <a:pPr eaLnBrk="1" hangingPunct="1"/>
            <a:r>
              <a:rPr lang="en-US" altLang="zh-CN" sz="4000" b="1" i="1" smtClean="0"/>
              <a:t/>
            </a:r>
            <a:br>
              <a:rPr lang="en-US" altLang="zh-CN" sz="4000" b="1" i="1" smtClean="0"/>
            </a:br>
            <a:endParaRPr lang="en-US" altLang="zh-CN" sz="4000" b="1" i="1" smtClean="0"/>
          </a:p>
        </p:txBody>
      </p:sp>
      <p:sp>
        <p:nvSpPr>
          <p:cNvPr id="68611" name="Rectangle 4"/>
          <p:cNvSpPr>
            <a:spLocks noGrp="1" noChangeArrowheads="1"/>
          </p:cNvSpPr>
          <p:nvPr>
            <p:ph type="body" idx="1"/>
          </p:nvPr>
        </p:nvSpPr>
        <p:spPr>
          <a:xfrm>
            <a:off x="1731963" y="836613"/>
            <a:ext cx="7412037" cy="5473700"/>
          </a:xfrm>
          <a:solidFill>
            <a:schemeClr val="accent2"/>
          </a:solidFill>
          <a:effectLst>
            <a:outerShdw dist="107763" dir="13500000" algn="ctr" rotWithShape="0">
              <a:schemeClr val="bg2">
                <a:alpha val="50000"/>
              </a:schemeClr>
            </a:outerShdw>
          </a:effectLst>
        </p:spPr>
        <p:txBody>
          <a:bodyPr/>
          <a:lstStyle/>
          <a:p>
            <a:pPr marL="381000" indent="-381000" algn="ctr" eaLnBrk="1" hangingPunct="1">
              <a:lnSpc>
                <a:spcPct val="90000"/>
              </a:lnSpc>
              <a:buFontTx/>
              <a:buNone/>
            </a:pPr>
            <a:endParaRPr lang="en-US" altLang="zh-CN" sz="2400" b="1" i="1" smtClean="0">
              <a:solidFill>
                <a:schemeClr val="bg1"/>
              </a:solidFill>
            </a:endParaRPr>
          </a:p>
          <a:p>
            <a:pPr marL="381000" indent="-381000" algn="ctr" eaLnBrk="1" hangingPunct="1">
              <a:lnSpc>
                <a:spcPct val="90000"/>
              </a:lnSpc>
              <a:buFontTx/>
              <a:buNone/>
            </a:pPr>
            <a:r>
              <a:rPr lang="en-US" altLang="zh-CN" sz="4800" b="1" i="1" smtClean="0">
                <a:solidFill>
                  <a:schemeClr val="bg1"/>
                </a:solidFill>
              </a:rPr>
              <a:t>Think Graphically </a:t>
            </a:r>
          </a:p>
          <a:p>
            <a:pPr marL="381000" indent="-381000" eaLnBrk="1" hangingPunct="1">
              <a:lnSpc>
                <a:spcPct val="90000"/>
              </a:lnSpc>
              <a:buFontTx/>
              <a:buNone/>
            </a:pPr>
            <a:r>
              <a:rPr lang="en-US" altLang="zh-CN" sz="2400" b="1" i="1" smtClean="0">
                <a:solidFill>
                  <a:schemeClr val="bg1"/>
                </a:solidFill>
              </a:rPr>
              <a:t>          The words of the language, as they are written or spoken, do not seem to play any role in my mechanism of thought. The psychical entities which seem to serve as elements in thought are certain signs and more or less clear images which can be “voluntarily” reproduced and combined -- this combinatory play seems to be the essential feature in productive thought before there is any connection with logical construction in words or other kinds of signs which are communicated to others</a:t>
            </a:r>
          </a:p>
          <a:p>
            <a:pPr marL="381000" indent="-381000" algn="ctr" eaLnBrk="1" hangingPunct="1">
              <a:lnSpc>
                <a:spcPct val="90000"/>
              </a:lnSpc>
              <a:buFontTx/>
              <a:buNone/>
            </a:pPr>
            <a:endParaRPr lang="en-US" altLang="zh-CN" sz="2400" b="1" i="1" smtClean="0">
              <a:solidFill>
                <a:schemeClr val="bg1"/>
              </a:solidFill>
            </a:endParaRPr>
          </a:p>
          <a:p>
            <a:pPr marL="381000" indent="-381000" algn="ctr" eaLnBrk="1" hangingPunct="1">
              <a:lnSpc>
                <a:spcPct val="90000"/>
              </a:lnSpc>
              <a:buFontTx/>
              <a:buNone/>
            </a:pPr>
            <a:r>
              <a:rPr lang="en-US" altLang="zh-CN" sz="2400" b="1" i="1" smtClean="0">
                <a:solidFill>
                  <a:schemeClr val="bg1"/>
                </a:solidFill>
              </a:rPr>
              <a:t>						Albert Einstein</a:t>
            </a:r>
          </a:p>
        </p:txBody>
      </p:sp>
      <p:pic>
        <p:nvPicPr>
          <p:cNvPr id="68612" name="Picture 2053" descr="C:\cee1770\Summer 2000\einst_7.jpg"/>
          <p:cNvPicPr>
            <a:picLocks noChangeAspect="1" noChangeArrowheads="1"/>
          </p:cNvPicPr>
          <p:nvPr/>
        </p:nvPicPr>
        <p:blipFill>
          <a:blip r:embed="rId3" cstate="print"/>
          <a:srcRect/>
          <a:stretch>
            <a:fillRect/>
          </a:stretch>
        </p:blipFill>
        <p:spPr bwMode="auto">
          <a:xfrm>
            <a:off x="0" y="0"/>
            <a:ext cx="2179638" cy="2276475"/>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27584" y="1645695"/>
            <a:ext cx="7488832" cy="523220"/>
          </a:xfrm>
          <a:prstGeom prst="rect">
            <a:avLst/>
          </a:prstGeom>
        </p:spPr>
        <p:txBody>
          <a:bodyPr wrap="square">
            <a:spAutoFit/>
          </a:bodyPr>
          <a:lstStyle/>
          <a:p>
            <a:pPr algn="ctr"/>
            <a:r>
              <a:rPr lang="zh-CN" altLang="en-US" dirty="0"/>
              <a:t>https://tp.wjx.top/vj/Q1uCcwE.aspx</a:t>
            </a:r>
          </a:p>
        </p:txBody>
      </p:sp>
      <p:sp>
        <p:nvSpPr>
          <p:cNvPr id="3" name="标题 2"/>
          <p:cNvSpPr>
            <a:spLocks noGrp="1"/>
          </p:cNvSpPr>
          <p:nvPr>
            <p:ph type="title"/>
          </p:nvPr>
        </p:nvSpPr>
        <p:spPr/>
        <p:txBody>
          <a:bodyPr/>
          <a:lstStyle/>
          <a:p>
            <a:r>
              <a:rPr lang="zh-CN" altLang="en-US" dirty="0" smtClean="0"/>
              <a:t>课前调查</a:t>
            </a:r>
            <a:endParaRPr lang="zh-CN" altLang="en-US" dirty="0"/>
          </a:p>
        </p:txBody>
      </p:sp>
      <p:pic>
        <p:nvPicPr>
          <p:cNvPr id="5" name="图片 4"/>
          <p:cNvPicPr>
            <a:picLocks noChangeAspect="1"/>
          </p:cNvPicPr>
          <p:nvPr/>
        </p:nvPicPr>
        <p:blipFill>
          <a:blip r:embed="rId2"/>
          <a:stretch>
            <a:fillRect/>
          </a:stretch>
        </p:blipFill>
        <p:spPr>
          <a:xfrm>
            <a:off x="2267744" y="2168915"/>
            <a:ext cx="3811336" cy="3811336"/>
          </a:xfrm>
          <a:prstGeom prst="rect">
            <a:avLst/>
          </a:prstGeom>
        </p:spPr>
      </p:pic>
    </p:spTree>
    <p:extLst>
      <p:ext uri="{BB962C8B-B14F-4D97-AF65-F5344CB8AC3E}">
        <p14:creationId xmlns:p14="http://schemas.microsoft.com/office/powerpoint/2010/main" val="338015842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179388" y="1052513"/>
            <a:ext cx="8964612" cy="55197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pAutoFit/>
          </a:bodyPr>
          <a:lstStyle>
            <a:lvl1pPr marL="533400" indent="-533400">
              <a:spcBef>
                <a:spcPct val="20000"/>
              </a:spcBef>
              <a:buChar char="•"/>
              <a:defRPr kumimoji="1" sz="3200">
                <a:solidFill>
                  <a:schemeClr val="tx1"/>
                </a:solidFill>
                <a:latin typeface="Times New Roman" panose="02020603050405020304" pitchFamily="18" charset="0"/>
                <a:ea typeface="黑体" panose="02010609060101010101" pitchFamily="49" charset="-122"/>
              </a:defRPr>
            </a:lvl1pPr>
            <a:lvl2pPr marL="990600" indent="-533400">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FontTx/>
              <a:buNone/>
            </a:pPr>
            <a:r>
              <a:rPr lang="zh-CN" altLang="en-US" b="0"/>
              <a:t>本讲主要内容 </a:t>
            </a:r>
            <a:r>
              <a:rPr lang="en-US" altLang="zh-CN" b="0"/>
              <a:t>Objective of First lesson</a:t>
            </a:r>
          </a:p>
          <a:p>
            <a:pPr lvl="1" eaLnBrk="1" hangingPunct="1">
              <a:spcBef>
                <a:spcPct val="0"/>
              </a:spcBef>
              <a:buFontTx/>
              <a:buAutoNum type="arabicPeriod"/>
            </a:pPr>
            <a:r>
              <a:rPr lang="zh-CN" altLang="en-US" b="0"/>
              <a:t>工程图的重要性</a:t>
            </a:r>
            <a:r>
              <a:rPr lang="en-US" altLang="zh-CN" b="0"/>
              <a:t>Describe why technical drawings are an effective communications system for technical ideas about designs and products. </a:t>
            </a:r>
          </a:p>
          <a:p>
            <a:pPr lvl="1" eaLnBrk="1" hangingPunct="1">
              <a:spcBef>
                <a:spcPct val="0"/>
              </a:spcBef>
              <a:buFontTx/>
              <a:buAutoNum type="arabicPeriod"/>
            </a:pPr>
            <a:r>
              <a:rPr lang="zh-CN" altLang="en-US" b="0"/>
              <a:t>工程图的发展历史</a:t>
            </a:r>
            <a:r>
              <a:rPr lang="en-US" altLang="zh-CN" b="0"/>
              <a:t>Discuss the historical development of engineering graphics. </a:t>
            </a:r>
          </a:p>
          <a:p>
            <a:pPr lvl="1" eaLnBrk="1" hangingPunct="1">
              <a:spcBef>
                <a:spcPct val="0"/>
              </a:spcBef>
              <a:buFontTx/>
              <a:buAutoNum type="arabicPeriod"/>
            </a:pPr>
            <a:r>
              <a:rPr kumimoji="0" lang="zh-CN" altLang="en-US" b="0"/>
              <a:t>图学的重要概念</a:t>
            </a:r>
            <a:r>
              <a:rPr kumimoji="0" lang="en-US" altLang="zh-CN" b="0"/>
              <a:t>D</a:t>
            </a:r>
            <a:r>
              <a:rPr lang="en-US" altLang="zh-CN" b="0"/>
              <a:t>efine important terms related to graphics communications. </a:t>
            </a:r>
          </a:p>
          <a:p>
            <a:pPr lvl="1" eaLnBrk="1" hangingPunct="1">
              <a:spcBef>
                <a:spcPct val="0"/>
              </a:spcBef>
              <a:buFontTx/>
              <a:buAutoNum type="arabicPeriod"/>
            </a:pPr>
            <a:r>
              <a:rPr lang="zh-CN" altLang="en-US" b="0"/>
              <a:t>工程图标准和规范</a:t>
            </a:r>
            <a:r>
              <a:rPr lang="en-US" altLang="zh-CN" b="0"/>
              <a:t>Define standards and conventions as applied to technical drawings. </a:t>
            </a:r>
          </a:p>
          <a:p>
            <a:pPr lvl="1" eaLnBrk="1" hangingPunct="1">
              <a:spcBef>
                <a:spcPct val="0"/>
              </a:spcBef>
              <a:buFontTx/>
              <a:buAutoNum type="arabicPeriod"/>
            </a:pPr>
            <a:r>
              <a:rPr lang="zh-CN" altLang="en-US" b="0"/>
              <a:t>课程要求 </a:t>
            </a:r>
            <a:r>
              <a:rPr lang="en-US" altLang="zh-CN" b="0"/>
              <a:t>Course requirements</a:t>
            </a:r>
          </a:p>
          <a:p>
            <a:pPr eaLnBrk="1" hangingPunct="1">
              <a:spcBef>
                <a:spcPct val="0"/>
              </a:spcBef>
              <a:buFontTx/>
              <a:buAutoNum type="arabicPeriod"/>
            </a:pPr>
            <a:endParaRPr lang="en-US" altLang="zh-CN" sz="2400" b="0"/>
          </a:p>
          <a:p>
            <a:pPr>
              <a:spcBef>
                <a:spcPct val="0"/>
              </a:spcBef>
              <a:buFontTx/>
              <a:buAutoNum type="arabicPeriod"/>
            </a:pPr>
            <a:endParaRPr lang="en-US" altLang="zh-CN" sz="2000" b="0"/>
          </a:p>
        </p:txBody>
      </p:sp>
      <p:sp>
        <p:nvSpPr>
          <p:cNvPr id="6147" name="Rectangle 3"/>
          <p:cNvSpPr>
            <a:spLocks noChangeArrowheads="1"/>
          </p:cNvSpPr>
          <p:nvPr/>
        </p:nvSpPr>
        <p:spPr bwMode="auto">
          <a:xfrm>
            <a:off x="395288" y="188913"/>
            <a:ext cx="7772400" cy="765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lstStyle>
            <a:lvl1pPr>
              <a:spcBef>
                <a:spcPct val="20000"/>
              </a:spcBef>
              <a:buChar char="•"/>
              <a:defRPr kumimoji="1" sz="3200">
                <a:solidFill>
                  <a:schemeClr val="tx1"/>
                </a:solidFill>
                <a:latin typeface="Times New Roman" panose="02020603050405020304" pitchFamily="18" charset="0"/>
                <a:ea typeface="黑体" panose="02010609060101010101" pitchFamily="49" charset="-122"/>
              </a:defRPr>
            </a:lvl1pPr>
            <a:lvl2pPr marL="742950" indent="-285750">
              <a:spcBef>
                <a:spcPct val="20000"/>
              </a:spcBef>
              <a:buChar char="–"/>
              <a:defRPr kumimoji="1" sz="2800">
                <a:solidFill>
                  <a:schemeClr val="tx1"/>
                </a:solidFill>
                <a:latin typeface="Times New Roman" panose="02020603050405020304" pitchFamily="18" charset="0"/>
                <a:ea typeface="黑体" panose="02010609060101010101" pitchFamily="49" charset="-122"/>
              </a:defRPr>
            </a:lvl2pPr>
            <a:lvl3pPr marL="1143000" indent="-228600">
              <a:spcBef>
                <a:spcPct val="20000"/>
              </a:spcBef>
              <a:buChar char="•"/>
              <a:defRPr kumimoji="1" sz="2400">
                <a:solidFill>
                  <a:schemeClr val="tx1"/>
                </a:solidFill>
                <a:latin typeface="Times New Roman" panose="02020603050405020304" pitchFamily="18" charset="0"/>
                <a:ea typeface="黑体" panose="02010609060101010101" pitchFamily="49" charset="-122"/>
              </a:defRPr>
            </a:lvl3pPr>
            <a:lvl4pPr marL="1600200" indent="-228600">
              <a:spcBef>
                <a:spcPct val="20000"/>
              </a:spcBef>
              <a:buChar char="–"/>
              <a:defRPr kumimoji="1" sz="2000">
                <a:solidFill>
                  <a:schemeClr val="tx1"/>
                </a:solidFill>
                <a:latin typeface="Times New Roman" panose="02020603050405020304" pitchFamily="18" charset="0"/>
                <a:ea typeface="黑体" panose="02010609060101010101" pitchFamily="49" charset="-122"/>
              </a:defRPr>
            </a:lvl4pPr>
            <a:lvl5pPr marL="2057400" indent="-228600">
              <a:spcBef>
                <a:spcPct val="20000"/>
              </a:spcBef>
              <a:buChar char="»"/>
              <a:defRPr kumimoji="1" sz="2000">
                <a:solidFill>
                  <a:schemeClr val="tx1"/>
                </a:solidFill>
                <a:latin typeface="Times New Roman" panose="02020603050405020304" pitchFamily="18" charset="0"/>
                <a:ea typeface="黑体" panose="02010609060101010101" pitchFamily="49" charset="-122"/>
              </a:defRPr>
            </a:lvl5pPr>
            <a:lvl6pPr marL="25146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6pPr>
            <a:lvl7pPr marL="29718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7pPr>
            <a:lvl8pPr marL="34290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8pPr>
            <a:lvl9pPr marL="3886200" indent="-228600" eaLnBrk="0" fontAlgn="base" hangingPunct="0">
              <a:spcBef>
                <a:spcPct val="20000"/>
              </a:spcBef>
              <a:spcAft>
                <a:spcPct val="0"/>
              </a:spcAft>
              <a:buChar char="»"/>
              <a:defRPr kumimoji="1" sz="2000">
                <a:solidFill>
                  <a:schemeClr val="tx1"/>
                </a:solidFill>
                <a:latin typeface="Times New Roman" panose="02020603050405020304" pitchFamily="18" charset="0"/>
                <a:ea typeface="黑体" panose="02010609060101010101" pitchFamily="49" charset="-122"/>
              </a:defRPr>
            </a:lvl9pPr>
          </a:lstStyle>
          <a:p>
            <a:pPr algn="ctr" eaLnBrk="1" hangingPunct="1">
              <a:spcBef>
                <a:spcPct val="0"/>
              </a:spcBef>
              <a:buFontTx/>
              <a:buNone/>
            </a:pPr>
            <a:r>
              <a:rPr lang="zh-CN" altLang="en-US" sz="4000" b="0">
                <a:solidFill>
                  <a:schemeClr val="tx2"/>
                </a:solidFill>
              </a:rPr>
              <a:t>第一讲 绪论    </a:t>
            </a:r>
            <a:r>
              <a:rPr lang="en-US" altLang="zh-CN" sz="2800" b="0">
                <a:solidFill>
                  <a:schemeClr val="tx2"/>
                </a:solidFill>
              </a:rPr>
              <a:t>Lesson 1</a:t>
            </a:r>
            <a:r>
              <a:rPr lang="en-US" altLang="zh-CN" sz="4000" b="0">
                <a:solidFill>
                  <a:schemeClr val="tx2"/>
                </a:solidFill>
              </a:rPr>
              <a:t> </a:t>
            </a:r>
            <a:r>
              <a:rPr lang="en-US" altLang="zh-CN" sz="2800" b="0">
                <a:solidFill>
                  <a:schemeClr val="tx2"/>
                </a:solidFill>
              </a:rPr>
              <a:t>Overview</a:t>
            </a:r>
          </a:p>
        </p:txBody>
      </p:sp>
    </p:spTree>
    <p:extLst>
      <p:ext uri="{BB962C8B-B14F-4D97-AF65-F5344CB8AC3E}">
        <p14:creationId xmlns:p14="http://schemas.microsoft.com/office/powerpoint/2010/main" val="210485177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a:xfrm>
            <a:off x="0" y="285728"/>
            <a:ext cx="8134350" cy="1143000"/>
          </a:xfrm>
        </p:spPr>
        <p:txBody>
          <a:bodyPr/>
          <a:lstStyle/>
          <a:p>
            <a:pPr algn="l" eaLnBrk="1" hangingPunct="1"/>
            <a:r>
              <a:rPr lang="en-US" altLang="zh-CN" sz="3600" b="1" dirty="0" smtClean="0">
                <a:latin typeface="华光仿宋一_CNKI" pitchFamily="2" charset="-122"/>
                <a:ea typeface="华光仿宋一_CNKI" pitchFamily="2" charset="-122"/>
              </a:rPr>
              <a:t>1.1 </a:t>
            </a:r>
            <a:r>
              <a:rPr lang="zh-CN" altLang="en-US" sz="3600" b="1" dirty="0" smtClean="0">
                <a:latin typeface="华光仿宋一_CNKI" pitchFamily="2" charset="-122"/>
                <a:ea typeface="华光仿宋一_CNKI" pitchFamily="2" charset="-122"/>
              </a:rPr>
              <a:t>工程图的重要性</a:t>
            </a:r>
            <a:r>
              <a:rPr lang="en-US" altLang="zh-CN" sz="1800" b="1" dirty="0" smtClean="0">
                <a:latin typeface="华光仿宋一_CNKI" pitchFamily="2" charset="-122"/>
                <a:ea typeface="华光仿宋一_CNKI" pitchFamily="2" charset="-122"/>
              </a:rPr>
              <a:t> </a:t>
            </a:r>
          </a:p>
        </p:txBody>
      </p:sp>
      <p:sp>
        <p:nvSpPr>
          <p:cNvPr id="107525" name="Rectangle 5"/>
          <p:cNvSpPr>
            <a:spLocks noChangeArrowheads="1"/>
          </p:cNvSpPr>
          <p:nvPr/>
        </p:nvSpPr>
        <p:spPr bwMode="auto">
          <a:xfrm>
            <a:off x="395288" y="1500174"/>
            <a:ext cx="8748712" cy="4249240"/>
          </a:xfrm>
          <a:prstGeom prst="rect">
            <a:avLst/>
          </a:prstGeom>
          <a:noFill/>
          <a:ln w="9525">
            <a:noFill/>
            <a:miter lim="800000"/>
          </a:ln>
        </p:spPr>
        <p:txBody>
          <a:bodyPr anchor="ctr">
            <a:spAutoFit/>
          </a:bodyPr>
          <a:lstStyle/>
          <a:p>
            <a:pPr eaLnBrk="1" hangingPunct="1">
              <a:lnSpc>
                <a:spcPct val="150000"/>
              </a:lnSpc>
            </a:pPr>
            <a:r>
              <a:rPr lang="zh-CN" altLang="en-US" b="0" dirty="0">
                <a:latin typeface="华光仿宋一_CNKI" pitchFamily="2" charset="-122"/>
                <a:ea typeface="华光仿宋一_CNKI" pitchFamily="2" charset="-122"/>
              </a:rPr>
              <a:t>工程图是表达设计过程的完整的实际语言，用于</a:t>
            </a:r>
            <a:r>
              <a:rPr lang="zh-CN" altLang="en-US" b="0" dirty="0" smtClean="0">
                <a:latin typeface="华光仿宋一_CNKI" pitchFamily="2" charset="-122"/>
                <a:ea typeface="华光仿宋一_CNKI" pitchFamily="2" charset="-122"/>
              </a:rPr>
              <a:t>：</a:t>
            </a:r>
            <a:r>
              <a:rPr lang="en-US" altLang="zh-CN" b="0" dirty="0" smtClean="0">
                <a:latin typeface="华光仿宋一_CNKI" pitchFamily="2" charset="-122"/>
                <a:ea typeface="华光仿宋一_CNKI" pitchFamily="2" charset="-122"/>
              </a:rPr>
              <a:t> </a:t>
            </a:r>
            <a:endParaRPr lang="zh-CN" altLang="en-US" sz="1800" b="0" dirty="0">
              <a:latin typeface="华光仿宋一_CNKI" pitchFamily="2" charset="-122"/>
              <a:ea typeface="华光仿宋一_CNKI" pitchFamily="2" charset="-122"/>
            </a:endParaRPr>
          </a:p>
          <a:p>
            <a:pPr lvl="1" eaLnBrk="1" hangingPunct="1">
              <a:lnSpc>
                <a:spcPct val="150000"/>
              </a:lnSpc>
              <a:buFontTx/>
              <a:buChar char="•"/>
            </a:pPr>
            <a:r>
              <a:rPr lang="zh-CN" altLang="en-US" b="0" dirty="0">
                <a:latin typeface="华光仿宋一_CNKI" pitchFamily="2" charset="-122"/>
                <a:ea typeface="华光仿宋一_CNKI" pitchFamily="2" charset="-122"/>
              </a:rPr>
              <a:t> 交流设计思想</a:t>
            </a:r>
            <a:r>
              <a:rPr lang="zh-CN" altLang="en-US" sz="2000" b="0" dirty="0">
                <a:latin typeface="华光仿宋一_CNKI" pitchFamily="2" charset="-122"/>
                <a:ea typeface="华光仿宋一_CNKI" pitchFamily="2" charset="-122"/>
              </a:rPr>
              <a:t>（</a:t>
            </a:r>
            <a:r>
              <a:rPr lang="en-US" altLang="zh-CN" sz="2000" b="0" dirty="0">
                <a:latin typeface="华光仿宋一_CNKI" pitchFamily="2" charset="-122"/>
                <a:ea typeface="华光仿宋一_CNKI" pitchFamily="2" charset="-122"/>
              </a:rPr>
              <a:t>Communicating </a:t>
            </a:r>
            <a:r>
              <a:rPr lang="zh-CN" altLang="en-US" sz="2000" b="0" dirty="0">
                <a:latin typeface="华光仿宋一_CNKI" pitchFamily="2" charset="-122"/>
                <a:ea typeface="华光仿宋一_CNKI" pitchFamily="2" charset="-122"/>
              </a:rPr>
              <a:t>）</a:t>
            </a:r>
          </a:p>
          <a:p>
            <a:pPr lvl="1" eaLnBrk="1" hangingPunct="1">
              <a:lnSpc>
                <a:spcPct val="150000"/>
              </a:lnSpc>
              <a:buFontTx/>
              <a:buChar char="•"/>
            </a:pPr>
            <a:r>
              <a:rPr lang="zh-CN" altLang="en-US" b="0" dirty="0">
                <a:latin typeface="华光仿宋一_CNKI" pitchFamily="2" charset="-122"/>
                <a:ea typeface="华光仿宋一_CNKI" pitchFamily="2" charset="-122"/>
              </a:rPr>
              <a:t> 解决问题 </a:t>
            </a:r>
            <a:r>
              <a:rPr lang="zh-CN" altLang="en-US" sz="2000" b="0" dirty="0">
                <a:latin typeface="华光仿宋一_CNKI" pitchFamily="2" charset="-122"/>
                <a:ea typeface="华光仿宋一_CNKI" pitchFamily="2" charset="-122"/>
              </a:rPr>
              <a:t>（</a:t>
            </a:r>
            <a:r>
              <a:rPr lang="en-US" altLang="zh-CN" sz="2000" b="0" dirty="0">
                <a:latin typeface="华光仿宋一_CNKI" pitchFamily="2" charset="-122"/>
                <a:ea typeface="华光仿宋一_CNKI" pitchFamily="2" charset="-122"/>
              </a:rPr>
              <a:t>Solving problems </a:t>
            </a:r>
            <a:r>
              <a:rPr lang="zh-CN" altLang="en-US" sz="2000" b="0" dirty="0">
                <a:latin typeface="华光仿宋一_CNKI" pitchFamily="2" charset="-122"/>
                <a:ea typeface="华光仿宋一_CNKI" pitchFamily="2" charset="-122"/>
              </a:rPr>
              <a:t>）</a:t>
            </a:r>
          </a:p>
          <a:p>
            <a:pPr lvl="1" eaLnBrk="1" hangingPunct="1">
              <a:lnSpc>
                <a:spcPct val="150000"/>
              </a:lnSpc>
              <a:buFontTx/>
              <a:buChar char="•"/>
            </a:pPr>
            <a:r>
              <a:rPr lang="zh-CN" altLang="en-US" b="0" dirty="0">
                <a:latin typeface="华光仿宋一_CNKI" pitchFamily="2" charset="-122"/>
                <a:ea typeface="华光仿宋一_CNKI" pitchFamily="2" charset="-122"/>
              </a:rPr>
              <a:t> 快速准确描述物体</a:t>
            </a:r>
            <a:r>
              <a:rPr lang="zh-CN" altLang="en-US" sz="2000" b="0" dirty="0">
                <a:latin typeface="华光仿宋一_CNKI" pitchFamily="2" charset="-122"/>
                <a:ea typeface="华光仿宋一_CNKI" pitchFamily="2" charset="-122"/>
              </a:rPr>
              <a:t>（</a:t>
            </a:r>
            <a:r>
              <a:rPr lang="en-US" altLang="zh-CN" sz="2000" b="0" dirty="0">
                <a:latin typeface="华光仿宋一_CNKI" pitchFamily="2" charset="-122"/>
                <a:ea typeface="华光仿宋一_CNKI" pitchFamily="2" charset="-122"/>
              </a:rPr>
              <a:t>Quickly and accurately visualizing objects.</a:t>
            </a:r>
            <a:r>
              <a:rPr lang="zh-CN" altLang="en-US" sz="2000" b="0" dirty="0">
                <a:latin typeface="华光仿宋一_CNKI" pitchFamily="2" charset="-122"/>
                <a:ea typeface="华光仿宋一_CNKI" pitchFamily="2" charset="-122"/>
              </a:rPr>
              <a:t>）</a:t>
            </a:r>
            <a:r>
              <a:rPr lang="zh-CN" altLang="en-US" sz="2400" b="0" dirty="0">
                <a:latin typeface="华光仿宋一_CNKI" pitchFamily="2" charset="-122"/>
                <a:ea typeface="华光仿宋一_CNKI" pitchFamily="2" charset="-122"/>
              </a:rPr>
              <a:t> </a:t>
            </a:r>
          </a:p>
          <a:p>
            <a:pPr lvl="1" eaLnBrk="1" hangingPunct="1">
              <a:lnSpc>
                <a:spcPct val="150000"/>
              </a:lnSpc>
              <a:buFontTx/>
              <a:buChar char="•"/>
            </a:pPr>
            <a:r>
              <a:rPr lang="zh-CN" altLang="en-US" b="0" dirty="0">
                <a:latin typeface="华光仿宋一_CNKI" pitchFamily="2" charset="-122"/>
                <a:ea typeface="华光仿宋一_CNKI" pitchFamily="2" charset="-122"/>
              </a:rPr>
              <a:t> 执行分析 </a:t>
            </a:r>
            <a:r>
              <a:rPr lang="zh-CN" altLang="en-US" sz="2000" b="0" dirty="0">
                <a:latin typeface="华光仿宋一_CNKI" pitchFamily="2" charset="-122"/>
                <a:ea typeface="华光仿宋一_CNKI" pitchFamily="2" charset="-122"/>
              </a:rPr>
              <a:t>（</a:t>
            </a:r>
            <a:r>
              <a:rPr lang="en-US" altLang="zh-CN" sz="2000" b="0" dirty="0">
                <a:latin typeface="华光仿宋一_CNKI" pitchFamily="2" charset="-122"/>
                <a:ea typeface="华光仿宋一_CNKI" pitchFamily="2" charset="-122"/>
              </a:rPr>
              <a:t>Conducting analyses. )</a:t>
            </a:r>
          </a:p>
          <a:p>
            <a:pPr>
              <a:lnSpc>
                <a:spcPct val="150000"/>
              </a:lnSpc>
            </a:pPr>
            <a:endParaRPr lang="en-US" altLang="zh-CN" sz="1800" b="0" dirty="0">
              <a:latin typeface="华光仿宋一_CNKI" pitchFamily="2" charset="-122"/>
              <a:ea typeface="华光仿宋一_CNKI" pitchFamily="2" charset="-122"/>
            </a:endParaRP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107525"/>
                                        </p:tgtEl>
                                        <p:attrNameLst>
                                          <p:attrName>style.visibility</p:attrName>
                                        </p:attrNameLst>
                                      </p:cBhvr>
                                      <p:to>
                                        <p:strVal val="visible"/>
                                      </p:to>
                                    </p:set>
                                    <p:animEffect transition="in" filter="wipe(up)">
                                      <p:cBhvr>
                                        <p:cTn id="7" dur="500"/>
                                        <p:tgtEl>
                                          <p:spTgt spid="1075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7525" grpId="0"/>
    </p:bldLst>
  </p:timing>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a:xfrm>
            <a:off x="179388" y="-26988"/>
            <a:ext cx="8424862" cy="1430338"/>
          </a:xfrm>
        </p:spPr>
        <p:txBody>
          <a:bodyPr/>
          <a:lstStyle/>
          <a:p>
            <a:pPr eaLnBrk="1" hangingPunct="1"/>
            <a:r>
              <a:rPr lang="en-US" altLang="zh-CN" sz="4000" b="1" dirty="0" smtClean="0"/>
              <a:t/>
            </a:r>
            <a:br>
              <a:rPr lang="en-US" altLang="zh-CN" sz="4000" b="1" dirty="0" smtClean="0"/>
            </a:br>
            <a:r>
              <a:rPr lang="zh-CN" altLang="en-US" sz="4000" b="1" dirty="0" smtClean="0"/>
              <a:t>人类的表达和交流系统</a:t>
            </a:r>
            <a:br>
              <a:rPr lang="zh-CN" altLang="en-US" sz="4000" b="1" dirty="0" smtClean="0"/>
            </a:br>
            <a:r>
              <a:rPr lang="en-US" altLang="zh-CN" sz="2400" b="1" dirty="0" smtClean="0"/>
              <a:t> </a:t>
            </a:r>
            <a:endParaRPr lang="en-US" altLang="zh-CN" sz="2400" dirty="0" smtClean="0"/>
          </a:p>
        </p:txBody>
      </p:sp>
      <p:sp>
        <p:nvSpPr>
          <p:cNvPr id="13315" name="Rectangle 3"/>
          <p:cNvSpPr>
            <a:spLocks noGrp="1" noChangeArrowheads="1"/>
          </p:cNvSpPr>
          <p:nvPr>
            <p:ph type="body" idx="1"/>
          </p:nvPr>
        </p:nvSpPr>
        <p:spPr>
          <a:xfrm>
            <a:off x="323850" y="1339850"/>
            <a:ext cx="8496300" cy="4114800"/>
          </a:xfrm>
        </p:spPr>
        <p:txBody>
          <a:bodyPr/>
          <a:lstStyle/>
          <a:p>
            <a:pPr eaLnBrk="1" hangingPunct="1">
              <a:lnSpc>
                <a:spcPct val="90000"/>
              </a:lnSpc>
              <a:defRPr/>
            </a:pPr>
            <a:r>
              <a:rPr lang="zh-CN" altLang="en-US" sz="2800" dirty="0"/>
              <a:t>语言和文字</a:t>
            </a:r>
            <a:r>
              <a:rPr lang="en-US" altLang="zh-CN" sz="1600" dirty="0"/>
              <a:t>Spoken language and writing are highly refined communications systems that humans use to express emotions, information, and other needs. </a:t>
            </a:r>
            <a:endParaRPr lang="en-US" altLang="zh-CN" sz="2800" dirty="0"/>
          </a:p>
          <a:p>
            <a:pPr eaLnBrk="1" hangingPunct="1">
              <a:lnSpc>
                <a:spcPct val="90000"/>
              </a:lnSpc>
              <a:defRPr/>
            </a:pPr>
            <a:r>
              <a:rPr lang="zh-CN" altLang="en-US" sz="2800" dirty="0"/>
              <a:t>数字</a:t>
            </a:r>
            <a:r>
              <a:rPr lang="en-US" altLang="zh-CN" sz="1600" dirty="0"/>
              <a:t>Mathematics is an abstract, symbol-based communications system built on formal human logic. </a:t>
            </a:r>
          </a:p>
          <a:p>
            <a:pPr eaLnBrk="1" hangingPunct="1">
              <a:lnSpc>
                <a:spcPct val="90000"/>
              </a:lnSpc>
              <a:defRPr/>
            </a:pPr>
            <a:r>
              <a:rPr lang="zh-CN" altLang="en-US" sz="2800" dirty="0"/>
              <a:t>图形</a:t>
            </a:r>
            <a:r>
              <a:rPr lang="en-US" altLang="zh-CN" sz="1600" dirty="0"/>
              <a:t>Graphics is a visual communications language incorporating text, images, and numeric information</a:t>
            </a:r>
            <a:r>
              <a:rPr lang="en-US" altLang="zh-CN" sz="2800" dirty="0"/>
              <a:t>. </a:t>
            </a:r>
          </a:p>
          <a:p>
            <a:pPr marL="0" indent="0" algn="ctr" eaLnBrk="1" hangingPunct="1">
              <a:lnSpc>
                <a:spcPct val="90000"/>
              </a:lnSpc>
              <a:buFontTx/>
              <a:buNone/>
              <a:defRPr/>
            </a:pPr>
            <a:r>
              <a:rPr lang="en-US" altLang="zh-CN" sz="1600" dirty="0"/>
              <a:t>Egyptian hieroglyphics were abstract pictures used for communication. </a:t>
            </a:r>
          </a:p>
          <a:p>
            <a:pPr eaLnBrk="1" hangingPunct="1">
              <a:lnSpc>
                <a:spcPct val="90000"/>
              </a:lnSpc>
              <a:defRPr/>
            </a:pPr>
            <a:endParaRPr lang="en-US" altLang="zh-CN" sz="2800" dirty="0"/>
          </a:p>
        </p:txBody>
      </p:sp>
      <p:pic>
        <p:nvPicPr>
          <p:cNvPr id="15364" name="Picture 4" descr="imagesCAIPQGGP"/>
          <p:cNvPicPr>
            <a:picLocks noChangeAspect="1" noChangeArrowheads="1"/>
          </p:cNvPicPr>
          <p:nvPr/>
        </p:nvPicPr>
        <p:blipFill>
          <a:blip r:embed="rId3" cstate="print"/>
          <a:srcRect/>
          <a:stretch>
            <a:fillRect/>
          </a:stretch>
        </p:blipFill>
        <p:spPr bwMode="auto">
          <a:xfrm>
            <a:off x="4644008" y="4077072"/>
            <a:ext cx="2627312" cy="2170112"/>
          </a:xfrm>
          <a:prstGeom prst="rect">
            <a:avLst/>
          </a:prstGeom>
          <a:noFill/>
          <a:ln w="9525">
            <a:noFill/>
            <a:miter lim="800000"/>
            <a:headEnd/>
            <a:tailEnd/>
          </a:ln>
        </p:spPr>
      </p:pic>
      <p:pic>
        <p:nvPicPr>
          <p:cNvPr id="6" name="Picture 10" descr="220px-20,000_Year_Old_Cave_Paintings_Hyena"/>
          <p:cNvPicPr>
            <a:picLocks noChangeAspect="1" noChangeArrowheads="1"/>
          </p:cNvPicPr>
          <p:nvPr/>
        </p:nvPicPr>
        <p:blipFill>
          <a:blip r:embed="rId4" cstate="print"/>
          <a:srcRect/>
          <a:stretch>
            <a:fillRect/>
          </a:stretch>
        </p:blipFill>
        <p:spPr bwMode="auto">
          <a:xfrm>
            <a:off x="1142976" y="4071942"/>
            <a:ext cx="3211513" cy="2205037"/>
          </a:xfrm>
          <a:prstGeom prst="rect">
            <a:avLst/>
          </a:prstGeom>
          <a:noFill/>
          <a:ln w="9525">
            <a:noFill/>
            <a:miter lim="800000"/>
            <a:headEnd/>
            <a:tailEnd/>
          </a:ln>
        </p:spPr>
      </p:pic>
    </p:spTree>
  </p:cSld>
  <p:clrMapOvr>
    <a:masterClrMapping/>
  </p:clrMapOv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3970" name="Picture 2" descr="http://pic16.nipic.com/20110926/1269475_153822254164_2.jpg"/>
          <p:cNvPicPr>
            <a:picLocks noChangeAspect="1" noChangeArrowheads="1"/>
          </p:cNvPicPr>
          <p:nvPr/>
        </p:nvPicPr>
        <p:blipFill>
          <a:blip r:embed="rId4" cstate="print"/>
          <a:srcRect l="49741" t="2264" r="1074" b="2646"/>
          <a:stretch>
            <a:fillRect/>
          </a:stretch>
        </p:blipFill>
        <p:spPr bwMode="auto">
          <a:xfrm>
            <a:off x="6012161" y="2240293"/>
            <a:ext cx="3131840" cy="4617707"/>
          </a:xfrm>
          <a:prstGeom prst="rect">
            <a:avLst/>
          </a:prstGeom>
          <a:noFill/>
        </p:spPr>
      </p:pic>
      <p:sp>
        <p:nvSpPr>
          <p:cNvPr id="116738" name="Rectangle 2"/>
          <p:cNvSpPr>
            <a:spLocks noGrp="1" noChangeArrowheads="1"/>
          </p:cNvSpPr>
          <p:nvPr>
            <p:ph type="title"/>
          </p:nvPr>
        </p:nvSpPr>
        <p:spPr>
          <a:xfrm>
            <a:off x="684213" y="-26988"/>
            <a:ext cx="7772400" cy="1143001"/>
          </a:xfrm>
        </p:spPr>
        <p:txBody>
          <a:bodyPr/>
          <a:lstStyle/>
          <a:p>
            <a:pPr eaLnBrk="1" hangingPunct="1"/>
            <a:r>
              <a:rPr lang="zh-CN" altLang="en-US" smtClean="0">
                <a:solidFill>
                  <a:schemeClr val="tx1"/>
                </a:solidFill>
                <a:latin typeface="华光仿宋一_CNKI" pitchFamily="2" charset="-122"/>
                <a:ea typeface="华光仿宋一_CNKI" pitchFamily="2" charset="-122"/>
              </a:rPr>
              <a:t>（中国风箱）</a:t>
            </a:r>
            <a:r>
              <a:rPr lang="en-US" altLang="zh-CN" smtClean="0">
                <a:solidFill>
                  <a:schemeClr val="tx1"/>
                </a:solidFill>
                <a:latin typeface="华光仿宋一_CNKI" pitchFamily="2" charset="-122"/>
                <a:ea typeface="华光仿宋一_CNKI" pitchFamily="2" charset="-122"/>
              </a:rPr>
              <a:t>Chinese bellows</a:t>
            </a:r>
          </a:p>
        </p:txBody>
      </p:sp>
      <p:pic>
        <p:nvPicPr>
          <p:cNvPr id="18435" name="Picture 3"/>
          <p:cNvPicPr>
            <a:picLocks noChangeAspect="1" noChangeArrowheads="1"/>
          </p:cNvPicPr>
          <p:nvPr/>
        </p:nvPicPr>
        <p:blipFill>
          <a:blip r:embed="rId5" cstate="print">
            <a:clrChange>
              <a:clrFrom>
                <a:srgbClr val="FFFFFF"/>
              </a:clrFrom>
              <a:clrTo>
                <a:srgbClr val="FFFFFF">
                  <a:alpha val="0"/>
                </a:srgbClr>
              </a:clrTo>
            </a:clrChange>
          </a:blip>
          <a:srcRect/>
          <a:stretch>
            <a:fillRect/>
          </a:stretch>
        </p:blipFill>
        <p:spPr bwMode="auto">
          <a:xfrm>
            <a:off x="611188" y="908050"/>
            <a:ext cx="5734050" cy="5084763"/>
          </a:xfrm>
          <a:prstGeom prst="rect">
            <a:avLst/>
          </a:prstGeom>
          <a:noFill/>
          <a:ln w="9525">
            <a:noFill/>
            <a:miter lim="800000"/>
            <a:headEnd/>
            <a:tailEnd/>
          </a:ln>
        </p:spPr>
      </p:pic>
      <p:sp>
        <p:nvSpPr>
          <p:cNvPr id="116740" name="Text Box 4"/>
          <p:cNvSpPr txBox="1">
            <a:spLocks noChangeArrowheads="1"/>
          </p:cNvSpPr>
          <p:nvPr/>
        </p:nvSpPr>
        <p:spPr bwMode="auto">
          <a:xfrm>
            <a:off x="250825" y="4364038"/>
            <a:ext cx="5780088" cy="1292225"/>
          </a:xfrm>
          <a:prstGeom prst="rect">
            <a:avLst/>
          </a:prstGeom>
          <a:noFill/>
          <a:ln w="9525">
            <a:noFill/>
            <a:miter lim="800000"/>
          </a:ln>
        </p:spPr>
        <p:txBody>
          <a:bodyPr>
            <a:spAutoFit/>
          </a:bodyPr>
          <a:lstStyle/>
          <a:p>
            <a:pPr algn="l" eaLnBrk="0" hangingPunct="0">
              <a:spcBef>
                <a:spcPct val="50000"/>
              </a:spcBef>
            </a:pPr>
            <a:r>
              <a:rPr kumimoji="0" lang="zh-CN" altLang="en-US" sz="2400" dirty="0">
                <a:latin typeface="华光仿宋一_CNKI" pitchFamily="2" charset="-122"/>
                <a:ea typeface="华光仿宋一_CNKI" pitchFamily="2" charset="-122"/>
              </a:rPr>
              <a:t>双向</a:t>
            </a:r>
            <a:r>
              <a:rPr kumimoji="0" lang="zh-CN" altLang="en-US" sz="2400" b="0" dirty="0">
                <a:latin typeface="华光仿宋一_CNKI" pitchFamily="2" charset="-122"/>
                <a:ea typeface="华光仿宋一_CNKI" pitchFamily="2" charset="-122"/>
              </a:rPr>
              <a:t>鼓风</a:t>
            </a:r>
            <a:r>
              <a:rPr kumimoji="0" lang="en-US" altLang="zh-CN" sz="1800" b="0" dirty="0">
                <a:latin typeface="华光仿宋一_CNKI" pitchFamily="2" charset="-122"/>
                <a:ea typeface="华光仿宋一_CNKI" pitchFamily="2" charset="-122"/>
              </a:rPr>
              <a:t>Blew air on BOTH strokes, for a more consistent, hotter flame, resulting in higher temperatures which produce better metal flow in casting, and stronger forgings.</a:t>
            </a:r>
          </a:p>
        </p:txBody>
      </p:sp>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6738"/>
                                        </p:tgtEl>
                                        <p:attrNameLst>
                                          <p:attrName>style.visibility</p:attrName>
                                        </p:attrNameLst>
                                      </p:cBhvr>
                                      <p:to>
                                        <p:strVal val="visible"/>
                                      </p:to>
                                    </p:set>
                                    <p:animEffect transition="in" filter="blinds(horizontal)">
                                      <p:cBhvr>
                                        <p:cTn id="7" dur="500"/>
                                        <p:tgtEl>
                                          <p:spTgt spid="11673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childTnLst>
                                    <p:set>
                                      <p:cBhvr>
                                        <p:cTn id="11" dur="1" fill="hold">
                                          <p:stCondLst>
                                            <p:cond delay="0"/>
                                          </p:stCondLst>
                                        </p:cTn>
                                        <p:tgtEl>
                                          <p:spTgt spid="116740"/>
                                        </p:tgtEl>
                                        <p:attrNameLst>
                                          <p:attrName>style.visibility</p:attrName>
                                        </p:attrNameLst>
                                      </p:cBhvr>
                                      <p:to>
                                        <p:strVal val="visible"/>
                                      </p:to>
                                    </p:set>
                                    <p:animEffect transition="in" filter="wipe(left)">
                                      <p:cBhvr>
                                        <p:cTn id="12" dur="500"/>
                                        <p:tgtEl>
                                          <p:spTgt spid="116740"/>
                                        </p:tgtEl>
                                      </p:cBhvr>
                                    </p:animEffect>
                                  </p:childTnLst>
                                </p:cTn>
                              </p:par>
                              <p:par>
                                <p:cTn id="13" presetID="22" presetClass="entr" presetSubtype="4" fill="hold" nodeType="withEffect">
                                  <p:stCondLst>
                                    <p:cond delay="0"/>
                                  </p:stCondLst>
                                  <p:childTnLst>
                                    <p:set>
                                      <p:cBhvr>
                                        <p:cTn id="14" dur="1" fill="hold">
                                          <p:stCondLst>
                                            <p:cond delay="0"/>
                                          </p:stCondLst>
                                        </p:cTn>
                                        <p:tgtEl>
                                          <p:spTgt spid="83970"/>
                                        </p:tgtEl>
                                        <p:attrNameLst>
                                          <p:attrName>style.visibility</p:attrName>
                                        </p:attrNameLst>
                                      </p:cBhvr>
                                      <p:to>
                                        <p:strVal val="visible"/>
                                      </p:to>
                                    </p:set>
                                    <p:animEffect transition="in" filter="wipe(down)">
                                      <p:cBhvr>
                                        <p:cTn id="15" dur="500"/>
                                        <p:tgtEl>
                                          <p:spTgt spid="839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38" grpId="0"/>
      <p:bldP spid="116740"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Text Box 3"/>
          <p:cNvSpPr txBox="1">
            <a:spLocks noChangeArrowheads="1"/>
          </p:cNvSpPr>
          <p:nvPr/>
        </p:nvSpPr>
        <p:spPr bwMode="auto">
          <a:xfrm>
            <a:off x="285720" y="285728"/>
            <a:ext cx="7858180" cy="523220"/>
          </a:xfrm>
          <a:prstGeom prst="rect">
            <a:avLst/>
          </a:prstGeom>
          <a:noFill/>
          <a:ln w="9525">
            <a:noFill/>
            <a:miter lim="800000"/>
          </a:ln>
        </p:spPr>
        <p:txBody>
          <a:bodyPr wrap="square">
            <a:spAutoFit/>
          </a:bodyPr>
          <a:lstStyle/>
          <a:p>
            <a:pPr algn="l">
              <a:spcBef>
                <a:spcPct val="50000"/>
              </a:spcBef>
            </a:pPr>
            <a:r>
              <a:rPr lang="zh-CN" altLang="en-US" dirty="0"/>
              <a:t>为什么要画工程图</a:t>
            </a:r>
            <a:r>
              <a:rPr lang="zh-CN" altLang="en-US" sz="2000" dirty="0"/>
              <a:t>（</a:t>
            </a:r>
            <a:r>
              <a:rPr lang="en-US" altLang="zh-CN" sz="2000" dirty="0"/>
              <a:t>Why Drawing</a:t>
            </a:r>
            <a:r>
              <a:rPr lang="zh-CN" altLang="en-US" sz="2000" dirty="0"/>
              <a:t>）</a:t>
            </a:r>
            <a:r>
              <a:rPr lang="en-US" altLang="zh-CN" dirty="0" smtClean="0"/>
              <a:t>?  </a:t>
            </a:r>
            <a:endParaRPr lang="en-US" altLang="zh-CN" dirty="0"/>
          </a:p>
        </p:txBody>
      </p:sp>
      <p:sp>
        <p:nvSpPr>
          <p:cNvPr id="2" name="AutoShape 2" descr="c:\users\administrator\appdata\roaming\360se6\User Data\Temp\timg?image&amp;quality=80&amp;size=b9999_10000&amp;sec=1537165039357&amp;di=17ec41651b5c3540012591b090b3f6a6&amp;imgtype=0&amp;src=http:\\img4.artfoxlive.com\uploadFile\productImg\201511\l\1447408469591_58924_origin.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c:\users\administrator\appdata\roaming\360se6\User Data\Temp\timg?image&amp;quality=80&amp;size=b9999_10000&amp;sec=1537165039357&amp;di=17ec41651b5c3540012591b090b3f6a6&amp;imgtype=0&amp;src=http:\\img4.artfoxlive.com\uploadFile\productImg\201511\l\1447408469591_58924_origin.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4" name="AutoShape 6" descr="c:\users\administrator\appdata\roaming\360se6\User Data\Temp\timg?image&amp;quality=80&amp;size=b9999_10000&amp;sec=1537165089748&amp;di=d843268f532f40df516f54071f3ab06b&amp;imgtype=0&amp;src=http:\\file2.gucn.com\file\CurioPicfile\201008\Gucn_2010082666759125043Pic1.jp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68616" name="Picture 8"/>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660233" y="1257963"/>
            <a:ext cx="1947078" cy="36305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17" name="Picture 9"/>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3995936" y="1234315"/>
            <a:ext cx="2305093" cy="35735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8618" name="Picture 10"/>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460375" y="1234315"/>
            <a:ext cx="3315887" cy="354776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8616"/>
                                        </p:tgtEl>
                                        <p:attrNameLst>
                                          <p:attrName>style.visibility</p:attrName>
                                        </p:attrNameLst>
                                      </p:cBhvr>
                                      <p:to>
                                        <p:strVal val="visible"/>
                                      </p:to>
                                    </p:set>
                                    <p:animEffect transition="in" filter="fade">
                                      <p:cBhvr>
                                        <p:cTn id="7" dur="500"/>
                                        <p:tgtEl>
                                          <p:spTgt spid="686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68617"/>
                                        </p:tgtEl>
                                        <p:attrNameLst>
                                          <p:attrName>style.visibility</p:attrName>
                                        </p:attrNameLst>
                                      </p:cBhvr>
                                      <p:to>
                                        <p:strVal val="visible"/>
                                      </p:to>
                                    </p:set>
                                    <p:animEffect transition="in" filter="fade">
                                      <p:cBhvr>
                                        <p:cTn id="12" dur="500"/>
                                        <p:tgtEl>
                                          <p:spTgt spid="68617"/>
                                        </p:tgtEl>
                                      </p:cBhvr>
                                    </p:animEffect>
                                  </p:childTnLst>
                                </p:cTn>
                              </p:par>
                            </p:childTnLst>
                          </p:cTn>
                        </p:par>
                      </p:childTnLst>
                    </p:cTn>
                  </p:par>
                  <p:par>
                    <p:cTn id="13" fill="hold">
                      <p:stCondLst>
                        <p:cond delay="indefinite"/>
                      </p:stCondLst>
                      <p:childTnLst>
                        <p:par>
                          <p:cTn id="14" fill="hold">
                            <p:stCondLst>
                              <p:cond delay="0"/>
                            </p:stCondLst>
                            <p:childTnLst>
                              <p:par>
                                <p:cTn id="15" presetID="6" presetClass="entr" presetSubtype="16" fill="hold" nodeType="clickEffect">
                                  <p:stCondLst>
                                    <p:cond delay="0"/>
                                  </p:stCondLst>
                                  <p:childTnLst>
                                    <p:set>
                                      <p:cBhvr>
                                        <p:cTn id="16" dur="1" fill="hold">
                                          <p:stCondLst>
                                            <p:cond delay="0"/>
                                          </p:stCondLst>
                                        </p:cTn>
                                        <p:tgtEl>
                                          <p:spTgt spid="68618"/>
                                        </p:tgtEl>
                                        <p:attrNameLst>
                                          <p:attrName>style.visibility</p:attrName>
                                        </p:attrNameLst>
                                      </p:cBhvr>
                                      <p:to>
                                        <p:strVal val="visible"/>
                                      </p:to>
                                    </p:set>
                                    <p:animEffect transition="in" filter="circle(in)">
                                      <p:cBhvr>
                                        <p:cTn id="17" dur="2000"/>
                                        <p:tgtEl>
                                          <p:spTgt spid="686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9637" name="Picture 5"/>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008970" y="0"/>
            <a:ext cx="3810000" cy="310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5604" name="Picture 4" descr="nasa_002"/>
          <p:cNvPicPr>
            <a:picLocks noChangeAspect="1" noChangeArrowheads="1"/>
          </p:cNvPicPr>
          <p:nvPr/>
        </p:nvPicPr>
        <p:blipFill>
          <a:blip r:embed="rId5" cstate="print"/>
          <a:srcRect/>
          <a:stretch>
            <a:fillRect/>
          </a:stretch>
        </p:blipFill>
        <p:spPr bwMode="auto">
          <a:xfrm>
            <a:off x="5785677" y="2564904"/>
            <a:ext cx="3271838" cy="4094162"/>
          </a:xfrm>
          <a:prstGeom prst="rect">
            <a:avLst/>
          </a:prstGeom>
          <a:noFill/>
          <a:ln w="9525">
            <a:noFill/>
            <a:miter lim="800000"/>
            <a:headEnd/>
            <a:tailEnd/>
          </a:ln>
        </p:spPr>
      </p:pic>
      <p:sp>
        <p:nvSpPr>
          <p:cNvPr id="2" name="AutoShape 2" descr="c:\users\administrator\appdata\roaming\360se6\User Data\Temp\timg?image&amp;quality=80&amp;size=b9999_10000&amp;sec=1537165830466&amp;di=6128d3db7a4944c63bf314724baf506c&amp;imgtype=0&amp;src=http:\\img1.cache.netease.com\catchpic\B\B8\B80BF50ED3E2F399947FB652DA70CB0B.jp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sp>
        <p:nvSpPr>
          <p:cNvPr id="3" name="AutoShape 4" descr="c:\users\administrator\appdata\roaming\360se6\User Data\Temp\timg?image&amp;quality=80&amp;size=b9999_10000&amp;sec=1537165830466&amp;di=6128d3db7a4944c63bf314724baf506c&amp;imgtype=0&amp;src=http:\\img1.cache.netease.com\catchpic\B\B8\B80BF50ED3E2F399947FB652DA70CB0B.jp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lstStyle/>
          <a:p>
            <a:endParaRPr lang="zh-CN" altLang="en-US"/>
          </a:p>
        </p:txBody>
      </p:sp>
      <p:pic>
        <p:nvPicPr>
          <p:cNvPr id="16386" name="Picture 3" descr="傲视同侪--全球十大发动机深度透析（图）"/>
          <p:cNvPicPr>
            <a:picLocks noChangeAspect="1" noChangeArrowheads="1"/>
          </p:cNvPicPr>
          <p:nvPr/>
        </p:nvPicPr>
        <p:blipFill>
          <a:blip r:embed="rId6" cstate="print">
            <a:clrChange>
              <a:clrFrom>
                <a:srgbClr val="FEFEFE"/>
              </a:clrFrom>
              <a:clrTo>
                <a:srgbClr val="FEFEFE">
                  <a:alpha val="0"/>
                </a:srgbClr>
              </a:clrTo>
            </a:clrChange>
          </a:blip>
          <a:srcRect/>
          <a:stretch>
            <a:fillRect/>
          </a:stretch>
        </p:blipFill>
        <p:spPr bwMode="auto">
          <a:xfrm>
            <a:off x="28676" y="2205661"/>
            <a:ext cx="3914775" cy="4292600"/>
          </a:xfrm>
          <a:prstGeom prst="rect">
            <a:avLst/>
          </a:prstGeom>
          <a:noFill/>
          <a:ln w="9525">
            <a:noFill/>
            <a:miter lim="800000"/>
            <a:headEnd/>
            <a:tailEnd/>
          </a:ln>
        </p:spPr>
      </p:pic>
    </p:spTree>
    <p:custDataLst>
      <p:tags r:id="rId1"/>
    </p:custData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16386"/>
                                        </p:tgtEl>
                                        <p:attrNameLst>
                                          <p:attrName>style.visibility</p:attrName>
                                        </p:attrNameLst>
                                      </p:cBhvr>
                                      <p:to>
                                        <p:strVal val="visible"/>
                                      </p:to>
                                    </p:set>
                                    <p:animEffect transition="in" filter="wipe(down)">
                                      <p:cBhvr>
                                        <p:cTn id="7" dur="500"/>
                                        <p:tgtEl>
                                          <p:spTgt spid="16386"/>
                                        </p:tgtEl>
                                      </p:cBhvr>
                                    </p:animEffect>
                                  </p:childTnLst>
                                </p:cTn>
                              </p:par>
                            </p:childTnLst>
                          </p:cTn>
                        </p:par>
                      </p:childTnLst>
                    </p:cTn>
                  </p:par>
                  <p:par>
                    <p:cTn id="8" fill="hold">
                      <p:stCondLst>
                        <p:cond delay="indefinite"/>
                      </p:stCondLst>
                      <p:childTnLst>
                        <p:par>
                          <p:cTn id="9" fill="hold">
                            <p:stCondLst>
                              <p:cond delay="0"/>
                            </p:stCondLst>
                            <p:childTnLst>
                              <p:par>
                                <p:cTn id="10" presetID="2" presetClass="entr" presetSubtype="2" fill="hold" nodeType="clickEffect">
                                  <p:stCondLst>
                                    <p:cond delay="0"/>
                                  </p:stCondLst>
                                  <p:childTnLst>
                                    <p:set>
                                      <p:cBhvr>
                                        <p:cTn id="11" dur="1" fill="hold">
                                          <p:stCondLst>
                                            <p:cond delay="0"/>
                                          </p:stCondLst>
                                        </p:cTn>
                                        <p:tgtEl>
                                          <p:spTgt spid="25604"/>
                                        </p:tgtEl>
                                        <p:attrNameLst>
                                          <p:attrName>style.visibility</p:attrName>
                                        </p:attrNameLst>
                                      </p:cBhvr>
                                      <p:to>
                                        <p:strVal val="visible"/>
                                      </p:to>
                                    </p:set>
                                    <p:anim calcmode="lin" valueType="num">
                                      <p:cBhvr additive="base">
                                        <p:cTn id="12" dur="500" fill="hold"/>
                                        <p:tgtEl>
                                          <p:spTgt spid="25604"/>
                                        </p:tgtEl>
                                        <p:attrNameLst>
                                          <p:attrName>ppt_x</p:attrName>
                                        </p:attrNameLst>
                                      </p:cBhvr>
                                      <p:tavLst>
                                        <p:tav tm="0">
                                          <p:val>
                                            <p:strVal val="1+#ppt_w/2"/>
                                          </p:val>
                                        </p:tav>
                                        <p:tav tm="100000">
                                          <p:val>
                                            <p:strVal val="#ppt_x"/>
                                          </p:val>
                                        </p:tav>
                                      </p:tavLst>
                                    </p:anim>
                                    <p:anim calcmode="lin" valueType="num">
                                      <p:cBhvr additive="base">
                                        <p:cTn id="13" dur="500" fill="hold"/>
                                        <p:tgtEl>
                                          <p:spTgt spid="25604"/>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0.4"/>
</p:tagLst>
</file>

<file path=ppt/tags/tag10.xml><?xml version="1.0" encoding="utf-8"?>
<p:tagLst xmlns:a="http://schemas.openxmlformats.org/drawingml/2006/main" xmlns:r="http://schemas.openxmlformats.org/officeDocument/2006/relationships" xmlns:p="http://schemas.openxmlformats.org/presentationml/2006/main">
  <p:tag name="TIMING" val="|17|1.1|3.6|5.3|1"/>
</p:tagLst>
</file>

<file path=ppt/tags/tag11.xml><?xml version="1.0" encoding="utf-8"?>
<p:tagLst xmlns:a="http://schemas.openxmlformats.org/drawingml/2006/main" xmlns:r="http://schemas.openxmlformats.org/officeDocument/2006/relationships" xmlns:p="http://schemas.openxmlformats.org/presentationml/2006/main">
  <p:tag name="TIMING" val="|1.7"/>
</p:tagLst>
</file>

<file path=ppt/tags/tag12.xml><?xml version="1.0" encoding="utf-8"?>
<p:tagLst xmlns:a="http://schemas.openxmlformats.org/drawingml/2006/main" xmlns:r="http://schemas.openxmlformats.org/officeDocument/2006/relationships" xmlns:p="http://schemas.openxmlformats.org/presentationml/2006/main">
  <p:tag name="TIMING" val="|13.2"/>
</p:tagLst>
</file>

<file path=ppt/tags/tag13.xml><?xml version="1.0" encoding="utf-8"?>
<p:tagLst xmlns:a="http://schemas.openxmlformats.org/drawingml/2006/main" xmlns:r="http://schemas.openxmlformats.org/officeDocument/2006/relationships" xmlns:p="http://schemas.openxmlformats.org/presentationml/2006/main">
  <p:tag name="TIMING" val="|0.9|2.5|7.3|30.8|28.4|2.3"/>
</p:tagLst>
</file>

<file path=ppt/tags/tag14.xml><?xml version="1.0" encoding="utf-8"?>
<p:tagLst xmlns:a="http://schemas.openxmlformats.org/drawingml/2006/main" xmlns:r="http://schemas.openxmlformats.org/officeDocument/2006/relationships" xmlns:p="http://schemas.openxmlformats.org/presentationml/2006/main">
  <p:tag name="TIMING" val="|1"/>
</p:tagLst>
</file>

<file path=ppt/tags/tag15.xml><?xml version="1.0" encoding="utf-8"?>
<p:tagLst xmlns:a="http://schemas.openxmlformats.org/drawingml/2006/main" xmlns:r="http://schemas.openxmlformats.org/officeDocument/2006/relationships" xmlns:p="http://schemas.openxmlformats.org/presentationml/2006/main">
  <p:tag name="TIMING" val="|2.3|21.8|1.9|3.1|4.1"/>
</p:tagLst>
</file>

<file path=ppt/tags/tag2.xml><?xml version="1.0" encoding="utf-8"?>
<p:tagLst xmlns:a="http://schemas.openxmlformats.org/drawingml/2006/main" xmlns:r="http://schemas.openxmlformats.org/officeDocument/2006/relationships" xmlns:p="http://schemas.openxmlformats.org/presentationml/2006/main">
  <p:tag name="TIMING" val="|33.5|3"/>
</p:tagLst>
</file>

<file path=ppt/tags/tag3.xml><?xml version="1.0" encoding="utf-8"?>
<p:tagLst xmlns:a="http://schemas.openxmlformats.org/drawingml/2006/main" xmlns:r="http://schemas.openxmlformats.org/officeDocument/2006/relationships" xmlns:p="http://schemas.openxmlformats.org/presentationml/2006/main">
  <p:tag name="TIMING" val="|4.8|6.4|15.9"/>
</p:tagLst>
</file>

<file path=ppt/tags/tag4.xml><?xml version="1.0" encoding="utf-8"?>
<p:tagLst xmlns:a="http://schemas.openxmlformats.org/drawingml/2006/main" xmlns:r="http://schemas.openxmlformats.org/officeDocument/2006/relationships" xmlns:p="http://schemas.openxmlformats.org/presentationml/2006/main">
  <p:tag name="TIMING" val="|6.2|2.9"/>
</p:tagLst>
</file>

<file path=ppt/tags/tag5.xml><?xml version="1.0" encoding="utf-8"?>
<p:tagLst xmlns:a="http://schemas.openxmlformats.org/drawingml/2006/main" xmlns:r="http://schemas.openxmlformats.org/officeDocument/2006/relationships" xmlns:p="http://schemas.openxmlformats.org/presentationml/2006/main">
  <p:tag name="TIMING" val="|11.7|1.8"/>
</p:tagLst>
</file>

<file path=ppt/tags/tag6.xml><?xml version="1.0" encoding="utf-8"?>
<p:tagLst xmlns:a="http://schemas.openxmlformats.org/drawingml/2006/main" xmlns:r="http://schemas.openxmlformats.org/officeDocument/2006/relationships" xmlns:p="http://schemas.openxmlformats.org/presentationml/2006/main">
  <p:tag name="TIMING" val="|59.3|0.3"/>
</p:tagLst>
</file>

<file path=ppt/tags/tag7.xml><?xml version="1.0" encoding="utf-8"?>
<p:tagLst xmlns:a="http://schemas.openxmlformats.org/drawingml/2006/main" xmlns:r="http://schemas.openxmlformats.org/officeDocument/2006/relationships" xmlns:p="http://schemas.openxmlformats.org/presentationml/2006/main">
  <p:tag name="TIMING" val="|18"/>
</p:tagLst>
</file>

<file path=ppt/tags/tag8.xml><?xml version="1.0" encoding="utf-8"?>
<p:tagLst xmlns:a="http://schemas.openxmlformats.org/drawingml/2006/main" xmlns:r="http://schemas.openxmlformats.org/officeDocument/2006/relationships" xmlns:p="http://schemas.openxmlformats.org/presentationml/2006/main">
  <p:tag name="TIMING" val="|50.2|1.6"/>
</p:tagLst>
</file>

<file path=ppt/tags/tag9.xml><?xml version="1.0" encoding="utf-8"?>
<p:tagLst xmlns:a="http://schemas.openxmlformats.org/drawingml/2006/main" xmlns:r="http://schemas.openxmlformats.org/officeDocument/2006/relationships" xmlns:p="http://schemas.openxmlformats.org/presentationml/2006/main">
  <p:tag name="TIMING" val="|13.6|5.3|17.2|14|1.2"/>
</p:tagLst>
</file>

<file path=ppt/theme/theme1.xml><?xml version="1.0" encoding="utf-8"?>
<a:theme xmlns:a="http://schemas.openxmlformats.org/drawingml/2006/main" name="默认设计模板">
  <a:themeElements>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默认设计模板">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none" lIns="91440" tIns="45720" rIns="91440" bIns="45720" numCol="1" anchor="t"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defRPr>
        </a:defPPr>
      </a:lst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spPr>
      <a:bodyPr vert="horz" wrap="none" lIns="91440" tIns="45720" rIns="91440" bIns="45720" numCol="1" anchor="t" anchorCtr="0" compatLnSpc="1">
        <a:spAutoFit/>
      </a:bodyPr>
      <a:lstStyle>
        <a:defPPr marL="0" marR="0" indent="0" algn="ctr" defTabSz="914400" rtl="0" eaLnBrk="1" fontAlgn="base" latinLnBrk="0" hangingPunct="1">
          <a:lnSpc>
            <a:spcPct val="100000"/>
          </a:lnSpc>
          <a:spcBef>
            <a:spcPct val="0"/>
          </a:spcBef>
          <a:spcAft>
            <a:spcPct val="0"/>
          </a:spcAft>
          <a:buClrTx/>
          <a:buSzTx/>
          <a:buFontTx/>
          <a:buNone/>
          <a:defRPr kumimoji="1" lang="zh-CN" altLang="en-US" sz="2800" b="1" i="0" u="none" strike="noStrike" cap="none" normalizeH="0" baseline="0" smtClean="0">
            <a:ln>
              <a:noFill/>
            </a:ln>
            <a:solidFill>
              <a:schemeClr val="tx1"/>
            </a:solidFill>
            <a:effectLst/>
            <a:latin typeface="Times New Roman" panose="02020603050405020304" pitchFamily="18" charset="0"/>
            <a:ea typeface="黑体" panose="02010609060101010101" pitchFamily="2" charset="-122"/>
          </a:defRPr>
        </a:defPPr>
      </a:lstStyle>
    </a:lnDef>
  </a:objectDefaults>
  <a:extraClrSchemeLst>
    <a:extraClrScheme>
      <a:clrScheme name="默认设计模板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默认设计模板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默认设计模板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默认设计模板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默认设计模板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默认设计模板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默认设计模板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411</TotalTime>
  <Words>1618</Words>
  <Application>Microsoft Office PowerPoint</Application>
  <PresentationFormat>全屏显示(4:3)</PresentationFormat>
  <Paragraphs>122</Paragraphs>
  <Slides>29</Slides>
  <Notes>21</Notes>
  <HiddenSlides>0</HiddenSlides>
  <MMClips>0</MMClips>
  <ScaleCrop>false</ScaleCrop>
  <HeadingPairs>
    <vt:vector size="8" baseType="variant">
      <vt:variant>
        <vt:lpstr>已用的字体</vt:lpstr>
      </vt:variant>
      <vt:variant>
        <vt:i4>8</vt:i4>
      </vt:variant>
      <vt:variant>
        <vt:lpstr>主题</vt:lpstr>
      </vt:variant>
      <vt:variant>
        <vt:i4>1</vt:i4>
      </vt:variant>
      <vt:variant>
        <vt:lpstr>嵌入 OLE 服务器</vt:lpstr>
      </vt:variant>
      <vt:variant>
        <vt:i4>1</vt:i4>
      </vt:variant>
      <vt:variant>
        <vt:lpstr>幻灯片标题</vt:lpstr>
      </vt:variant>
      <vt:variant>
        <vt:i4>29</vt:i4>
      </vt:variant>
    </vt:vector>
  </HeadingPairs>
  <TitlesOfParts>
    <vt:vector size="39" baseType="lpstr">
      <vt:lpstr>Dotum</vt:lpstr>
      <vt:lpstr>黑体</vt:lpstr>
      <vt:lpstr>华光仿宋一_CNKI</vt:lpstr>
      <vt:lpstr>宋体</vt:lpstr>
      <vt:lpstr>Tahoma</vt:lpstr>
      <vt:lpstr>Times New Roman</vt:lpstr>
      <vt:lpstr>Verdana</vt:lpstr>
      <vt:lpstr>Wingdings</vt:lpstr>
      <vt:lpstr>默认设计模板</vt:lpstr>
      <vt:lpstr>Image</vt:lpstr>
      <vt:lpstr>PowerPoint 演示文稿</vt:lpstr>
      <vt:lpstr>王  运巧    Wang Yunqiao Teacher  Wang Wang  Lao Shi</vt:lpstr>
      <vt:lpstr>课前调查</vt:lpstr>
      <vt:lpstr>PowerPoint 演示文稿</vt:lpstr>
      <vt:lpstr>1.1 工程图的重要性 </vt:lpstr>
      <vt:lpstr> 人类的表达和交流系统  </vt:lpstr>
      <vt:lpstr>（中国风箱）Chinese bellows</vt:lpstr>
      <vt:lpstr>PowerPoint 演示文稿</vt:lpstr>
      <vt:lpstr>PowerPoint 演示文稿</vt:lpstr>
      <vt:lpstr>PowerPoint 演示文稿</vt:lpstr>
      <vt:lpstr>PowerPoint 演示文稿</vt:lpstr>
      <vt:lpstr> 2.  图学发展历史 The History of Graphics Communications </vt:lpstr>
      <vt:lpstr>古希腊Ancient Greeks</vt:lpstr>
      <vt:lpstr>PowerPoint 演示文稿</vt:lpstr>
      <vt:lpstr>PowerPoint 演示文稿</vt:lpstr>
      <vt:lpstr>PowerPoint 演示文稿</vt:lpstr>
      <vt:lpstr>蒙若 Gaspard Monge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vt:lpstr>
    </vt:vector>
  </TitlesOfParts>
  <Company>bpec</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机械设计系列课（1)</dc:title>
  <dc:creator>bojm</dc:creator>
  <cp:lastModifiedBy>user</cp:lastModifiedBy>
  <cp:revision>170</cp:revision>
  <dcterms:created xsi:type="dcterms:W3CDTF">2001-02-12T13:04:00Z</dcterms:created>
  <dcterms:modified xsi:type="dcterms:W3CDTF">2021-09-06T05:39:54Z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2052-10.1.0.7698</vt:lpwstr>
  </property>
</Properties>
</file>