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wav" ContentType="audio/x-wav"/>
  <Default Extension="png" ContentType="image/png"/>
  <Default Extension="wmf" ContentType="image/x-wmf"/>
  <Default Extension="gif" ContentType="image/gif"/>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 id="2147483660" r:id="rId3"/>
  </p:sldMasterIdLst>
  <p:notesMasterIdLst>
    <p:notesMasterId r:id="rId7"/>
  </p:notesMasterIdLst>
  <p:sldIdLst>
    <p:sldId id="538" r:id="rId4"/>
    <p:sldId id="543" r:id="rId5"/>
    <p:sldId id="539" r:id="rId6"/>
    <p:sldId id="540" r:id="rId8"/>
    <p:sldId id="541" r:id="rId9"/>
    <p:sldId id="542" r:id="rId10"/>
    <p:sldId id="256" r:id="rId11"/>
    <p:sldId id="544" r:id="rId12"/>
    <p:sldId id="545" r:id="rId13"/>
    <p:sldId id="259" r:id="rId14"/>
    <p:sldId id="419" r:id="rId15"/>
    <p:sldId id="478" r:id="rId16"/>
    <p:sldId id="477" r:id="rId17"/>
    <p:sldId id="389" r:id="rId18"/>
    <p:sldId id="479" r:id="rId19"/>
    <p:sldId id="265" r:id="rId20"/>
    <p:sldId id="444" r:id="rId21"/>
    <p:sldId id="458" r:id="rId22"/>
    <p:sldId id="480" r:id="rId23"/>
    <p:sldId id="531" r:id="rId24"/>
    <p:sldId id="532" r:id="rId25"/>
    <p:sldId id="449" r:id="rId26"/>
    <p:sldId id="537" r:id="rId27"/>
    <p:sldId id="459" r:id="rId28"/>
    <p:sldId id="445" r:id="rId29"/>
    <p:sldId id="451" r:id="rId30"/>
    <p:sldId id="455" r:id="rId31"/>
    <p:sldId id="456" r:id="rId32"/>
    <p:sldId id="266" r:id="rId33"/>
    <p:sldId id="483" r:id="rId34"/>
    <p:sldId id="484" r:id="rId35"/>
    <p:sldId id="485" r:id="rId36"/>
    <p:sldId id="486" r:id="rId37"/>
    <p:sldId id="488" r:id="rId38"/>
    <p:sldId id="489" r:id="rId39"/>
    <p:sldId id="533" r:id="rId40"/>
    <p:sldId id="490" r:id="rId41"/>
    <p:sldId id="534" r:id="rId42"/>
    <p:sldId id="535" r:id="rId43"/>
    <p:sldId id="491" r:id="rId44"/>
    <p:sldId id="492" r:id="rId45"/>
    <p:sldId id="493" r:id="rId46"/>
    <p:sldId id="494" r:id="rId47"/>
    <p:sldId id="495" r:id="rId48"/>
    <p:sldId id="496" r:id="rId49"/>
    <p:sldId id="497" r:id="rId50"/>
    <p:sldId id="498" r:id="rId51"/>
    <p:sldId id="499" r:id="rId52"/>
    <p:sldId id="500" r:id="rId53"/>
    <p:sldId id="501" r:id="rId54"/>
    <p:sldId id="502" r:id="rId55"/>
    <p:sldId id="503" r:id="rId56"/>
    <p:sldId id="504" r:id="rId57"/>
    <p:sldId id="505" r:id="rId58"/>
    <p:sldId id="506" r:id="rId59"/>
    <p:sldId id="507" r:id="rId60"/>
    <p:sldId id="371" r:id="rId61"/>
    <p:sldId id="414" r:id="rId62"/>
    <p:sldId id="416" r:id="rId63"/>
    <p:sldId id="508" r:id="rId64"/>
    <p:sldId id="509" r:id="rId65"/>
    <p:sldId id="510" r:id="rId66"/>
    <p:sldId id="357" r:id="rId67"/>
    <p:sldId id="397" r:id="rId68"/>
    <p:sldId id="460" r:id="rId69"/>
    <p:sldId id="511" r:id="rId70"/>
    <p:sldId id="512" r:id="rId71"/>
    <p:sldId id="513" r:id="rId72"/>
    <p:sldId id="359" r:id="rId73"/>
    <p:sldId id="514" r:id="rId74"/>
    <p:sldId id="515" r:id="rId75"/>
    <p:sldId id="516" r:id="rId76"/>
    <p:sldId id="468" r:id="rId77"/>
    <p:sldId id="517" r:id="rId78"/>
    <p:sldId id="518" r:id="rId79"/>
    <p:sldId id="461" r:id="rId80"/>
    <p:sldId id="462" r:id="rId81"/>
    <p:sldId id="463" r:id="rId82"/>
    <p:sldId id="386" r:id="rId83"/>
    <p:sldId id="464" r:id="rId84"/>
    <p:sldId id="385" r:id="rId85"/>
    <p:sldId id="519" r:id="rId86"/>
    <p:sldId id="384" r:id="rId87"/>
    <p:sldId id="520" r:id="rId88"/>
    <p:sldId id="466" r:id="rId89"/>
    <p:sldId id="521" r:id="rId90"/>
    <p:sldId id="522" r:id="rId91"/>
    <p:sldId id="523" r:id="rId92"/>
    <p:sldId id="524" r:id="rId93"/>
    <p:sldId id="315" r:id="rId94"/>
    <p:sldId id="378" r:id="rId95"/>
    <p:sldId id="316" r:id="rId96"/>
    <p:sldId id="404" r:id="rId97"/>
    <p:sldId id="525" r:id="rId98"/>
    <p:sldId id="379" r:id="rId99"/>
    <p:sldId id="380" r:id="rId100"/>
    <p:sldId id="381" r:id="rId101"/>
    <p:sldId id="382" r:id="rId102"/>
    <p:sldId id="383" r:id="rId103"/>
    <p:sldId id="319" r:id="rId104"/>
    <p:sldId id="469" r:id="rId105"/>
    <p:sldId id="470" r:id="rId106"/>
    <p:sldId id="471" r:id="rId107"/>
    <p:sldId id="472" r:id="rId108"/>
    <p:sldId id="473" r:id="rId109"/>
    <p:sldId id="474" r:id="rId110"/>
    <p:sldId id="475" r:id="rId111"/>
    <p:sldId id="476" r:id="rId112"/>
    <p:sldId id="269" r:id="rId113"/>
    <p:sldId id="401" r:id="rId114"/>
    <p:sldId id="402" r:id="rId115"/>
    <p:sldId id="526" r:id="rId116"/>
    <p:sldId id="405" r:id="rId117"/>
    <p:sldId id="406" r:id="rId118"/>
    <p:sldId id="407" r:id="rId119"/>
    <p:sldId id="270" r:id="rId120"/>
  </p:sldIdLst>
  <p:sldSz cx="9144000" cy="6858000" type="screen4x3"/>
  <p:notesSz cx="6858000" cy="9144000"/>
  <p:custDataLst>
    <p:tags r:id="rId124"/>
  </p:custDataLst>
  <p:defaultTextStyle>
    <a:defPPr>
      <a:defRPr lang="zh-CN"/>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2FDB2607-1784-4EEB-B798-7EB5836EED8A}">
        <p14:showMediaCtrls xmlns:p14="http://schemas.microsoft.com/office/powerpoint/2010/main" val="1"/>
      </p:ext>
    </p:extLst>
  </p:showPr>
  <p:clrMru>
    <a:srgbClr val="DFE4E9"/>
    <a:srgbClr val="009900"/>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howGuides="1">
      <p:cViewPr varScale="1">
        <p:scale>
          <a:sx n="59" d="100"/>
          <a:sy n="59" d="100"/>
        </p:scale>
        <p:origin x="1500" y="52"/>
      </p:cViewPr>
      <p:guideLst>
        <p:guide orient="horz" pos="2160"/>
        <p:guide pos="2880"/>
      </p:guideLst>
    </p:cSldViewPr>
  </p:slideViewPr>
  <p:notesTextViewPr>
    <p:cViewPr>
      <p:scale>
        <a:sx n="1" d="1"/>
        <a:sy n="1" d="1"/>
      </p:scale>
      <p:origin x="0" y="0"/>
    </p:cViewPr>
  </p:notesTextViewPr>
  <p:sorterViewPr showFormatting="0">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5.xml"/><Relationship Id="rId98" Type="http://schemas.openxmlformats.org/officeDocument/2006/relationships/slide" Target="slides/slide94.xml"/><Relationship Id="rId97" Type="http://schemas.openxmlformats.org/officeDocument/2006/relationships/slide" Target="slides/slide93.xml"/><Relationship Id="rId96" Type="http://schemas.openxmlformats.org/officeDocument/2006/relationships/slide" Target="slides/slide92.xml"/><Relationship Id="rId95" Type="http://schemas.openxmlformats.org/officeDocument/2006/relationships/slide" Target="slides/slide91.xml"/><Relationship Id="rId94" Type="http://schemas.openxmlformats.org/officeDocument/2006/relationships/slide" Target="slides/slide90.xml"/><Relationship Id="rId93" Type="http://schemas.openxmlformats.org/officeDocument/2006/relationships/slide" Target="slides/slide89.xml"/><Relationship Id="rId92" Type="http://schemas.openxmlformats.org/officeDocument/2006/relationships/slide" Target="slides/slide88.xml"/><Relationship Id="rId91" Type="http://schemas.openxmlformats.org/officeDocument/2006/relationships/slide" Target="slides/slide87.xml"/><Relationship Id="rId90" Type="http://schemas.openxmlformats.org/officeDocument/2006/relationships/slide" Target="slides/slide86.xml"/><Relationship Id="rId9" Type="http://schemas.openxmlformats.org/officeDocument/2006/relationships/slide" Target="slides/slide5.xml"/><Relationship Id="rId89" Type="http://schemas.openxmlformats.org/officeDocument/2006/relationships/slide" Target="slides/slide85.xml"/><Relationship Id="rId88" Type="http://schemas.openxmlformats.org/officeDocument/2006/relationships/slide" Target="slides/slide84.xml"/><Relationship Id="rId87" Type="http://schemas.openxmlformats.org/officeDocument/2006/relationships/slide" Target="slides/slide83.xml"/><Relationship Id="rId86" Type="http://schemas.openxmlformats.org/officeDocument/2006/relationships/slide" Target="slides/slide82.xml"/><Relationship Id="rId85" Type="http://schemas.openxmlformats.org/officeDocument/2006/relationships/slide" Target="slides/slide81.xml"/><Relationship Id="rId84" Type="http://schemas.openxmlformats.org/officeDocument/2006/relationships/slide" Target="slides/slide80.xml"/><Relationship Id="rId83" Type="http://schemas.openxmlformats.org/officeDocument/2006/relationships/slide" Target="slides/slide79.xml"/><Relationship Id="rId82" Type="http://schemas.openxmlformats.org/officeDocument/2006/relationships/slide" Target="slides/slide78.xml"/><Relationship Id="rId81" Type="http://schemas.openxmlformats.org/officeDocument/2006/relationships/slide" Target="slides/slide77.xml"/><Relationship Id="rId80" Type="http://schemas.openxmlformats.org/officeDocument/2006/relationships/slide" Target="slides/slide76.xml"/><Relationship Id="rId8" Type="http://schemas.openxmlformats.org/officeDocument/2006/relationships/slide" Target="slides/slide4.xml"/><Relationship Id="rId79" Type="http://schemas.openxmlformats.org/officeDocument/2006/relationships/slide" Target="slides/slide75.xml"/><Relationship Id="rId78" Type="http://schemas.openxmlformats.org/officeDocument/2006/relationships/slide" Target="slides/slide74.xml"/><Relationship Id="rId77" Type="http://schemas.openxmlformats.org/officeDocument/2006/relationships/slide" Target="slides/slide73.xml"/><Relationship Id="rId76" Type="http://schemas.openxmlformats.org/officeDocument/2006/relationships/slide" Target="slides/slide72.xml"/><Relationship Id="rId75" Type="http://schemas.openxmlformats.org/officeDocument/2006/relationships/slide" Target="slides/slide71.xml"/><Relationship Id="rId74" Type="http://schemas.openxmlformats.org/officeDocument/2006/relationships/slide" Target="slides/slide70.xml"/><Relationship Id="rId73" Type="http://schemas.openxmlformats.org/officeDocument/2006/relationships/slide" Target="slides/slide69.xml"/><Relationship Id="rId72" Type="http://schemas.openxmlformats.org/officeDocument/2006/relationships/slide" Target="slides/slide68.xml"/><Relationship Id="rId71" Type="http://schemas.openxmlformats.org/officeDocument/2006/relationships/slide" Target="slides/slide67.xml"/><Relationship Id="rId70" Type="http://schemas.openxmlformats.org/officeDocument/2006/relationships/slide" Target="slides/slide66.xml"/><Relationship Id="rId7" Type="http://schemas.openxmlformats.org/officeDocument/2006/relationships/notesMaster" Target="notesMasters/notesMaster1.xml"/><Relationship Id="rId69" Type="http://schemas.openxmlformats.org/officeDocument/2006/relationships/slide" Target="slides/slide65.xml"/><Relationship Id="rId68" Type="http://schemas.openxmlformats.org/officeDocument/2006/relationships/slide" Target="slides/slide64.xml"/><Relationship Id="rId67" Type="http://schemas.openxmlformats.org/officeDocument/2006/relationships/slide" Target="slides/slide63.xml"/><Relationship Id="rId66" Type="http://schemas.openxmlformats.org/officeDocument/2006/relationships/slide" Target="slides/slide62.xml"/><Relationship Id="rId65" Type="http://schemas.openxmlformats.org/officeDocument/2006/relationships/slide" Target="slides/slide61.xml"/><Relationship Id="rId64" Type="http://schemas.openxmlformats.org/officeDocument/2006/relationships/slide" Target="slides/slide60.xml"/><Relationship Id="rId63" Type="http://schemas.openxmlformats.org/officeDocument/2006/relationships/slide" Target="slides/slide59.xml"/><Relationship Id="rId62" Type="http://schemas.openxmlformats.org/officeDocument/2006/relationships/slide" Target="slides/slide58.xml"/><Relationship Id="rId61" Type="http://schemas.openxmlformats.org/officeDocument/2006/relationships/slide" Target="slides/slide57.xml"/><Relationship Id="rId60" Type="http://schemas.openxmlformats.org/officeDocument/2006/relationships/slide" Target="slides/slide56.xml"/><Relationship Id="rId6" Type="http://schemas.openxmlformats.org/officeDocument/2006/relationships/slide" Target="slides/slide3.xml"/><Relationship Id="rId59" Type="http://schemas.openxmlformats.org/officeDocument/2006/relationships/slide" Target="slides/slide55.xml"/><Relationship Id="rId58" Type="http://schemas.openxmlformats.org/officeDocument/2006/relationships/slide" Target="slides/slide54.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slide" Target="slides/slide2.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4" Type="http://schemas.openxmlformats.org/officeDocument/2006/relationships/tags" Target="tags/tag2.xml"/><Relationship Id="rId123" Type="http://schemas.openxmlformats.org/officeDocument/2006/relationships/tableStyles" Target="tableStyles.xml"/><Relationship Id="rId122" Type="http://schemas.openxmlformats.org/officeDocument/2006/relationships/viewProps" Target="viewProps.xml"/><Relationship Id="rId121" Type="http://schemas.openxmlformats.org/officeDocument/2006/relationships/presProps" Target="presProps.xml"/><Relationship Id="rId120" Type="http://schemas.openxmlformats.org/officeDocument/2006/relationships/slide" Target="slides/slide116.xml"/><Relationship Id="rId12" Type="http://schemas.openxmlformats.org/officeDocument/2006/relationships/slide" Target="slides/slide8.xml"/><Relationship Id="rId119" Type="http://schemas.openxmlformats.org/officeDocument/2006/relationships/slide" Target="slides/slide115.xml"/><Relationship Id="rId118" Type="http://schemas.openxmlformats.org/officeDocument/2006/relationships/slide" Target="slides/slide114.xml"/><Relationship Id="rId117" Type="http://schemas.openxmlformats.org/officeDocument/2006/relationships/slide" Target="slides/slide113.xml"/><Relationship Id="rId116" Type="http://schemas.openxmlformats.org/officeDocument/2006/relationships/slide" Target="slides/slide112.xml"/><Relationship Id="rId115" Type="http://schemas.openxmlformats.org/officeDocument/2006/relationships/slide" Target="slides/slide111.xml"/><Relationship Id="rId114" Type="http://schemas.openxmlformats.org/officeDocument/2006/relationships/slide" Target="slides/slide110.xml"/><Relationship Id="rId113" Type="http://schemas.openxmlformats.org/officeDocument/2006/relationships/slide" Target="slides/slide109.xml"/><Relationship Id="rId112" Type="http://schemas.openxmlformats.org/officeDocument/2006/relationships/slide" Target="slides/slide108.xml"/><Relationship Id="rId111" Type="http://schemas.openxmlformats.org/officeDocument/2006/relationships/slide" Target="slides/slide107.xml"/><Relationship Id="rId110" Type="http://schemas.openxmlformats.org/officeDocument/2006/relationships/slide" Target="slides/slide106.xml"/><Relationship Id="rId11" Type="http://schemas.openxmlformats.org/officeDocument/2006/relationships/slide" Target="slides/slide7.xml"/><Relationship Id="rId109" Type="http://schemas.openxmlformats.org/officeDocument/2006/relationships/slide" Target="slides/slide105.xml"/><Relationship Id="rId108" Type="http://schemas.openxmlformats.org/officeDocument/2006/relationships/slide" Target="slides/slide104.xml"/><Relationship Id="rId107" Type="http://schemas.openxmlformats.org/officeDocument/2006/relationships/slide" Target="slides/slide103.xml"/><Relationship Id="rId106" Type="http://schemas.openxmlformats.org/officeDocument/2006/relationships/slide" Target="slides/slide102.xml"/><Relationship Id="rId105" Type="http://schemas.openxmlformats.org/officeDocument/2006/relationships/slide" Target="slides/slide101.xml"/><Relationship Id="rId104" Type="http://schemas.openxmlformats.org/officeDocument/2006/relationships/slide" Target="slides/slide100.xml"/><Relationship Id="rId103" Type="http://schemas.openxmlformats.org/officeDocument/2006/relationships/slide" Target="slides/slide99.xml"/><Relationship Id="rId102" Type="http://schemas.openxmlformats.org/officeDocument/2006/relationships/slide" Target="slides/slide98.xml"/><Relationship Id="rId101" Type="http://schemas.openxmlformats.org/officeDocument/2006/relationships/slide" Target="slides/slide97.xml"/><Relationship Id="rId100" Type="http://schemas.openxmlformats.org/officeDocument/2006/relationships/slide" Target="slides/slide96.xml"/><Relationship Id="rId10" Type="http://schemas.openxmlformats.org/officeDocument/2006/relationships/slide" Target="slides/slide6.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9" Type="http://schemas.openxmlformats.org/officeDocument/2006/relationships/image" Target="../media/image18.wmf"/><Relationship Id="rId8" Type="http://schemas.openxmlformats.org/officeDocument/2006/relationships/image" Target="../media/image17.wmf"/><Relationship Id="rId7" Type="http://schemas.openxmlformats.org/officeDocument/2006/relationships/image" Target="../media/image16.wmf"/><Relationship Id="rId6" Type="http://schemas.openxmlformats.org/officeDocument/2006/relationships/image" Target="../media/image15.wmf"/><Relationship Id="rId5" Type="http://schemas.openxmlformats.org/officeDocument/2006/relationships/image" Target="../media/image14.wmf"/><Relationship Id="rId4" Type="http://schemas.openxmlformats.org/officeDocument/2006/relationships/image" Target="../media/image13.wmf"/><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image" Target="../media/image10.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7.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3074" name="Rectangle 2"/>
          <p:cNvSpPr>
            <a:spLocks noGrp="1" noChangeArrowheads="1"/>
          </p:cNvSpPr>
          <p:nvPr>
            <p:ph type="hdr" sz="quarte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lstStyle>
            <a:lvl1pPr algn="l" eaLnBrk="1" hangingPunct="1">
              <a:buFont typeface="Arial" panose="020B0604020202020204" pitchFamily="34" charset="0"/>
              <a:buNone/>
              <a:defRPr sz="120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75" name="Rectangle 3"/>
          <p:cNvSpPr>
            <a:spLocks noGrp="1" noChangeArrowheads="1"/>
          </p:cNvSpPr>
          <p:nvPr>
            <p:ph type="dt" idx="1"/>
          </p:nvPr>
        </p:nvSpPr>
        <p:spPr bwMode="auto">
          <a:xfrm>
            <a:off x="3884613"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lstStyle>
            <a:lvl1pPr algn="r" eaLnBrk="1" hangingPunct="1">
              <a:buFont typeface="Arial" panose="020B0604020202020204" pitchFamily="34" charset="0"/>
              <a:buNone/>
              <a:defRPr sz="1200">
                <a:latin typeface="Arial" panose="020B0604020202020204" pitchFamily="34" charset="0"/>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2BDA2DD6-B31A-416B-9EF2-8F1813967F62}" type="datetime1">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76" name="Rectangle 4"/>
          <p:cNvSpPr>
            <a:spLocks noGrp="1"/>
          </p:cNvSpPr>
          <p:nvPr>
            <p:ph type="sldImg" idx="2"/>
          </p:nvPr>
        </p:nvSpPr>
        <p:spPr>
          <a:xfrm>
            <a:off x="1144588" y="687388"/>
            <a:ext cx="4568825" cy="3425825"/>
          </a:xfrm>
          <a:prstGeom prst="rect">
            <a:avLst/>
          </a:prstGeom>
          <a:noFill/>
          <a:ln w="12700">
            <a:noFill/>
          </a:ln>
        </p:spPr>
      </p:sp>
      <p:sp>
        <p:nvSpPr>
          <p:cNvPr id="3077" name="Rectangle 5"/>
          <p:cNvSpPr>
            <a:spLocks noGrp="1" noChangeArrowheads="1"/>
          </p:cNvSpPr>
          <p:nvPr>
            <p:ph type="body" sz="quarter" idx="3"/>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2075" tIns="46038" rIns="92075" bIns="46038" numCol="1" anchor="ctr"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宋体" panose="02010600030101010101" pitchFamily="2" charset="-122"/>
                <a:ea typeface="宋体" panose="02010600030101010101" pitchFamily="2" charset="-122"/>
                <a:cs typeface="+mn-cs"/>
              </a:rPr>
              <a:t>单击此处编辑母版文本样式</a:t>
            </a:r>
            <a:endParaRPr kumimoji="0" lang="zh-CN" altLang="en-US" sz="1200" b="0" i="0" u="none" strike="noStrike" kern="1200" cap="none" spc="0" normalizeH="0" baseline="0" noProof="0">
              <a:ln>
                <a:noFill/>
              </a:ln>
              <a:solidFill>
                <a:schemeClr val="tx1"/>
              </a:solidFill>
              <a:effectLst/>
              <a:uLnTx/>
              <a:uFillTx/>
              <a:latin typeface="宋体" panose="02010600030101010101" pitchFamily="2" charset="-122"/>
              <a:ea typeface="宋体" panose="02010600030101010101" pitchFamily="2" charset="-122"/>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宋体" panose="02010600030101010101" pitchFamily="2" charset="-122"/>
                <a:ea typeface="宋体" panose="02010600030101010101" pitchFamily="2" charset="-122"/>
                <a:cs typeface="+mn-cs"/>
              </a:rPr>
              <a:t>第二级</a:t>
            </a:r>
            <a:endParaRPr kumimoji="0" lang="zh-CN" altLang="en-US" sz="1200" b="0" i="0" u="none" strike="noStrike" kern="1200" cap="none" spc="0" normalizeH="0" baseline="0" noProof="0">
              <a:ln>
                <a:noFill/>
              </a:ln>
              <a:solidFill>
                <a:schemeClr val="tx1"/>
              </a:solidFill>
              <a:effectLst/>
              <a:uLnTx/>
              <a:uFillTx/>
              <a:latin typeface="宋体" panose="02010600030101010101" pitchFamily="2" charset="-122"/>
              <a:ea typeface="宋体" panose="02010600030101010101" pitchFamily="2" charset="-122"/>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宋体" panose="02010600030101010101" pitchFamily="2" charset="-122"/>
                <a:ea typeface="宋体" panose="02010600030101010101" pitchFamily="2" charset="-122"/>
                <a:cs typeface="+mn-cs"/>
              </a:rPr>
              <a:t>第三级</a:t>
            </a:r>
            <a:endParaRPr kumimoji="0" lang="zh-CN" altLang="en-US" sz="1200" b="0" i="0" u="none" strike="noStrike" kern="1200" cap="none" spc="0" normalizeH="0" baseline="0" noProof="0">
              <a:ln>
                <a:noFill/>
              </a:ln>
              <a:solidFill>
                <a:schemeClr val="tx1"/>
              </a:solidFill>
              <a:effectLst/>
              <a:uLnTx/>
              <a:uFillTx/>
              <a:latin typeface="宋体" panose="02010600030101010101" pitchFamily="2" charset="-122"/>
              <a:ea typeface="宋体" panose="02010600030101010101" pitchFamily="2" charset="-122"/>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宋体" panose="02010600030101010101" pitchFamily="2" charset="-122"/>
                <a:ea typeface="宋体" panose="02010600030101010101" pitchFamily="2" charset="-122"/>
                <a:cs typeface="+mn-cs"/>
              </a:rPr>
              <a:t>第四级</a:t>
            </a:r>
            <a:endParaRPr kumimoji="0" lang="zh-CN" altLang="en-US" sz="1200" b="0" i="0" u="none" strike="noStrike" kern="1200" cap="none" spc="0" normalizeH="0" baseline="0" noProof="0">
              <a:ln>
                <a:noFill/>
              </a:ln>
              <a:solidFill>
                <a:schemeClr val="tx1"/>
              </a:solidFill>
              <a:effectLst/>
              <a:uLnTx/>
              <a:uFillTx/>
              <a:latin typeface="宋体" panose="02010600030101010101" pitchFamily="2" charset="-122"/>
              <a:ea typeface="宋体" panose="02010600030101010101" pitchFamily="2" charset="-122"/>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宋体" panose="02010600030101010101" pitchFamily="2" charset="-122"/>
                <a:ea typeface="宋体" panose="02010600030101010101" pitchFamily="2" charset="-122"/>
                <a:cs typeface="+mn-cs"/>
              </a:rPr>
              <a:t>第五级</a:t>
            </a:r>
            <a:endParaRPr kumimoji="0" lang="zh-CN" altLang="en-US" sz="1200" b="0" i="0" u="none" strike="noStrike" kern="1200" cap="none" spc="0" normalizeH="0" baseline="0" noProof="0">
              <a:ln>
                <a:noFill/>
              </a:ln>
              <a:solidFill>
                <a:schemeClr val="tx1"/>
              </a:solidFill>
              <a:effectLst/>
              <a:uLnTx/>
              <a:uFillTx/>
              <a:latin typeface="宋体" panose="02010600030101010101" pitchFamily="2" charset="-122"/>
              <a:ea typeface="宋体" panose="02010600030101010101" pitchFamily="2" charset="-122"/>
              <a:cs typeface="+mn-cs"/>
            </a:endParaRPr>
          </a:p>
        </p:txBody>
      </p:sp>
      <p:sp>
        <p:nvSpPr>
          <p:cNvPr id="3078" name="Rectangle 6"/>
          <p:cNvSpPr>
            <a:spLocks noGrp="1" noChangeArrowheads="1"/>
          </p:cNvSpPr>
          <p:nvPr>
            <p:ph type="ftr" sz="quarter" idx="4"/>
          </p:nvPr>
        </p:nvSpPr>
        <p:spPr bwMode="auto">
          <a:xfrm>
            <a:off x="0"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b" anchorCtr="0" compatLnSpc="1"/>
          <a:lstStyle>
            <a:lvl1pPr algn="l" eaLnBrk="1" hangingPunct="1">
              <a:buFont typeface="Arial" panose="020B0604020202020204" pitchFamily="34" charset="0"/>
              <a:buNone/>
              <a:defRPr sz="120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b" anchorCtr="0" compatLnSpc="1"/>
          <a:lstStyle>
            <a:lvl1pPr algn="r" eaLnBrk="1" hangingPunct="1">
              <a:buFont typeface="Arial" panose="020B0604020202020204" pitchFamily="34" charset="0"/>
              <a:buNone/>
              <a:defRPr sz="1200">
                <a:latin typeface="Arial" panose="020B0604020202020204" pitchFamily="34" charset="0"/>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24C74EDD-E7CE-4D07-8322-1821C0F4A517}" type="slidenum">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宋体" panose="02010600030101010101" pitchFamily="2" charset="-122"/>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宋体" panose="02010600030101010101" pitchFamily="2" charset="-122"/>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宋体" panose="02010600030101010101" pitchFamily="2" charset="-122"/>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宋体" panose="02010600030101010101" pitchFamily="2" charset="-122"/>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宋体" panose="02010600030101010101" pitchFamily="2" charset="-122"/>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3.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0.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0.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8.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5.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幻灯片图像占位符 1"/>
          <p:cNvSpPr>
            <a:spLocks noGrp="1" noRot="1" noChangeAspect="1" noTextEdit="1"/>
          </p:cNvSpPr>
          <p:nvPr>
            <p:ph type="sldImg"/>
          </p:nvPr>
        </p:nvSpPr>
        <p:spPr/>
      </p:sp>
      <p:sp>
        <p:nvSpPr>
          <p:cNvPr id="7171" name="备注占位符 2"/>
          <p:cNvSpPr>
            <a:spLocks noGrp="1"/>
          </p:cNvSpPr>
          <p:nvPr>
            <p:ph type="body" idx="1"/>
          </p:nvPr>
        </p:nvSpPr>
        <p:spPr>
          <a:ln w="12700"/>
        </p:spPr>
        <p:txBody>
          <a:bodyPr wrap="square" lIns="92075" tIns="46038" rIns="92075" bIns="46038" anchor="ctr" anchorCtr="0"/>
          <a:p>
            <a:pPr lvl="0"/>
            <a:endParaRPr lang="zh-CN" altLang="en-US" dirty="0"/>
          </a:p>
        </p:txBody>
      </p:sp>
      <p:sp>
        <p:nvSpPr>
          <p:cNvPr id="7172" name="灯片编号占位符 3"/>
          <p:cNvSpPr txBox="1">
            <a:spLocks noGrp="1"/>
          </p:cNvSpPr>
          <p:nvPr>
            <p:ph type="sldNum" sz="quarter"/>
          </p:nvPr>
        </p:nvSpPr>
        <p:spPr>
          <a:xfrm>
            <a:off x="3884613" y="8685213"/>
            <a:ext cx="2971800" cy="457200"/>
          </a:xfrm>
          <a:prstGeom prst="rect">
            <a:avLst/>
          </a:prstGeom>
          <a:noFill/>
          <a:ln w="9525">
            <a:noFill/>
          </a:ln>
        </p:spPr>
        <p:txBody>
          <a:bodyPr lIns="92075" tIns="46038" rIns="92075" bIns="46038" anchor="b" anchorCtr="0"/>
          <a:p>
            <a:pPr lvl="0" algn="r" eaLnBrk="1" hangingPunct="1"/>
            <a:fld id="{9A0DB2DC-4C9A-4742-B13C-FB6460FD3503}" type="slidenum">
              <a:rPr lang="en-US" altLang="zh-CN" sz="1200" dirty="0">
                <a:latin typeface="Arial" panose="020B0604020202020204" pitchFamily="34" charset="0"/>
              </a:rPr>
            </a:fld>
            <a:endParaRPr lang="en-US" altLang="zh-CN" sz="1200" dirty="0">
              <a:latin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p:sp>
        <p:nvSpPr>
          <p:cNvPr id="99330" name="Rectangle 3"/>
          <p:cNvSpPr txBox="1">
            <a:spLocks noGrp="1"/>
          </p:cNvSpPr>
          <p:nvPr/>
        </p:nvSpPr>
        <p:spPr>
          <a:xfrm>
            <a:off x="3884613" y="0"/>
            <a:ext cx="2971800" cy="457200"/>
          </a:xfrm>
          <a:prstGeom prst="rect">
            <a:avLst/>
          </a:prstGeom>
          <a:noFill/>
          <a:ln w="9525">
            <a:noFill/>
          </a:ln>
        </p:spPr>
        <p:txBody>
          <a:bodyPr lIns="92075" tIns="46038" rIns="92075" bIns="46038"/>
          <a:p>
            <a:pPr lvl="0" algn="r" eaLnBrk="1" hangingPunct="1"/>
            <a:fld id="{BB962C8B-B14F-4D97-AF65-F5344CB8AC3E}" type="datetime1">
              <a:rPr lang="zh-CN" altLang="en-US" sz="1200" dirty="0">
                <a:latin typeface="Arial" panose="020B0604020202020204" pitchFamily="34" charset="0"/>
              </a:rPr>
            </a:fld>
            <a:endParaRPr lang="zh-CN" altLang="en-US" sz="1200" dirty="0">
              <a:latin typeface="Arial" panose="020B0604020202020204" pitchFamily="34" charset="0"/>
            </a:endParaRPr>
          </a:p>
        </p:txBody>
      </p:sp>
      <p:sp>
        <p:nvSpPr>
          <p:cNvPr id="99331" name="Rectangle 7"/>
          <p:cNvSpPr txBox="1">
            <a:spLocks noGrp="1"/>
          </p:cNvSpPr>
          <p:nvPr/>
        </p:nvSpPr>
        <p:spPr>
          <a:xfrm>
            <a:off x="3884613" y="8685213"/>
            <a:ext cx="2971800" cy="457200"/>
          </a:xfrm>
          <a:prstGeom prst="rect">
            <a:avLst/>
          </a:prstGeom>
          <a:noFill/>
          <a:ln w="9525">
            <a:noFill/>
          </a:ln>
        </p:spPr>
        <p:txBody>
          <a:bodyPr lIns="92075" tIns="46038" rIns="92075" bIns="46038" anchor="b" anchorCtr="0"/>
          <a:p>
            <a:pPr lvl="0" algn="r" eaLnBrk="1" hangingPunct="1"/>
            <a:fld id="{9A0DB2DC-4C9A-4742-B13C-FB6460FD3503}" type="slidenum">
              <a:rPr lang="en-US" altLang="zh-CN" sz="1200" dirty="0">
                <a:latin typeface="Arial" panose="020B0604020202020204" pitchFamily="34" charset="0"/>
              </a:rPr>
            </a:fld>
            <a:endParaRPr lang="en-US" altLang="zh-CN" sz="1200" dirty="0">
              <a:latin typeface="Arial" panose="020B0604020202020204" pitchFamily="34" charset="0"/>
            </a:endParaRPr>
          </a:p>
        </p:txBody>
      </p:sp>
      <p:sp>
        <p:nvSpPr>
          <p:cNvPr id="99332" name="Rectangle 2"/>
          <p:cNvSpPr>
            <a:spLocks noRot="1" noTextEdit="1"/>
          </p:cNvSpPr>
          <p:nvPr>
            <p:ph type="sldImg"/>
          </p:nvPr>
        </p:nvSpPr>
        <p:spPr/>
      </p:sp>
      <p:sp>
        <p:nvSpPr>
          <p:cNvPr id="99333" name="Rectangle 3"/>
          <p:cNvSpPr>
            <a:spLocks noGrp="1"/>
          </p:cNvSpPr>
          <p:nvPr>
            <p:ph type="body" idx="1"/>
          </p:nvPr>
        </p:nvSpPr>
        <p:spPr>
          <a:ln w="12700"/>
        </p:spPr>
        <p:txBody>
          <a:bodyPr wrap="square" lIns="92075" tIns="46038" rIns="92075" bIns="46038" anchor="t" anchorCtr="0"/>
          <a:p>
            <a:pPr lvl="1" eaLnBrk="1" hangingPunct="1"/>
            <a:r>
              <a:rPr lang="zh-CN" altLang="en-US" dirty="0"/>
              <a:t>在</a:t>
            </a:r>
            <a:r>
              <a:rPr lang="en-US" altLang="zh-CN" dirty="0"/>
              <a:t>Windows</a:t>
            </a:r>
            <a:r>
              <a:rPr lang="zh-CN" altLang="en-US" dirty="0"/>
              <a:t>下安装</a:t>
            </a:r>
            <a:r>
              <a:rPr lang="en-US" altLang="zh-CN" dirty="0"/>
              <a:t>Nmap v4.20</a:t>
            </a:r>
            <a:r>
              <a:rPr lang="zh-CN" altLang="en-US" dirty="0"/>
              <a:t>扫描工具，此工具含</a:t>
            </a:r>
            <a:r>
              <a:rPr lang="en-US" altLang="zh-CN" dirty="0"/>
              <a:t>OS Detection</a:t>
            </a:r>
            <a:r>
              <a:rPr lang="zh-CN" altLang="en-US" dirty="0"/>
              <a:t>的功能（使用</a:t>
            </a:r>
            <a:r>
              <a:rPr lang="en-US" altLang="zh-CN" dirty="0"/>
              <a:t>-O</a:t>
            </a:r>
            <a:r>
              <a:rPr lang="zh-CN" altLang="en-US" dirty="0"/>
              <a:t>选项）。</a:t>
            </a:r>
            <a:endParaRPr lang="zh-CN" altLang="en-US" dirty="0"/>
          </a:p>
          <a:p>
            <a:pPr lvl="1" eaLnBrk="1" hangingPunct="1"/>
            <a:r>
              <a:rPr lang="zh-CN" altLang="en-US" dirty="0"/>
              <a:t>打开</a:t>
            </a:r>
            <a:r>
              <a:rPr lang="en-US" altLang="zh-CN" dirty="0"/>
              <a:t>cmd.exe</a:t>
            </a:r>
            <a:r>
              <a:rPr lang="zh-CN" altLang="en-US" dirty="0"/>
              <a:t>，输入命令：</a:t>
            </a:r>
            <a:r>
              <a:rPr lang="en-US" altLang="zh-CN" b="1" dirty="0">
                <a:solidFill>
                  <a:schemeClr val="accent2"/>
                </a:solidFill>
              </a:rPr>
              <a:t>nmap </a:t>
            </a:r>
            <a:r>
              <a:rPr lang="en-US" altLang="zh-CN" b="1" dirty="0">
                <a:solidFill>
                  <a:schemeClr val="accent2"/>
                </a:solidFill>
                <a:latin typeface="Arial" panose="020B0604020202020204" pitchFamily="34" charset="0"/>
              </a:rPr>
              <a:t>–</a:t>
            </a:r>
            <a:r>
              <a:rPr lang="en-US" altLang="zh-CN" b="1" dirty="0">
                <a:solidFill>
                  <a:schemeClr val="accent2"/>
                </a:solidFill>
              </a:rPr>
              <a:t>O 192.168.1.250</a:t>
            </a:r>
            <a:r>
              <a:rPr lang="zh-CN" altLang="en-US" dirty="0"/>
              <a:t>，然后</a:t>
            </a:r>
            <a:r>
              <a:rPr lang="en-US" altLang="zh-CN" dirty="0"/>
              <a:t>[</a:t>
            </a:r>
            <a:r>
              <a:rPr lang="zh-CN" altLang="en-US" dirty="0"/>
              <a:t>确定</a:t>
            </a:r>
            <a:r>
              <a:rPr lang="en-US" altLang="zh-CN" dirty="0"/>
              <a:t>]</a:t>
            </a:r>
            <a:endParaRPr lang="en-US" altLang="zh-CN" dirty="0"/>
          </a:p>
          <a:p>
            <a:pPr lvl="1" eaLnBrk="1" hangingPunct="1"/>
            <a:r>
              <a:rPr lang="zh-CN" altLang="en-US" dirty="0"/>
              <a:t>探测结果如下页图所示，说明操作系统是</a:t>
            </a:r>
            <a:r>
              <a:rPr lang="en-US" altLang="zh-CN" dirty="0"/>
              <a:t>Windows 2000 SP1</a:t>
            </a:r>
            <a:r>
              <a:rPr lang="zh-CN" altLang="en-US" dirty="0"/>
              <a:t>、</a:t>
            </a:r>
            <a:r>
              <a:rPr lang="en-US" altLang="zh-CN" dirty="0"/>
              <a:t>SP2</a:t>
            </a:r>
            <a:r>
              <a:rPr lang="zh-CN" altLang="en-US" dirty="0"/>
              <a:t>或者</a:t>
            </a:r>
            <a:r>
              <a:rPr lang="en-US" altLang="zh-CN" dirty="0"/>
              <a:t>SP3</a:t>
            </a:r>
            <a:endParaRPr lang="en-US" altLang="zh-CN" dirty="0"/>
          </a:p>
          <a:p>
            <a:pPr lvl="0" eaLnBrk="1" hangingPunct="1"/>
            <a:endParaRPr lang="en-US" altLang="zh-CN" dirty="0"/>
          </a:p>
        </p:txBody>
      </p:sp>
    </p:spTree>
  </p:cSld>
  <p:clrMapOvr>
    <a:overrideClrMapping bg1="lt1" tx1="dk1" bg2="lt2" tx2="dk2" accent1="accent1" accent2="accent2" accent3="accent3" accent4="accent4" accent5="accent5" accent6="accent6" hlink="hlink" folHlink="folHlink"/>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p:sp>
        <p:nvSpPr>
          <p:cNvPr id="107522" name="Rectangle 3"/>
          <p:cNvSpPr txBox="1">
            <a:spLocks noGrp="1"/>
          </p:cNvSpPr>
          <p:nvPr/>
        </p:nvSpPr>
        <p:spPr>
          <a:xfrm>
            <a:off x="3884613" y="0"/>
            <a:ext cx="2971800" cy="457200"/>
          </a:xfrm>
          <a:prstGeom prst="rect">
            <a:avLst/>
          </a:prstGeom>
          <a:noFill/>
          <a:ln w="9525">
            <a:noFill/>
          </a:ln>
        </p:spPr>
        <p:txBody>
          <a:bodyPr lIns="92075" tIns="46038" rIns="92075" bIns="46038"/>
          <a:p>
            <a:pPr lvl="0" algn="r" eaLnBrk="1" hangingPunct="1"/>
            <a:fld id="{BB962C8B-B14F-4D97-AF65-F5344CB8AC3E}" type="datetime1">
              <a:rPr lang="zh-CN" altLang="en-US" sz="1200" dirty="0">
                <a:latin typeface="Arial" panose="020B0604020202020204" pitchFamily="34" charset="0"/>
              </a:rPr>
            </a:fld>
            <a:endParaRPr lang="zh-CN" altLang="en-US" sz="1200" dirty="0">
              <a:latin typeface="Arial" panose="020B0604020202020204" pitchFamily="34" charset="0"/>
            </a:endParaRPr>
          </a:p>
        </p:txBody>
      </p:sp>
      <p:sp>
        <p:nvSpPr>
          <p:cNvPr id="107523" name="Rectangle 7"/>
          <p:cNvSpPr txBox="1">
            <a:spLocks noGrp="1"/>
          </p:cNvSpPr>
          <p:nvPr/>
        </p:nvSpPr>
        <p:spPr>
          <a:xfrm>
            <a:off x="3884613" y="8685213"/>
            <a:ext cx="2971800" cy="457200"/>
          </a:xfrm>
          <a:prstGeom prst="rect">
            <a:avLst/>
          </a:prstGeom>
          <a:noFill/>
          <a:ln w="9525">
            <a:noFill/>
          </a:ln>
        </p:spPr>
        <p:txBody>
          <a:bodyPr lIns="92075" tIns="46038" rIns="92075" bIns="46038" anchor="b" anchorCtr="0"/>
          <a:p>
            <a:pPr lvl="0" algn="r" eaLnBrk="1" hangingPunct="1"/>
            <a:fld id="{9A0DB2DC-4C9A-4742-B13C-FB6460FD3503}" type="slidenum">
              <a:rPr lang="en-US" altLang="zh-CN" sz="1200" dirty="0">
                <a:latin typeface="Arial" panose="020B0604020202020204" pitchFamily="34" charset="0"/>
              </a:rPr>
            </a:fld>
            <a:endParaRPr lang="en-US" altLang="zh-CN" sz="1200" dirty="0">
              <a:latin typeface="Arial" panose="020B0604020202020204" pitchFamily="34" charset="0"/>
            </a:endParaRPr>
          </a:p>
        </p:txBody>
      </p:sp>
      <p:sp>
        <p:nvSpPr>
          <p:cNvPr id="107524" name="Rectangle 2"/>
          <p:cNvSpPr>
            <a:spLocks noRot="1" noTextEdit="1"/>
          </p:cNvSpPr>
          <p:nvPr>
            <p:ph type="sldImg"/>
          </p:nvPr>
        </p:nvSpPr>
        <p:spPr/>
      </p:sp>
      <p:sp>
        <p:nvSpPr>
          <p:cNvPr id="107525" name="Rectangle 3"/>
          <p:cNvSpPr>
            <a:spLocks noGrp="1"/>
          </p:cNvSpPr>
          <p:nvPr>
            <p:ph type="body" idx="1"/>
          </p:nvPr>
        </p:nvSpPr>
        <p:spPr>
          <a:ln w="12700"/>
        </p:spPr>
        <p:txBody>
          <a:bodyPr wrap="square" lIns="92075" tIns="46038" rIns="92075" bIns="46038" anchor="t" anchorCtr="0"/>
          <a:p>
            <a:pPr lvl="0" eaLnBrk="1" hangingPunct="1"/>
            <a:r>
              <a:rPr lang="zh-CN" altLang="en-US" dirty="0"/>
              <a:t>所谓安全策略，是针对那些被允许进入某一组织、试图访问网络技术资源和信息资源的人所规定的、必须遵守的规则。或者说，是指网络管理部门根据整个计算机网络所提供的服务内容、网络运行状况、网络安全状况、安全性需求、易用性、技术实现所付出的代价和风险、社会因素等许多方面因素，所制定的关于网络安全总体目标、网络安全操作、网络安全工具、人事管理等方面的规定。</a:t>
            </a:r>
            <a:endParaRPr lang="zh-CN" altLang="en-US" dirty="0"/>
          </a:p>
          <a:p>
            <a:pPr lvl="0" eaLnBrk="1" hangingPunct="1"/>
            <a:r>
              <a:rPr lang="zh-CN" altLang="en-US" dirty="0"/>
              <a:t>制定安全策略的目的就是让所有用户、操作人员和管理员清楚，为了保护技术和信息资源所必须遵守的原则。另一个目的是提供一个可以获得、能够配置和检查的用于确定是否与计算机和网络系统的策略一致的基准。只有有了适当的网络安全策略，网络的运行才能做到有章可循，才能保证计算机网络的安全可靠，才能保证系统数据资源的安全性。哪怕仅仅在缺乏一条安全策略的情况下，期望通过安全工具保证整个网络安全都是无意义的。 </a:t>
            </a:r>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p:sp>
        <p:nvSpPr>
          <p:cNvPr id="110594" name="Rectangle 3"/>
          <p:cNvSpPr txBox="1">
            <a:spLocks noGrp="1"/>
          </p:cNvSpPr>
          <p:nvPr/>
        </p:nvSpPr>
        <p:spPr>
          <a:xfrm>
            <a:off x="3884613" y="0"/>
            <a:ext cx="2971800" cy="457200"/>
          </a:xfrm>
          <a:prstGeom prst="rect">
            <a:avLst/>
          </a:prstGeom>
          <a:noFill/>
          <a:ln w="9525">
            <a:noFill/>
          </a:ln>
        </p:spPr>
        <p:txBody>
          <a:bodyPr lIns="92075" tIns="46038" rIns="92075" bIns="46038"/>
          <a:p>
            <a:pPr lvl="0" algn="r" eaLnBrk="1" hangingPunct="1"/>
            <a:fld id="{BB962C8B-B14F-4D97-AF65-F5344CB8AC3E}" type="datetime1">
              <a:rPr lang="zh-CN" altLang="en-US" sz="1200" dirty="0">
                <a:latin typeface="Arial" panose="020B0604020202020204" pitchFamily="34" charset="0"/>
              </a:rPr>
            </a:fld>
            <a:endParaRPr lang="zh-CN" altLang="en-US" sz="1200" dirty="0">
              <a:latin typeface="Arial" panose="020B0604020202020204" pitchFamily="34" charset="0"/>
            </a:endParaRPr>
          </a:p>
        </p:txBody>
      </p:sp>
      <p:sp>
        <p:nvSpPr>
          <p:cNvPr id="110595" name="Rectangle 7"/>
          <p:cNvSpPr txBox="1">
            <a:spLocks noGrp="1"/>
          </p:cNvSpPr>
          <p:nvPr/>
        </p:nvSpPr>
        <p:spPr>
          <a:xfrm>
            <a:off x="3884613" y="8685213"/>
            <a:ext cx="2971800" cy="457200"/>
          </a:xfrm>
          <a:prstGeom prst="rect">
            <a:avLst/>
          </a:prstGeom>
          <a:noFill/>
          <a:ln w="9525">
            <a:noFill/>
          </a:ln>
        </p:spPr>
        <p:txBody>
          <a:bodyPr lIns="92075" tIns="46038" rIns="92075" bIns="46038" anchor="b" anchorCtr="0"/>
          <a:p>
            <a:pPr lvl="0" algn="r" eaLnBrk="1" hangingPunct="1"/>
            <a:fld id="{9A0DB2DC-4C9A-4742-B13C-FB6460FD3503}" type="slidenum">
              <a:rPr lang="en-US" altLang="zh-CN" sz="1200" dirty="0">
                <a:latin typeface="Arial" panose="020B0604020202020204" pitchFamily="34" charset="0"/>
              </a:rPr>
            </a:fld>
            <a:endParaRPr lang="en-US" altLang="zh-CN" sz="1200" dirty="0">
              <a:latin typeface="Arial" panose="020B0604020202020204" pitchFamily="34" charset="0"/>
            </a:endParaRPr>
          </a:p>
        </p:txBody>
      </p:sp>
      <p:sp>
        <p:nvSpPr>
          <p:cNvPr id="110596" name="Rectangle 2"/>
          <p:cNvSpPr>
            <a:spLocks noRot="1" noTextEdit="1"/>
          </p:cNvSpPr>
          <p:nvPr>
            <p:ph type="sldImg"/>
          </p:nvPr>
        </p:nvSpPr>
        <p:spPr/>
      </p:sp>
      <p:sp>
        <p:nvSpPr>
          <p:cNvPr id="110597" name="Rectangle 3"/>
          <p:cNvSpPr>
            <a:spLocks noGrp="1"/>
          </p:cNvSpPr>
          <p:nvPr>
            <p:ph type="body" idx="1"/>
          </p:nvPr>
        </p:nvSpPr>
        <p:spPr>
          <a:ln w="12700"/>
        </p:spPr>
        <p:txBody>
          <a:bodyPr wrap="square" lIns="92075" tIns="46038" rIns="92075" bIns="46038" anchor="t" anchorCtr="0"/>
          <a:p>
            <a:pPr lvl="0" eaLnBrk="1" hangingPunct="1"/>
            <a:r>
              <a:rPr lang="zh-CN" altLang="en-US" dirty="0"/>
              <a:t>网络管理员在作安全策略时的依据在很大程度上取决于网络运行过程中的安全状况，网络所提供的功能以及网络的易用程度。安全策略应以要实现目标为基础，而不能简单地规定要检验什么和施加什么限制。在确定的安全目标下，应该制定如何有效地利用所有安全工具的策略。网络系统的实际安全目标可能和产品供应商的目标上相差很大，供应商总想使他们的产品的配置和操作尽可能简单，安装容易，这就意味着使得系统其他设备通过他们的系统变向所有人开放。</a:t>
            </a:r>
            <a:endParaRPr lang="zh-CN" altLang="en-US" dirty="0"/>
          </a:p>
          <a:p>
            <a:pPr lvl="0" eaLnBrk="1" hangingPunct="1"/>
            <a:r>
              <a:rPr lang="zh-CN" altLang="en-US" dirty="0"/>
              <a:t>对于网络的建设者和运行者来说，实现网络安全的第一要务实必须明确本网络的业务定位，所提供的服务类型和提供服务对象。这些数据将直接影响到安全目标的制定和实施过程。对于较大规模的网络，运营者应该有自己的网络安全技术专家，直接参与工程的设计、谈判、运行，对网络的整体拓扑结构和服务具有非常透彻的了解。</a:t>
            </a:r>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p:sp>
        <p:nvSpPr>
          <p:cNvPr id="119810" name="Rectangle 3"/>
          <p:cNvSpPr txBox="1">
            <a:spLocks noGrp="1"/>
          </p:cNvSpPr>
          <p:nvPr/>
        </p:nvSpPr>
        <p:spPr>
          <a:xfrm>
            <a:off x="3884613" y="0"/>
            <a:ext cx="2971800" cy="457200"/>
          </a:xfrm>
          <a:prstGeom prst="rect">
            <a:avLst/>
          </a:prstGeom>
          <a:noFill/>
          <a:ln w="9525">
            <a:noFill/>
          </a:ln>
        </p:spPr>
        <p:txBody>
          <a:bodyPr lIns="92075" tIns="46038" rIns="92075" bIns="46038"/>
          <a:p>
            <a:pPr lvl="0" algn="r" eaLnBrk="1" hangingPunct="1"/>
            <a:fld id="{BB962C8B-B14F-4D97-AF65-F5344CB8AC3E}" type="datetime1">
              <a:rPr lang="zh-CN" altLang="en-US" sz="1200" dirty="0">
                <a:latin typeface="Arial" panose="020B0604020202020204" pitchFamily="34" charset="0"/>
              </a:rPr>
            </a:fld>
            <a:endParaRPr lang="zh-CN" altLang="en-US" sz="1200" dirty="0">
              <a:latin typeface="Arial" panose="020B0604020202020204" pitchFamily="34" charset="0"/>
            </a:endParaRPr>
          </a:p>
        </p:txBody>
      </p:sp>
      <p:sp>
        <p:nvSpPr>
          <p:cNvPr id="119811" name="Rectangle 7"/>
          <p:cNvSpPr txBox="1">
            <a:spLocks noGrp="1"/>
          </p:cNvSpPr>
          <p:nvPr/>
        </p:nvSpPr>
        <p:spPr>
          <a:xfrm>
            <a:off x="3884613" y="8685213"/>
            <a:ext cx="2971800" cy="457200"/>
          </a:xfrm>
          <a:prstGeom prst="rect">
            <a:avLst/>
          </a:prstGeom>
          <a:noFill/>
          <a:ln w="9525">
            <a:noFill/>
          </a:ln>
        </p:spPr>
        <p:txBody>
          <a:bodyPr lIns="92075" tIns="46038" rIns="92075" bIns="46038" anchor="b" anchorCtr="0"/>
          <a:p>
            <a:pPr lvl="0" algn="r" eaLnBrk="1" hangingPunct="1"/>
            <a:fld id="{9A0DB2DC-4C9A-4742-B13C-FB6460FD3503}" type="slidenum">
              <a:rPr lang="en-US" altLang="zh-CN" sz="1200" dirty="0">
                <a:latin typeface="Arial" panose="020B0604020202020204" pitchFamily="34" charset="0"/>
              </a:rPr>
            </a:fld>
            <a:endParaRPr lang="en-US" altLang="zh-CN" sz="1200" dirty="0">
              <a:latin typeface="Arial" panose="020B0604020202020204" pitchFamily="34" charset="0"/>
            </a:endParaRPr>
          </a:p>
        </p:txBody>
      </p:sp>
      <p:sp>
        <p:nvSpPr>
          <p:cNvPr id="119812" name="Rectangle 2"/>
          <p:cNvSpPr>
            <a:spLocks noRot="1" noTextEdit="1"/>
          </p:cNvSpPr>
          <p:nvPr>
            <p:ph type="sldImg"/>
          </p:nvPr>
        </p:nvSpPr>
        <p:spPr/>
      </p:sp>
      <p:sp>
        <p:nvSpPr>
          <p:cNvPr id="119813" name="Rectangle 3"/>
          <p:cNvSpPr>
            <a:spLocks noGrp="1"/>
          </p:cNvSpPr>
          <p:nvPr>
            <p:ph type="body" idx="1"/>
          </p:nvPr>
        </p:nvSpPr>
        <p:spPr>
          <a:ln w="12700"/>
        </p:spPr>
        <p:txBody>
          <a:bodyPr wrap="square" lIns="92075" tIns="46038" rIns="92075" bIns="46038" anchor="t" anchorCtr="0"/>
          <a:p>
            <a:pPr marL="228600" lvl="0" indent="-228600" eaLnBrk="1" hangingPunct="1"/>
            <a:r>
              <a:rPr lang="zh-CN" altLang="en-US" dirty="0"/>
              <a:t>安全策略的特点</a:t>
            </a:r>
            <a:endParaRPr lang="zh-CN" altLang="en-US" dirty="0"/>
          </a:p>
          <a:p>
            <a:pPr marL="228600" lvl="0" indent="-228600" eaLnBrk="1" hangingPunct="1"/>
            <a:r>
              <a:rPr lang="zh-CN" altLang="en-US" dirty="0"/>
              <a:t>所有有效的安全策略都是起码应该具有以下特点：</a:t>
            </a:r>
            <a:endParaRPr lang="zh-CN" altLang="en-US" dirty="0"/>
          </a:p>
          <a:p>
            <a:pPr marL="228600" lvl="0" indent="-228600" eaLnBrk="1" hangingPunct="1"/>
            <a:r>
              <a:rPr lang="zh-CN" altLang="en-US" dirty="0"/>
              <a:t>发布。必须通过系统正常管理程序，采用合适的标准出版物或其他适当的方式来发布。</a:t>
            </a:r>
            <a:endParaRPr lang="zh-CN" altLang="en-US" dirty="0"/>
          </a:p>
          <a:p>
            <a:pPr marL="228600" lvl="0" indent="-228600" eaLnBrk="1" hangingPunct="1"/>
            <a:r>
              <a:rPr lang="zh-CN" altLang="en-US" dirty="0"/>
              <a:t>强制执行。在适当的情况下，必须能够通过安全工具来实现其强制实施，并在技术确定不能满足要求的情况下强迫执行。</a:t>
            </a:r>
            <a:endParaRPr lang="zh-CN" altLang="en-US" dirty="0"/>
          </a:p>
          <a:p>
            <a:pPr marL="228600" lvl="0" indent="-228600" eaLnBrk="1" hangingPunct="1"/>
            <a:r>
              <a:rPr lang="zh-CN" altLang="en-US" dirty="0"/>
              <a:t>人员责任规定。必须明确规定用户、系统管理员和公司管理人员等各类人员的职责范围和权限。</a:t>
            </a:r>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p:sp>
        <p:nvSpPr>
          <p:cNvPr id="129026" name="Rectangle 2"/>
          <p:cNvSpPr>
            <a:spLocks noRot="1" noTextEdit="1"/>
          </p:cNvSpPr>
          <p:nvPr>
            <p:ph type="sldImg"/>
          </p:nvPr>
        </p:nvSpPr>
        <p:spPr/>
      </p:sp>
      <p:sp>
        <p:nvSpPr>
          <p:cNvPr id="129027" name="Rectangle 3"/>
          <p:cNvSpPr>
            <a:spLocks noGrp="1"/>
          </p:cNvSpPr>
          <p:nvPr>
            <p:ph type="body" idx="1"/>
          </p:nvPr>
        </p:nvSpPr>
        <p:spPr>
          <a:ln w="12700"/>
        </p:spPr>
        <p:txBody>
          <a:bodyPr wrap="square" lIns="92075" tIns="46038" rIns="92075" bIns="46038" anchor="t" anchorCtr="0"/>
          <a:p>
            <a:pPr lvl="0">
              <a:lnSpc>
                <a:spcPct val="80000"/>
              </a:lnSpc>
            </a:pPr>
            <a:r>
              <a:rPr lang="en-US" altLang="zh-CN" sz="800" dirty="0"/>
              <a:t>1</a:t>
            </a:r>
            <a:r>
              <a:rPr lang="zh-CN" altLang="en-US" sz="800" dirty="0"/>
              <a:t>．网络信息安全的木桶原则 </a:t>
            </a:r>
            <a:br>
              <a:rPr lang="zh-CN" altLang="en-US" sz="800" dirty="0"/>
            </a:br>
            <a:r>
              <a:rPr lang="zh-CN" altLang="en-US" sz="800" dirty="0"/>
              <a:t>　　网络信息安全的木桶原则是指对信息均衡、全面的进行保护。“木桶的最大容积取决于最短的一块木板”。网络信息系统是一个复杂的计算机系统，它本身在物理上、操作上和管理上的种种漏洞构成了系统的安全脆弱性，尤其是多用户网络系统自身的复杂性、资源共享性使单纯的技术保护防不胜防。攻击者使用的“最易渗透原则”，必然在系统中最薄弱的地方进行攻击。因此，充分、全面、完整地对系统的安全漏洞和安全威胁进行分析，评估和检测（包括模拟攻击）是设计信息安全系统的必要前提条件。安全机制和安全服务设计的首要目的是防止最常用的攻击手段，根本目的是提高整个系统的</a:t>
            </a:r>
            <a:r>
              <a:rPr lang="en-US" altLang="zh-CN" sz="800" dirty="0"/>
              <a:t>"</a:t>
            </a:r>
            <a:r>
              <a:rPr lang="zh-CN" altLang="en-US" sz="800" dirty="0"/>
              <a:t>安全最低点</a:t>
            </a:r>
            <a:r>
              <a:rPr lang="en-US" altLang="zh-CN" sz="800" dirty="0"/>
              <a:t>"</a:t>
            </a:r>
            <a:r>
              <a:rPr lang="zh-CN" altLang="en-US" sz="800" dirty="0"/>
              <a:t>的安全性能。</a:t>
            </a:r>
            <a:br>
              <a:rPr lang="zh-CN" altLang="en-US" sz="800" dirty="0"/>
            </a:br>
            <a:r>
              <a:rPr lang="zh-CN" altLang="en-US" sz="800" dirty="0"/>
              <a:t>　　</a:t>
            </a:r>
            <a:r>
              <a:rPr lang="en-US" altLang="zh-CN" sz="800" dirty="0"/>
              <a:t>2</a:t>
            </a:r>
            <a:r>
              <a:rPr lang="zh-CN" altLang="en-US" sz="800" dirty="0"/>
              <a:t>．网络信息安全的整体性原则</a:t>
            </a:r>
            <a:br>
              <a:rPr lang="zh-CN" altLang="en-US" sz="800" dirty="0"/>
            </a:br>
            <a:r>
              <a:rPr lang="zh-CN" altLang="en-US" sz="800" dirty="0"/>
              <a:t>　　要求在网络发生被攻击、破坏事件的情况下，必须尽可能地快速恢复网络信息中心的服务，减少损失。因此，信息安全系统应该包括安全防护机制、安全检测机制和安全恢复机制。安全防护机制是根据具体系统存在的各种安全威胁采取的相应的防护措施，避免非法攻击的进行。安全检测机制是检测系统的运行情况，及时发现和制止对系统进行的各种攻击。安全恢复机制是在安全防护机制失效的情况下，进行应急处理和尽量、及时地恢复信息，减少供给的破坏程度。</a:t>
            </a:r>
            <a:br>
              <a:rPr lang="zh-CN" altLang="en-US" sz="800" dirty="0"/>
            </a:br>
            <a:r>
              <a:rPr lang="zh-CN" altLang="en-US" sz="800" dirty="0"/>
              <a:t>　　</a:t>
            </a:r>
            <a:r>
              <a:rPr lang="en-US" altLang="zh-CN" sz="800" dirty="0"/>
              <a:t>3</a:t>
            </a:r>
            <a:r>
              <a:rPr lang="zh-CN" altLang="en-US" sz="800" dirty="0"/>
              <a:t>．安全性评价与平衡原则 </a:t>
            </a:r>
            <a:br>
              <a:rPr lang="zh-CN" altLang="en-US" sz="800" dirty="0"/>
            </a:br>
            <a:r>
              <a:rPr lang="zh-CN" altLang="en-US" sz="800" dirty="0"/>
              <a:t>　　对任何网络，绝对安全难以达到，也不一定是必要的，所以需要建立合理的实用安全性与用户需求评价与平衡体系。安全体系设计要正确处理需求、风险与代价的关系，做到安全性与可用性相容，做到组织上可执行。评价信息是否安全，没有绝对的评判标准和衡量指标，只能决定于系统的用户需求和具体的应用环境，具体取决于系统的规模和范围，系统的性质和信息的重要程度。</a:t>
            </a:r>
            <a:br>
              <a:rPr lang="zh-CN" altLang="en-US" sz="800" dirty="0"/>
            </a:br>
            <a:r>
              <a:rPr lang="zh-CN" altLang="en-US" sz="800" dirty="0"/>
              <a:t>　　</a:t>
            </a:r>
            <a:r>
              <a:rPr lang="en-US" altLang="zh-CN" sz="800" dirty="0"/>
              <a:t>4</a:t>
            </a:r>
            <a:r>
              <a:rPr lang="zh-CN" altLang="en-US" sz="800" dirty="0"/>
              <a:t>．标准化与一致性原则</a:t>
            </a:r>
            <a:br>
              <a:rPr lang="zh-CN" altLang="en-US" sz="800" dirty="0"/>
            </a:br>
            <a:r>
              <a:rPr lang="zh-CN" altLang="en-US" sz="800" dirty="0"/>
              <a:t>　　系统是一个庞大的系统工程，其安全体系的设计必须遵循一系列的标准，这样才能确保各个分系统的一致性，使整个系统安全地互联互通、信息共享。 </a:t>
            </a:r>
            <a:br>
              <a:rPr lang="zh-CN" altLang="en-US" sz="800" dirty="0"/>
            </a:br>
            <a:r>
              <a:rPr lang="zh-CN" altLang="en-US" sz="800" dirty="0"/>
              <a:t>　　</a:t>
            </a:r>
            <a:r>
              <a:rPr lang="en-US" altLang="zh-CN" sz="800" dirty="0"/>
              <a:t>5</a:t>
            </a:r>
            <a:r>
              <a:rPr lang="zh-CN" altLang="en-US" sz="800" dirty="0"/>
              <a:t>．技术与管理相结合原则 </a:t>
            </a:r>
            <a:br>
              <a:rPr lang="zh-CN" altLang="en-US" sz="800" dirty="0"/>
            </a:br>
            <a:r>
              <a:rPr lang="zh-CN" altLang="en-US" sz="800" dirty="0"/>
              <a:t>　　安全体系是一个复杂的系统工程，涉及人、技术、操作等要素，单靠技术或单靠管理都不可能实现。因此，必须将各种安全技术与运行管理机制、人员思想教育与技术培训、安全规章制度建设相结合。</a:t>
            </a:r>
            <a:br>
              <a:rPr lang="zh-CN" altLang="en-US" sz="800" dirty="0"/>
            </a:br>
            <a:r>
              <a:rPr lang="zh-CN" altLang="en-US" sz="800" dirty="0"/>
              <a:t>    </a:t>
            </a:r>
            <a:r>
              <a:rPr lang="en-US" altLang="zh-CN" sz="800" dirty="0"/>
              <a:t>6</a:t>
            </a:r>
            <a:r>
              <a:rPr lang="zh-CN" altLang="en-US" sz="800" dirty="0"/>
              <a:t>．统筹规划，分步实施原则 </a:t>
            </a:r>
            <a:br>
              <a:rPr lang="zh-CN" altLang="en-US" sz="800" dirty="0"/>
            </a:br>
            <a:r>
              <a:rPr lang="zh-CN" altLang="en-US" sz="800" dirty="0"/>
              <a:t>　　由于政策规定、服务需求的不明朗，环境、条件、时间的变化，攻击手段的进步，安全防护不可能一步到位，可在一个比较全面的安全规划下，根据网络的实际需要，先建立基本的安全体系，保证基本的、必须的安全性。随着今后随着网络规模的扩大及应用的增加，网络应用和复杂程度的变化，网络脆弱性也会不断增加，调整或增强安全防护力度，保证整个网络最根本的安全需求。</a:t>
            </a:r>
            <a:br>
              <a:rPr lang="zh-CN" altLang="en-US" sz="800" dirty="0"/>
            </a:br>
            <a:r>
              <a:rPr lang="zh-CN" altLang="en-US" sz="800" dirty="0"/>
              <a:t>　　</a:t>
            </a:r>
            <a:r>
              <a:rPr lang="en-US" altLang="zh-CN" sz="800" dirty="0"/>
              <a:t>7</a:t>
            </a:r>
            <a:r>
              <a:rPr lang="zh-CN" altLang="en-US" sz="800" dirty="0"/>
              <a:t>．等级性原则</a:t>
            </a:r>
            <a:br>
              <a:rPr lang="zh-CN" altLang="en-US" sz="800" dirty="0"/>
            </a:br>
            <a:r>
              <a:rPr lang="zh-CN" altLang="en-US" sz="800" dirty="0"/>
              <a:t>　　等级性原则是指安全层次和安全级别。良好的信息安全系统必然是分为不同等级的，包括对信息保密程度分级，对用户操作权限分级，对网络安全程度分级（安全子网和安全区域），对系统实现结构的分级（应用层、网络层、链路层等），从而针对不同级别的安全对象，提供全面、可选的安全算法和安全体制，以满足网络中不同层次的各种实际需求。</a:t>
            </a:r>
            <a:br>
              <a:rPr lang="zh-CN" altLang="en-US" sz="800" dirty="0"/>
            </a:br>
            <a:r>
              <a:rPr lang="zh-CN" altLang="en-US" sz="800" dirty="0"/>
              <a:t>　　</a:t>
            </a:r>
            <a:r>
              <a:rPr lang="en-US" altLang="zh-CN" sz="800" dirty="0"/>
              <a:t>8</a:t>
            </a:r>
            <a:r>
              <a:rPr lang="zh-CN" altLang="en-US" sz="800" dirty="0"/>
              <a:t>．动态发展原则</a:t>
            </a:r>
            <a:br>
              <a:rPr lang="zh-CN" altLang="en-US" sz="800" dirty="0"/>
            </a:br>
            <a:r>
              <a:rPr lang="zh-CN" altLang="en-US" sz="800" dirty="0"/>
              <a:t>　　要根据网络安全的变化不断调整安全措施，适应新的网络环境，满足新的网络安全需求。</a:t>
            </a:r>
            <a:br>
              <a:rPr lang="zh-CN" altLang="en-US" sz="800" dirty="0"/>
            </a:br>
            <a:r>
              <a:rPr lang="zh-CN" altLang="en-US" sz="800" dirty="0"/>
              <a:t>　　</a:t>
            </a:r>
            <a:r>
              <a:rPr lang="en-US" altLang="zh-CN" sz="800" dirty="0"/>
              <a:t>9</a:t>
            </a:r>
            <a:r>
              <a:rPr lang="zh-CN" altLang="en-US" sz="800" dirty="0"/>
              <a:t>．易操作性原则</a:t>
            </a:r>
            <a:br>
              <a:rPr lang="zh-CN" altLang="en-US" sz="800" dirty="0"/>
            </a:br>
            <a:r>
              <a:rPr lang="zh-CN" altLang="en-US" sz="800" dirty="0"/>
              <a:t>　　首先，安全措施需要人为去完成，如果措施过于复杂，对人的要求过高，本身就降低了安全性。其次，措施的采用不能影响系统的正常运行。 </a:t>
            </a:r>
            <a:endParaRPr lang="zh-CN" altLang="en-US" sz="800" dirty="0"/>
          </a:p>
        </p:txBody>
      </p:sp>
    </p:spTree>
  </p:cSld>
  <p:clrMapOvr>
    <a:overrideClrMapping bg1="lt1" tx1="dk1" bg2="lt2" tx2="dk2" accent1="accent1" accent2="accent2" accent3="accent3" accent4="accent4" accent5="accent5" accent6="accent6" hlink="hlink" folHlink="folHlink"/>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p:sp>
        <p:nvSpPr>
          <p:cNvPr id="138242" name="Rectangle 3"/>
          <p:cNvSpPr txBox="1">
            <a:spLocks noGrp="1"/>
          </p:cNvSpPr>
          <p:nvPr/>
        </p:nvSpPr>
        <p:spPr>
          <a:xfrm>
            <a:off x="3884613" y="0"/>
            <a:ext cx="2971800" cy="457200"/>
          </a:xfrm>
          <a:prstGeom prst="rect">
            <a:avLst/>
          </a:prstGeom>
          <a:noFill/>
          <a:ln w="9525">
            <a:noFill/>
          </a:ln>
        </p:spPr>
        <p:txBody>
          <a:bodyPr lIns="92075" tIns="46038" rIns="92075" bIns="46038"/>
          <a:p>
            <a:pPr lvl="0" algn="r" eaLnBrk="1" hangingPunct="1"/>
            <a:fld id="{BB962C8B-B14F-4D97-AF65-F5344CB8AC3E}" type="datetime1">
              <a:rPr lang="zh-CN" altLang="en-US" sz="1200" dirty="0">
                <a:latin typeface="Arial" panose="020B0604020202020204" pitchFamily="34" charset="0"/>
              </a:rPr>
            </a:fld>
            <a:endParaRPr lang="zh-CN" altLang="en-US" sz="1200" dirty="0">
              <a:latin typeface="Arial" panose="020B0604020202020204" pitchFamily="34" charset="0"/>
            </a:endParaRPr>
          </a:p>
        </p:txBody>
      </p:sp>
      <p:sp>
        <p:nvSpPr>
          <p:cNvPr id="138243" name="Rectangle 7"/>
          <p:cNvSpPr txBox="1">
            <a:spLocks noGrp="1"/>
          </p:cNvSpPr>
          <p:nvPr/>
        </p:nvSpPr>
        <p:spPr>
          <a:xfrm>
            <a:off x="3884613" y="8685213"/>
            <a:ext cx="2971800" cy="457200"/>
          </a:xfrm>
          <a:prstGeom prst="rect">
            <a:avLst/>
          </a:prstGeom>
          <a:noFill/>
          <a:ln w="9525">
            <a:noFill/>
          </a:ln>
        </p:spPr>
        <p:txBody>
          <a:bodyPr lIns="92075" tIns="46038" rIns="92075" bIns="46038" anchor="b" anchorCtr="0"/>
          <a:p>
            <a:pPr lvl="0" algn="r" eaLnBrk="1" hangingPunct="1"/>
            <a:fld id="{9A0DB2DC-4C9A-4742-B13C-FB6460FD3503}" type="slidenum">
              <a:rPr lang="en-US" altLang="zh-CN" sz="1200" dirty="0">
                <a:latin typeface="Arial" panose="020B0604020202020204" pitchFamily="34" charset="0"/>
              </a:rPr>
            </a:fld>
            <a:endParaRPr lang="en-US" altLang="zh-CN" sz="1200" dirty="0">
              <a:latin typeface="Arial" panose="020B0604020202020204" pitchFamily="34" charset="0"/>
            </a:endParaRPr>
          </a:p>
        </p:txBody>
      </p:sp>
      <p:sp>
        <p:nvSpPr>
          <p:cNvPr id="138244" name="Rectangle 2"/>
          <p:cNvSpPr>
            <a:spLocks noRot="1" noTextEdit="1"/>
          </p:cNvSpPr>
          <p:nvPr>
            <p:ph type="sldImg"/>
          </p:nvPr>
        </p:nvSpPr>
        <p:spPr/>
      </p:sp>
      <p:sp>
        <p:nvSpPr>
          <p:cNvPr id="138245" name="Rectangle 3"/>
          <p:cNvSpPr>
            <a:spLocks noGrp="1"/>
          </p:cNvSpPr>
          <p:nvPr>
            <p:ph type="body" idx="1"/>
          </p:nvPr>
        </p:nvSpPr>
        <p:spPr>
          <a:ln w="12700"/>
        </p:spPr>
        <p:txBody>
          <a:bodyPr wrap="square" lIns="92075" tIns="46038" rIns="92075" bIns="46038" anchor="t" anchorCtr="0"/>
          <a:p>
            <a:pPr lvl="0" eaLnBrk="1" hangingPunct="1"/>
            <a:r>
              <a:rPr lang="zh-CN" altLang="en-US" dirty="0"/>
              <a:t>今天的计算机产业中，网络安全是最急需解决的重要问题之一，在各种计算机犯罪事件直线上升，病毒增长成很高幅度，但是很多机构没有认识到这些潜在的威胁，信息，信息资产以及信息产品对于我们的日常生活以及这个世界是致关重要的，加强网络安全的必要性和重要性已不言而喻。保护网络中敏感信息免受各种攻击，是使现在迫切需要解决的问题。</a:t>
            </a:r>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p:sp>
        <p:nvSpPr>
          <p:cNvPr id="20482" name="Rectangle 2"/>
          <p:cNvSpPr>
            <a:spLocks noRot="1" noTextEdit="1"/>
          </p:cNvSpPr>
          <p:nvPr>
            <p:ph type="sldImg"/>
          </p:nvPr>
        </p:nvSpPr>
        <p:spPr/>
      </p:sp>
      <p:sp>
        <p:nvSpPr>
          <p:cNvPr id="20483" name="Rectangle 3"/>
          <p:cNvSpPr>
            <a:spLocks noGrp="1"/>
          </p:cNvSpPr>
          <p:nvPr>
            <p:ph type="body" idx="1"/>
          </p:nvPr>
        </p:nvSpPr>
        <p:spPr>
          <a:ln w="12700"/>
        </p:spPr>
        <p:txBody>
          <a:bodyPr wrap="square" lIns="92075" tIns="46038" rIns="92075" bIns="46038" anchor="t" anchorCtr="0"/>
          <a:p>
            <a:pPr lvl="0" eaLnBrk="1" hangingPunct="1"/>
            <a:r>
              <a:rPr lang="zh-CN" altLang="en-US" dirty="0"/>
              <a:t>网络安全的主体是保护网络上的数据和通信的安全，往往涉及到用户的识别和口令，它包含了广泛的规则和惯例，用来保护我们建立的网络，数据安全性是一组程序和功能，用来阻止对数据进行非授权的泄漏、转移、修改和破坏。通信安全性是一些保护措施，要求在电信中采用保密安全性、传输安全性、辐射安全性的措施，并求要求对通信安全性信息采用物理安全性措施。通信安全性的具体定义如下：</a:t>
            </a:r>
            <a:endParaRPr lang="zh-CN" altLang="en-US" dirty="0"/>
          </a:p>
          <a:p>
            <a:pPr lvl="0" eaLnBrk="1" hangingPunct="1"/>
            <a:r>
              <a:rPr lang="zh-CN" altLang="en-US" dirty="0"/>
              <a:t>保密安全性：通过提供技术严密的密码系统以及对该密码系统的正确使用来实现。</a:t>
            </a:r>
            <a:endParaRPr lang="zh-CN" altLang="en-US" dirty="0"/>
          </a:p>
          <a:p>
            <a:pPr lvl="0" eaLnBrk="1" hangingPunct="1"/>
            <a:r>
              <a:rPr lang="zh-CN" altLang="en-US" dirty="0"/>
              <a:t>传输安全性：通过采取措施来保护传输不被密码分析以外的手段来截取和利用。</a:t>
            </a:r>
            <a:endParaRPr lang="zh-CN" altLang="en-US" dirty="0"/>
          </a:p>
          <a:p>
            <a:pPr lvl="0" eaLnBrk="1" hangingPunct="1"/>
            <a:r>
              <a:rPr lang="zh-CN" altLang="en-US" dirty="0"/>
              <a:t>辐射安全性：通过采取措施以拒绝非授权的人员获取有价值的信息来实现，而该信息是从密码设备和电信系统的泄漏性辐射中截取并分析而得到的。</a:t>
            </a:r>
            <a:endParaRPr lang="zh-CN" altLang="en-US" dirty="0"/>
          </a:p>
          <a:p>
            <a:pPr lvl="0" eaLnBrk="1" hangingPunct="1"/>
            <a:r>
              <a:rPr lang="zh-CN" altLang="en-US" dirty="0"/>
              <a:t>物理安全性：通过采取一切必要的物理措施来保护需要保密的设备、材料和文档不被非授权的人员访问和观察。</a:t>
            </a:r>
            <a:endParaRPr lang="zh-CN" altLang="en-US" dirty="0"/>
          </a:p>
          <a:p>
            <a:pPr lvl="0"/>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p:sp>
        <p:nvSpPr>
          <p:cNvPr id="22530" name="Rectangle 3"/>
          <p:cNvSpPr txBox="1">
            <a:spLocks noGrp="1"/>
          </p:cNvSpPr>
          <p:nvPr/>
        </p:nvSpPr>
        <p:spPr>
          <a:xfrm>
            <a:off x="3884613" y="0"/>
            <a:ext cx="2971800" cy="457200"/>
          </a:xfrm>
          <a:prstGeom prst="rect">
            <a:avLst/>
          </a:prstGeom>
          <a:noFill/>
          <a:ln w="9525">
            <a:noFill/>
          </a:ln>
        </p:spPr>
        <p:txBody>
          <a:bodyPr lIns="92075" tIns="46038" rIns="92075" bIns="46038"/>
          <a:p>
            <a:pPr lvl="0" algn="r" eaLnBrk="1" hangingPunct="1"/>
            <a:fld id="{BB962C8B-B14F-4D97-AF65-F5344CB8AC3E}" type="datetime1">
              <a:rPr lang="zh-CN" altLang="en-US" sz="1200" dirty="0">
                <a:latin typeface="Arial" panose="020B0604020202020204" pitchFamily="34" charset="0"/>
              </a:rPr>
            </a:fld>
            <a:endParaRPr lang="zh-CN" altLang="en-US" sz="1200" dirty="0">
              <a:latin typeface="Arial" panose="020B0604020202020204" pitchFamily="34" charset="0"/>
            </a:endParaRPr>
          </a:p>
        </p:txBody>
      </p:sp>
      <p:sp>
        <p:nvSpPr>
          <p:cNvPr id="22531" name="Rectangle 7"/>
          <p:cNvSpPr txBox="1">
            <a:spLocks noGrp="1"/>
          </p:cNvSpPr>
          <p:nvPr/>
        </p:nvSpPr>
        <p:spPr>
          <a:xfrm>
            <a:off x="3884613" y="8685213"/>
            <a:ext cx="2971800" cy="457200"/>
          </a:xfrm>
          <a:prstGeom prst="rect">
            <a:avLst/>
          </a:prstGeom>
          <a:noFill/>
          <a:ln w="9525">
            <a:noFill/>
          </a:ln>
        </p:spPr>
        <p:txBody>
          <a:bodyPr lIns="92075" tIns="46038" rIns="92075" bIns="46038" anchor="b" anchorCtr="0"/>
          <a:p>
            <a:pPr lvl="0" algn="r" eaLnBrk="1" hangingPunct="1"/>
            <a:fld id="{9A0DB2DC-4C9A-4742-B13C-FB6460FD3503}" type="slidenum">
              <a:rPr lang="en-US" altLang="zh-CN" sz="1200" dirty="0">
                <a:latin typeface="Arial" panose="020B0604020202020204" pitchFamily="34" charset="0"/>
              </a:rPr>
            </a:fld>
            <a:endParaRPr lang="en-US" altLang="zh-CN" sz="1200" dirty="0">
              <a:latin typeface="Arial" panose="020B0604020202020204" pitchFamily="34" charset="0"/>
            </a:endParaRPr>
          </a:p>
        </p:txBody>
      </p:sp>
      <p:sp>
        <p:nvSpPr>
          <p:cNvPr id="22532" name="Rectangle 2"/>
          <p:cNvSpPr>
            <a:spLocks noRot="1" noTextEdit="1"/>
          </p:cNvSpPr>
          <p:nvPr>
            <p:ph type="sldImg"/>
          </p:nvPr>
        </p:nvSpPr>
        <p:spPr/>
      </p:sp>
      <p:sp>
        <p:nvSpPr>
          <p:cNvPr id="22533" name="Rectangle 3"/>
          <p:cNvSpPr>
            <a:spLocks noGrp="1"/>
          </p:cNvSpPr>
          <p:nvPr>
            <p:ph type="body" idx="1"/>
          </p:nvPr>
        </p:nvSpPr>
        <p:spPr>
          <a:ln w="12700"/>
        </p:spPr>
        <p:txBody>
          <a:bodyPr wrap="square" lIns="92075" tIns="46038" rIns="92075" bIns="46038" anchor="t" anchorCtr="0"/>
          <a:p>
            <a:pPr lvl="0" eaLnBrk="1" hangingPunct="1"/>
            <a:r>
              <a:rPr lang="zh-CN" altLang="en-US" dirty="0"/>
              <a:t>随着网络的快速普及和网络的开放性、共享性出现，网络的重要性和对社会的影响也越来越大 </a:t>
            </a:r>
            <a:endParaRPr lang="zh-CN" altLang="en-US" dirty="0"/>
          </a:p>
          <a:p>
            <a:pPr lvl="0" eaLnBrk="1" hangingPunct="1"/>
            <a:r>
              <a:rPr lang="zh-CN" altLang="en-US" dirty="0"/>
              <a:t>网络上的各种新业务的兴起，比如电子商务，电子现金，电子货币，网络银行等，以及各种专业用网的建设，比如金融网等使得安全问题显得越来越重要 </a:t>
            </a:r>
            <a:endParaRPr lang="zh-CN" altLang="en-US" dirty="0"/>
          </a:p>
          <a:p>
            <a:pPr lvl="0" eaLnBrk="1" hangingPunct="1"/>
            <a:r>
              <a:rPr lang="zh-CN" altLang="en-US" dirty="0"/>
              <a:t>我国信息化进程虽然刚刚起步，但是发展迅速，特别是金桥、金关、金卡及金税其他</a:t>
            </a:r>
            <a:r>
              <a:rPr lang="zh-CN" altLang="en-US" dirty="0">
                <a:latin typeface="Arial" panose="020B0604020202020204" pitchFamily="34" charset="0"/>
              </a:rPr>
              <a:t>“</a:t>
            </a:r>
            <a:r>
              <a:rPr lang="zh-CN" altLang="en-US" dirty="0"/>
              <a:t>金</a:t>
            </a:r>
            <a:r>
              <a:rPr lang="zh-CN" altLang="en-US" dirty="0">
                <a:latin typeface="Arial" panose="020B0604020202020204" pitchFamily="34" charset="0"/>
              </a:rPr>
              <a:t>”</a:t>
            </a:r>
            <a:r>
              <a:rPr lang="zh-CN" altLang="en-US" dirty="0"/>
              <a:t>字头工程的实施，使得计算机网络在我们国家迅速普及。在短短的几年里，发生了多起针对、利用计算机危害计算机网络的种种威胁，必须采取有力的措施来保护计算机网络的安全。 </a:t>
            </a:r>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p:sp>
        <p:nvSpPr>
          <p:cNvPr id="61442" name="Rectangle 2"/>
          <p:cNvSpPr>
            <a:spLocks noRot="1" noTextEdit="1"/>
          </p:cNvSpPr>
          <p:nvPr>
            <p:ph type="sldImg"/>
          </p:nvPr>
        </p:nvSpPr>
        <p:spPr/>
      </p:sp>
      <p:sp>
        <p:nvSpPr>
          <p:cNvPr id="61443" name="Rectangle 3"/>
          <p:cNvSpPr>
            <a:spLocks noGrp="1"/>
          </p:cNvSpPr>
          <p:nvPr>
            <p:ph type="body" idx="1"/>
          </p:nvPr>
        </p:nvSpPr>
        <p:spPr>
          <a:ln w="12700"/>
        </p:spPr>
        <p:txBody>
          <a:bodyPr wrap="square" lIns="92075" tIns="46038" rIns="92075" bIns="46038" anchor="t" anchorCtr="0"/>
          <a:p>
            <a:pPr lvl="0" eaLnBrk="1" hangingPunct="1"/>
            <a:r>
              <a:rPr lang="zh-CN" altLang="en-US" dirty="0"/>
              <a:t>利用陷门可以在程序中建立隐蔽通道，植入一些隐蔽的病毒程序</a:t>
            </a:r>
            <a:endParaRPr lang="zh-CN" altLang="en-US" dirty="0"/>
          </a:p>
          <a:p>
            <a:pPr lvl="0" eaLnBrk="1" hangingPunct="1"/>
            <a:r>
              <a:rPr lang="zh-CN" altLang="en-US" dirty="0"/>
              <a:t>利用陷门还可以使原来相互隔离的网络信息形成某种隐蔽关联，进而可以非法访问网络，达到窃取、更改、伪造和破坏信息资料的目的，甚至可能造成系统的大面积瘫痪。</a:t>
            </a:r>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p:sp>
        <p:nvSpPr>
          <p:cNvPr id="75778" name="Rectangle 2"/>
          <p:cNvSpPr>
            <a:spLocks noRot="1" noTextEdit="1"/>
          </p:cNvSpPr>
          <p:nvPr>
            <p:ph type="sldImg"/>
          </p:nvPr>
        </p:nvSpPr>
        <p:spPr/>
      </p:sp>
      <p:sp>
        <p:nvSpPr>
          <p:cNvPr id="75779" name="Rectangle 3"/>
          <p:cNvSpPr>
            <a:spLocks noGrp="1"/>
          </p:cNvSpPr>
          <p:nvPr>
            <p:ph type="body" idx="1"/>
          </p:nvPr>
        </p:nvSpPr>
        <p:spPr>
          <a:ln w="12700"/>
        </p:spPr>
        <p:txBody>
          <a:bodyPr wrap="square" lIns="92075" tIns="46038" rIns="92075" bIns="46038" anchor="t" anchorCtr="0"/>
          <a:p>
            <a:pPr lvl="0" eaLnBrk="1" hangingPunct="1"/>
            <a:r>
              <a:rPr lang="zh-CN" altLang="en-US" dirty="0"/>
              <a:t>网络人口的惊人增长成为，但是，这种新的通讯技术，突飞猛进，尚未规范，也带来很多法律问题。各国网络的广泛使用，网络人口的比例越来越高，素质又参差不齐，网络成为一种新型的犯罪工具、犯罪场所和犯罪对象。</a:t>
            </a:r>
            <a:endParaRPr lang="zh-CN" altLang="en-US" dirty="0"/>
          </a:p>
          <a:p>
            <a:pPr lvl="0" eaLnBrk="1" hangingPunct="1"/>
            <a:r>
              <a:rPr lang="zh-CN" altLang="en-US" dirty="0"/>
              <a:t>网络犯罪，向整个社会施加着压力。其中最突出的问题是，网络色情泛滥成灾，严重危害未成年人的身心健康；软件、影视、唱片的著作权受到盗版行为的严重侵犯，商家损失之大无可估计；网络商务备受诈欺的困扰，有的信用卡被盗刷，有的购买的商品石沉大海，有的发出商品却收不回货款；更有甚者，已经挑战计算机和网络几十年之久的黑客仍然是网络的潜在危险。与网络相关的犯罪丛生。防治网络犯罪，已经成为犯罪学、刑法学必须面对的课题之一。</a:t>
            </a:r>
            <a:endParaRPr lang="zh-CN" altLang="en-US" dirty="0"/>
          </a:p>
          <a:p>
            <a:pPr lvl="0"/>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p:sp>
        <p:nvSpPr>
          <p:cNvPr id="87042" name="Rectangle 2"/>
          <p:cNvSpPr>
            <a:spLocks noRot="1" noTextEdit="1"/>
          </p:cNvSpPr>
          <p:nvPr>
            <p:ph type="sldImg"/>
          </p:nvPr>
        </p:nvSpPr>
        <p:spPr/>
      </p:sp>
      <p:sp>
        <p:nvSpPr>
          <p:cNvPr id="87043" name="Rectangle 3"/>
          <p:cNvSpPr>
            <a:spLocks noGrp="1"/>
          </p:cNvSpPr>
          <p:nvPr>
            <p:ph type="body" idx="1"/>
          </p:nvPr>
        </p:nvSpPr>
        <p:spPr>
          <a:ln w="12700"/>
        </p:spPr>
        <p:txBody>
          <a:bodyPr wrap="square" lIns="92075" tIns="46038" rIns="92075" bIns="46038" anchor="t" anchorCtr="0"/>
          <a:p>
            <a:pPr lvl="0" eaLnBrk="1" hangingPunct="1"/>
            <a:r>
              <a:rPr lang="zh-CN" altLang="en-US" sz="1000" dirty="0"/>
              <a:t>信息收集，黑客一般会利用下列的公开协议或工具，收集你的相关信息。 </a:t>
            </a:r>
            <a:r>
              <a:rPr lang="en-US" altLang="zh-CN" sz="1000" dirty="0"/>
              <a:t>SNMP</a:t>
            </a:r>
            <a:r>
              <a:rPr lang="zh-CN" altLang="en-US" sz="1000" dirty="0"/>
              <a:t>协议：用来查阅网络系统路由器的路由表，从而了解目标主机所在网络的拓扑结构及其内部细节。 </a:t>
            </a:r>
            <a:endParaRPr lang="zh-CN" altLang="en-US" sz="1000" dirty="0"/>
          </a:p>
          <a:p>
            <a:pPr lvl="0" eaLnBrk="1" hangingPunct="1"/>
            <a:r>
              <a:rPr lang="en-US" altLang="zh-CN" sz="1000" dirty="0"/>
              <a:t>TraceRoute</a:t>
            </a:r>
            <a:r>
              <a:rPr lang="zh-CN" altLang="en-US" sz="1000" dirty="0"/>
              <a:t>程序：能够用该程序获得到达目标主机所要经过的网络数和路由器数。 </a:t>
            </a:r>
            <a:endParaRPr lang="zh-CN" altLang="en-US" sz="1000" dirty="0"/>
          </a:p>
          <a:p>
            <a:pPr lvl="0" eaLnBrk="1" hangingPunct="1"/>
            <a:r>
              <a:rPr lang="en-US" altLang="zh-CN" sz="1000" dirty="0"/>
              <a:t>Whois</a:t>
            </a:r>
            <a:r>
              <a:rPr lang="zh-CN" altLang="en-US" sz="1000" dirty="0"/>
              <a:t>协议：该协议的服务信息能提供所有有关的</a:t>
            </a:r>
            <a:r>
              <a:rPr lang="en-US" altLang="zh-CN" sz="1000" dirty="0"/>
              <a:t>DNS</a:t>
            </a:r>
            <a:r>
              <a:rPr lang="zh-CN" altLang="en-US" sz="1000" dirty="0"/>
              <a:t>域和相关的管理参数。 </a:t>
            </a:r>
            <a:endParaRPr lang="zh-CN" altLang="en-US" sz="1000" dirty="0"/>
          </a:p>
          <a:p>
            <a:pPr lvl="0" eaLnBrk="1" hangingPunct="1"/>
            <a:r>
              <a:rPr lang="en-US" altLang="zh-CN" sz="1000" dirty="0"/>
              <a:t>DNS</a:t>
            </a:r>
            <a:r>
              <a:rPr lang="zh-CN" altLang="en-US" sz="1000" dirty="0"/>
              <a:t>服务器：该服务器提供了系统中可以访问的主机的</a:t>
            </a:r>
            <a:r>
              <a:rPr lang="en-US" altLang="zh-CN" sz="1000" dirty="0"/>
              <a:t>IP</a:t>
            </a:r>
            <a:r>
              <a:rPr lang="zh-CN" altLang="en-US" sz="1000" dirty="0"/>
              <a:t>地址表和它们所对应的主机名。 </a:t>
            </a:r>
            <a:endParaRPr lang="zh-CN" altLang="en-US" sz="1000" dirty="0"/>
          </a:p>
          <a:p>
            <a:pPr lvl="0" eaLnBrk="1" hangingPunct="1"/>
            <a:r>
              <a:rPr lang="en-US" altLang="zh-CN" sz="1000" dirty="0"/>
              <a:t>Finger</a:t>
            </a:r>
            <a:r>
              <a:rPr lang="zh-CN" altLang="en-US" sz="1000" dirty="0"/>
              <a:t>协议：用来获取一个指定主机上的所有用户的详细信息</a:t>
            </a:r>
            <a:r>
              <a:rPr lang="en-US" altLang="zh-CN" sz="1000" dirty="0"/>
              <a:t>(</a:t>
            </a:r>
            <a:r>
              <a:rPr lang="zh-CN" altLang="en-US" sz="1000" dirty="0"/>
              <a:t>如注册名。电话号码。</a:t>
            </a:r>
            <a:endParaRPr lang="zh-CN" altLang="en-US" sz="1000" dirty="0"/>
          </a:p>
          <a:p>
            <a:pPr lvl="0" eaLnBrk="1" hangingPunct="1"/>
            <a:r>
              <a:rPr lang="zh-CN" altLang="en-US" sz="1000" dirty="0"/>
              <a:t>最后注册时间以及他们有没有读邮件等等）。 </a:t>
            </a:r>
            <a:r>
              <a:rPr lang="en-US" altLang="zh-CN" sz="1000" dirty="0"/>
              <a:t>Ping</a:t>
            </a:r>
            <a:r>
              <a:rPr lang="zh-CN" altLang="en-US" sz="1000" dirty="0"/>
              <a:t>实用程序：可以用来确定一个指定的主机的位置。 自动</a:t>
            </a:r>
            <a:r>
              <a:rPr lang="en-US" altLang="zh-CN" sz="1000" dirty="0"/>
              <a:t>Wardialing</a:t>
            </a:r>
            <a:r>
              <a:rPr lang="zh-CN" altLang="en-US" sz="1000" dirty="0"/>
              <a:t>软件：可以向目标站点一次连续拨出大批电话号码，直到遇到某一正确的号码使其</a:t>
            </a:r>
            <a:r>
              <a:rPr lang="en-US" altLang="zh-CN" sz="1000" dirty="0"/>
              <a:t>MODEM</a:t>
            </a:r>
            <a:r>
              <a:rPr lang="zh-CN" altLang="en-US" sz="1000" dirty="0"/>
              <a:t>响应为止。 </a:t>
            </a:r>
            <a:endParaRPr lang="zh-CN" altLang="en-US" sz="1000" dirty="0"/>
          </a:p>
          <a:p>
            <a:pPr lvl="0" eaLnBrk="1" hangingPunct="1"/>
            <a:r>
              <a:rPr lang="zh-CN" altLang="en-US" sz="1000" dirty="0"/>
              <a:t>　　在收集了你的</a:t>
            </a:r>
            <a:r>
              <a:rPr lang="en-US" altLang="zh-CN" sz="1000" dirty="0"/>
              <a:t>N</a:t>
            </a:r>
            <a:r>
              <a:rPr lang="zh-CN" altLang="en-US" sz="1000" dirty="0"/>
              <a:t>多信息之后，黑客就开始分析你的系统安全弱点了。分析出来的一大堆结果就用于探测系统的安全漏洞或安全弱点，黑客可能使用下列方式自动妇描驻留在网络上的主机。 </a:t>
            </a:r>
            <a:endParaRPr lang="zh-CN" altLang="en-US" sz="1000" dirty="0"/>
          </a:p>
          <a:p>
            <a:pPr lvl="0" eaLnBrk="1" hangingPunct="1"/>
            <a:r>
              <a:rPr lang="zh-CN" altLang="en-US" sz="1000" dirty="0"/>
              <a:t>　　自编程序：对于某些产品或者系统，已经发现了一些安全漏洞，该产品或系统的厂商或组织会提供一些</a:t>
            </a:r>
            <a:r>
              <a:rPr lang="zh-CN" altLang="en-US" sz="1000" dirty="0">
                <a:latin typeface="Arial" panose="020B0604020202020204" pitchFamily="34" charset="0"/>
              </a:rPr>
              <a:t>“</a:t>
            </a:r>
            <a:r>
              <a:rPr lang="zh-CN" altLang="en-US" sz="1000" dirty="0"/>
              <a:t>补丁</a:t>
            </a:r>
            <a:r>
              <a:rPr lang="zh-CN" altLang="en-US" sz="1000" dirty="0">
                <a:latin typeface="Arial" panose="020B0604020202020204" pitchFamily="34" charset="0"/>
              </a:rPr>
              <a:t>”</a:t>
            </a:r>
            <a:r>
              <a:rPr lang="zh-CN" altLang="en-US" sz="1000" dirty="0"/>
              <a:t>程序给予弥补。但是以你的懒惰，并不一定及时使用这些</a:t>
            </a:r>
            <a:r>
              <a:rPr lang="zh-CN" altLang="en-US" sz="1000" dirty="0">
                <a:latin typeface="Arial" panose="020B0604020202020204" pitchFamily="34" charset="0"/>
              </a:rPr>
              <a:t>“</a:t>
            </a:r>
            <a:r>
              <a:rPr lang="zh-CN" altLang="en-US" sz="1000" dirty="0"/>
              <a:t>补丁</a:t>
            </a:r>
            <a:r>
              <a:rPr lang="zh-CN" altLang="en-US" sz="1000" dirty="0">
                <a:latin typeface="Arial" panose="020B0604020202020204" pitchFamily="34" charset="0"/>
              </a:rPr>
              <a:t>”</a:t>
            </a:r>
            <a:r>
              <a:rPr lang="zh-CN" altLang="en-US" sz="1000" dirty="0"/>
              <a:t>程序</a:t>
            </a:r>
            <a:r>
              <a:rPr lang="en-US" altLang="zh-CN" sz="1000" dirty="0">
                <a:latin typeface="Arial" panose="020B0604020202020204" pitchFamily="34" charset="0"/>
              </a:rPr>
              <a:t>——</a:t>
            </a:r>
            <a:r>
              <a:rPr lang="zh-CN" altLang="en-US" sz="1000" dirty="0"/>
              <a:t>所以呢，当黑客发现这些</a:t>
            </a:r>
            <a:r>
              <a:rPr lang="zh-CN" altLang="en-US" sz="1000" dirty="0">
                <a:latin typeface="Arial" panose="020B0604020202020204" pitchFamily="34" charset="0"/>
              </a:rPr>
              <a:t>“</a:t>
            </a:r>
            <a:r>
              <a:rPr lang="zh-CN" altLang="en-US" sz="1000" dirty="0"/>
              <a:t>补丁</a:t>
            </a:r>
            <a:r>
              <a:rPr lang="zh-CN" altLang="en-US" sz="1000" dirty="0">
                <a:latin typeface="Arial" panose="020B0604020202020204" pitchFamily="34" charset="0"/>
              </a:rPr>
              <a:t>”</a:t>
            </a:r>
            <a:r>
              <a:rPr lang="zh-CN" altLang="en-US" sz="1000" dirty="0"/>
              <a:t>程序的接口后就会自己编写程序，通过这个接口进入你的系统。这时你不幸的系统对于黑客来讲就变得一览无余了。 利用公开的工具：像</a:t>
            </a:r>
            <a:r>
              <a:rPr lang="en-US" altLang="zh-CN" sz="1000" dirty="0"/>
              <a:t>Internet</a:t>
            </a:r>
            <a:r>
              <a:rPr lang="zh-CN" altLang="en-US" sz="1000" dirty="0"/>
              <a:t>的电子安全扫描程序</a:t>
            </a:r>
            <a:r>
              <a:rPr lang="en-US" altLang="zh-CN" sz="1000" dirty="0"/>
              <a:t>1SS </a:t>
            </a:r>
            <a:r>
              <a:rPr lang="zh-CN" altLang="en-US" sz="1000" dirty="0"/>
              <a:t>（ </a:t>
            </a:r>
            <a:r>
              <a:rPr lang="en-US" altLang="zh-CN" sz="1000" dirty="0"/>
              <a:t>Intemet Security Scanner</a:t>
            </a:r>
            <a:r>
              <a:rPr lang="zh-CN" altLang="en-US" sz="1000" dirty="0"/>
              <a:t>）。 </a:t>
            </a:r>
            <a:endParaRPr lang="zh-CN" altLang="en-US" sz="1000" dirty="0"/>
          </a:p>
          <a:p>
            <a:pPr lvl="0" eaLnBrk="1" hangingPunct="1"/>
            <a:r>
              <a:rPr lang="zh-CN" altLang="en-US" sz="1000" dirty="0"/>
              <a:t>　　审计网络用的安全分析工具</a:t>
            </a:r>
            <a:r>
              <a:rPr lang="en-US" altLang="zh-CN" sz="1000" dirty="0"/>
              <a:t>SATAN </a:t>
            </a:r>
            <a:r>
              <a:rPr lang="zh-CN" altLang="en-US" sz="1000" dirty="0"/>
              <a:t>（ </a:t>
            </a:r>
            <a:r>
              <a:rPr lang="en-US" altLang="zh-CN" sz="1000" dirty="0"/>
              <a:t>Securi Ana1ysis Tool for Auditing Network</a:t>
            </a:r>
            <a:r>
              <a:rPr lang="zh-CN" altLang="en-US" sz="1000" dirty="0"/>
              <a:t>）等。这样的工具可以对整个网络或子网进行扫描，寻找安全漏洞（注意哦，这是针对两台以上主机的局域网情况！）。这些工具都有两面性，就看是什么人在使用它们了。系统管理员可以使用它们，以帮助发现其管理的网络系统内部隐藏的安全漏洞，从而确定系统中哪些主机需要用</a:t>
            </a:r>
            <a:r>
              <a:rPr lang="zh-CN" altLang="en-US" sz="1000" dirty="0">
                <a:latin typeface="Arial" panose="020B0604020202020204" pitchFamily="34" charset="0"/>
              </a:rPr>
              <a:t>“</a:t>
            </a:r>
            <a:r>
              <a:rPr lang="zh-CN" altLang="en-US" sz="1000" dirty="0"/>
              <a:t>补丁</a:t>
            </a:r>
            <a:r>
              <a:rPr lang="zh-CN" altLang="en-US" sz="1000" dirty="0">
                <a:latin typeface="Arial" panose="020B0604020202020204" pitchFamily="34" charset="0"/>
              </a:rPr>
              <a:t>”</a:t>
            </a:r>
            <a:r>
              <a:rPr lang="zh-CN" altLang="en-US" sz="1000" dirty="0"/>
              <a:t>程序去堵塞漏洞。而黑客也可以利用这些工具，收集目标系统的信息，获取攻击目标系统的非法访问权。 </a:t>
            </a:r>
            <a:endParaRPr lang="zh-CN" altLang="en-US" sz="1000" dirty="0"/>
          </a:p>
          <a:p>
            <a:pPr lvl="0"/>
            <a:endParaRPr lang="zh-CN" altLang="en-US" sz="1000" dirty="0"/>
          </a:p>
        </p:txBody>
      </p:sp>
    </p:spTree>
  </p:cSld>
  <p:clrMapOvr>
    <a:overrideClrMapping bg1="lt1" tx1="dk1" bg2="lt2" tx2="dk2" accent1="accent1" accent2="accent2" accent3="accent3" accent4="accent4" accent5="accent5" accent6="accent6" hlink="hlink" folHlink="folHlink"/>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p:sp>
        <p:nvSpPr>
          <p:cNvPr id="90114" name="Rectangle 2"/>
          <p:cNvSpPr>
            <a:spLocks noRot="1" noTextEdit="1"/>
          </p:cNvSpPr>
          <p:nvPr>
            <p:ph type="sldImg"/>
          </p:nvPr>
        </p:nvSpPr>
        <p:spPr/>
      </p:sp>
      <p:sp>
        <p:nvSpPr>
          <p:cNvPr id="90115" name="Rectangle 3"/>
          <p:cNvSpPr>
            <a:spLocks noGrp="1"/>
          </p:cNvSpPr>
          <p:nvPr>
            <p:ph type="body" idx="1"/>
          </p:nvPr>
        </p:nvSpPr>
        <p:spPr>
          <a:ln w="12700"/>
        </p:spPr>
        <p:txBody>
          <a:bodyPr wrap="square" lIns="92075" tIns="46038" rIns="92075" bIns="46038" anchor="t" anchorCtr="0"/>
          <a:p>
            <a:pPr lvl="0" eaLnBrk="1" hangingPunct="1"/>
            <a:r>
              <a:rPr lang="zh-CN" altLang="en-US" dirty="0"/>
              <a:t>黑客一般会利用下列的公开协议或工具收集相关信息：</a:t>
            </a:r>
            <a:endParaRPr lang="zh-CN" altLang="en-US" dirty="0"/>
          </a:p>
          <a:p>
            <a:pPr lvl="1" eaLnBrk="1" hangingPunct="1"/>
            <a:r>
              <a:rPr lang="en-US" altLang="zh-CN" sz="1500" b="1" dirty="0"/>
              <a:t>Ping</a:t>
            </a:r>
            <a:r>
              <a:rPr lang="zh-CN" altLang="en-US" sz="1500" b="1" dirty="0"/>
              <a:t>实用程序</a:t>
            </a:r>
            <a:endParaRPr lang="zh-CN" altLang="en-US" sz="1500" b="1" dirty="0"/>
          </a:p>
          <a:p>
            <a:pPr lvl="1" eaLnBrk="1" hangingPunct="1"/>
            <a:r>
              <a:rPr lang="en-US" altLang="zh-CN" sz="1500" b="1" dirty="0"/>
              <a:t>TraceRoute</a:t>
            </a:r>
            <a:r>
              <a:rPr lang="zh-CN" altLang="en-US" sz="1500" b="1" dirty="0"/>
              <a:t>、</a:t>
            </a:r>
            <a:r>
              <a:rPr lang="en-US" altLang="zh-CN" sz="1500" b="1" dirty="0"/>
              <a:t>Tracert</a:t>
            </a:r>
            <a:r>
              <a:rPr lang="zh-CN" altLang="en-US" sz="1500" b="1" dirty="0"/>
              <a:t>、</a:t>
            </a:r>
            <a:r>
              <a:rPr lang="en-US" altLang="zh-CN" sz="1500" b="1" dirty="0"/>
              <a:t>X-firewalk</a:t>
            </a:r>
            <a:r>
              <a:rPr lang="zh-CN" altLang="en-US" sz="1500" b="1" dirty="0"/>
              <a:t>程序</a:t>
            </a:r>
            <a:endParaRPr lang="zh-CN" altLang="en-US" sz="1500" b="1" dirty="0"/>
          </a:p>
          <a:p>
            <a:pPr lvl="1" eaLnBrk="1" hangingPunct="1"/>
            <a:r>
              <a:rPr lang="en-US" altLang="zh-CN" sz="1500" b="1" dirty="0"/>
              <a:t>Whois</a:t>
            </a:r>
            <a:r>
              <a:rPr lang="zh-CN" altLang="en-US" sz="1500" b="1" dirty="0"/>
              <a:t>协议</a:t>
            </a:r>
            <a:endParaRPr lang="zh-CN" altLang="en-US" sz="1500" b="1" dirty="0"/>
          </a:p>
          <a:p>
            <a:pPr lvl="1" eaLnBrk="1" hangingPunct="1"/>
            <a:r>
              <a:rPr lang="en-US" altLang="zh-CN" sz="1500" b="1" dirty="0"/>
              <a:t>Finger</a:t>
            </a:r>
            <a:r>
              <a:rPr lang="zh-CN" altLang="en-US" sz="1500" b="1" dirty="0"/>
              <a:t>协议</a:t>
            </a:r>
            <a:endParaRPr lang="zh-CN" altLang="en-US" sz="1500" b="1" dirty="0"/>
          </a:p>
          <a:p>
            <a:pPr lvl="1" eaLnBrk="1" hangingPunct="1"/>
            <a:r>
              <a:rPr lang="en-US" altLang="zh-CN" sz="1500" b="1" dirty="0"/>
              <a:t>SNMP</a:t>
            </a:r>
            <a:r>
              <a:rPr lang="zh-CN" altLang="en-US" sz="1500" b="1" dirty="0"/>
              <a:t>协议</a:t>
            </a:r>
            <a:endParaRPr lang="zh-CN" altLang="en-US" sz="1500" b="1" dirty="0"/>
          </a:p>
          <a:p>
            <a:pPr lvl="0"/>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p:sp>
        <p:nvSpPr>
          <p:cNvPr id="93186" name="Rectangle 3"/>
          <p:cNvSpPr txBox="1">
            <a:spLocks noGrp="1"/>
          </p:cNvSpPr>
          <p:nvPr/>
        </p:nvSpPr>
        <p:spPr>
          <a:xfrm>
            <a:off x="3884613" y="0"/>
            <a:ext cx="2971800" cy="457200"/>
          </a:xfrm>
          <a:prstGeom prst="rect">
            <a:avLst/>
          </a:prstGeom>
          <a:noFill/>
          <a:ln w="9525">
            <a:noFill/>
          </a:ln>
        </p:spPr>
        <p:txBody>
          <a:bodyPr lIns="92075" tIns="46038" rIns="92075" bIns="46038"/>
          <a:p>
            <a:pPr lvl="0" algn="r" eaLnBrk="1" hangingPunct="1"/>
            <a:fld id="{BB962C8B-B14F-4D97-AF65-F5344CB8AC3E}" type="datetime1">
              <a:rPr lang="zh-CN" altLang="en-US" sz="1200" dirty="0">
                <a:latin typeface="Arial" panose="020B0604020202020204" pitchFamily="34" charset="0"/>
              </a:rPr>
            </a:fld>
            <a:endParaRPr lang="zh-CN" altLang="en-US" sz="1200" dirty="0">
              <a:latin typeface="Arial" panose="020B0604020202020204" pitchFamily="34" charset="0"/>
            </a:endParaRPr>
          </a:p>
        </p:txBody>
      </p:sp>
      <p:sp>
        <p:nvSpPr>
          <p:cNvPr id="93187" name="Rectangle 7"/>
          <p:cNvSpPr txBox="1">
            <a:spLocks noGrp="1"/>
          </p:cNvSpPr>
          <p:nvPr/>
        </p:nvSpPr>
        <p:spPr>
          <a:xfrm>
            <a:off x="3884613" y="8685213"/>
            <a:ext cx="2971800" cy="457200"/>
          </a:xfrm>
          <a:prstGeom prst="rect">
            <a:avLst/>
          </a:prstGeom>
          <a:noFill/>
          <a:ln w="9525">
            <a:noFill/>
          </a:ln>
        </p:spPr>
        <p:txBody>
          <a:bodyPr lIns="92075" tIns="46038" rIns="92075" bIns="46038" anchor="b" anchorCtr="0"/>
          <a:p>
            <a:pPr lvl="0" algn="r" eaLnBrk="1" hangingPunct="1"/>
            <a:fld id="{9A0DB2DC-4C9A-4742-B13C-FB6460FD3503}" type="slidenum">
              <a:rPr lang="en-US" altLang="zh-CN" sz="1200" dirty="0">
                <a:latin typeface="Arial" panose="020B0604020202020204" pitchFamily="34" charset="0"/>
              </a:rPr>
            </a:fld>
            <a:endParaRPr lang="en-US" altLang="zh-CN" sz="1200" dirty="0">
              <a:latin typeface="Arial" panose="020B0604020202020204" pitchFamily="34" charset="0"/>
            </a:endParaRPr>
          </a:p>
        </p:txBody>
      </p:sp>
      <p:sp>
        <p:nvSpPr>
          <p:cNvPr id="93188" name="Rectangle 2"/>
          <p:cNvSpPr>
            <a:spLocks noRot="1" noTextEdit="1"/>
          </p:cNvSpPr>
          <p:nvPr>
            <p:ph type="sldImg"/>
          </p:nvPr>
        </p:nvSpPr>
        <p:spPr/>
      </p:sp>
      <p:sp>
        <p:nvSpPr>
          <p:cNvPr id="93189" name="Rectangle 3"/>
          <p:cNvSpPr>
            <a:spLocks noGrp="1"/>
          </p:cNvSpPr>
          <p:nvPr>
            <p:ph type="body" idx="1"/>
          </p:nvPr>
        </p:nvSpPr>
        <p:spPr>
          <a:ln w="12700"/>
        </p:spPr>
        <p:txBody>
          <a:bodyPr wrap="square" lIns="92075" tIns="46038" rIns="92075" bIns="46038" anchor="t" anchorCtr="0"/>
          <a:p>
            <a:pPr lvl="0" eaLnBrk="1" hangingPunct="1"/>
            <a:r>
              <a:rPr lang="zh-CN" altLang="en-US" dirty="0"/>
              <a:t>选定</a:t>
            </a:r>
            <a:r>
              <a:rPr lang="en-US" altLang="zh-CN" dirty="0"/>
              <a:t>192.168.1.250</a:t>
            </a:r>
            <a:r>
              <a:rPr lang="zh-CN" altLang="en-US" dirty="0"/>
              <a:t>这台主机做为攻击目标</a:t>
            </a:r>
            <a:endParaRPr lang="zh-CN" altLang="en-US" dirty="0"/>
          </a:p>
          <a:p>
            <a:pPr lvl="0" eaLnBrk="1" hangingPunct="1"/>
            <a:r>
              <a:rPr lang="zh-CN" altLang="en-US" dirty="0"/>
              <a:t>首先需要确定此主机是否处于活动状态，在</a:t>
            </a:r>
            <a:r>
              <a:rPr lang="en-US" altLang="zh-CN" dirty="0"/>
              <a:t>Windows</a:t>
            </a:r>
            <a:r>
              <a:rPr lang="zh-CN" altLang="en-US" dirty="0"/>
              <a:t>下使用</a:t>
            </a:r>
            <a:r>
              <a:rPr lang="en-US" altLang="zh-CN" dirty="0"/>
              <a:t>ping</a:t>
            </a:r>
            <a:r>
              <a:rPr lang="zh-CN" altLang="en-US" dirty="0"/>
              <a:t>命令测试：</a:t>
            </a:r>
            <a:r>
              <a:rPr lang="en-US" altLang="zh-CN" b="1" dirty="0">
                <a:solidFill>
                  <a:schemeClr val="accent2"/>
                </a:solidFill>
              </a:rPr>
              <a:t>ping 192.168.1.250</a:t>
            </a:r>
            <a:endParaRPr lang="en-US" altLang="zh-CN" dirty="0"/>
          </a:p>
          <a:p>
            <a:pPr lvl="0" eaLnBrk="1" hangingPunct="1"/>
            <a:r>
              <a:rPr lang="zh-CN" altLang="en-US" dirty="0"/>
              <a:t>测试结果说明此主机处于活动状态</a:t>
            </a:r>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p:sp>
        <p:nvSpPr>
          <p:cNvPr id="96258" name="Rectangle 3"/>
          <p:cNvSpPr txBox="1">
            <a:spLocks noGrp="1"/>
          </p:cNvSpPr>
          <p:nvPr/>
        </p:nvSpPr>
        <p:spPr>
          <a:xfrm>
            <a:off x="3884613" y="0"/>
            <a:ext cx="2971800" cy="457200"/>
          </a:xfrm>
          <a:prstGeom prst="rect">
            <a:avLst/>
          </a:prstGeom>
          <a:noFill/>
          <a:ln w="9525">
            <a:noFill/>
          </a:ln>
        </p:spPr>
        <p:txBody>
          <a:bodyPr lIns="92075" tIns="46038" rIns="92075" bIns="46038"/>
          <a:p>
            <a:pPr lvl="0" algn="r" eaLnBrk="1" hangingPunct="1"/>
            <a:fld id="{BB962C8B-B14F-4D97-AF65-F5344CB8AC3E}" type="datetime1">
              <a:rPr lang="zh-CN" altLang="en-US" sz="1200" dirty="0">
                <a:latin typeface="Arial" panose="020B0604020202020204" pitchFamily="34" charset="0"/>
              </a:rPr>
            </a:fld>
            <a:endParaRPr lang="zh-CN" altLang="en-US" sz="1200" dirty="0">
              <a:latin typeface="Arial" panose="020B0604020202020204" pitchFamily="34" charset="0"/>
            </a:endParaRPr>
          </a:p>
        </p:txBody>
      </p:sp>
      <p:sp>
        <p:nvSpPr>
          <p:cNvPr id="96259" name="Rectangle 7"/>
          <p:cNvSpPr txBox="1">
            <a:spLocks noGrp="1"/>
          </p:cNvSpPr>
          <p:nvPr/>
        </p:nvSpPr>
        <p:spPr>
          <a:xfrm>
            <a:off x="3884613" y="8685213"/>
            <a:ext cx="2971800" cy="457200"/>
          </a:xfrm>
          <a:prstGeom prst="rect">
            <a:avLst/>
          </a:prstGeom>
          <a:noFill/>
          <a:ln w="9525">
            <a:noFill/>
          </a:ln>
        </p:spPr>
        <p:txBody>
          <a:bodyPr lIns="92075" tIns="46038" rIns="92075" bIns="46038" anchor="b" anchorCtr="0"/>
          <a:p>
            <a:pPr lvl="0" algn="r" eaLnBrk="1" hangingPunct="1"/>
            <a:fld id="{9A0DB2DC-4C9A-4742-B13C-FB6460FD3503}" type="slidenum">
              <a:rPr lang="en-US" altLang="zh-CN" sz="1200" dirty="0">
                <a:latin typeface="Arial" panose="020B0604020202020204" pitchFamily="34" charset="0"/>
              </a:rPr>
            </a:fld>
            <a:endParaRPr lang="en-US" altLang="zh-CN" sz="1200" dirty="0">
              <a:latin typeface="Arial" panose="020B0604020202020204" pitchFamily="34" charset="0"/>
            </a:endParaRPr>
          </a:p>
        </p:txBody>
      </p:sp>
      <p:sp>
        <p:nvSpPr>
          <p:cNvPr id="96260" name="Rectangle 2"/>
          <p:cNvSpPr>
            <a:spLocks noRot="1" noTextEdit="1"/>
          </p:cNvSpPr>
          <p:nvPr>
            <p:ph type="sldImg"/>
          </p:nvPr>
        </p:nvSpPr>
        <p:spPr/>
      </p:sp>
      <p:sp>
        <p:nvSpPr>
          <p:cNvPr id="96261" name="Rectangle 3"/>
          <p:cNvSpPr>
            <a:spLocks noGrp="1"/>
          </p:cNvSpPr>
          <p:nvPr>
            <p:ph type="body" idx="1"/>
          </p:nvPr>
        </p:nvSpPr>
        <p:spPr>
          <a:ln w="12700"/>
        </p:spPr>
        <p:txBody>
          <a:bodyPr wrap="square" lIns="92075" tIns="46038" rIns="92075" bIns="46038" anchor="t" anchorCtr="0"/>
          <a:p>
            <a:pPr lvl="1" eaLnBrk="1" hangingPunct="1"/>
            <a:r>
              <a:rPr lang="en-US" altLang="zh-CN" dirty="0"/>
              <a:t>Windows</a:t>
            </a:r>
            <a:r>
              <a:rPr lang="zh-CN" altLang="en-US" dirty="0"/>
              <a:t>下，开始</a:t>
            </a:r>
            <a:r>
              <a:rPr lang="en-US" altLang="zh-CN" dirty="0">
                <a:latin typeface="Arial" panose="020B0604020202020204" pitchFamily="34" charset="0"/>
              </a:rPr>
              <a:t>—</a:t>
            </a:r>
            <a:r>
              <a:rPr lang="zh-CN" altLang="en-US" dirty="0"/>
              <a:t>运行</a:t>
            </a:r>
            <a:r>
              <a:rPr lang="en-US" altLang="zh-CN" dirty="0">
                <a:latin typeface="Arial" panose="020B0604020202020204" pitchFamily="34" charset="0"/>
              </a:rPr>
              <a:t>—</a:t>
            </a:r>
            <a:r>
              <a:rPr lang="en-US" altLang="zh-CN" dirty="0"/>
              <a:t>cmd</a:t>
            </a:r>
            <a:endParaRPr lang="en-US" altLang="zh-CN" dirty="0"/>
          </a:p>
          <a:p>
            <a:pPr lvl="1" eaLnBrk="1" hangingPunct="1"/>
            <a:r>
              <a:rPr lang="zh-CN" altLang="en-US" dirty="0"/>
              <a:t>输入：</a:t>
            </a:r>
            <a:r>
              <a:rPr lang="en-US" altLang="zh-CN" b="1" dirty="0">
                <a:solidFill>
                  <a:schemeClr val="accent2"/>
                </a:solidFill>
              </a:rPr>
              <a:t>telnet 192.168.1.250 80</a:t>
            </a:r>
            <a:r>
              <a:rPr lang="zh-CN" altLang="en-US" dirty="0"/>
              <a:t>，然后</a:t>
            </a:r>
            <a:r>
              <a:rPr lang="en-US" altLang="zh-CN" dirty="0"/>
              <a:t>[</a:t>
            </a:r>
            <a:r>
              <a:rPr lang="zh-CN" altLang="en-US" dirty="0"/>
              <a:t>确定</a:t>
            </a:r>
            <a:r>
              <a:rPr lang="en-US" altLang="zh-CN" dirty="0"/>
              <a:t>]</a:t>
            </a:r>
            <a:endParaRPr lang="en-US" altLang="zh-CN" dirty="0"/>
          </a:p>
          <a:p>
            <a:pPr lvl="1" eaLnBrk="1" hangingPunct="1"/>
            <a:r>
              <a:rPr lang="zh-CN" altLang="en-US" dirty="0"/>
              <a:t>结果如图所示，说明</a:t>
            </a:r>
            <a:r>
              <a:rPr lang="en-US" altLang="zh-CN" dirty="0"/>
              <a:t>192.168.1.250</a:t>
            </a:r>
            <a:r>
              <a:rPr lang="zh-CN" altLang="en-US" dirty="0"/>
              <a:t>这台主机上运行了</a:t>
            </a:r>
            <a:r>
              <a:rPr lang="en-US" altLang="zh-CN" dirty="0"/>
              <a:t>http</a:t>
            </a:r>
            <a:r>
              <a:rPr lang="zh-CN" altLang="en-US" dirty="0"/>
              <a:t>服务，</a:t>
            </a:r>
            <a:r>
              <a:rPr lang="en-US" altLang="zh-CN" dirty="0"/>
              <a:t>Web</a:t>
            </a:r>
            <a:r>
              <a:rPr lang="zh-CN" altLang="en-US" dirty="0"/>
              <a:t>服务器版本是</a:t>
            </a:r>
            <a:r>
              <a:rPr lang="en-US" altLang="zh-CN" dirty="0"/>
              <a:t>IIS 5.1</a:t>
            </a:r>
            <a:endParaRPr lang="en-US" altLang="zh-CN" dirty="0"/>
          </a:p>
          <a:p>
            <a:pPr lvl="0" eaLnBrk="1" hangingPunct="1"/>
            <a:endParaRPr lang="en-US" altLang="zh-CN" dirty="0"/>
          </a:p>
        </p:txBody>
      </p:sp>
    </p:spTree>
  </p:cSld>
  <p:clrMapOvr>
    <a:overrideClrMapping bg1="lt1" tx1="dk1" bg2="lt2" tx2="dk2" accent1="accent1" accent2="accent2" accent3="accent3" accent4="accent4" accent5="accent5" accent6="accent6" hlink="hlink" folHlink="folHlink"/>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1C9C89D7-22CA-4B18-9694-D1BD3CD65B9A}" type="datetime1">
              <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t>网络入侵与防范讲义</a:t>
            </a:r>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3243C1A2-5542-4755-93E3-212B2192C260}" type="slidenum">
              <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1C9C89D7-22CA-4B18-9694-D1BD3CD65B9A}" type="datetime1">
              <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t>网络入侵与防范讲义</a:t>
            </a:r>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3243C1A2-5542-4755-93E3-212B2192C260}" type="slidenum">
              <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838" y="304800"/>
            <a:ext cx="2001837" cy="5715000"/>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566738" y="304800"/>
            <a:ext cx="5854700" cy="5715000"/>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1C9C89D7-22CA-4B18-9694-D1BD3CD65B9A}" type="datetime1">
              <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t>网络入侵与防范讲义</a:t>
            </a:r>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3243C1A2-5542-4755-93E3-212B2192C260}" type="slidenum">
              <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389D1B38-FAF0-4516-922D-CD743B3EA967}" type="datetime1">
              <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t>网络入侵与防范讲义</a:t>
            </a:r>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FC2AE769-E03C-4855-A344-99902C31E896}" type="slidenum">
              <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389D1B38-FAF0-4516-922D-CD743B3EA967}" type="datetime1">
              <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t>网络入侵与防范讲义</a:t>
            </a:r>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FC2AE769-E03C-4855-A344-99902C31E896}" type="slidenum">
              <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389D1B38-FAF0-4516-922D-CD743B3EA967}" type="datetime1">
              <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t>网络入侵与防范讲义</a:t>
            </a:r>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FC2AE769-E03C-4855-A344-99902C31E896}" type="slidenum">
              <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5667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34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389D1B38-FAF0-4516-922D-CD743B3EA967}" type="datetime1">
              <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t>网络入侵与防范讲义</a:t>
            </a:r>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FC2AE769-E03C-4855-A344-99902C31E896}" type="slidenum">
              <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389D1B38-FAF0-4516-922D-CD743B3EA967}" type="datetime1">
              <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t>网络入侵与防范讲义</a:t>
            </a:r>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FC2AE769-E03C-4855-A344-99902C31E896}" type="slidenum">
              <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389D1B38-FAF0-4516-922D-CD743B3EA967}" type="datetime1">
              <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t>网络入侵与防范讲义</a:t>
            </a:r>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FC2AE769-E03C-4855-A344-99902C31E896}" type="slidenum">
              <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389D1B38-FAF0-4516-922D-CD743B3EA967}" type="datetime1">
              <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t>网络入侵与防范讲义</a:t>
            </a:r>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FC2AE769-E03C-4855-A344-99902C31E896}" type="slidenum">
              <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389D1B38-FAF0-4516-922D-CD743B3EA967}" type="datetime1">
              <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t>网络入侵与防范讲义</a:t>
            </a:r>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FC2AE769-E03C-4855-A344-99902C31E896}" type="slidenum">
              <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1C9C89D7-22CA-4B18-9694-D1BD3CD65B9A}" type="datetime1">
              <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t>网络入侵与防范讲义</a:t>
            </a:r>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3243C1A2-5542-4755-93E3-212B2192C260}" type="slidenum">
              <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None/>
              <a:defRPr/>
            </a:pPr>
            <a:endParaRPr kumimoji="0" lang="zh-CN" altLang="en-US" sz="3200" b="1"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389D1B38-FAF0-4516-922D-CD743B3EA967}" type="datetime1">
              <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t>网络入侵与防范讲义</a:t>
            </a:r>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FC2AE769-E03C-4855-A344-99902C31E896}" type="slidenum">
              <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389D1B38-FAF0-4516-922D-CD743B3EA967}" type="datetime1">
              <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t>网络入侵与防范讲义</a:t>
            </a:r>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FC2AE769-E03C-4855-A344-99902C31E896}" type="slidenum">
              <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838" y="304800"/>
            <a:ext cx="2001837" cy="5715000"/>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566738" y="304800"/>
            <a:ext cx="5854700" cy="5715000"/>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389D1B38-FAF0-4516-922D-CD743B3EA967}" type="datetime1">
              <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t>网络入侵与防范讲义</a:t>
            </a:r>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FC2AE769-E03C-4855-A344-99902C31E896}" type="slidenum">
              <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1C9C89D7-22CA-4B18-9694-D1BD3CD65B9A}" type="datetime1">
              <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t>网络入侵与防范讲义</a:t>
            </a:r>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3243C1A2-5542-4755-93E3-212B2192C260}" type="slidenum">
              <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5667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34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1C9C89D7-22CA-4B18-9694-D1BD3CD65B9A}" type="datetime1">
              <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t>网络入侵与防范讲义</a:t>
            </a:r>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3243C1A2-5542-4755-93E3-212B2192C260}" type="slidenum">
              <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1C9C89D7-22CA-4B18-9694-D1BD3CD65B9A}" type="datetime1">
              <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t>网络入侵与防范讲义</a:t>
            </a:r>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3243C1A2-5542-4755-93E3-212B2192C260}" type="slidenum">
              <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1C9C89D7-22CA-4B18-9694-D1BD3CD65B9A}" type="datetime1">
              <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t>网络入侵与防范讲义</a:t>
            </a:r>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3243C1A2-5542-4755-93E3-212B2192C260}" type="slidenum">
              <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1C9C89D7-22CA-4B18-9694-D1BD3CD65B9A}" type="datetime1">
              <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t>网络入侵与防范讲义</a:t>
            </a:r>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3243C1A2-5542-4755-93E3-212B2192C260}" type="slidenum">
              <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1C9C89D7-22CA-4B18-9694-D1BD3CD65B9A}" type="datetime1">
              <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t>网络入侵与防范讲义</a:t>
            </a:r>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3243C1A2-5542-4755-93E3-212B2192C260}" type="slidenum">
              <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None/>
              <a:defRPr/>
            </a:pPr>
            <a:endParaRPr kumimoji="0" lang="zh-CN" altLang="en-US" sz="3200" b="1"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1C9C89D7-22CA-4B18-9694-D1BD3CD65B9A}" type="datetime1">
              <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t>网络入侵与防范讲义</a:t>
            </a:r>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3243C1A2-5542-4755-93E3-212B2192C260}" type="slidenum">
              <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3" Type="http://schemas.openxmlformats.org/officeDocument/2006/relationships/theme" Target="../theme/theme2.xml"/><Relationship Id="rId12" Type="http://schemas.openxmlformats.org/officeDocument/2006/relationships/image" Target="../media/image1.png"/><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2"/>
        </a:blipFill>
        <a:effectLst/>
      </p:bgPr>
    </p:bg>
    <p:spTree>
      <p:nvGrpSpPr>
        <p:cNvPr id="1" name=""/>
        <p:cNvGrpSpPr/>
        <p:nvPr/>
      </p:nvGrpSpPr>
      <p:grpSpPr/>
      <p:sp>
        <p:nvSpPr>
          <p:cNvPr id="1026" name="Rectangle 1026"/>
          <p:cNvSpPr>
            <a:spLocks noGrp="1"/>
          </p:cNvSpPr>
          <p:nvPr>
            <p:ph type="title"/>
          </p:nvPr>
        </p:nvSpPr>
        <p:spPr>
          <a:xfrm>
            <a:off x="574675" y="304800"/>
            <a:ext cx="8001000" cy="1216025"/>
          </a:xfrm>
          <a:prstGeom prst="rect">
            <a:avLst/>
          </a:prstGeom>
          <a:noFill/>
          <a:ln w="9525">
            <a:noFill/>
          </a:ln>
        </p:spPr>
        <p:txBody>
          <a:bodyPr anchor="b" anchorCtr="0"/>
          <a:p>
            <a:pPr lvl="0"/>
            <a:r>
              <a:rPr lang="zh-CN" altLang="zh-CN" dirty="0"/>
              <a:t>单击此处编辑母版标题样式</a:t>
            </a:r>
            <a:endParaRPr lang="zh-CN" altLang="zh-CN" dirty="0"/>
          </a:p>
        </p:txBody>
      </p:sp>
      <p:sp>
        <p:nvSpPr>
          <p:cNvPr id="1027" name="Rectangle 1027"/>
          <p:cNvSpPr>
            <a:spLocks noGrp="1"/>
          </p:cNvSpPr>
          <p:nvPr>
            <p:ph type="body" idx="1"/>
          </p:nvPr>
        </p:nvSpPr>
        <p:spPr>
          <a:xfrm>
            <a:off x="566738" y="1752600"/>
            <a:ext cx="8001000" cy="4267200"/>
          </a:xfrm>
          <a:prstGeom prst="rect">
            <a:avLst/>
          </a:prstGeom>
          <a:noFill/>
          <a:ln w="9525">
            <a:noFill/>
          </a:ln>
        </p:spPr>
        <p:txBody>
          <a:bodyPr/>
          <a:p>
            <a:pPr lvl="0"/>
            <a:r>
              <a:rPr lang="zh-CN" altLang="zh-CN" dirty="0"/>
              <a:t>单击此处编辑母版文本样式</a:t>
            </a:r>
            <a:endParaRPr lang="zh-CN" altLang="zh-CN" dirty="0"/>
          </a:p>
          <a:p>
            <a:pPr lvl="1"/>
            <a:r>
              <a:rPr lang="zh-CN" altLang="zh-CN" dirty="0"/>
              <a:t>第二级</a:t>
            </a:r>
            <a:endParaRPr lang="zh-CN" altLang="zh-CN" dirty="0"/>
          </a:p>
          <a:p>
            <a:pPr lvl="2"/>
            <a:r>
              <a:rPr lang="zh-CN" altLang="zh-CN" dirty="0"/>
              <a:t>第三级</a:t>
            </a:r>
            <a:endParaRPr lang="zh-CN" altLang="zh-CN" dirty="0"/>
          </a:p>
          <a:p>
            <a:pPr lvl="3"/>
            <a:r>
              <a:rPr lang="zh-CN" altLang="zh-CN" dirty="0"/>
              <a:t>第四级</a:t>
            </a:r>
            <a:endParaRPr lang="zh-CN" altLang="zh-CN" dirty="0"/>
          </a:p>
          <a:p>
            <a:pPr lvl="4"/>
            <a:r>
              <a:rPr lang="zh-CN" altLang="zh-CN" dirty="0"/>
              <a:t>第五级</a:t>
            </a:r>
            <a:endParaRPr lang="zh-CN" altLang="zh-CN" dirty="0"/>
          </a:p>
        </p:txBody>
      </p:sp>
      <p:sp>
        <p:nvSpPr>
          <p:cNvPr id="1028" name="AutoShape 1028"/>
          <p:cNvSpPr/>
          <p:nvPr/>
        </p:nvSpPr>
        <p:spPr>
          <a:xfrm>
            <a:off x="609600" y="1566863"/>
            <a:ext cx="7958138" cy="109537"/>
          </a:xfrm>
          <a:custGeom>
            <a:avLst/>
            <a:gdLst/>
            <a:ahLst/>
            <a:cxnLst>
              <a:cxn ang="0">
                <a:pos x="0" y="0"/>
              </a:cxn>
              <a:cxn ang="0">
                <a:pos x="2147483646" y="0"/>
              </a:cxn>
              <a:cxn ang="0">
                <a:pos x="2147483646" y="2147483646"/>
              </a:cxn>
              <a:cxn ang="0">
                <a:pos x="0" y="2147483646"/>
              </a:cxn>
              <a:cxn ang="0">
                <a:pos x="0" y="0"/>
              </a:cxn>
              <a:cxn ang="0">
                <a:pos x="0" y="0"/>
              </a:cxn>
              <a:cxn ang="0">
                <a:pos x="2147483646" y="0"/>
              </a:cxn>
            </a:cxnLst>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alpha val="100000"/>
            </a:schemeClr>
          </a:solidFill>
          <a:ln w="9525" cap="flat" cmpd="sng">
            <a:solidFill>
              <a:schemeClr val="accent2">
                <a:alpha val="100000"/>
              </a:schemeClr>
            </a:solidFill>
            <a:prstDash val="solid"/>
            <a:bevel/>
            <a:headEnd type="none" w="med" len="med"/>
            <a:tailEnd type="none" w="med" len="med"/>
          </a:ln>
        </p:spPr>
        <p:txBody>
          <a:bodyPr/>
          <a:p>
            <a:endParaRPr lang="zh-CN" altLang="en-US"/>
          </a:p>
        </p:txBody>
      </p:sp>
      <p:sp>
        <p:nvSpPr>
          <p:cNvPr id="1029" name="Line 1029"/>
          <p:cNvSpPr/>
          <p:nvPr/>
        </p:nvSpPr>
        <p:spPr>
          <a:xfrm flipV="1">
            <a:off x="609600" y="6172200"/>
            <a:ext cx="7924800" cy="0"/>
          </a:xfrm>
          <a:prstGeom prst="line">
            <a:avLst/>
          </a:prstGeom>
          <a:ln w="3175" cap="flat" cmpd="sng">
            <a:solidFill>
              <a:schemeClr val="accent2"/>
            </a:solidFill>
            <a:prstDash val="solid"/>
            <a:headEnd type="none" w="med" len="med"/>
            <a:tailEnd type="none" w="med" len="med"/>
          </a:ln>
        </p:spPr>
      </p:sp>
      <p:sp>
        <p:nvSpPr>
          <p:cNvPr id="1030" name="Rectangle 1030"/>
          <p:cNvSpPr>
            <a:spLocks noGrp="1" noChangeArrowheads="1"/>
          </p:cNvSpPr>
          <p:nvPr>
            <p:ph type="dt" sz="half" idx="2"/>
          </p:nvPr>
        </p:nvSpPr>
        <p:spPr bwMode="auto">
          <a:xfrm>
            <a:off x="6096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l" eaLnBrk="1" hangingPunct="1">
              <a:buFont typeface="Arial" panose="020B0604020202020204" pitchFamily="34" charset="0"/>
              <a:buNone/>
              <a:defRPr sz="1200"/>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1C9C89D7-22CA-4B18-9694-D1BD3CD65B9A}" type="datetime1">
              <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1031" name="Rectangle 1031"/>
          <p:cNvSpPr>
            <a:spLocks noGrp="1" noChangeArrowheads="1"/>
          </p:cNvSpPr>
          <p:nvPr>
            <p:ph type="ftr" sz="quarter" idx="3"/>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ctr" eaLnBrk="1" hangingPunct="1">
              <a:buFont typeface="Arial" panose="020B0604020202020204" pitchFamily="34" charset="0"/>
              <a:buNone/>
              <a:defRPr sz="1200"/>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t>网络入侵与防范讲义</a:t>
            </a:r>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1032" name="Rectangle 1032"/>
          <p:cNvSpPr>
            <a:spLocks noGrp="1" noChangeArrowheads="1"/>
          </p:cNvSpPr>
          <p:nvPr>
            <p:ph type="sldNum" sz="quarter" idx="4"/>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r" eaLnBrk="1" hangingPunct="1">
              <a:buFont typeface="Arial" panose="020B0604020202020204" pitchFamily="34" charset="0"/>
              <a:buNone/>
              <a:defRPr sz="1200"/>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3243C1A2-5542-4755-93E3-212B2192C260}" type="slidenum">
              <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eaLnBrk="0" fontAlgn="base" hangingPunct="0">
        <a:spcBef>
          <a:spcPct val="0"/>
        </a:spcBef>
        <a:spcAft>
          <a:spcPct val="0"/>
        </a:spcAft>
        <a:defRPr sz="3800" b="1">
          <a:solidFill>
            <a:schemeClr val="tx2"/>
          </a:solidFill>
          <a:latin typeface="+mj-lt"/>
          <a:ea typeface="+mj-ea"/>
          <a:cs typeface="+mj-cs"/>
        </a:defRPr>
      </a:lvl1pPr>
      <a:lvl2pPr algn="l" rtl="0" eaLnBrk="0" fontAlgn="base" hangingPunct="0">
        <a:spcBef>
          <a:spcPct val="0"/>
        </a:spcBef>
        <a:spcAft>
          <a:spcPct val="0"/>
        </a:spcAft>
        <a:defRPr sz="3800" b="1">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3800" b="1">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3800" b="1">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3800" b="1">
          <a:solidFill>
            <a:schemeClr val="tx2"/>
          </a:solidFill>
          <a:latin typeface="Verdana" panose="020B0604030504040204" pitchFamily="34" charset="0"/>
          <a:ea typeface="宋体" panose="02010600030101010101" pitchFamily="2" charset="-122"/>
        </a:defRPr>
      </a:lvl5pPr>
      <a:lvl6pPr marL="457200" algn="l" rtl="0" eaLnBrk="0" fontAlgn="base" hangingPunct="0">
        <a:spcBef>
          <a:spcPct val="0"/>
        </a:spcBef>
        <a:spcAft>
          <a:spcPct val="0"/>
        </a:spcAft>
        <a:defRPr sz="3800" b="1">
          <a:solidFill>
            <a:schemeClr val="tx2"/>
          </a:solidFill>
          <a:latin typeface="Verdana" panose="020B0604030504040204" pitchFamily="34" charset="0"/>
          <a:ea typeface="宋体" panose="02010600030101010101" pitchFamily="2" charset="-122"/>
        </a:defRPr>
      </a:lvl6pPr>
      <a:lvl7pPr marL="914400" algn="l" rtl="0" eaLnBrk="0" fontAlgn="base" hangingPunct="0">
        <a:spcBef>
          <a:spcPct val="0"/>
        </a:spcBef>
        <a:spcAft>
          <a:spcPct val="0"/>
        </a:spcAft>
        <a:defRPr sz="3800" b="1">
          <a:solidFill>
            <a:schemeClr val="tx2"/>
          </a:solidFill>
          <a:latin typeface="Verdana" panose="020B0604030504040204" pitchFamily="34" charset="0"/>
          <a:ea typeface="宋体" panose="02010600030101010101" pitchFamily="2" charset="-122"/>
        </a:defRPr>
      </a:lvl7pPr>
      <a:lvl8pPr marL="1371600" algn="l" rtl="0" eaLnBrk="0" fontAlgn="base" hangingPunct="0">
        <a:spcBef>
          <a:spcPct val="0"/>
        </a:spcBef>
        <a:spcAft>
          <a:spcPct val="0"/>
        </a:spcAft>
        <a:defRPr sz="3800" b="1">
          <a:solidFill>
            <a:schemeClr val="tx2"/>
          </a:solidFill>
          <a:latin typeface="Verdana" panose="020B0604030504040204" pitchFamily="34" charset="0"/>
          <a:ea typeface="宋体" panose="02010600030101010101" pitchFamily="2" charset="-122"/>
        </a:defRPr>
      </a:lvl8pPr>
      <a:lvl9pPr marL="1828800" algn="l" rtl="0" eaLnBrk="0" fontAlgn="base" hangingPunct="0">
        <a:spcBef>
          <a:spcPct val="0"/>
        </a:spcBef>
        <a:spcAft>
          <a:spcPct val="0"/>
        </a:spcAft>
        <a:defRPr sz="3800" b="1">
          <a:solidFill>
            <a:schemeClr val="tx2"/>
          </a:solidFill>
          <a:latin typeface="Verdana" panose="020B0604030504040204" pitchFamily="34" charset="0"/>
          <a:ea typeface="宋体" panose="02010600030101010101" pitchFamily="2" charset="-122"/>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vl6pPr marL="25514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6pPr>
      <a:lvl7pPr marL="30086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7pPr>
      <a:lvl8pPr marL="34658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8pPr>
      <a:lvl9pPr marL="39230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2"/>
        </a:blipFill>
        <a:effectLst/>
      </p:bgPr>
    </p:bg>
    <p:spTree>
      <p:nvGrpSpPr>
        <p:cNvPr id="1" name=""/>
        <p:cNvGrpSpPr/>
        <p:nvPr/>
      </p:nvGrpSpPr>
      <p:grpSpPr/>
      <p:sp>
        <p:nvSpPr>
          <p:cNvPr id="2050" name="AutoShape 1031"/>
          <p:cNvSpPr/>
          <p:nvPr/>
        </p:nvSpPr>
        <p:spPr>
          <a:xfrm>
            <a:off x="685800" y="2393950"/>
            <a:ext cx="7772400" cy="109538"/>
          </a:xfrm>
          <a:custGeom>
            <a:avLst/>
            <a:gdLst/>
            <a:ahLst/>
            <a:cxnLst>
              <a:cxn ang="0">
                <a:pos x="0" y="0"/>
              </a:cxn>
              <a:cxn ang="0">
                <a:pos x="2147483646" y="0"/>
              </a:cxn>
              <a:cxn ang="0">
                <a:pos x="2147483646" y="2147483646"/>
              </a:cxn>
              <a:cxn ang="0">
                <a:pos x="0" y="2147483646"/>
              </a:cxn>
              <a:cxn ang="0">
                <a:pos x="0" y="0"/>
              </a:cxn>
              <a:cxn ang="0">
                <a:pos x="0" y="0"/>
              </a:cxn>
              <a:cxn ang="0">
                <a:pos x="2147483646" y="0"/>
              </a:cxn>
            </a:cxnLst>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alpha val="100000"/>
            </a:schemeClr>
          </a:solidFill>
          <a:ln w="9525" cap="flat" cmpd="sng">
            <a:solidFill>
              <a:schemeClr val="accent2">
                <a:alpha val="100000"/>
              </a:schemeClr>
            </a:solidFill>
            <a:prstDash val="solid"/>
            <a:bevel/>
            <a:headEnd type="none" w="med" len="med"/>
            <a:tailEnd type="none" w="med" len="med"/>
          </a:ln>
        </p:spPr>
        <p:txBody>
          <a:bodyPr/>
          <a:p>
            <a:endParaRPr lang="zh-CN" altLang="en-US"/>
          </a:p>
        </p:txBody>
      </p:sp>
      <p:sp>
        <p:nvSpPr>
          <p:cNvPr id="2051" name="Rectangle 1026"/>
          <p:cNvSpPr>
            <a:spLocks noGrp="1"/>
          </p:cNvSpPr>
          <p:nvPr>
            <p:ph type="title"/>
          </p:nvPr>
        </p:nvSpPr>
        <p:spPr>
          <a:xfrm>
            <a:off x="574675" y="304800"/>
            <a:ext cx="8001000" cy="1216025"/>
          </a:xfrm>
          <a:prstGeom prst="rect">
            <a:avLst/>
          </a:prstGeom>
          <a:noFill/>
          <a:ln w="9525">
            <a:noFill/>
          </a:ln>
        </p:spPr>
        <p:txBody>
          <a:bodyPr anchor="b" anchorCtr="0"/>
          <a:p>
            <a:pPr lvl="0"/>
            <a:r>
              <a:rPr lang="zh-CN" altLang="zh-CN" dirty="0"/>
              <a:t>单击此处编辑母版标题样式</a:t>
            </a:r>
            <a:endParaRPr lang="zh-CN" altLang="zh-CN" dirty="0"/>
          </a:p>
        </p:txBody>
      </p:sp>
      <p:sp>
        <p:nvSpPr>
          <p:cNvPr id="2052" name="Rectangle 1027"/>
          <p:cNvSpPr>
            <a:spLocks noGrp="1"/>
          </p:cNvSpPr>
          <p:nvPr>
            <p:ph type="body" idx="1"/>
          </p:nvPr>
        </p:nvSpPr>
        <p:spPr>
          <a:xfrm>
            <a:off x="566738" y="1752600"/>
            <a:ext cx="8001000" cy="4267200"/>
          </a:xfrm>
          <a:prstGeom prst="rect">
            <a:avLst/>
          </a:prstGeom>
          <a:noFill/>
          <a:ln w="9525">
            <a:noFill/>
          </a:ln>
        </p:spPr>
        <p:txBody>
          <a:bodyPr/>
          <a:p>
            <a:pPr lvl="0"/>
            <a:r>
              <a:rPr lang="zh-CN" altLang="zh-CN" dirty="0"/>
              <a:t>单击此处编辑母版文本样式</a:t>
            </a:r>
            <a:endParaRPr lang="zh-CN" altLang="zh-CN" dirty="0"/>
          </a:p>
          <a:p>
            <a:pPr lvl="1"/>
            <a:r>
              <a:rPr lang="zh-CN" altLang="zh-CN" dirty="0"/>
              <a:t>第二级</a:t>
            </a:r>
            <a:endParaRPr lang="zh-CN" altLang="zh-CN" dirty="0"/>
          </a:p>
          <a:p>
            <a:pPr lvl="2"/>
            <a:r>
              <a:rPr lang="zh-CN" altLang="zh-CN" dirty="0"/>
              <a:t>第三级</a:t>
            </a:r>
            <a:endParaRPr lang="zh-CN" altLang="zh-CN" dirty="0"/>
          </a:p>
          <a:p>
            <a:pPr lvl="3"/>
            <a:r>
              <a:rPr lang="zh-CN" altLang="zh-CN" dirty="0"/>
              <a:t>第四级</a:t>
            </a:r>
            <a:endParaRPr lang="zh-CN" altLang="zh-CN" dirty="0"/>
          </a:p>
          <a:p>
            <a:pPr lvl="4"/>
            <a:r>
              <a:rPr lang="zh-CN" altLang="zh-CN" dirty="0"/>
              <a:t>第五级</a:t>
            </a:r>
            <a:endParaRPr lang="zh-CN" altLang="zh-CN" dirty="0"/>
          </a:p>
        </p:txBody>
      </p:sp>
      <p:sp>
        <p:nvSpPr>
          <p:cNvPr id="2053" name="Rectangle 1028"/>
          <p:cNvSpPr>
            <a:spLocks noGrp="1" noChangeArrowheads="1"/>
          </p:cNvSpPr>
          <p:nvPr>
            <p:ph type="dt" sz="half" idx="2"/>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l" eaLnBrk="1" hangingPunct="1">
              <a:buFont typeface="Arial" panose="020B0604020202020204" pitchFamily="34" charset="0"/>
              <a:buNone/>
              <a:defRPr sz="1200"/>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389D1B38-FAF0-4516-922D-CD743B3EA967}" type="datetime1">
              <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2054" name="Rectangle 1029"/>
          <p:cNvSpPr>
            <a:spLocks noGrp="1" noChangeArrowheads="1"/>
          </p:cNvSpPr>
          <p:nvPr>
            <p:ph type="ftr" sz="quarter" idx="3"/>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ctr" eaLnBrk="1" hangingPunct="1">
              <a:buFont typeface="Arial" panose="020B0604020202020204" pitchFamily="34" charset="0"/>
              <a:buNone/>
              <a:defRPr sz="1200"/>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t>网络入侵与防范讲义</a:t>
            </a:r>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2055" name="Rectangle 1030"/>
          <p:cNvSpPr>
            <a:spLocks noGrp="1" noChangeArrowheads="1"/>
          </p:cNvSpPr>
          <p:nvPr>
            <p:ph type="sldNum" sz="quarter" idx="4"/>
          </p:nvPr>
        </p:nvSpPr>
        <p:spPr bwMode="auto">
          <a:xfrm>
            <a:off x="6553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r" eaLnBrk="1" hangingPunct="1">
              <a:buFont typeface="Arial" panose="020B0604020202020204" pitchFamily="34" charset="0"/>
              <a:buNone/>
              <a:defRPr sz="1200"/>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FC2AE769-E03C-4855-A344-99902C31E896}" type="slidenum">
              <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rtl="0" eaLnBrk="0" fontAlgn="base" hangingPunct="0">
        <a:spcBef>
          <a:spcPct val="0"/>
        </a:spcBef>
        <a:spcAft>
          <a:spcPct val="0"/>
        </a:spcAft>
        <a:defRPr sz="3800" b="1">
          <a:solidFill>
            <a:schemeClr val="tx2"/>
          </a:solidFill>
          <a:latin typeface="+mj-lt"/>
          <a:ea typeface="+mj-ea"/>
          <a:cs typeface="+mj-cs"/>
        </a:defRPr>
      </a:lvl1pPr>
      <a:lvl2pPr algn="l" rtl="0" eaLnBrk="0" fontAlgn="base" hangingPunct="0">
        <a:spcBef>
          <a:spcPct val="0"/>
        </a:spcBef>
        <a:spcAft>
          <a:spcPct val="0"/>
        </a:spcAft>
        <a:defRPr sz="3800" b="1">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3800" b="1">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3800" b="1">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3800" b="1">
          <a:solidFill>
            <a:schemeClr val="tx2"/>
          </a:solidFill>
          <a:latin typeface="Verdana" panose="020B0604030504040204" pitchFamily="34" charset="0"/>
          <a:ea typeface="宋体" panose="02010600030101010101" pitchFamily="2" charset="-122"/>
        </a:defRPr>
      </a:lvl5pPr>
      <a:lvl6pPr marL="457200" algn="l" rtl="0" eaLnBrk="0" fontAlgn="base" hangingPunct="0">
        <a:spcBef>
          <a:spcPct val="0"/>
        </a:spcBef>
        <a:spcAft>
          <a:spcPct val="0"/>
        </a:spcAft>
        <a:defRPr sz="3800" b="1">
          <a:solidFill>
            <a:schemeClr val="tx2"/>
          </a:solidFill>
          <a:latin typeface="Verdana" panose="020B0604030504040204" pitchFamily="34" charset="0"/>
          <a:ea typeface="宋体" panose="02010600030101010101" pitchFamily="2" charset="-122"/>
        </a:defRPr>
      </a:lvl6pPr>
      <a:lvl7pPr marL="914400" algn="l" rtl="0" eaLnBrk="0" fontAlgn="base" hangingPunct="0">
        <a:spcBef>
          <a:spcPct val="0"/>
        </a:spcBef>
        <a:spcAft>
          <a:spcPct val="0"/>
        </a:spcAft>
        <a:defRPr sz="3800" b="1">
          <a:solidFill>
            <a:schemeClr val="tx2"/>
          </a:solidFill>
          <a:latin typeface="Verdana" panose="020B0604030504040204" pitchFamily="34" charset="0"/>
          <a:ea typeface="宋体" panose="02010600030101010101" pitchFamily="2" charset="-122"/>
        </a:defRPr>
      </a:lvl7pPr>
      <a:lvl8pPr marL="1371600" algn="l" rtl="0" eaLnBrk="0" fontAlgn="base" hangingPunct="0">
        <a:spcBef>
          <a:spcPct val="0"/>
        </a:spcBef>
        <a:spcAft>
          <a:spcPct val="0"/>
        </a:spcAft>
        <a:defRPr sz="3800" b="1">
          <a:solidFill>
            <a:schemeClr val="tx2"/>
          </a:solidFill>
          <a:latin typeface="Verdana" panose="020B0604030504040204" pitchFamily="34" charset="0"/>
          <a:ea typeface="宋体" panose="02010600030101010101" pitchFamily="2" charset="-122"/>
        </a:defRPr>
      </a:lvl8pPr>
      <a:lvl9pPr marL="1828800" algn="l" rtl="0" eaLnBrk="0" fontAlgn="base" hangingPunct="0">
        <a:spcBef>
          <a:spcPct val="0"/>
        </a:spcBef>
        <a:spcAft>
          <a:spcPct val="0"/>
        </a:spcAft>
        <a:defRPr sz="3800" b="1">
          <a:solidFill>
            <a:schemeClr val="tx2"/>
          </a:solidFill>
          <a:latin typeface="Verdana" panose="020B0604030504040204" pitchFamily="34" charset="0"/>
          <a:ea typeface="宋体" panose="02010600030101010101" pitchFamily="2" charset="-122"/>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vl6pPr marL="25514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6pPr>
      <a:lvl7pPr marL="30086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7pPr>
      <a:lvl8pPr marL="34658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8pPr>
      <a:lvl9pPr marL="39230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7.wmf"/><Relationship Id="rId1" Type="http://schemas.openxmlformats.org/officeDocument/2006/relationships/image" Target="../media/image36.wmf"/></Relationships>
</file>

<file path=ppt/slides/_rels/slide11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8.jpeg"/><Relationship Id="rId1" Type="http://schemas.openxmlformats.org/officeDocument/2006/relationships/hyperlink" Target="http://image.baidu.com/i?ct=503316480&amp;z=0&amp;tn=baiduimagedetail&amp;word=%BA%DA%BF%CD%B5%DB%B9%FA&amp;in=8&amp;cl=2&amp;cm=1&amp;sc=0&amp;lm=-1&amp;pn=7&amp;rn=1" TargetMode="Externa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9.png"/></Relationships>
</file>

<file path=ppt/slides/_rels/slide1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0.png"/></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7.xml"/><Relationship Id="rId2" Type="http://schemas.openxmlformats.org/officeDocument/2006/relationships/image" Target="../media/image6.emf"/><Relationship Id="rId1" Type="http://schemas.openxmlformats.org/officeDocument/2006/relationships/oleObject" Target="../embeddings/oleObject1.bin"/></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9.png"/><Relationship Id="rId2" Type="http://schemas.openxmlformats.org/officeDocument/2006/relationships/tags" Target="../tags/tag1.xml"/><Relationship Id="rId1" Type="http://schemas.openxmlformats.org/officeDocument/2006/relationships/hyperlink" Target="http://www.cnvd.org.cn/"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9" Type="http://schemas.openxmlformats.org/officeDocument/2006/relationships/oleObject" Target="../embeddings/oleObject6.bin"/><Relationship Id="rId8" Type="http://schemas.openxmlformats.org/officeDocument/2006/relationships/image" Target="../media/image13.wmf"/><Relationship Id="rId7" Type="http://schemas.openxmlformats.org/officeDocument/2006/relationships/oleObject" Target="../embeddings/oleObject5.bin"/><Relationship Id="rId6" Type="http://schemas.openxmlformats.org/officeDocument/2006/relationships/image" Target="../media/image12.wmf"/><Relationship Id="rId5" Type="http://schemas.openxmlformats.org/officeDocument/2006/relationships/oleObject" Target="../embeddings/oleObject4.bin"/><Relationship Id="rId4" Type="http://schemas.openxmlformats.org/officeDocument/2006/relationships/image" Target="../media/image11.wmf"/><Relationship Id="rId3" Type="http://schemas.openxmlformats.org/officeDocument/2006/relationships/oleObject" Target="../embeddings/oleObject3.bin"/><Relationship Id="rId26" Type="http://schemas.openxmlformats.org/officeDocument/2006/relationships/vmlDrawing" Target="../drawings/vmlDrawing2.vml"/><Relationship Id="rId25" Type="http://schemas.openxmlformats.org/officeDocument/2006/relationships/slideLayout" Target="../slideLayouts/slideLayout7.xml"/><Relationship Id="rId24" Type="http://schemas.openxmlformats.org/officeDocument/2006/relationships/audio" Target="../media/audio6.wav"/><Relationship Id="rId23" Type="http://schemas.openxmlformats.org/officeDocument/2006/relationships/audio" Target="../media/audio5.wav"/><Relationship Id="rId22" Type="http://schemas.openxmlformats.org/officeDocument/2006/relationships/audio" Target="../media/audio4.wav"/><Relationship Id="rId21" Type="http://schemas.openxmlformats.org/officeDocument/2006/relationships/audio" Target="../media/audio3.wav"/><Relationship Id="rId20" Type="http://schemas.openxmlformats.org/officeDocument/2006/relationships/audio" Target="../media/audio2.wav"/><Relationship Id="rId2" Type="http://schemas.openxmlformats.org/officeDocument/2006/relationships/image" Target="../media/image10.wmf"/><Relationship Id="rId19" Type="http://schemas.openxmlformats.org/officeDocument/2006/relationships/audio" Target="../media/audio1.wav"/><Relationship Id="rId18" Type="http://schemas.openxmlformats.org/officeDocument/2006/relationships/image" Target="../media/image18.wmf"/><Relationship Id="rId17" Type="http://schemas.openxmlformats.org/officeDocument/2006/relationships/oleObject" Target="../embeddings/oleObject10.bin"/><Relationship Id="rId16" Type="http://schemas.openxmlformats.org/officeDocument/2006/relationships/image" Target="../media/image17.wmf"/><Relationship Id="rId15" Type="http://schemas.openxmlformats.org/officeDocument/2006/relationships/oleObject" Target="../embeddings/oleObject9.bin"/><Relationship Id="rId14" Type="http://schemas.openxmlformats.org/officeDocument/2006/relationships/image" Target="../media/image16.wmf"/><Relationship Id="rId13" Type="http://schemas.openxmlformats.org/officeDocument/2006/relationships/oleObject" Target="../embeddings/oleObject8.bin"/><Relationship Id="rId12" Type="http://schemas.openxmlformats.org/officeDocument/2006/relationships/image" Target="../media/image15.wmf"/><Relationship Id="rId11" Type="http://schemas.openxmlformats.org/officeDocument/2006/relationships/oleObject" Target="../embeddings/oleObject7.bin"/><Relationship Id="rId10" Type="http://schemas.openxmlformats.org/officeDocument/2006/relationships/image" Target="../media/image14.wmf"/><Relationship Id="rId1" Type="http://schemas.openxmlformats.org/officeDocument/2006/relationships/oleObject" Target="../embeddings/oleObject2.bin"/></Relationships>
</file>

<file path=ppt/slides/_rels/slide58.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22.jpeg"/><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image" Target="../media/image19.GIF"/></Relationships>
</file>

<file path=ppt/slides/_rels/slide59.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26.jpeg"/><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image" Target="../media/image23.jpe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image" Target="../media/image2.jpe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7.xml"/><Relationship Id="rId2" Type="http://schemas.openxmlformats.org/officeDocument/2006/relationships/image" Target="../media/image27.png"/><Relationship Id="rId1" Type="http://schemas.openxmlformats.org/officeDocument/2006/relationships/oleObject" Target="../embeddings/oleObject11.bin"/></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8.wmf"/></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7.xml"/><Relationship Id="rId2" Type="http://schemas.openxmlformats.org/officeDocument/2006/relationships/image" Target="../media/image30.png"/><Relationship Id="rId1" Type="http://schemas.openxmlformats.org/officeDocument/2006/relationships/image" Target="../media/image2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7.xml"/><Relationship Id="rId2" Type="http://schemas.openxmlformats.org/officeDocument/2006/relationships/image" Target="../media/image32.png"/><Relationship Id="rId1" Type="http://schemas.openxmlformats.org/officeDocument/2006/relationships/image" Target="../media/image3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7.xml"/><Relationship Id="rId2" Type="http://schemas.openxmlformats.org/officeDocument/2006/relationships/image" Target="../media/image34.png"/><Relationship Id="rId1" Type="http://schemas.openxmlformats.org/officeDocument/2006/relationships/image" Target="../media/image33.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5.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标题 1"/>
          <p:cNvSpPr>
            <a:spLocks noGrp="1"/>
          </p:cNvSpPr>
          <p:nvPr>
            <p:ph type="ctrTitle" idx="4294967295"/>
          </p:nvPr>
        </p:nvSpPr>
        <p:spPr>
          <a:xfrm>
            <a:off x="685800" y="990600"/>
            <a:ext cx="7772400" cy="1371600"/>
          </a:xfrm>
        </p:spPr>
        <p:txBody>
          <a:bodyPr vert="horz" wrap="square" lIns="91440" tIns="45720" rIns="91440" bIns="45720" anchor="b" anchorCtr="0"/>
          <a:lstStyle>
            <a:lvl1pPr lvl="0">
              <a:buClrTx/>
              <a:buSzTx/>
              <a:buFontTx/>
              <a:defRPr/>
            </a:lvl1pPr>
          </a:lstStyle>
          <a:p>
            <a:pPr lvl="0" algn="ctr"/>
            <a:r>
              <a:rPr lang="zh-CN" altLang="zh-CN" sz="4800" b="0" dirty="0">
                <a:latin typeface="微软雅黑" panose="020B0503020204020204" pitchFamily="34" charset="-122"/>
                <a:ea typeface="微软雅黑" panose="020B0503020204020204" pitchFamily="34" charset="-122"/>
              </a:rPr>
              <a:t>计算机网络攻防技术</a:t>
            </a:r>
            <a:endParaRPr lang="zh-CN" altLang="zh-CN" sz="4800" b="0" dirty="0">
              <a:latin typeface="微软雅黑" panose="020B0503020204020204" pitchFamily="34" charset="-122"/>
              <a:ea typeface="微软雅黑" panose="020B0503020204020204" pitchFamily="34" charset="-122"/>
            </a:endParaRPr>
          </a:p>
        </p:txBody>
      </p:sp>
      <p:sp>
        <p:nvSpPr>
          <p:cNvPr id="4099" name="副标题 2"/>
          <p:cNvSpPr>
            <a:spLocks noGrp="1"/>
          </p:cNvSpPr>
          <p:nvPr>
            <p:ph type="subTitle" idx="4294967295"/>
          </p:nvPr>
        </p:nvSpPr>
        <p:spPr>
          <a:xfrm>
            <a:off x="1258888" y="3644900"/>
            <a:ext cx="7010400" cy="2232025"/>
          </a:xfrm>
        </p:spPr>
        <p:txBody>
          <a:bodyPr vert="horz" wrap="square" lIns="91440" tIns="45720" rIns="91440" bIns="45720" anchor="t" anchorCtr="0"/>
          <a:lstStyle>
            <a:lvl1pPr marL="0" lvl="0" indent="0" algn="ctr">
              <a:buClr>
                <a:schemeClr val="accent2"/>
              </a:buClr>
              <a:buSzTx/>
              <a:buFont typeface="Wingdings" panose="05000000000000000000" pitchFamily="2" charset="2"/>
              <a:buNone/>
              <a:defRPr/>
            </a:lvl1pPr>
            <a:lvl2pPr marL="471805" lvl="1" indent="0" algn="ctr">
              <a:buClr>
                <a:schemeClr val="accent2"/>
              </a:buClr>
              <a:buSzTx/>
              <a:buFont typeface="Wingdings" panose="05000000000000000000" pitchFamily="2" charset="2"/>
              <a:buNone/>
              <a:defRPr/>
            </a:lvl2pPr>
            <a:lvl3pPr marL="909955" lvl="2" indent="0" algn="ctr">
              <a:buClr>
                <a:schemeClr val="accent2"/>
              </a:buClr>
              <a:buSzTx/>
              <a:buFont typeface="Wingdings" panose="05000000000000000000" pitchFamily="2" charset="2"/>
              <a:buNone/>
              <a:defRPr/>
            </a:lvl3pPr>
            <a:lvl4pPr marL="1306830" lvl="3" indent="0" algn="ctr">
              <a:buClr>
                <a:schemeClr val="accent2"/>
              </a:buClr>
              <a:buSzTx/>
              <a:buFont typeface="Wingdings" panose="05000000000000000000" pitchFamily="2" charset="2"/>
              <a:buNone/>
              <a:defRPr/>
            </a:lvl4pPr>
            <a:lvl5pPr marL="1695450" lvl="4" indent="0" algn="ctr">
              <a:buClr>
                <a:schemeClr val="accent2"/>
              </a:buClr>
              <a:buSzTx/>
              <a:buFont typeface="Wingdings" panose="05000000000000000000" pitchFamily="2" charset="2"/>
              <a:buNone/>
              <a:defRPr/>
            </a:lvl5pPr>
          </a:lstStyle>
          <a:p>
            <a:pPr lvl="0"/>
            <a:r>
              <a:rPr lang="zh-CN" altLang="en-US" sz="2400" b="0" dirty="0">
                <a:latin typeface="微软雅黑" panose="020B0503020204020204" pitchFamily="34" charset="-122"/>
                <a:ea typeface="微软雅黑" panose="020B0503020204020204" pitchFamily="34" charset="-122"/>
              </a:rPr>
              <a:t>北京航空航天大学</a:t>
            </a:r>
            <a:endParaRPr lang="zh-CN" altLang="en-US" sz="2400" b="0" dirty="0">
              <a:latin typeface="微软雅黑" panose="020B0503020204020204" pitchFamily="34" charset="-122"/>
              <a:ea typeface="微软雅黑" panose="020B0503020204020204" pitchFamily="34" charset="-122"/>
            </a:endParaRPr>
          </a:p>
          <a:p>
            <a:pPr lvl="0"/>
            <a:r>
              <a:rPr lang="zh-CN" altLang="en-US" sz="2400" b="0" dirty="0">
                <a:latin typeface="微软雅黑" panose="020B0503020204020204" pitchFamily="34" charset="-122"/>
                <a:ea typeface="微软雅黑" panose="020B0503020204020204" pitchFamily="34" charset="-122"/>
              </a:rPr>
              <a:t>网络技术北京市重点实验室</a:t>
            </a:r>
            <a:endParaRPr lang="en-US" altLang="zh-CN" sz="2400" b="0" dirty="0">
              <a:latin typeface="微软雅黑" panose="020B0503020204020204" pitchFamily="34" charset="-122"/>
              <a:ea typeface="微软雅黑" panose="020B0503020204020204" pitchFamily="34" charset="-122"/>
            </a:endParaRPr>
          </a:p>
          <a:p>
            <a:pPr lvl="0"/>
            <a:r>
              <a:rPr lang="zh-CN" altLang="en-US" sz="2400" b="0" dirty="0">
                <a:latin typeface="微软雅黑" panose="020B0503020204020204" pitchFamily="34" charset="-122"/>
                <a:ea typeface="微软雅黑" panose="020B0503020204020204" pitchFamily="34" charset="-122"/>
              </a:rPr>
              <a:t>夏春和</a:t>
            </a:r>
            <a:endParaRPr lang="zh-CN" altLang="en-US" sz="2400" b="0" dirty="0">
              <a:latin typeface="微软雅黑" panose="020B0503020204020204" pitchFamily="34" charset="-122"/>
              <a:ea typeface="微软雅黑" panose="020B0503020204020204" pitchFamily="34" charset="-122"/>
            </a:endParaRPr>
          </a:p>
          <a:p>
            <a:pPr lvl="0"/>
            <a:r>
              <a:rPr lang="zh-CN" altLang="en-US" sz="2400" b="0" dirty="0">
                <a:latin typeface="微软雅黑" panose="020B0503020204020204" pitchFamily="34" charset="-122"/>
                <a:ea typeface="微软雅黑" panose="020B0503020204020204" pitchFamily="34" charset="-122"/>
              </a:rPr>
              <a:t>buaaxch@126.com</a:t>
            </a:r>
            <a:endParaRPr lang="en-US" altLang="zh-CN" sz="2400" b="0" dirty="0">
              <a:latin typeface="微软雅黑" panose="020B0503020204020204" pitchFamily="34" charset="-122"/>
              <a:ea typeface="微软雅黑" panose="020B0503020204020204" pitchFamily="34" charset="-122"/>
            </a:endParaRPr>
          </a:p>
          <a:p>
            <a:pPr lvl="0"/>
            <a:r>
              <a:rPr lang="en-US" altLang="zh-CN" sz="2400" b="0" dirty="0">
                <a:latin typeface="微软雅黑" panose="020B0503020204020204" pitchFamily="34" charset="-122"/>
                <a:ea typeface="微软雅黑" panose="020B0503020204020204" pitchFamily="34" charset="-122"/>
              </a:rPr>
              <a:t>2024</a:t>
            </a:r>
            <a:r>
              <a:rPr lang="zh-CN" altLang="en-US" sz="2400" b="0" dirty="0">
                <a:latin typeface="微软雅黑" panose="020B0503020204020204" pitchFamily="34" charset="-122"/>
                <a:ea typeface="微软雅黑" panose="020B0503020204020204" pitchFamily="34" charset="-122"/>
              </a:rPr>
              <a:t>年</a:t>
            </a:r>
            <a:r>
              <a:rPr lang="en-US" altLang="zh-CN" sz="2400" b="0" dirty="0">
                <a:latin typeface="微软雅黑" panose="020B0503020204020204" pitchFamily="34" charset="-122"/>
                <a:ea typeface="微软雅黑" panose="020B0503020204020204" pitchFamily="34" charset="-122"/>
              </a:rPr>
              <a:t>2</a:t>
            </a:r>
            <a:r>
              <a:rPr lang="zh-CN" altLang="en-US" sz="2400" b="0" dirty="0">
                <a:latin typeface="微软雅黑" panose="020B0503020204020204" pitchFamily="34" charset="-122"/>
                <a:ea typeface="微软雅黑" panose="020B0503020204020204" pitchFamily="34" charset="-122"/>
              </a:rPr>
              <a:t>月</a:t>
            </a:r>
            <a:endParaRPr lang="zh-CN" altLang="en-US" sz="2400" b="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Rectangle 1030"/>
          <p:cNvSpPr txBox="1">
            <a:spLocks noGrp="1"/>
          </p:cNvSpPr>
          <p:nvPr/>
        </p:nvSpPr>
        <p:spPr>
          <a:xfrm>
            <a:off x="609600" y="6245225"/>
            <a:ext cx="1981200" cy="476250"/>
          </a:xfrm>
          <a:prstGeom prst="rect">
            <a:avLst/>
          </a:prstGeom>
          <a:noFill/>
          <a:ln w="9525">
            <a:noFill/>
          </a:ln>
        </p:spPr>
        <p:txBody>
          <a:bodyPr/>
          <a:p>
            <a:pPr eaLnBrk="1" hangingPunct="1"/>
            <a:fld id="{BB962C8B-B14F-4D97-AF65-F5344CB8AC3E}" type="datetime1">
              <a:rPr lang="zh-CN" altLang="en-US" sz="1200" dirty="0">
                <a:latin typeface="Verdana" panose="020B0604030504040204" pitchFamily="34" charset="0"/>
              </a:rPr>
            </a:fld>
            <a:endParaRPr lang="zh-CN" altLang="en-US" sz="1200" dirty="0">
              <a:latin typeface="Verdana" panose="020B0604030504040204" pitchFamily="34" charset="0"/>
            </a:endParaRPr>
          </a:p>
        </p:txBody>
      </p:sp>
      <p:sp>
        <p:nvSpPr>
          <p:cNvPr id="14339" name="Rectangle 1031"/>
          <p:cNvSpPr txBox="1">
            <a:spLocks noGrp="1"/>
          </p:cNvSpPr>
          <p:nvPr/>
        </p:nvSpPr>
        <p:spPr>
          <a:xfrm>
            <a:off x="3124200" y="6245225"/>
            <a:ext cx="2895600" cy="476250"/>
          </a:xfrm>
          <a:prstGeom prst="rect">
            <a:avLst/>
          </a:prstGeom>
          <a:noFill/>
          <a:ln w="9525">
            <a:noFill/>
          </a:ln>
        </p:spPr>
        <p:txBody>
          <a:bodyPr/>
          <a:p>
            <a:pPr algn="ctr" eaLnBrk="1" hangingPunct="1"/>
            <a:r>
              <a:rPr lang="en-US" altLang="zh-CN" sz="1200" dirty="0">
                <a:latin typeface="Verdana" panose="020B0604030504040204" pitchFamily="34" charset="0"/>
              </a:rPr>
              <a:t>网络入侵与防范讲义</a:t>
            </a:r>
            <a:endParaRPr lang="en-US" altLang="zh-CN" sz="1200" dirty="0">
              <a:latin typeface="Verdana" panose="020B0604030504040204" pitchFamily="34" charset="0"/>
            </a:endParaRPr>
          </a:p>
        </p:txBody>
      </p:sp>
      <p:sp>
        <p:nvSpPr>
          <p:cNvPr id="14340" name="Rectangle 1032"/>
          <p:cNvSpPr txBox="1">
            <a:spLocks noGrp="1"/>
          </p:cNvSpPr>
          <p:nvPr/>
        </p:nvSpPr>
        <p:spPr>
          <a:xfrm>
            <a:off x="6553200" y="6245225"/>
            <a:ext cx="1981200" cy="476250"/>
          </a:xfrm>
          <a:prstGeom prst="rect">
            <a:avLst/>
          </a:prstGeom>
          <a:noFill/>
          <a:ln w="9525">
            <a:noFill/>
          </a:ln>
        </p:spPr>
        <p:txBody>
          <a:bodyPr/>
          <a:p>
            <a:pPr algn="r" eaLnBrk="1" hangingPunct="1"/>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14341" name="日期占位符 3"/>
          <p:cNvSpPr txBox="1">
            <a:spLocks noGrp="1"/>
          </p:cNvSpPr>
          <p:nvPr/>
        </p:nvSpPr>
        <p:spPr>
          <a:xfrm>
            <a:off x="609600" y="6245225"/>
            <a:ext cx="1981200" cy="476250"/>
          </a:xfrm>
          <a:prstGeom prst="rect">
            <a:avLst/>
          </a:prstGeom>
          <a:noFill/>
          <a:ln w="9525">
            <a:noFill/>
          </a:ln>
        </p:spPr>
        <p:txBody>
          <a:bodyPr/>
          <a:p>
            <a:pPr eaLnBrk="1" hangingPunct="1"/>
            <a:fld id="{BB962C8B-B14F-4D97-AF65-F5344CB8AC3E}" type="datetime1">
              <a:rPr lang="zh-CN" altLang="en-US" sz="1200" dirty="0">
                <a:latin typeface="Verdana" panose="020B0604030504040204" pitchFamily="34" charset="0"/>
              </a:rPr>
            </a:fld>
            <a:endParaRPr lang="zh-CN" altLang="en-US" sz="1200" dirty="0">
              <a:latin typeface="Verdana" panose="020B0604030504040204" pitchFamily="34" charset="0"/>
            </a:endParaRPr>
          </a:p>
        </p:txBody>
      </p:sp>
      <p:sp>
        <p:nvSpPr>
          <p:cNvPr id="14342" name="页脚占位符 4"/>
          <p:cNvSpPr txBox="1">
            <a:spLocks noGrp="1"/>
          </p:cNvSpPr>
          <p:nvPr/>
        </p:nvSpPr>
        <p:spPr>
          <a:xfrm>
            <a:off x="3124200" y="6245225"/>
            <a:ext cx="2895600" cy="476250"/>
          </a:xfrm>
          <a:prstGeom prst="rect">
            <a:avLst/>
          </a:prstGeom>
          <a:noFill/>
          <a:ln w="9525">
            <a:noFill/>
          </a:ln>
        </p:spPr>
        <p:txBody>
          <a:bodyPr/>
          <a:p>
            <a:pPr algn="ctr" eaLnBrk="1" hangingPunct="1"/>
            <a:r>
              <a:rPr lang="en-US" altLang="zh-CN" sz="1200" dirty="0">
                <a:latin typeface="Verdana" panose="020B0604030504040204" pitchFamily="34" charset="0"/>
              </a:rPr>
              <a:t>网络入侵与防范讲义</a:t>
            </a:r>
            <a:endParaRPr lang="en-US" altLang="zh-CN" sz="1200" dirty="0">
              <a:latin typeface="Verdana" panose="020B0604030504040204" pitchFamily="34" charset="0"/>
            </a:endParaRPr>
          </a:p>
        </p:txBody>
      </p:sp>
      <p:sp>
        <p:nvSpPr>
          <p:cNvPr id="14343" name="灯片编号占位符 5"/>
          <p:cNvSpPr txBox="1">
            <a:spLocks noGrp="1"/>
          </p:cNvSpPr>
          <p:nvPr/>
        </p:nvSpPr>
        <p:spPr>
          <a:xfrm>
            <a:off x="6553200" y="6245225"/>
            <a:ext cx="1981200" cy="476250"/>
          </a:xfrm>
          <a:prstGeom prst="rect">
            <a:avLst/>
          </a:prstGeom>
          <a:noFill/>
          <a:ln w="9525">
            <a:noFill/>
          </a:ln>
        </p:spPr>
        <p:txBody>
          <a:bodyPr/>
          <a:p>
            <a:pPr algn="r" eaLnBrk="1" hangingPunct="1"/>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14344" name="Rectangle 2"/>
          <p:cNvSpPr>
            <a:spLocks noGrp="1"/>
          </p:cNvSpPr>
          <p:nvPr>
            <p:ph type="title" idx="4294967295"/>
          </p:nvPr>
        </p:nvSpPr>
        <p:spPr/>
        <p:txBody>
          <a:bodyPr vert="horz" wrap="square" lIns="92075" tIns="46038" rIns="92075" bIns="46038" anchor="ctr" anchorCtr="0"/>
          <a:p>
            <a:pPr eaLnBrk="1" hangingPunct="1"/>
            <a:r>
              <a:rPr lang="zh-CN" altLang="zh-CN" dirty="0"/>
              <a:t>内容安排</a:t>
            </a:r>
            <a:endParaRPr lang="zh-CN" altLang="zh-CN" dirty="0"/>
          </a:p>
        </p:txBody>
      </p:sp>
      <p:sp>
        <p:nvSpPr>
          <p:cNvPr id="14345" name="Rectangle 3"/>
          <p:cNvSpPr>
            <a:spLocks noGrp="1"/>
          </p:cNvSpPr>
          <p:nvPr>
            <p:ph type="body" idx="4294967295"/>
          </p:nvPr>
        </p:nvSpPr>
        <p:spPr>
          <a:xfrm>
            <a:off x="631825" y="1773238"/>
            <a:ext cx="5380038" cy="4133850"/>
          </a:xfrm>
        </p:spPr>
        <p:txBody>
          <a:bodyPr vert="horz" wrap="square" lIns="92075" tIns="46038" rIns="92075" bIns="46038" anchor="t" anchorCtr="0"/>
          <a:p>
            <a:pPr marL="0" indent="0" eaLnBrk="1" hangingPunct="1">
              <a:buNone/>
            </a:pPr>
            <a:r>
              <a:rPr lang="en-US" altLang="zh-CN" sz="2600" dirty="0"/>
              <a:t>1.1 </a:t>
            </a:r>
            <a:r>
              <a:rPr lang="zh-CN" altLang="en-US" sz="2600" dirty="0"/>
              <a:t>网络安全基础知识</a:t>
            </a:r>
            <a:endParaRPr lang="zh-CN" altLang="en-US" sz="2600" dirty="0"/>
          </a:p>
          <a:p>
            <a:pPr marL="0" indent="0" eaLnBrk="1" hangingPunct="1">
              <a:buNone/>
            </a:pPr>
            <a:r>
              <a:rPr lang="en-US" altLang="zh-CN" sz="2600" dirty="0"/>
              <a:t>1.2 </a:t>
            </a:r>
            <a:r>
              <a:rPr lang="zh-CN" altLang="en-US" sz="2600" dirty="0"/>
              <a:t>网络安全的重要性</a:t>
            </a:r>
            <a:endParaRPr lang="zh-CN" altLang="en-US" sz="2600" dirty="0"/>
          </a:p>
          <a:p>
            <a:pPr marL="0" indent="0" eaLnBrk="1" hangingPunct="1">
              <a:buNone/>
            </a:pPr>
            <a:r>
              <a:rPr lang="en-US" altLang="zh-CN" sz="2600" dirty="0"/>
              <a:t>1.3 </a:t>
            </a:r>
            <a:r>
              <a:rPr lang="zh-CN" altLang="en-US" sz="2600" dirty="0"/>
              <a:t>网络安全的主要威胁因素</a:t>
            </a:r>
            <a:endParaRPr lang="zh-CN" altLang="en-US" sz="2600" dirty="0"/>
          </a:p>
          <a:p>
            <a:pPr marL="0" indent="0" eaLnBrk="1" hangingPunct="1">
              <a:buNone/>
            </a:pPr>
            <a:r>
              <a:rPr lang="en-US" altLang="zh-CN" sz="2600" dirty="0"/>
              <a:t>1.4 </a:t>
            </a:r>
            <a:r>
              <a:rPr lang="zh-CN" altLang="en-US" sz="2600" dirty="0"/>
              <a:t>网络攻击过程</a:t>
            </a:r>
            <a:endParaRPr lang="zh-CN" altLang="en-US" sz="2600" dirty="0"/>
          </a:p>
          <a:p>
            <a:pPr marL="0" indent="0" eaLnBrk="1" hangingPunct="1">
              <a:buNone/>
            </a:pPr>
            <a:r>
              <a:rPr lang="en-US" altLang="zh-CN" sz="2600" dirty="0"/>
              <a:t>1.5 </a:t>
            </a:r>
            <a:r>
              <a:rPr lang="zh-CN" altLang="en-US" sz="2600" dirty="0"/>
              <a:t>网络安全策略及制订原则</a:t>
            </a:r>
            <a:endParaRPr lang="zh-CN" altLang="en-US" sz="2600" dirty="0"/>
          </a:p>
          <a:p>
            <a:pPr marL="0" indent="0" eaLnBrk="1" hangingPunct="1">
              <a:buNone/>
            </a:pPr>
            <a:r>
              <a:rPr lang="en-US" altLang="zh-CN" sz="2600" dirty="0"/>
              <a:t>1.6 </a:t>
            </a:r>
            <a:r>
              <a:rPr lang="zh-CN" altLang="en-US" sz="2600" dirty="0"/>
              <a:t>网络安全体系设计</a:t>
            </a:r>
            <a:endParaRPr lang="zh-CN" altLang="en-US" sz="2600" dirty="0"/>
          </a:p>
          <a:p>
            <a:pPr marL="0" indent="0" eaLnBrk="1" hangingPunct="1">
              <a:buNone/>
            </a:pPr>
            <a:r>
              <a:rPr lang="en-US" altLang="zh-CN" sz="2600" dirty="0"/>
              <a:t>1.7 </a:t>
            </a:r>
            <a:r>
              <a:rPr lang="zh-CN" altLang="en-US" sz="2600" dirty="0"/>
              <a:t>常用的防护措施</a:t>
            </a:r>
            <a:endParaRPr lang="zh-CN" altLang="en-US" sz="2600" dirty="0"/>
          </a:p>
          <a:p>
            <a:pPr marL="0" indent="0" eaLnBrk="1" hangingPunct="1">
              <a:buNone/>
            </a:pPr>
            <a:r>
              <a:rPr lang="en-US" altLang="zh-CN" sz="2600" dirty="0"/>
              <a:t>1.8 </a:t>
            </a:r>
            <a:r>
              <a:rPr lang="zh-CN" altLang="en-US" sz="2600" dirty="0"/>
              <a:t>小结</a:t>
            </a:r>
            <a:endParaRPr lang="zh-CN" altLang="en-US" sz="2600" dirty="0"/>
          </a:p>
        </p:txBody>
      </p:sp>
      <p:pic>
        <p:nvPicPr>
          <p:cNvPr id="10250" name="Picture 4" descr="j134"/>
          <p:cNvPicPr>
            <a:picLocks noChangeAspect="1"/>
          </p:cNvPicPr>
          <p:nvPr/>
        </p:nvPicPr>
        <p:blipFill>
          <a:blip r:embed="rId1"/>
          <a:stretch>
            <a:fillRect/>
          </a:stretch>
        </p:blipFill>
        <p:spPr>
          <a:xfrm>
            <a:off x="6156325" y="1989138"/>
            <a:ext cx="1979613" cy="3336925"/>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10250"/>
                                        </p:tgtEl>
                                        <p:attrNameLst>
                                          <p:attrName>style.visibility</p:attrName>
                                        </p:attrNameLst>
                                      </p:cBhvr>
                                      <p:to>
                                        <p:strVal val="visible"/>
                                      </p:to>
                                    </p:set>
                                    <p:animEffect transition="in" filter="dissolve">
                                      <p:cBhvr>
                                        <p:cTn id="7" dur="500"/>
                                        <p:tgtEl>
                                          <p:spTgt spid="102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8786" name="Rectangle 1030"/>
          <p:cNvSpPr txBox="1">
            <a:spLocks noGrp="1"/>
          </p:cNvSpPr>
          <p:nvPr/>
        </p:nvSpPr>
        <p:spPr>
          <a:xfrm>
            <a:off x="609600" y="6245225"/>
            <a:ext cx="1981200" cy="476250"/>
          </a:xfrm>
          <a:prstGeom prst="rect">
            <a:avLst/>
          </a:prstGeom>
          <a:noFill/>
          <a:ln w="9525">
            <a:noFill/>
          </a:ln>
        </p:spPr>
        <p:txBody>
          <a:bodyPr/>
          <a:p>
            <a:pPr eaLnBrk="1" hangingPunct="1"/>
            <a:fld id="{BB962C8B-B14F-4D97-AF65-F5344CB8AC3E}" type="datetime1">
              <a:rPr lang="zh-CN" altLang="en-US" sz="1200" dirty="0">
                <a:latin typeface="Verdana" panose="020B0604030504040204" pitchFamily="34" charset="0"/>
              </a:rPr>
            </a:fld>
            <a:endParaRPr lang="zh-CN" altLang="en-US" sz="1200" dirty="0">
              <a:latin typeface="Verdana" panose="020B0604030504040204" pitchFamily="34" charset="0"/>
            </a:endParaRPr>
          </a:p>
        </p:txBody>
      </p:sp>
      <p:sp>
        <p:nvSpPr>
          <p:cNvPr id="118787" name="Rectangle 1031"/>
          <p:cNvSpPr txBox="1">
            <a:spLocks noGrp="1"/>
          </p:cNvSpPr>
          <p:nvPr/>
        </p:nvSpPr>
        <p:spPr>
          <a:xfrm>
            <a:off x="3124200" y="6245225"/>
            <a:ext cx="2895600" cy="476250"/>
          </a:xfrm>
          <a:prstGeom prst="rect">
            <a:avLst/>
          </a:prstGeom>
          <a:noFill/>
          <a:ln w="9525">
            <a:noFill/>
          </a:ln>
        </p:spPr>
        <p:txBody>
          <a:bodyPr/>
          <a:p>
            <a:pPr algn="ctr" eaLnBrk="1" hangingPunct="1"/>
            <a:r>
              <a:rPr lang="en-US" altLang="zh-CN" sz="1200" dirty="0">
                <a:latin typeface="Verdana" panose="020B0604030504040204" pitchFamily="34" charset="0"/>
              </a:rPr>
              <a:t>网络入侵与防范讲义</a:t>
            </a:r>
            <a:endParaRPr lang="en-US" altLang="zh-CN" sz="1200" dirty="0">
              <a:latin typeface="Verdana" panose="020B0604030504040204" pitchFamily="34" charset="0"/>
            </a:endParaRPr>
          </a:p>
        </p:txBody>
      </p:sp>
      <p:sp>
        <p:nvSpPr>
          <p:cNvPr id="118788" name="Rectangle 1032"/>
          <p:cNvSpPr txBox="1">
            <a:spLocks noGrp="1"/>
          </p:cNvSpPr>
          <p:nvPr/>
        </p:nvSpPr>
        <p:spPr>
          <a:xfrm>
            <a:off x="6553200" y="6245225"/>
            <a:ext cx="1981200" cy="476250"/>
          </a:xfrm>
          <a:prstGeom prst="rect">
            <a:avLst/>
          </a:prstGeom>
          <a:noFill/>
          <a:ln w="9525">
            <a:noFill/>
          </a:ln>
        </p:spPr>
        <p:txBody>
          <a:bodyPr/>
          <a:p>
            <a:pPr algn="r" eaLnBrk="1" hangingPunct="1"/>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118789" name="日期占位符 3"/>
          <p:cNvSpPr txBox="1">
            <a:spLocks noGrp="1"/>
          </p:cNvSpPr>
          <p:nvPr/>
        </p:nvSpPr>
        <p:spPr>
          <a:xfrm>
            <a:off x="609600" y="6245225"/>
            <a:ext cx="1981200" cy="476250"/>
          </a:xfrm>
          <a:prstGeom prst="rect">
            <a:avLst/>
          </a:prstGeom>
          <a:noFill/>
          <a:ln w="9525">
            <a:noFill/>
          </a:ln>
        </p:spPr>
        <p:txBody>
          <a:bodyPr/>
          <a:p>
            <a:pPr eaLnBrk="1" hangingPunct="1"/>
            <a:fld id="{BB962C8B-B14F-4D97-AF65-F5344CB8AC3E}" type="datetime1">
              <a:rPr lang="zh-CN" altLang="en-US" sz="1200" dirty="0">
                <a:latin typeface="Verdana" panose="020B0604030504040204" pitchFamily="34" charset="0"/>
              </a:rPr>
            </a:fld>
            <a:endParaRPr lang="zh-CN" altLang="en-US" sz="1200" dirty="0">
              <a:latin typeface="Verdana" panose="020B0604030504040204" pitchFamily="34" charset="0"/>
            </a:endParaRPr>
          </a:p>
        </p:txBody>
      </p:sp>
      <p:sp>
        <p:nvSpPr>
          <p:cNvPr id="118790" name="页脚占位符 4"/>
          <p:cNvSpPr txBox="1">
            <a:spLocks noGrp="1"/>
          </p:cNvSpPr>
          <p:nvPr/>
        </p:nvSpPr>
        <p:spPr>
          <a:xfrm>
            <a:off x="3124200" y="6245225"/>
            <a:ext cx="2895600" cy="476250"/>
          </a:xfrm>
          <a:prstGeom prst="rect">
            <a:avLst/>
          </a:prstGeom>
          <a:noFill/>
          <a:ln w="9525">
            <a:noFill/>
          </a:ln>
        </p:spPr>
        <p:txBody>
          <a:bodyPr/>
          <a:p>
            <a:pPr algn="ctr" eaLnBrk="1" hangingPunct="1"/>
            <a:r>
              <a:rPr lang="en-US" altLang="zh-CN" sz="1200" dirty="0">
                <a:latin typeface="Verdana" panose="020B0604030504040204" pitchFamily="34" charset="0"/>
              </a:rPr>
              <a:t>网络入侵与防范讲义</a:t>
            </a:r>
            <a:endParaRPr lang="en-US" altLang="zh-CN" sz="1200" dirty="0">
              <a:latin typeface="Verdana" panose="020B0604030504040204" pitchFamily="34" charset="0"/>
            </a:endParaRPr>
          </a:p>
        </p:txBody>
      </p:sp>
      <p:sp>
        <p:nvSpPr>
          <p:cNvPr id="118791" name="灯片编号占位符 5"/>
          <p:cNvSpPr txBox="1">
            <a:spLocks noGrp="1"/>
          </p:cNvSpPr>
          <p:nvPr/>
        </p:nvSpPr>
        <p:spPr>
          <a:xfrm>
            <a:off x="6553200" y="6245225"/>
            <a:ext cx="1981200" cy="476250"/>
          </a:xfrm>
          <a:prstGeom prst="rect">
            <a:avLst/>
          </a:prstGeom>
          <a:noFill/>
          <a:ln w="9525">
            <a:noFill/>
          </a:ln>
        </p:spPr>
        <p:txBody>
          <a:bodyPr/>
          <a:p>
            <a:pPr algn="r" eaLnBrk="1" hangingPunct="1"/>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118792" name="Rectangle 2"/>
          <p:cNvSpPr>
            <a:spLocks noGrp="1"/>
          </p:cNvSpPr>
          <p:nvPr>
            <p:ph type="title" idx="4294967295"/>
          </p:nvPr>
        </p:nvSpPr>
        <p:spPr/>
        <p:txBody>
          <a:bodyPr vert="horz" wrap="square" lIns="92075" tIns="46038" rIns="92075" bIns="46038" anchor="ctr" anchorCtr="0"/>
          <a:p>
            <a:pPr eaLnBrk="1" hangingPunct="1"/>
            <a:r>
              <a:rPr lang="zh-CN" altLang="zh-CN" dirty="0"/>
              <a:t>安全策略的特点</a:t>
            </a:r>
            <a:endParaRPr lang="zh-CN" altLang="zh-CN" dirty="0"/>
          </a:p>
        </p:txBody>
      </p:sp>
      <p:sp>
        <p:nvSpPr>
          <p:cNvPr id="118793" name="Rectangle 3"/>
          <p:cNvSpPr>
            <a:spLocks noGrp="1"/>
          </p:cNvSpPr>
          <p:nvPr>
            <p:ph type="body" idx="4294967295"/>
          </p:nvPr>
        </p:nvSpPr>
        <p:spPr>
          <a:xfrm>
            <a:off x="684213" y="1844675"/>
            <a:ext cx="7704137" cy="4176713"/>
          </a:xfrm>
        </p:spPr>
        <p:txBody>
          <a:bodyPr vert="horz" wrap="square" lIns="92075" tIns="46038" rIns="92075" bIns="46038" anchor="t" anchorCtr="0"/>
          <a:p>
            <a:pPr eaLnBrk="1" hangingPunct="1"/>
            <a:r>
              <a:rPr lang="zh-CN" altLang="en-US" dirty="0"/>
              <a:t>所有有效的安全策略都至少具备以下特点：</a:t>
            </a:r>
            <a:endParaRPr lang="zh-CN" altLang="en-US" dirty="0"/>
          </a:p>
          <a:p>
            <a:pPr lvl="1" eaLnBrk="1" hangingPunct="1"/>
            <a:r>
              <a:rPr lang="zh-CN" altLang="en-US" dirty="0"/>
              <a:t>发布</a:t>
            </a:r>
            <a:r>
              <a:rPr lang="en-US" altLang="zh-CN" dirty="0">
                <a:latin typeface="Arial" panose="020B0604020202020204" pitchFamily="34" charset="0"/>
              </a:rPr>
              <a:t>——</a:t>
            </a:r>
            <a:r>
              <a:rPr lang="zh-CN" altLang="en-US" dirty="0"/>
              <a:t>必须通过系统正常管理程序，采用合适的标准出版物或其他适当的方式来发布。</a:t>
            </a:r>
            <a:endParaRPr lang="zh-CN" altLang="en-US" dirty="0"/>
          </a:p>
          <a:p>
            <a:pPr lvl="1" eaLnBrk="1" hangingPunct="1"/>
            <a:r>
              <a:rPr lang="zh-CN" altLang="en-US" dirty="0"/>
              <a:t>强制执行</a:t>
            </a:r>
            <a:r>
              <a:rPr lang="en-US" altLang="zh-CN" dirty="0">
                <a:latin typeface="Arial" panose="020B0604020202020204" pitchFamily="34" charset="0"/>
              </a:rPr>
              <a:t>——</a:t>
            </a:r>
            <a:r>
              <a:rPr lang="zh-CN" altLang="en-US" dirty="0"/>
              <a:t>在适当的情况下，必须能够通过安全工具来实现其强制实施，并在技术确定不能满足要求的情况下强迫执行。</a:t>
            </a:r>
            <a:endParaRPr lang="zh-CN" altLang="en-US" dirty="0"/>
          </a:p>
          <a:p>
            <a:pPr lvl="1" eaLnBrk="1" hangingPunct="1"/>
            <a:r>
              <a:rPr lang="zh-CN" altLang="en-US" dirty="0"/>
              <a:t>人员责任规定</a:t>
            </a:r>
            <a:r>
              <a:rPr lang="en-US" altLang="zh-CN" dirty="0">
                <a:latin typeface="Arial" panose="020B0604020202020204" pitchFamily="34" charset="0"/>
              </a:rPr>
              <a:t>——</a:t>
            </a:r>
            <a:r>
              <a:rPr lang="zh-CN" altLang="en-US" dirty="0"/>
              <a:t>必须明确规定用户、系统管理员和公司管理人员等各类人员的职责范围和权限。</a:t>
            </a:r>
            <a:endParaRPr lang="zh-CN" altLang="en-US" sz="2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withEffect">
                                  <p:stCondLst>
                                    <p:cond delay="0"/>
                                  </p:stCondLst>
                                  <p:childTnLst>
                                    <p:set>
                                      <p:cBhvr>
                                        <p:cTn id="6" dur="1" fill="hold">
                                          <p:stCondLst>
                                            <p:cond delay="0"/>
                                          </p:stCondLst>
                                        </p:cTn>
                                        <p:tgtEl>
                                          <p:spTgt spid="118793"/>
                                        </p:tgtEl>
                                        <p:attrNameLst>
                                          <p:attrName>style.visibility</p:attrName>
                                        </p:attrNameLst>
                                      </p:cBhvr>
                                      <p:to>
                                        <p:strVal val="visible"/>
                                      </p:to>
                                    </p:set>
                                    <p:animEffect transition="in" filter="checkerboard(across)">
                                      <p:cBhvr>
                                        <p:cTn id="7" dur="500"/>
                                        <p:tgtEl>
                                          <p:spTgt spid="1187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793" grpId="0"/>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0834" name="Rectangle 1030"/>
          <p:cNvSpPr txBox="1">
            <a:spLocks noGrp="1"/>
          </p:cNvSpPr>
          <p:nvPr/>
        </p:nvSpPr>
        <p:spPr>
          <a:xfrm>
            <a:off x="609600" y="6245225"/>
            <a:ext cx="1981200" cy="476250"/>
          </a:xfrm>
          <a:prstGeom prst="rect">
            <a:avLst/>
          </a:prstGeom>
          <a:noFill/>
          <a:ln w="9525">
            <a:noFill/>
          </a:ln>
        </p:spPr>
        <p:txBody>
          <a:bodyPr/>
          <a:p>
            <a:pPr eaLnBrk="1" hangingPunct="1"/>
            <a:fld id="{BB962C8B-B14F-4D97-AF65-F5344CB8AC3E}" type="datetime1">
              <a:rPr lang="zh-CN" altLang="en-US" sz="1200" dirty="0">
                <a:latin typeface="Verdana" panose="020B0604030504040204" pitchFamily="34" charset="0"/>
              </a:rPr>
            </a:fld>
            <a:endParaRPr lang="zh-CN" altLang="en-US" sz="1200" dirty="0">
              <a:latin typeface="Verdana" panose="020B0604030504040204" pitchFamily="34" charset="0"/>
            </a:endParaRPr>
          </a:p>
        </p:txBody>
      </p:sp>
      <p:sp>
        <p:nvSpPr>
          <p:cNvPr id="120835" name="Rectangle 1031"/>
          <p:cNvSpPr txBox="1">
            <a:spLocks noGrp="1"/>
          </p:cNvSpPr>
          <p:nvPr/>
        </p:nvSpPr>
        <p:spPr>
          <a:xfrm>
            <a:off x="3124200" y="6245225"/>
            <a:ext cx="2895600" cy="476250"/>
          </a:xfrm>
          <a:prstGeom prst="rect">
            <a:avLst/>
          </a:prstGeom>
          <a:noFill/>
          <a:ln w="9525">
            <a:noFill/>
          </a:ln>
        </p:spPr>
        <p:txBody>
          <a:bodyPr/>
          <a:p>
            <a:pPr algn="ctr" eaLnBrk="1" hangingPunct="1"/>
            <a:r>
              <a:rPr lang="en-US" altLang="zh-CN" sz="1200" dirty="0">
                <a:latin typeface="Verdana" panose="020B0604030504040204" pitchFamily="34" charset="0"/>
              </a:rPr>
              <a:t>网络入侵与防范讲义</a:t>
            </a:r>
            <a:endParaRPr lang="en-US" altLang="zh-CN" sz="1200" dirty="0">
              <a:latin typeface="Verdana" panose="020B0604030504040204" pitchFamily="34" charset="0"/>
            </a:endParaRPr>
          </a:p>
        </p:txBody>
      </p:sp>
      <p:sp>
        <p:nvSpPr>
          <p:cNvPr id="120836" name="Rectangle 1032"/>
          <p:cNvSpPr txBox="1">
            <a:spLocks noGrp="1"/>
          </p:cNvSpPr>
          <p:nvPr/>
        </p:nvSpPr>
        <p:spPr>
          <a:xfrm>
            <a:off x="6553200" y="6245225"/>
            <a:ext cx="1981200" cy="476250"/>
          </a:xfrm>
          <a:prstGeom prst="rect">
            <a:avLst/>
          </a:prstGeom>
          <a:noFill/>
          <a:ln w="9525">
            <a:noFill/>
          </a:ln>
        </p:spPr>
        <p:txBody>
          <a:bodyPr/>
          <a:p>
            <a:pPr algn="r" eaLnBrk="1" hangingPunct="1"/>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120837" name="Rectangle 2"/>
          <p:cNvSpPr>
            <a:spLocks noGrp="1"/>
          </p:cNvSpPr>
          <p:nvPr>
            <p:ph type="title" idx="4294967295"/>
          </p:nvPr>
        </p:nvSpPr>
        <p:spPr/>
        <p:txBody>
          <a:bodyPr vert="horz" wrap="square" lIns="91440" tIns="45720" rIns="91440" bIns="45720" anchor="b" anchorCtr="0"/>
          <a:p>
            <a:r>
              <a:rPr lang="en-US" altLang="zh-CN" dirty="0">
                <a:solidFill>
                  <a:srgbClr val="FF0000"/>
                </a:solidFill>
              </a:rPr>
              <a:t>1.6 </a:t>
            </a:r>
            <a:r>
              <a:rPr lang="zh-CN" altLang="en-US" dirty="0">
                <a:solidFill>
                  <a:srgbClr val="FF0000"/>
                </a:solidFill>
              </a:rPr>
              <a:t>网络安全体系设计</a:t>
            </a:r>
            <a:endParaRPr lang="zh-CN" altLang="en-US" dirty="0">
              <a:solidFill>
                <a:srgbClr val="FF0000"/>
              </a:solidFill>
            </a:endParaRPr>
          </a:p>
        </p:txBody>
      </p:sp>
      <p:sp>
        <p:nvSpPr>
          <p:cNvPr id="120838" name="Rectangle 3"/>
          <p:cNvSpPr>
            <a:spLocks noGrp="1"/>
          </p:cNvSpPr>
          <p:nvPr>
            <p:ph type="body" idx="4294967295"/>
          </p:nvPr>
        </p:nvSpPr>
        <p:spPr/>
        <p:txBody>
          <a:bodyPr vert="horz" wrap="square" lIns="91440" tIns="45720" rIns="91440" bIns="45720" anchor="t" anchorCtr="0"/>
          <a:p>
            <a:pPr marL="0" indent="0">
              <a:buNone/>
            </a:pPr>
            <a:r>
              <a:rPr lang="en-US" altLang="zh-CN" dirty="0"/>
              <a:t>1.6.1 </a:t>
            </a:r>
            <a:r>
              <a:rPr lang="zh-CN" altLang="en-US" dirty="0"/>
              <a:t>网络安全体系层次</a:t>
            </a:r>
            <a:endParaRPr lang="zh-CN" altLang="en-US" dirty="0"/>
          </a:p>
          <a:p>
            <a:pPr marL="0" indent="0">
              <a:buNone/>
            </a:pPr>
            <a:r>
              <a:rPr lang="en-US" altLang="zh-CN" dirty="0"/>
              <a:t>1.6.2 </a:t>
            </a:r>
            <a:r>
              <a:rPr lang="zh-CN" altLang="en-US" dirty="0"/>
              <a:t>网络安全体系设计准则</a:t>
            </a:r>
            <a:endParaRPr lang="zh-CN" alt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1858" name="Rectangle 1030"/>
          <p:cNvSpPr txBox="1">
            <a:spLocks noGrp="1"/>
          </p:cNvSpPr>
          <p:nvPr/>
        </p:nvSpPr>
        <p:spPr>
          <a:xfrm>
            <a:off x="609600" y="6245225"/>
            <a:ext cx="1981200" cy="476250"/>
          </a:xfrm>
          <a:prstGeom prst="rect">
            <a:avLst/>
          </a:prstGeom>
          <a:noFill/>
          <a:ln w="9525">
            <a:noFill/>
          </a:ln>
        </p:spPr>
        <p:txBody>
          <a:bodyPr/>
          <a:p>
            <a:pPr eaLnBrk="1" hangingPunct="1"/>
            <a:fld id="{BB962C8B-B14F-4D97-AF65-F5344CB8AC3E}" type="datetime1">
              <a:rPr lang="zh-CN" altLang="en-US" sz="1200" dirty="0">
                <a:latin typeface="Verdana" panose="020B0604030504040204" pitchFamily="34" charset="0"/>
              </a:rPr>
            </a:fld>
            <a:endParaRPr lang="zh-CN" altLang="en-US" sz="1200" dirty="0">
              <a:latin typeface="Verdana" panose="020B0604030504040204" pitchFamily="34" charset="0"/>
            </a:endParaRPr>
          </a:p>
        </p:txBody>
      </p:sp>
      <p:sp>
        <p:nvSpPr>
          <p:cNvPr id="121859" name="Rectangle 1031"/>
          <p:cNvSpPr txBox="1">
            <a:spLocks noGrp="1"/>
          </p:cNvSpPr>
          <p:nvPr/>
        </p:nvSpPr>
        <p:spPr>
          <a:xfrm>
            <a:off x="3124200" y="6245225"/>
            <a:ext cx="2895600" cy="476250"/>
          </a:xfrm>
          <a:prstGeom prst="rect">
            <a:avLst/>
          </a:prstGeom>
          <a:noFill/>
          <a:ln w="9525">
            <a:noFill/>
          </a:ln>
        </p:spPr>
        <p:txBody>
          <a:bodyPr/>
          <a:p>
            <a:pPr algn="ctr" eaLnBrk="1" hangingPunct="1"/>
            <a:r>
              <a:rPr lang="en-US" altLang="zh-CN" sz="1200" dirty="0">
                <a:latin typeface="Verdana" panose="020B0604030504040204" pitchFamily="34" charset="0"/>
              </a:rPr>
              <a:t>网络入侵与防范讲义</a:t>
            </a:r>
            <a:endParaRPr lang="en-US" altLang="zh-CN" sz="1200" dirty="0">
              <a:latin typeface="Verdana" panose="020B0604030504040204" pitchFamily="34" charset="0"/>
            </a:endParaRPr>
          </a:p>
        </p:txBody>
      </p:sp>
      <p:sp>
        <p:nvSpPr>
          <p:cNvPr id="121860" name="Rectangle 1032"/>
          <p:cNvSpPr txBox="1">
            <a:spLocks noGrp="1"/>
          </p:cNvSpPr>
          <p:nvPr/>
        </p:nvSpPr>
        <p:spPr>
          <a:xfrm>
            <a:off x="6553200" y="6245225"/>
            <a:ext cx="1981200" cy="476250"/>
          </a:xfrm>
          <a:prstGeom prst="rect">
            <a:avLst/>
          </a:prstGeom>
          <a:noFill/>
          <a:ln w="9525">
            <a:noFill/>
          </a:ln>
        </p:spPr>
        <p:txBody>
          <a:bodyPr/>
          <a:p>
            <a:pPr algn="r" eaLnBrk="1" hangingPunct="1"/>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121861" name="Rectangle 2"/>
          <p:cNvSpPr>
            <a:spLocks noGrp="1"/>
          </p:cNvSpPr>
          <p:nvPr>
            <p:ph type="title" idx="4294967295"/>
          </p:nvPr>
        </p:nvSpPr>
        <p:spPr/>
        <p:txBody>
          <a:bodyPr vert="horz" wrap="square" lIns="91440" tIns="45720" rIns="91440" bIns="45720" anchor="b" anchorCtr="0"/>
          <a:p>
            <a:r>
              <a:rPr lang="en-US" altLang="zh-CN" dirty="0"/>
              <a:t>1.6.1 </a:t>
            </a:r>
            <a:r>
              <a:rPr lang="zh-CN" altLang="en-US" dirty="0"/>
              <a:t>网络安全体系层次</a:t>
            </a:r>
            <a:endParaRPr lang="zh-CN" altLang="en-US" dirty="0"/>
          </a:p>
        </p:txBody>
      </p:sp>
      <p:sp>
        <p:nvSpPr>
          <p:cNvPr id="121862" name="Rectangle 3"/>
          <p:cNvSpPr>
            <a:spLocks noGrp="1"/>
          </p:cNvSpPr>
          <p:nvPr>
            <p:ph type="body" idx="4294967295"/>
          </p:nvPr>
        </p:nvSpPr>
        <p:spPr/>
        <p:txBody>
          <a:bodyPr vert="horz" wrap="square" lIns="91440" tIns="45720" rIns="91440" bIns="45720" anchor="t" anchorCtr="0"/>
          <a:p>
            <a:r>
              <a:rPr lang="zh-CN" altLang="zh-CN" dirty="0"/>
              <a:t>根据网络的应用现状情况和网络的结构，安全防范体系的层次划分为物理层安全、系统层安全、网络层安全、应用层安全和安全管理。</a:t>
            </a:r>
            <a:endParaRPr lang="zh-CN" altLang="zh-CN" dirty="0"/>
          </a:p>
        </p:txBody>
      </p:sp>
    </p:spTree>
  </p:cSld>
  <p:clrMapOvr>
    <a:masterClrMapping/>
  </p:clrMapOvr>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82" name="Rectangle 1030"/>
          <p:cNvSpPr txBox="1">
            <a:spLocks noGrp="1"/>
          </p:cNvSpPr>
          <p:nvPr/>
        </p:nvSpPr>
        <p:spPr>
          <a:xfrm>
            <a:off x="609600" y="6245225"/>
            <a:ext cx="1981200" cy="476250"/>
          </a:xfrm>
          <a:prstGeom prst="rect">
            <a:avLst/>
          </a:prstGeom>
          <a:noFill/>
          <a:ln w="9525">
            <a:noFill/>
          </a:ln>
        </p:spPr>
        <p:txBody>
          <a:bodyPr/>
          <a:p>
            <a:pPr eaLnBrk="1" hangingPunct="1"/>
            <a:fld id="{BB962C8B-B14F-4D97-AF65-F5344CB8AC3E}" type="datetime1">
              <a:rPr lang="zh-CN" altLang="en-US" sz="1200" dirty="0">
                <a:latin typeface="Verdana" panose="020B0604030504040204" pitchFamily="34" charset="0"/>
              </a:rPr>
            </a:fld>
            <a:endParaRPr lang="zh-CN" altLang="en-US" sz="1200" dirty="0">
              <a:latin typeface="Verdana" panose="020B0604030504040204" pitchFamily="34" charset="0"/>
            </a:endParaRPr>
          </a:p>
        </p:txBody>
      </p:sp>
      <p:sp>
        <p:nvSpPr>
          <p:cNvPr id="122883" name="Rectangle 1031"/>
          <p:cNvSpPr txBox="1">
            <a:spLocks noGrp="1"/>
          </p:cNvSpPr>
          <p:nvPr/>
        </p:nvSpPr>
        <p:spPr>
          <a:xfrm>
            <a:off x="3124200" y="6245225"/>
            <a:ext cx="2895600" cy="476250"/>
          </a:xfrm>
          <a:prstGeom prst="rect">
            <a:avLst/>
          </a:prstGeom>
          <a:noFill/>
          <a:ln w="9525">
            <a:noFill/>
          </a:ln>
        </p:spPr>
        <p:txBody>
          <a:bodyPr/>
          <a:p>
            <a:pPr algn="ctr" eaLnBrk="1" hangingPunct="1"/>
            <a:r>
              <a:rPr lang="en-US" altLang="zh-CN" sz="1200" dirty="0">
                <a:latin typeface="Verdana" panose="020B0604030504040204" pitchFamily="34" charset="0"/>
              </a:rPr>
              <a:t>网络入侵与防范讲义</a:t>
            </a:r>
            <a:endParaRPr lang="en-US" altLang="zh-CN" sz="1200" dirty="0">
              <a:latin typeface="Verdana" panose="020B0604030504040204" pitchFamily="34" charset="0"/>
            </a:endParaRPr>
          </a:p>
        </p:txBody>
      </p:sp>
      <p:sp>
        <p:nvSpPr>
          <p:cNvPr id="122884" name="Rectangle 1032"/>
          <p:cNvSpPr txBox="1">
            <a:spLocks noGrp="1"/>
          </p:cNvSpPr>
          <p:nvPr/>
        </p:nvSpPr>
        <p:spPr>
          <a:xfrm>
            <a:off x="6553200" y="6245225"/>
            <a:ext cx="1981200" cy="476250"/>
          </a:xfrm>
          <a:prstGeom prst="rect">
            <a:avLst/>
          </a:prstGeom>
          <a:noFill/>
          <a:ln w="9525">
            <a:noFill/>
          </a:ln>
        </p:spPr>
        <p:txBody>
          <a:bodyPr/>
          <a:p>
            <a:pPr algn="r" eaLnBrk="1" hangingPunct="1"/>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122885" name="Rectangle 2"/>
          <p:cNvSpPr>
            <a:spLocks noGrp="1"/>
          </p:cNvSpPr>
          <p:nvPr>
            <p:ph type="title" idx="4294967295"/>
          </p:nvPr>
        </p:nvSpPr>
        <p:spPr/>
        <p:txBody>
          <a:bodyPr vert="horz" wrap="square" lIns="91440" tIns="45720" rIns="91440" bIns="45720" anchor="b" anchorCtr="0"/>
          <a:p>
            <a:r>
              <a:rPr lang="zh-CN" altLang="zh-CN" dirty="0"/>
              <a:t>物理层安全</a:t>
            </a:r>
            <a:endParaRPr lang="zh-CN" altLang="zh-CN" dirty="0"/>
          </a:p>
        </p:txBody>
      </p:sp>
      <p:sp>
        <p:nvSpPr>
          <p:cNvPr id="122886" name="Rectangle 3"/>
          <p:cNvSpPr>
            <a:spLocks noGrp="1"/>
          </p:cNvSpPr>
          <p:nvPr>
            <p:ph type="body" idx="4294967295"/>
          </p:nvPr>
        </p:nvSpPr>
        <p:spPr/>
        <p:txBody>
          <a:bodyPr vert="horz" wrap="square" lIns="91440" tIns="45720" rIns="91440" bIns="45720" anchor="t" anchorCtr="0"/>
          <a:p>
            <a:pPr>
              <a:lnSpc>
                <a:spcPct val="90000"/>
              </a:lnSpc>
            </a:pPr>
            <a:r>
              <a:rPr lang="zh-CN" altLang="zh-CN" dirty="0"/>
              <a:t>物理环境的安全性。包括通信线路的安全，物理设备的安全，机房的安全等。物理层的安全主要体现在通信线路的可靠性（线路备份、网管软件、传输介质），软硬件设备安全性（替换设备、拆卸设备、增加设备），设备的备份，防灾害能力、防干扰能力，设备的运行环境（温度、湿度、烟尘），不间断电源保障，等等。 </a:t>
            </a:r>
            <a:endParaRPr lang="zh-CN" altLang="zh-CN" dirty="0"/>
          </a:p>
        </p:txBody>
      </p:sp>
    </p:spTree>
  </p:cSld>
  <p:clrMapOvr>
    <a:masterClrMapping/>
  </p:clrMapOvr>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3906" name="Rectangle 1030"/>
          <p:cNvSpPr txBox="1">
            <a:spLocks noGrp="1"/>
          </p:cNvSpPr>
          <p:nvPr/>
        </p:nvSpPr>
        <p:spPr>
          <a:xfrm>
            <a:off x="609600" y="6245225"/>
            <a:ext cx="1981200" cy="476250"/>
          </a:xfrm>
          <a:prstGeom prst="rect">
            <a:avLst/>
          </a:prstGeom>
          <a:noFill/>
          <a:ln w="9525">
            <a:noFill/>
          </a:ln>
        </p:spPr>
        <p:txBody>
          <a:bodyPr/>
          <a:p>
            <a:pPr eaLnBrk="1" hangingPunct="1"/>
            <a:fld id="{BB962C8B-B14F-4D97-AF65-F5344CB8AC3E}" type="datetime1">
              <a:rPr lang="zh-CN" altLang="en-US" sz="1200" dirty="0">
                <a:latin typeface="Verdana" panose="020B0604030504040204" pitchFamily="34" charset="0"/>
              </a:rPr>
            </a:fld>
            <a:endParaRPr lang="zh-CN" altLang="en-US" sz="1200" dirty="0">
              <a:latin typeface="Verdana" panose="020B0604030504040204" pitchFamily="34" charset="0"/>
            </a:endParaRPr>
          </a:p>
        </p:txBody>
      </p:sp>
      <p:sp>
        <p:nvSpPr>
          <p:cNvPr id="123907" name="Rectangle 1031"/>
          <p:cNvSpPr txBox="1">
            <a:spLocks noGrp="1"/>
          </p:cNvSpPr>
          <p:nvPr/>
        </p:nvSpPr>
        <p:spPr>
          <a:xfrm>
            <a:off x="3124200" y="6245225"/>
            <a:ext cx="2895600" cy="476250"/>
          </a:xfrm>
          <a:prstGeom prst="rect">
            <a:avLst/>
          </a:prstGeom>
          <a:noFill/>
          <a:ln w="9525">
            <a:noFill/>
          </a:ln>
        </p:spPr>
        <p:txBody>
          <a:bodyPr/>
          <a:p>
            <a:pPr algn="ctr" eaLnBrk="1" hangingPunct="1"/>
            <a:r>
              <a:rPr lang="en-US" altLang="zh-CN" sz="1200" dirty="0">
                <a:latin typeface="Verdana" panose="020B0604030504040204" pitchFamily="34" charset="0"/>
              </a:rPr>
              <a:t>网络入侵与防范讲义</a:t>
            </a:r>
            <a:endParaRPr lang="en-US" altLang="zh-CN" sz="1200" dirty="0">
              <a:latin typeface="Verdana" panose="020B0604030504040204" pitchFamily="34" charset="0"/>
            </a:endParaRPr>
          </a:p>
        </p:txBody>
      </p:sp>
      <p:sp>
        <p:nvSpPr>
          <p:cNvPr id="123908" name="Rectangle 1032"/>
          <p:cNvSpPr txBox="1">
            <a:spLocks noGrp="1"/>
          </p:cNvSpPr>
          <p:nvPr/>
        </p:nvSpPr>
        <p:spPr>
          <a:xfrm>
            <a:off x="6553200" y="6245225"/>
            <a:ext cx="1981200" cy="476250"/>
          </a:xfrm>
          <a:prstGeom prst="rect">
            <a:avLst/>
          </a:prstGeom>
          <a:noFill/>
          <a:ln w="9525">
            <a:noFill/>
          </a:ln>
        </p:spPr>
        <p:txBody>
          <a:bodyPr/>
          <a:p>
            <a:pPr algn="r" eaLnBrk="1" hangingPunct="1"/>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123909" name="Rectangle 2"/>
          <p:cNvSpPr>
            <a:spLocks noGrp="1"/>
          </p:cNvSpPr>
          <p:nvPr>
            <p:ph type="title" idx="4294967295"/>
          </p:nvPr>
        </p:nvSpPr>
        <p:spPr/>
        <p:txBody>
          <a:bodyPr vert="horz" wrap="square" lIns="91440" tIns="45720" rIns="91440" bIns="45720" anchor="b" anchorCtr="0"/>
          <a:p>
            <a:r>
              <a:rPr lang="zh-CN" altLang="zh-CN" dirty="0"/>
              <a:t>系统层安全</a:t>
            </a:r>
            <a:endParaRPr lang="zh-CN" altLang="zh-CN" dirty="0"/>
          </a:p>
        </p:txBody>
      </p:sp>
      <p:sp>
        <p:nvSpPr>
          <p:cNvPr id="123910" name="Rectangle 3"/>
          <p:cNvSpPr>
            <a:spLocks noGrp="1"/>
          </p:cNvSpPr>
          <p:nvPr>
            <p:ph type="body" idx="4294967295"/>
          </p:nvPr>
        </p:nvSpPr>
        <p:spPr/>
        <p:txBody>
          <a:bodyPr vert="horz" wrap="square" lIns="91440" tIns="45720" rIns="91440" bIns="45720" anchor="t" anchorCtr="0"/>
          <a:p>
            <a:r>
              <a:rPr lang="zh-CN" altLang="en-US" dirty="0"/>
              <a:t>该层次的安全问题来自网络内使用的操作系统的安全，如</a:t>
            </a:r>
            <a:r>
              <a:rPr lang="en-US" altLang="zh-CN" dirty="0"/>
              <a:t>Windows NT</a:t>
            </a:r>
            <a:r>
              <a:rPr lang="zh-CN" altLang="en-US" dirty="0"/>
              <a:t>，</a:t>
            </a:r>
            <a:r>
              <a:rPr lang="en-US" altLang="zh-CN" dirty="0"/>
              <a:t>Windows 2000</a:t>
            </a:r>
            <a:r>
              <a:rPr lang="zh-CN" altLang="en-US" dirty="0"/>
              <a:t>等。主要表现在三方面，一是操作系统本身的缺陷带来的不安全因素，主要包括身份认证、访问控制、系统漏洞等。二是对操作系统的安全配置问题。三是病毒对操作系统的威胁。 </a:t>
            </a:r>
            <a:endParaRPr lang="zh-CN" altLang="en-US" dirty="0"/>
          </a:p>
        </p:txBody>
      </p:sp>
    </p:spTree>
  </p:cSld>
  <p:clrMapOvr>
    <a:masterClrMapping/>
  </p:clrMapOvr>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4930" name="Rectangle 1030"/>
          <p:cNvSpPr txBox="1">
            <a:spLocks noGrp="1"/>
          </p:cNvSpPr>
          <p:nvPr/>
        </p:nvSpPr>
        <p:spPr>
          <a:xfrm>
            <a:off x="609600" y="6245225"/>
            <a:ext cx="1981200" cy="476250"/>
          </a:xfrm>
          <a:prstGeom prst="rect">
            <a:avLst/>
          </a:prstGeom>
          <a:noFill/>
          <a:ln w="9525">
            <a:noFill/>
          </a:ln>
        </p:spPr>
        <p:txBody>
          <a:bodyPr/>
          <a:p>
            <a:pPr eaLnBrk="1" hangingPunct="1"/>
            <a:fld id="{BB962C8B-B14F-4D97-AF65-F5344CB8AC3E}" type="datetime1">
              <a:rPr lang="zh-CN" altLang="en-US" sz="1200" dirty="0">
                <a:latin typeface="Verdana" panose="020B0604030504040204" pitchFamily="34" charset="0"/>
              </a:rPr>
            </a:fld>
            <a:endParaRPr lang="zh-CN" altLang="en-US" sz="1200" dirty="0">
              <a:latin typeface="Verdana" panose="020B0604030504040204" pitchFamily="34" charset="0"/>
            </a:endParaRPr>
          </a:p>
        </p:txBody>
      </p:sp>
      <p:sp>
        <p:nvSpPr>
          <p:cNvPr id="124931" name="Rectangle 1031"/>
          <p:cNvSpPr txBox="1">
            <a:spLocks noGrp="1"/>
          </p:cNvSpPr>
          <p:nvPr/>
        </p:nvSpPr>
        <p:spPr>
          <a:xfrm>
            <a:off x="3124200" y="6245225"/>
            <a:ext cx="2895600" cy="476250"/>
          </a:xfrm>
          <a:prstGeom prst="rect">
            <a:avLst/>
          </a:prstGeom>
          <a:noFill/>
          <a:ln w="9525">
            <a:noFill/>
          </a:ln>
        </p:spPr>
        <p:txBody>
          <a:bodyPr/>
          <a:p>
            <a:pPr algn="ctr" eaLnBrk="1" hangingPunct="1"/>
            <a:r>
              <a:rPr lang="en-US" altLang="zh-CN" sz="1200" dirty="0">
                <a:latin typeface="Verdana" panose="020B0604030504040204" pitchFamily="34" charset="0"/>
              </a:rPr>
              <a:t>网络入侵与防范讲义</a:t>
            </a:r>
            <a:endParaRPr lang="en-US" altLang="zh-CN" sz="1200" dirty="0">
              <a:latin typeface="Verdana" panose="020B0604030504040204" pitchFamily="34" charset="0"/>
            </a:endParaRPr>
          </a:p>
        </p:txBody>
      </p:sp>
      <p:sp>
        <p:nvSpPr>
          <p:cNvPr id="124932" name="Rectangle 1032"/>
          <p:cNvSpPr txBox="1">
            <a:spLocks noGrp="1"/>
          </p:cNvSpPr>
          <p:nvPr/>
        </p:nvSpPr>
        <p:spPr>
          <a:xfrm>
            <a:off x="6553200" y="6245225"/>
            <a:ext cx="1981200" cy="476250"/>
          </a:xfrm>
          <a:prstGeom prst="rect">
            <a:avLst/>
          </a:prstGeom>
          <a:noFill/>
          <a:ln w="9525">
            <a:noFill/>
          </a:ln>
        </p:spPr>
        <p:txBody>
          <a:bodyPr/>
          <a:p>
            <a:pPr algn="r" eaLnBrk="1" hangingPunct="1"/>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124933" name="Rectangle 2"/>
          <p:cNvSpPr>
            <a:spLocks noGrp="1"/>
          </p:cNvSpPr>
          <p:nvPr>
            <p:ph type="title" idx="4294967295"/>
          </p:nvPr>
        </p:nvSpPr>
        <p:spPr/>
        <p:txBody>
          <a:bodyPr vert="horz" wrap="square" lIns="91440" tIns="45720" rIns="91440" bIns="45720" anchor="b" anchorCtr="0"/>
          <a:p>
            <a:r>
              <a:rPr lang="zh-CN" altLang="zh-CN" dirty="0"/>
              <a:t>网络层安全</a:t>
            </a:r>
            <a:endParaRPr lang="zh-CN" altLang="zh-CN" dirty="0"/>
          </a:p>
        </p:txBody>
      </p:sp>
      <p:sp>
        <p:nvSpPr>
          <p:cNvPr id="124934" name="Rectangle 3"/>
          <p:cNvSpPr>
            <a:spLocks noGrp="1"/>
          </p:cNvSpPr>
          <p:nvPr>
            <p:ph type="body" idx="4294967295"/>
          </p:nvPr>
        </p:nvSpPr>
        <p:spPr/>
        <p:txBody>
          <a:bodyPr vert="horz" wrap="square" lIns="91440" tIns="45720" rIns="91440" bIns="45720" anchor="t" anchorCtr="0"/>
          <a:p>
            <a:r>
              <a:rPr lang="zh-CN" altLang="zh-CN" dirty="0"/>
              <a:t>该层次的安全问题主要体现在网络方面的安全性，包括网络层身份认证，网络资源的访问控制，数据传输的保密与完整性，远程接入的安全，域名系统的安全，路由系统的安全，入侵检测的手段，网络设施防病毒等。 </a:t>
            </a:r>
            <a:endParaRPr lang="zh-CN" altLang="zh-CN" dirty="0"/>
          </a:p>
        </p:txBody>
      </p:sp>
    </p:spTree>
  </p:cSld>
  <p:clrMapOvr>
    <a:masterClrMapping/>
  </p:clrMapOvr>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5954" name="Rectangle 1030"/>
          <p:cNvSpPr txBox="1">
            <a:spLocks noGrp="1"/>
          </p:cNvSpPr>
          <p:nvPr/>
        </p:nvSpPr>
        <p:spPr>
          <a:xfrm>
            <a:off x="609600" y="6245225"/>
            <a:ext cx="1981200" cy="476250"/>
          </a:xfrm>
          <a:prstGeom prst="rect">
            <a:avLst/>
          </a:prstGeom>
          <a:noFill/>
          <a:ln w="9525">
            <a:noFill/>
          </a:ln>
        </p:spPr>
        <p:txBody>
          <a:bodyPr/>
          <a:p>
            <a:pPr eaLnBrk="1" hangingPunct="1"/>
            <a:fld id="{BB962C8B-B14F-4D97-AF65-F5344CB8AC3E}" type="datetime1">
              <a:rPr lang="zh-CN" altLang="en-US" sz="1200" dirty="0">
                <a:latin typeface="Verdana" panose="020B0604030504040204" pitchFamily="34" charset="0"/>
              </a:rPr>
            </a:fld>
            <a:endParaRPr lang="zh-CN" altLang="en-US" sz="1200" dirty="0">
              <a:latin typeface="Verdana" panose="020B0604030504040204" pitchFamily="34" charset="0"/>
            </a:endParaRPr>
          </a:p>
        </p:txBody>
      </p:sp>
      <p:sp>
        <p:nvSpPr>
          <p:cNvPr id="125955" name="Rectangle 1031"/>
          <p:cNvSpPr txBox="1">
            <a:spLocks noGrp="1"/>
          </p:cNvSpPr>
          <p:nvPr/>
        </p:nvSpPr>
        <p:spPr>
          <a:xfrm>
            <a:off x="3124200" y="6245225"/>
            <a:ext cx="2895600" cy="476250"/>
          </a:xfrm>
          <a:prstGeom prst="rect">
            <a:avLst/>
          </a:prstGeom>
          <a:noFill/>
          <a:ln w="9525">
            <a:noFill/>
          </a:ln>
        </p:spPr>
        <p:txBody>
          <a:bodyPr/>
          <a:p>
            <a:pPr algn="ctr" eaLnBrk="1" hangingPunct="1"/>
            <a:r>
              <a:rPr lang="en-US" altLang="zh-CN" sz="1200" dirty="0">
                <a:latin typeface="Verdana" panose="020B0604030504040204" pitchFamily="34" charset="0"/>
              </a:rPr>
              <a:t>网络入侵与防范讲义</a:t>
            </a:r>
            <a:endParaRPr lang="en-US" altLang="zh-CN" sz="1200" dirty="0">
              <a:latin typeface="Verdana" panose="020B0604030504040204" pitchFamily="34" charset="0"/>
            </a:endParaRPr>
          </a:p>
        </p:txBody>
      </p:sp>
      <p:sp>
        <p:nvSpPr>
          <p:cNvPr id="125956" name="Rectangle 1032"/>
          <p:cNvSpPr txBox="1">
            <a:spLocks noGrp="1"/>
          </p:cNvSpPr>
          <p:nvPr/>
        </p:nvSpPr>
        <p:spPr>
          <a:xfrm>
            <a:off x="6553200" y="6245225"/>
            <a:ext cx="1981200" cy="476250"/>
          </a:xfrm>
          <a:prstGeom prst="rect">
            <a:avLst/>
          </a:prstGeom>
          <a:noFill/>
          <a:ln w="9525">
            <a:noFill/>
          </a:ln>
        </p:spPr>
        <p:txBody>
          <a:bodyPr/>
          <a:p>
            <a:pPr algn="r" eaLnBrk="1" hangingPunct="1"/>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125957" name="Rectangle 2"/>
          <p:cNvSpPr>
            <a:spLocks noGrp="1"/>
          </p:cNvSpPr>
          <p:nvPr>
            <p:ph type="title" idx="4294967295"/>
          </p:nvPr>
        </p:nvSpPr>
        <p:spPr/>
        <p:txBody>
          <a:bodyPr vert="horz" wrap="square" lIns="91440" tIns="45720" rIns="91440" bIns="45720" anchor="b" anchorCtr="0"/>
          <a:p>
            <a:r>
              <a:rPr lang="zh-CN" altLang="zh-CN" dirty="0"/>
              <a:t>应用层安全</a:t>
            </a:r>
            <a:endParaRPr lang="zh-CN" altLang="zh-CN" dirty="0"/>
          </a:p>
        </p:txBody>
      </p:sp>
      <p:sp>
        <p:nvSpPr>
          <p:cNvPr id="125958" name="Rectangle 3"/>
          <p:cNvSpPr>
            <a:spLocks noGrp="1"/>
          </p:cNvSpPr>
          <p:nvPr>
            <p:ph type="body" idx="4294967295"/>
          </p:nvPr>
        </p:nvSpPr>
        <p:spPr/>
        <p:txBody>
          <a:bodyPr vert="horz" wrap="square" lIns="91440" tIns="45720" rIns="91440" bIns="45720" anchor="t" anchorCtr="0"/>
          <a:p>
            <a:r>
              <a:rPr lang="zh-CN" altLang="en-US" dirty="0"/>
              <a:t>该层次的安全问题主要由提供服务所采用的应用软件和数据的安全性产生，包括</a:t>
            </a:r>
            <a:r>
              <a:rPr lang="en-US" altLang="zh-CN" dirty="0"/>
              <a:t>Web</a:t>
            </a:r>
            <a:r>
              <a:rPr lang="zh-CN" altLang="en-US" dirty="0"/>
              <a:t>服务、电子邮件系统、</a:t>
            </a:r>
            <a:r>
              <a:rPr lang="en-US" altLang="zh-CN" dirty="0"/>
              <a:t>DNS</a:t>
            </a:r>
            <a:r>
              <a:rPr lang="zh-CN" altLang="en-US" dirty="0"/>
              <a:t>等。此外，还包括病毒对系统的威胁。 </a:t>
            </a:r>
            <a:endParaRPr lang="zh-CN" altLang="en-US" dirty="0"/>
          </a:p>
        </p:txBody>
      </p:sp>
    </p:spTree>
  </p:cSld>
  <p:clrMapOvr>
    <a:masterClrMapping/>
  </p:clrMapOvr>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6978" name="Rectangle 1030"/>
          <p:cNvSpPr txBox="1">
            <a:spLocks noGrp="1"/>
          </p:cNvSpPr>
          <p:nvPr/>
        </p:nvSpPr>
        <p:spPr>
          <a:xfrm>
            <a:off x="609600" y="6245225"/>
            <a:ext cx="1981200" cy="476250"/>
          </a:xfrm>
          <a:prstGeom prst="rect">
            <a:avLst/>
          </a:prstGeom>
          <a:noFill/>
          <a:ln w="9525">
            <a:noFill/>
          </a:ln>
        </p:spPr>
        <p:txBody>
          <a:bodyPr/>
          <a:p>
            <a:pPr eaLnBrk="1" hangingPunct="1"/>
            <a:fld id="{BB962C8B-B14F-4D97-AF65-F5344CB8AC3E}" type="datetime1">
              <a:rPr lang="zh-CN" altLang="en-US" sz="1200" dirty="0">
                <a:latin typeface="Verdana" panose="020B0604030504040204" pitchFamily="34" charset="0"/>
              </a:rPr>
            </a:fld>
            <a:endParaRPr lang="zh-CN" altLang="en-US" sz="1200" dirty="0">
              <a:latin typeface="Verdana" panose="020B0604030504040204" pitchFamily="34" charset="0"/>
            </a:endParaRPr>
          </a:p>
        </p:txBody>
      </p:sp>
      <p:sp>
        <p:nvSpPr>
          <p:cNvPr id="126979" name="Rectangle 1031"/>
          <p:cNvSpPr txBox="1">
            <a:spLocks noGrp="1"/>
          </p:cNvSpPr>
          <p:nvPr/>
        </p:nvSpPr>
        <p:spPr>
          <a:xfrm>
            <a:off x="3124200" y="6245225"/>
            <a:ext cx="2895600" cy="476250"/>
          </a:xfrm>
          <a:prstGeom prst="rect">
            <a:avLst/>
          </a:prstGeom>
          <a:noFill/>
          <a:ln w="9525">
            <a:noFill/>
          </a:ln>
        </p:spPr>
        <p:txBody>
          <a:bodyPr/>
          <a:p>
            <a:pPr algn="ctr" eaLnBrk="1" hangingPunct="1"/>
            <a:r>
              <a:rPr lang="en-US" altLang="zh-CN" sz="1200" dirty="0">
                <a:latin typeface="Verdana" panose="020B0604030504040204" pitchFamily="34" charset="0"/>
              </a:rPr>
              <a:t>网络入侵与防范讲义</a:t>
            </a:r>
            <a:endParaRPr lang="en-US" altLang="zh-CN" sz="1200" dirty="0">
              <a:latin typeface="Verdana" panose="020B0604030504040204" pitchFamily="34" charset="0"/>
            </a:endParaRPr>
          </a:p>
        </p:txBody>
      </p:sp>
      <p:sp>
        <p:nvSpPr>
          <p:cNvPr id="126980" name="Rectangle 1032"/>
          <p:cNvSpPr txBox="1">
            <a:spLocks noGrp="1"/>
          </p:cNvSpPr>
          <p:nvPr/>
        </p:nvSpPr>
        <p:spPr>
          <a:xfrm>
            <a:off x="6553200" y="6245225"/>
            <a:ext cx="1981200" cy="476250"/>
          </a:xfrm>
          <a:prstGeom prst="rect">
            <a:avLst/>
          </a:prstGeom>
          <a:noFill/>
          <a:ln w="9525">
            <a:noFill/>
          </a:ln>
        </p:spPr>
        <p:txBody>
          <a:bodyPr/>
          <a:p>
            <a:pPr algn="r" eaLnBrk="1" hangingPunct="1"/>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126981" name="Rectangle 2"/>
          <p:cNvSpPr>
            <a:spLocks noGrp="1"/>
          </p:cNvSpPr>
          <p:nvPr>
            <p:ph type="title" idx="4294967295"/>
          </p:nvPr>
        </p:nvSpPr>
        <p:spPr/>
        <p:txBody>
          <a:bodyPr vert="horz" wrap="square" lIns="91440" tIns="45720" rIns="91440" bIns="45720" anchor="b" anchorCtr="0"/>
          <a:p>
            <a:r>
              <a:rPr lang="zh-CN" altLang="zh-CN" dirty="0"/>
              <a:t>管理层安全</a:t>
            </a:r>
            <a:endParaRPr lang="zh-CN" altLang="zh-CN" dirty="0"/>
          </a:p>
        </p:txBody>
      </p:sp>
      <p:sp>
        <p:nvSpPr>
          <p:cNvPr id="126982" name="Rectangle 3"/>
          <p:cNvSpPr>
            <a:spLocks noGrp="1"/>
          </p:cNvSpPr>
          <p:nvPr>
            <p:ph type="body" idx="4294967295"/>
          </p:nvPr>
        </p:nvSpPr>
        <p:spPr/>
        <p:txBody>
          <a:bodyPr vert="horz" wrap="square" lIns="91440" tIns="45720" rIns="91440" bIns="45720" anchor="t" anchorCtr="0"/>
          <a:p>
            <a:r>
              <a:rPr lang="zh-CN" altLang="zh-CN" dirty="0"/>
              <a:t>安全管理包括安全技术和设备的管理、安全管理制度、部门与人员的组织规则等。管理的制度化极大程度地影响着整个网络的安全，严格的安全管理制度、明确的部门安全职责划分、合理的人员角色配置都可以在很大程度上降低其它层次的安全漏洞。 </a:t>
            </a:r>
            <a:endParaRPr lang="zh-CN" altLang="zh-CN" dirty="0"/>
          </a:p>
        </p:txBody>
      </p:sp>
    </p:spTree>
  </p:cSld>
  <p:clrMapOvr>
    <a:masterClrMapping/>
  </p:clrMapOvr>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8002" name="Rectangle 1030"/>
          <p:cNvSpPr txBox="1">
            <a:spLocks noGrp="1"/>
          </p:cNvSpPr>
          <p:nvPr/>
        </p:nvSpPr>
        <p:spPr>
          <a:xfrm>
            <a:off x="609600" y="6245225"/>
            <a:ext cx="1981200" cy="476250"/>
          </a:xfrm>
          <a:prstGeom prst="rect">
            <a:avLst/>
          </a:prstGeom>
          <a:noFill/>
          <a:ln w="9525">
            <a:noFill/>
          </a:ln>
        </p:spPr>
        <p:txBody>
          <a:bodyPr/>
          <a:p>
            <a:pPr eaLnBrk="1" hangingPunct="1"/>
            <a:fld id="{BB962C8B-B14F-4D97-AF65-F5344CB8AC3E}" type="datetime1">
              <a:rPr lang="zh-CN" altLang="en-US" sz="1200" dirty="0">
                <a:latin typeface="Verdana" panose="020B0604030504040204" pitchFamily="34" charset="0"/>
              </a:rPr>
            </a:fld>
            <a:endParaRPr lang="zh-CN" altLang="en-US" sz="1200" dirty="0">
              <a:latin typeface="Verdana" panose="020B0604030504040204" pitchFamily="34" charset="0"/>
            </a:endParaRPr>
          </a:p>
        </p:txBody>
      </p:sp>
      <p:sp>
        <p:nvSpPr>
          <p:cNvPr id="128003" name="Rectangle 1031"/>
          <p:cNvSpPr txBox="1">
            <a:spLocks noGrp="1"/>
          </p:cNvSpPr>
          <p:nvPr/>
        </p:nvSpPr>
        <p:spPr>
          <a:xfrm>
            <a:off x="3124200" y="6245225"/>
            <a:ext cx="2895600" cy="476250"/>
          </a:xfrm>
          <a:prstGeom prst="rect">
            <a:avLst/>
          </a:prstGeom>
          <a:noFill/>
          <a:ln w="9525">
            <a:noFill/>
          </a:ln>
        </p:spPr>
        <p:txBody>
          <a:bodyPr/>
          <a:p>
            <a:pPr algn="ctr" eaLnBrk="1" hangingPunct="1"/>
            <a:r>
              <a:rPr lang="en-US" altLang="zh-CN" sz="1200" dirty="0">
                <a:latin typeface="Verdana" panose="020B0604030504040204" pitchFamily="34" charset="0"/>
              </a:rPr>
              <a:t>网络入侵与防范讲义</a:t>
            </a:r>
            <a:endParaRPr lang="en-US" altLang="zh-CN" sz="1200" dirty="0">
              <a:latin typeface="Verdana" panose="020B0604030504040204" pitchFamily="34" charset="0"/>
            </a:endParaRPr>
          </a:p>
        </p:txBody>
      </p:sp>
      <p:sp>
        <p:nvSpPr>
          <p:cNvPr id="128004" name="Rectangle 1032"/>
          <p:cNvSpPr txBox="1">
            <a:spLocks noGrp="1"/>
          </p:cNvSpPr>
          <p:nvPr/>
        </p:nvSpPr>
        <p:spPr>
          <a:xfrm>
            <a:off x="6553200" y="6245225"/>
            <a:ext cx="1981200" cy="476250"/>
          </a:xfrm>
          <a:prstGeom prst="rect">
            <a:avLst/>
          </a:prstGeom>
          <a:noFill/>
          <a:ln w="9525">
            <a:noFill/>
          </a:ln>
        </p:spPr>
        <p:txBody>
          <a:bodyPr/>
          <a:p>
            <a:pPr algn="r" eaLnBrk="1" hangingPunct="1"/>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128005" name="Rectangle 2"/>
          <p:cNvSpPr>
            <a:spLocks noGrp="1"/>
          </p:cNvSpPr>
          <p:nvPr>
            <p:ph type="title" idx="4294967295"/>
          </p:nvPr>
        </p:nvSpPr>
        <p:spPr/>
        <p:txBody>
          <a:bodyPr vert="horz" wrap="square" lIns="91440" tIns="45720" rIns="91440" bIns="45720" anchor="b" anchorCtr="0"/>
          <a:p>
            <a:r>
              <a:rPr lang="en-US" altLang="zh-CN" dirty="0"/>
              <a:t>1.6.2 </a:t>
            </a:r>
            <a:r>
              <a:rPr lang="zh-CN" altLang="en-US" dirty="0"/>
              <a:t>网络安全体系设计准则</a:t>
            </a:r>
            <a:endParaRPr lang="zh-CN" altLang="en-US" dirty="0"/>
          </a:p>
        </p:txBody>
      </p:sp>
      <p:sp>
        <p:nvSpPr>
          <p:cNvPr id="128006" name="Rectangle 3"/>
          <p:cNvSpPr>
            <a:spLocks noGrp="1"/>
          </p:cNvSpPr>
          <p:nvPr>
            <p:ph type="body" idx="4294967295"/>
          </p:nvPr>
        </p:nvSpPr>
        <p:spPr/>
        <p:txBody>
          <a:bodyPr vert="horz" wrap="square" lIns="91440" tIns="45720" rIns="91440" bIns="45720" anchor="t" anchorCtr="0"/>
          <a:p>
            <a:pPr>
              <a:lnSpc>
                <a:spcPct val="90000"/>
              </a:lnSpc>
            </a:pPr>
            <a:r>
              <a:rPr lang="zh-CN" altLang="zh-CN" sz="2800" dirty="0"/>
              <a:t>木桶原则 </a:t>
            </a:r>
            <a:endParaRPr lang="zh-CN" altLang="zh-CN" sz="2800" dirty="0"/>
          </a:p>
          <a:p>
            <a:pPr>
              <a:lnSpc>
                <a:spcPct val="90000"/>
              </a:lnSpc>
            </a:pPr>
            <a:r>
              <a:rPr lang="zh-CN" altLang="zh-CN" sz="2800" dirty="0"/>
              <a:t>整体性原则 </a:t>
            </a:r>
            <a:endParaRPr lang="zh-CN" altLang="zh-CN" sz="2800" dirty="0"/>
          </a:p>
          <a:p>
            <a:pPr>
              <a:lnSpc>
                <a:spcPct val="90000"/>
              </a:lnSpc>
            </a:pPr>
            <a:r>
              <a:rPr lang="zh-CN" altLang="zh-CN" sz="2800" dirty="0"/>
              <a:t>安全性评价与平衡原则 </a:t>
            </a:r>
            <a:endParaRPr lang="zh-CN" altLang="zh-CN" sz="2800" dirty="0"/>
          </a:p>
          <a:p>
            <a:pPr>
              <a:lnSpc>
                <a:spcPct val="90000"/>
              </a:lnSpc>
            </a:pPr>
            <a:r>
              <a:rPr lang="zh-CN" altLang="zh-CN" sz="2800" dirty="0"/>
              <a:t>标准化与一致性原则 </a:t>
            </a:r>
            <a:endParaRPr lang="zh-CN" altLang="zh-CN" sz="2800" dirty="0"/>
          </a:p>
          <a:p>
            <a:pPr>
              <a:lnSpc>
                <a:spcPct val="90000"/>
              </a:lnSpc>
            </a:pPr>
            <a:r>
              <a:rPr lang="zh-CN" altLang="zh-CN" sz="2800" dirty="0"/>
              <a:t>技术与管理相结合原则 </a:t>
            </a:r>
            <a:endParaRPr lang="zh-CN" altLang="zh-CN" sz="2800" dirty="0"/>
          </a:p>
          <a:p>
            <a:pPr>
              <a:lnSpc>
                <a:spcPct val="90000"/>
              </a:lnSpc>
            </a:pPr>
            <a:r>
              <a:rPr lang="zh-CN" altLang="zh-CN" sz="2800" dirty="0"/>
              <a:t>统筹规划分步实施原则 </a:t>
            </a:r>
            <a:endParaRPr lang="zh-CN" altLang="zh-CN" sz="2800" dirty="0"/>
          </a:p>
          <a:p>
            <a:pPr>
              <a:lnSpc>
                <a:spcPct val="90000"/>
              </a:lnSpc>
            </a:pPr>
            <a:r>
              <a:rPr lang="zh-CN" altLang="zh-CN" sz="2800" dirty="0"/>
              <a:t>等级性原则 </a:t>
            </a:r>
            <a:endParaRPr lang="zh-CN" altLang="zh-CN" sz="2800" dirty="0"/>
          </a:p>
          <a:p>
            <a:pPr>
              <a:lnSpc>
                <a:spcPct val="90000"/>
              </a:lnSpc>
            </a:pPr>
            <a:r>
              <a:rPr lang="zh-CN" altLang="zh-CN" sz="2800" dirty="0"/>
              <a:t>动态发展原则 </a:t>
            </a:r>
            <a:endParaRPr lang="zh-CN" altLang="zh-CN" sz="2800" dirty="0"/>
          </a:p>
          <a:p>
            <a:pPr>
              <a:lnSpc>
                <a:spcPct val="90000"/>
              </a:lnSpc>
            </a:pPr>
            <a:r>
              <a:rPr lang="zh-CN" altLang="zh-CN" sz="2800" dirty="0"/>
              <a:t>易操作性原则 </a:t>
            </a:r>
            <a:endParaRPr lang="zh-CN" altLang="zh-CN" sz="2800" dirty="0"/>
          </a:p>
        </p:txBody>
      </p:sp>
    </p:spTree>
  </p:cSld>
  <p:clrMapOvr>
    <a:masterClrMapping/>
  </p:clrMapOvr>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0050" name="Rectangle 1030"/>
          <p:cNvSpPr txBox="1">
            <a:spLocks noGrp="1"/>
          </p:cNvSpPr>
          <p:nvPr/>
        </p:nvSpPr>
        <p:spPr>
          <a:xfrm>
            <a:off x="609600" y="6245225"/>
            <a:ext cx="1981200" cy="476250"/>
          </a:xfrm>
          <a:prstGeom prst="rect">
            <a:avLst/>
          </a:prstGeom>
          <a:noFill/>
          <a:ln w="9525">
            <a:noFill/>
          </a:ln>
        </p:spPr>
        <p:txBody>
          <a:bodyPr/>
          <a:p>
            <a:pPr eaLnBrk="1" hangingPunct="1"/>
            <a:fld id="{BB962C8B-B14F-4D97-AF65-F5344CB8AC3E}" type="datetime1">
              <a:rPr lang="zh-CN" altLang="en-US" sz="1200" dirty="0">
                <a:latin typeface="Verdana" panose="020B0604030504040204" pitchFamily="34" charset="0"/>
              </a:rPr>
            </a:fld>
            <a:endParaRPr lang="zh-CN" altLang="en-US" sz="1200" dirty="0">
              <a:latin typeface="Verdana" panose="020B0604030504040204" pitchFamily="34" charset="0"/>
            </a:endParaRPr>
          </a:p>
        </p:txBody>
      </p:sp>
      <p:sp>
        <p:nvSpPr>
          <p:cNvPr id="130051" name="Rectangle 1031"/>
          <p:cNvSpPr txBox="1">
            <a:spLocks noGrp="1"/>
          </p:cNvSpPr>
          <p:nvPr/>
        </p:nvSpPr>
        <p:spPr>
          <a:xfrm>
            <a:off x="3124200" y="6245225"/>
            <a:ext cx="2895600" cy="476250"/>
          </a:xfrm>
          <a:prstGeom prst="rect">
            <a:avLst/>
          </a:prstGeom>
          <a:noFill/>
          <a:ln w="9525">
            <a:noFill/>
          </a:ln>
        </p:spPr>
        <p:txBody>
          <a:bodyPr/>
          <a:p>
            <a:pPr algn="ctr" eaLnBrk="1" hangingPunct="1"/>
            <a:r>
              <a:rPr lang="en-US" altLang="zh-CN" sz="1200" dirty="0">
                <a:latin typeface="Verdana" panose="020B0604030504040204" pitchFamily="34" charset="0"/>
              </a:rPr>
              <a:t>网络入侵与防范讲义</a:t>
            </a:r>
            <a:endParaRPr lang="en-US" altLang="zh-CN" sz="1200" dirty="0">
              <a:latin typeface="Verdana" panose="020B0604030504040204" pitchFamily="34" charset="0"/>
            </a:endParaRPr>
          </a:p>
        </p:txBody>
      </p:sp>
      <p:sp>
        <p:nvSpPr>
          <p:cNvPr id="130052" name="Rectangle 1032"/>
          <p:cNvSpPr txBox="1">
            <a:spLocks noGrp="1"/>
          </p:cNvSpPr>
          <p:nvPr/>
        </p:nvSpPr>
        <p:spPr>
          <a:xfrm>
            <a:off x="6553200" y="6245225"/>
            <a:ext cx="1981200" cy="476250"/>
          </a:xfrm>
          <a:prstGeom prst="rect">
            <a:avLst/>
          </a:prstGeom>
          <a:noFill/>
          <a:ln w="9525">
            <a:noFill/>
          </a:ln>
        </p:spPr>
        <p:txBody>
          <a:bodyPr/>
          <a:p>
            <a:pPr algn="r" eaLnBrk="1" hangingPunct="1"/>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130053" name="日期占位符 3"/>
          <p:cNvSpPr txBox="1">
            <a:spLocks noGrp="1"/>
          </p:cNvSpPr>
          <p:nvPr/>
        </p:nvSpPr>
        <p:spPr>
          <a:xfrm>
            <a:off x="609600" y="6245225"/>
            <a:ext cx="1981200" cy="476250"/>
          </a:xfrm>
          <a:prstGeom prst="rect">
            <a:avLst/>
          </a:prstGeom>
          <a:noFill/>
          <a:ln w="9525">
            <a:noFill/>
          </a:ln>
        </p:spPr>
        <p:txBody>
          <a:bodyPr/>
          <a:p>
            <a:pPr eaLnBrk="1" hangingPunct="1"/>
            <a:fld id="{BB962C8B-B14F-4D97-AF65-F5344CB8AC3E}" type="datetime1">
              <a:rPr lang="zh-CN" altLang="en-US" sz="1200" dirty="0">
                <a:latin typeface="Verdana" panose="020B0604030504040204" pitchFamily="34" charset="0"/>
              </a:rPr>
            </a:fld>
            <a:endParaRPr lang="zh-CN" altLang="en-US" sz="1200" dirty="0">
              <a:latin typeface="Verdana" panose="020B0604030504040204" pitchFamily="34" charset="0"/>
            </a:endParaRPr>
          </a:p>
        </p:txBody>
      </p:sp>
      <p:sp>
        <p:nvSpPr>
          <p:cNvPr id="130054" name="页脚占位符 4"/>
          <p:cNvSpPr txBox="1">
            <a:spLocks noGrp="1"/>
          </p:cNvSpPr>
          <p:nvPr/>
        </p:nvSpPr>
        <p:spPr>
          <a:xfrm>
            <a:off x="3124200" y="6245225"/>
            <a:ext cx="2895600" cy="476250"/>
          </a:xfrm>
          <a:prstGeom prst="rect">
            <a:avLst/>
          </a:prstGeom>
          <a:noFill/>
          <a:ln w="9525">
            <a:noFill/>
          </a:ln>
        </p:spPr>
        <p:txBody>
          <a:bodyPr/>
          <a:p>
            <a:pPr algn="ctr" eaLnBrk="1" hangingPunct="1"/>
            <a:r>
              <a:rPr lang="en-US" altLang="zh-CN" sz="1200" dirty="0">
                <a:latin typeface="Verdana" panose="020B0604030504040204" pitchFamily="34" charset="0"/>
              </a:rPr>
              <a:t>网络入侵与防范讲义</a:t>
            </a:r>
            <a:endParaRPr lang="en-US" altLang="zh-CN" sz="1200" dirty="0">
              <a:latin typeface="Verdana" panose="020B0604030504040204" pitchFamily="34" charset="0"/>
            </a:endParaRPr>
          </a:p>
        </p:txBody>
      </p:sp>
      <p:sp>
        <p:nvSpPr>
          <p:cNvPr id="130055" name="灯片编号占位符 5"/>
          <p:cNvSpPr txBox="1">
            <a:spLocks noGrp="1"/>
          </p:cNvSpPr>
          <p:nvPr/>
        </p:nvSpPr>
        <p:spPr>
          <a:xfrm>
            <a:off x="6553200" y="6245225"/>
            <a:ext cx="1981200" cy="476250"/>
          </a:xfrm>
          <a:prstGeom prst="rect">
            <a:avLst/>
          </a:prstGeom>
          <a:noFill/>
          <a:ln w="9525">
            <a:noFill/>
          </a:ln>
        </p:spPr>
        <p:txBody>
          <a:bodyPr/>
          <a:p>
            <a:pPr algn="r" eaLnBrk="1" hangingPunct="1"/>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130056" name="Rectangle 2"/>
          <p:cNvSpPr>
            <a:spLocks noGrp="1"/>
          </p:cNvSpPr>
          <p:nvPr>
            <p:ph type="title" idx="4294967295"/>
          </p:nvPr>
        </p:nvSpPr>
        <p:spPr>
          <a:xfrm>
            <a:off x="574675" y="549275"/>
            <a:ext cx="8001000" cy="971550"/>
          </a:xfrm>
        </p:spPr>
        <p:txBody>
          <a:bodyPr vert="horz" wrap="square" lIns="92075" tIns="46038" rIns="92075" bIns="46038" anchor="ctr" anchorCtr="0"/>
          <a:p>
            <a:pPr eaLnBrk="1" hangingPunct="1"/>
            <a:r>
              <a:rPr lang="en-US" altLang="zh-CN" dirty="0"/>
              <a:t>1.7 </a:t>
            </a:r>
            <a:r>
              <a:rPr lang="zh-CN" altLang="en-US" dirty="0"/>
              <a:t>常用的防护措施</a:t>
            </a:r>
            <a:endParaRPr lang="zh-CN" altLang="en-US" dirty="0"/>
          </a:p>
        </p:txBody>
      </p:sp>
      <p:sp>
        <p:nvSpPr>
          <p:cNvPr id="130057" name="Rectangle 6"/>
          <p:cNvSpPr/>
          <p:nvPr/>
        </p:nvSpPr>
        <p:spPr>
          <a:xfrm>
            <a:off x="533400" y="2514600"/>
            <a:ext cx="8229600" cy="1384300"/>
          </a:xfrm>
          <a:prstGeom prst="rect">
            <a:avLst/>
          </a:prstGeom>
          <a:noFill/>
          <a:ln w="9525">
            <a:noFill/>
          </a:ln>
        </p:spPr>
        <p:txBody>
          <a:bodyPr anchor="b" anchorCtr="0"/>
          <a:p>
            <a:pPr algn="ctr" eaLnBrk="1" hangingPunct="1"/>
            <a:r>
              <a:rPr lang="zh-CN" altLang="en-US" sz="9600" b="1" dirty="0">
                <a:solidFill>
                  <a:schemeClr val="tx2"/>
                </a:solidFill>
                <a:latin typeface="Verdana" panose="020B0604030504040204" pitchFamily="34" charset="0"/>
              </a:rPr>
              <a:t>我们怎么办？</a:t>
            </a:r>
            <a:endParaRPr lang="zh-CN" altLang="en-US" sz="4700" b="1" dirty="0">
              <a:solidFill>
                <a:schemeClr val="tx2"/>
              </a:solidFill>
              <a:latin typeface="Verdana" panose="020B060403050404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Rectangle 1030"/>
          <p:cNvSpPr txBox="1">
            <a:spLocks noGrp="1"/>
          </p:cNvSpPr>
          <p:nvPr/>
        </p:nvSpPr>
        <p:spPr>
          <a:xfrm>
            <a:off x="609600" y="6245225"/>
            <a:ext cx="1981200" cy="476250"/>
          </a:xfrm>
          <a:prstGeom prst="rect">
            <a:avLst/>
          </a:prstGeom>
          <a:noFill/>
          <a:ln w="9525">
            <a:noFill/>
          </a:ln>
        </p:spPr>
        <p:txBody>
          <a:bodyPr/>
          <a:p>
            <a:pPr eaLnBrk="1" hangingPunct="1"/>
            <a:fld id="{BB962C8B-B14F-4D97-AF65-F5344CB8AC3E}" type="datetime1">
              <a:rPr lang="zh-CN" altLang="en-US" sz="1200" dirty="0">
                <a:latin typeface="Verdana" panose="020B0604030504040204" pitchFamily="34" charset="0"/>
              </a:rPr>
            </a:fld>
            <a:endParaRPr lang="zh-CN" altLang="en-US" sz="1200" dirty="0">
              <a:latin typeface="Verdana" panose="020B0604030504040204" pitchFamily="34" charset="0"/>
            </a:endParaRPr>
          </a:p>
        </p:txBody>
      </p:sp>
      <p:sp>
        <p:nvSpPr>
          <p:cNvPr id="15363" name="Rectangle 1031"/>
          <p:cNvSpPr txBox="1">
            <a:spLocks noGrp="1"/>
          </p:cNvSpPr>
          <p:nvPr/>
        </p:nvSpPr>
        <p:spPr>
          <a:xfrm>
            <a:off x="3124200" y="6245225"/>
            <a:ext cx="2895600" cy="476250"/>
          </a:xfrm>
          <a:prstGeom prst="rect">
            <a:avLst/>
          </a:prstGeom>
          <a:noFill/>
          <a:ln w="9525">
            <a:noFill/>
          </a:ln>
        </p:spPr>
        <p:txBody>
          <a:bodyPr/>
          <a:p>
            <a:pPr algn="ctr" eaLnBrk="1" hangingPunct="1"/>
            <a:r>
              <a:rPr lang="en-US" altLang="zh-CN" sz="1200" dirty="0">
                <a:latin typeface="Verdana" panose="020B0604030504040204" pitchFamily="34" charset="0"/>
              </a:rPr>
              <a:t>网络入侵与防范讲义</a:t>
            </a:r>
            <a:endParaRPr lang="en-US" altLang="zh-CN" sz="1200" dirty="0">
              <a:latin typeface="Verdana" panose="020B0604030504040204" pitchFamily="34" charset="0"/>
            </a:endParaRPr>
          </a:p>
        </p:txBody>
      </p:sp>
      <p:sp>
        <p:nvSpPr>
          <p:cNvPr id="15364" name="Rectangle 1032"/>
          <p:cNvSpPr txBox="1">
            <a:spLocks noGrp="1"/>
          </p:cNvSpPr>
          <p:nvPr/>
        </p:nvSpPr>
        <p:spPr>
          <a:xfrm>
            <a:off x="6553200" y="6245225"/>
            <a:ext cx="1981200" cy="476250"/>
          </a:xfrm>
          <a:prstGeom prst="rect">
            <a:avLst/>
          </a:prstGeom>
          <a:noFill/>
          <a:ln w="9525">
            <a:noFill/>
          </a:ln>
        </p:spPr>
        <p:txBody>
          <a:bodyPr/>
          <a:p>
            <a:pPr algn="r" eaLnBrk="1" hangingPunct="1"/>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15365" name="日期占位符 3"/>
          <p:cNvSpPr txBox="1">
            <a:spLocks noGrp="1"/>
          </p:cNvSpPr>
          <p:nvPr/>
        </p:nvSpPr>
        <p:spPr>
          <a:xfrm>
            <a:off x="609600" y="6245225"/>
            <a:ext cx="1981200" cy="476250"/>
          </a:xfrm>
          <a:prstGeom prst="rect">
            <a:avLst/>
          </a:prstGeom>
          <a:noFill/>
          <a:ln w="9525">
            <a:noFill/>
          </a:ln>
        </p:spPr>
        <p:txBody>
          <a:bodyPr/>
          <a:p>
            <a:pPr eaLnBrk="1" hangingPunct="1"/>
            <a:fld id="{BB962C8B-B14F-4D97-AF65-F5344CB8AC3E}" type="datetime1">
              <a:rPr lang="zh-CN" altLang="en-US" sz="1200" dirty="0">
                <a:latin typeface="Verdana" panose="020B0604030504040204" pitchFamily="34" charset="0"/>
              </a:rPr>
            </a:fld>
            <a:endParaRPr lang="zh-CN" altLang="en-US" sz="1200" dirty="0">
              <a:latin typeface="Verdana" panose="020B0604030504040204" pitchFamily="34" charset="0"/>
            </a:endParaRPr>
          </a:p>
        </p:txBody>
      </p:sp>
      <p:sp>
        <p:nvSpPr>
          <p:cNvPr id="15366" name="页脚占位符 4"/>
          <p:cNvSpPr txBox="1">
            <a:spLocks noGrp="1"/>
          </p:cNvSpPr>
          <p:nvPr/>
        </p:nvSpPr>
        <p:spPr>
          <a:xfrm>
            <a:off x="3124200" y="6245225"/>
            <a:ext cx="2895600" cy="476250"/>
          </a:xfrm>
          <a:prstGeom prst="rect">
            <a:avLst/>
          </a:prstGeom>
          <a:noFill/>
          <a:ln w="9525">
            <a:noFill/>
          </a:ln>
        </p:spPr>
        <p:txBody>
          <a:bodyPr/>
          <a:p>
            <a:pPr algn="ctr" eaLnBrk="1" hangingPunct="1"/>
            <a:r>
              <a:rPr lang="en-US" altLang="zh-CN" sz="1200" dirty="0">
                <a:latin typeface="Verdana" panose="020B0604030504040204" pitchFamily="34" charset="0"/>
              </a:rPr>
              <a:t>网络入侵与防范讲义</a:t>
            </a:r>
            <a:endParaRPr lang="en-US" altLang="zh-CN" sz="1200" dirty="0">
              <a:latin typeface="Verdana" panose="020B0604030504040204" pitchFamily="34" charset="0"/>
            </a:endParaRPr>
          </a:p>
        </p:txBody>
      </p:sp>
      <p:sp>
        <p:nvSpPr>
          <p:cNvPr id="15367" name="灯片编号占位符 5"/>
          <p:cNvSpPr txBox="1">
            <a:spLocks noGrp="1"/>
          </p:cNvSpPr>
          <p:nvPr/>
        </p:nvSpPr>
        <p:spPr>
          <a:xfrm>
            <a:off x="6553200" y="6245225"/>
            <a:ext cx="1981200" cy="476250"/>
          </a:xfrm>
          <a:prstGeom prst="rect">
            <a:avLst/>
          </a:prstGeom>
          <a:noFill/>
          <a:ln w="9525">
            <a:noFill/>
          </a:ln>
        </p:spPr>
        <p:txBody>
          <a:bodyPr/>
          <a:p>
            <a:pPr algn="r" eaLnBrk="1" hangingPunct="1"/>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15368" name="Rectangle 2"/>
          <p:cNvSpPr>
            <a:spLocks noGrp="1"/>
          </p:cNvSpPr>
          <p:nvPr>
            <p:ph type="title" idx="4294967295"/>
          </p:nvPr>
        </p:nvSpPr>
        <p:spPr>
          <a:xfrm>
            <a:off x="539750" y="549275"/>
            <a:ext cx="8001000" cy="892175"/>
          </a:xfrm>
        </p:spPr>
        <p:txBody>
          <a:bodyPr vert="horz" wrap="square" lIns="91440" tIns="45720" rIns="91440" bIns="45720" anchor="b" anchorCtr="0"/>
          <a:p>
            <a:pPr eaLnBrk="1" hangingPunct="1"/>
            <a:r>
              <a:rPr lang="en-US" altLang="zh-CN" dirty="0"/>
              <a:t>1.1 </a:t>
            </a:r>
            <a:r>
              <a:rPr lang="zh-CN" altLang="en-US" dirty="0"/>
              <a:t>网络安全基础知识</a:t>
            </a:r>
            <a:endParaRPr lang="zh-CN" altLang="en-US" sz="3600" dirty="0"/>
          </a:p>
        </p:txBody>
      </p:sp>
      <p:sp>
        <p:nvSpPr>
          <p:cNvPr id="11273" name="Rectangle 3"/>
          <p:cNvSpPr>
            <a:spLocks noGrp="1"/>
          </p:cNvSpPr>
          <p:nvPr>
            <p:ph type="body" idx="4294967295"/>
          </p:nvPr>
        </p:nvSpPr>
        <p:spPr>
          <a:xfrm>
            <a:off x="34925" y="1905000"/>
            <a:ext cx="9109075" cy="4191000"/>
          </a:xfrm>
        </p:spPr>
        <p:txBody>
          <a:bodyPr vert="horz" wrap="square" lIns="91440" tIns="45720" rIns="91440" bIns="45720" anchor="t" anchorCtr="0"/>
          <a:p>
            <a:pPr eaLnBrk="1" hangingPunct="1"/>
            <a:r>
              <a:rPr lang="zh-CN" altLang="en-US" sz="3200" dirty="0"/>
              <a:t>计算机安全</a:t>
            </a:r>
            <a:endParaRPr lang="zh-CN" altLang="en-US" sz="3200" dirty="0"/>
          </a:p>
          <a:p>
            <a:pPr eaLnBrk="1" hangingPunct="1">
              <a:buNone/>
            </a:pPr>
            <a:r>
              <a:rPr lang="zh-CN" altLang="en-US" dirty="0"/>
              <a:t>   保护计算机系统，使其没有危险，不受威胁，不出事故。</a:t>
            </a:r>
            <a:endParaRPr lang="en-US" altLang="zh-CN" dirty="0"/>
          </a:p>
          <a:p>
            <a:pPr eaLnBrk="1" hangingPunct="1">
              <a:lnSpc>
                <a:spcPct val="90000"/>
              </a:lnSpc>
              <a:buNone/>
            </a:pPr>
            <a:r>
              <a:rPr lang="en-US" altLang="zh-CN" dirty="0"/>
              <a:t>    </a:t>
            </a:r>
            <a:endParaRPr lang="en-US" altLang="zh-CN" dirty="0"/>
          </a:p>
          <a:p>
            <a:pPr eaLnBrk="1" hangingPunct="1">
              <a:lnSpc>
                <a:spcPct val="90000"/>
              </a:lnSpc>
              <a:buNone/>
            </a:pPr>
            <a:r>
              <a:rPr lang="en-US" altLang="zh-CN" sz="2400" dirty="0"/>
              <a:t>    “</a:t>
            </a:r>
            <a:r>
              <a:rPr lang="zh-CN" altLang="en-US" sz="2400" dirty="0"/>
              <a:t>如果把一封信锁在保险柜中，把保险柜藏起来，然后告诉你去看这封信，这并不是安全，而是隐藏；相反，如果把一封信锁在保险柜中，然后把保险柜及其设计规范和许多同样的保险柜给你，以便你和世界上最好的开保险柜的专家能够研究锁的装置，而你还是无法打开保险柜去读这封信，这才是安全</a:t>
            </a:r>
            <a:r>
              <a:rPr lang="en-US" altLang="zh-CN" sz="2400" dirty="0">
                <a:latin typeface="Arial" panose="020B0604020202020204" pitchFamily="34" charset="0"/>
              </a:rPr>
              <a:t>…</a:t>
            </a:r>
            <a:r>
              <a:rPr lang="en-US" altLang="zh-CN" sz="2400" dirty="0"/>
              <a:t>”</a:t>
            </a:r>
            <a:endParaRPr lang="en-US" altLang="zh-CN" sz="2400" dirty="0"/>
          </a:p>
          <a:p>
            <a:pPr eaLnBrk="1" hangingPunct="1">
              <a:lnSpc>
                <a:spcPct val="90000"/>
              </a:lnSpc>
              <a:buNone/>
            </a:pPr>
            <a:r>
              <a:rPr lang="en-US" altLang="zh-CN" dirty="0"/>
              <a:t>                           -Bruce Schneier</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273">
                                            <p:txEl>
                                              <p:charRg st="0"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1273">
                                            <p:txEl>
                                              <p:charRg st="6" end="3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1273">
                                            <p:txEl>
                                              <p:charRg st="35" end="4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1273">
                                            <p:txEl>
                                              <p:charRg st="40" end="18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1273">
                                            <p:txEl>
                                              <p:charRg st="180" end="22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73" grpId="0" build="p"/>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1074" name="Rectangle 1030"/>
          <p:cNvSpPr txBox="1">
            <a:spLocks noGrp="1"/>
          </p:cNvSpPr>
          <p:nvPr/>
        </p:nvSpPr>
        <p:spPr>
          <a:xfrm>
            <a:off x="609600" y="6245225"/>
            <a:ext cx="1981200" cy="476250"/>
          </a:xfrm>
          <a:prstGeom prst="rect">
            <a:avLst/>
          </a:prstGeom>
          <a:noFill/>
          <a:ln w="9525">
            <a:noFill/>
          </a:ln>
        </p:spPr>
        <p:txBody>
          <a:bodyPr/>
          <a:p>
            <a:pPr eaLnBrk="1" hangingPunct="1"/>
            <a:fld id="{BB962C8B-B14F-4D97-AF65-F5344CB8AC3E}" type="datetime1">
              <a:rPr lang="zh-CN" altLang="en-US" sz="1200" dirty="0">
                <a:latin typeface="Verdana" panose="020B0604030504040204" pitchFamily="34" charset="0"/>
              </a:rPr>
            </a:fld>
            <a:endParaRPr lang="zh-CN" altLang="en-US" sz="1200" dirty="0">
              <a:latin typeface="Verdana" panose="020B0604030504040204" pitchFamily="34" charset="0"/>
            </a:endParaRPr>
          </a:p>
        </p:txBody>
      </p:sp>
      <p:sp>
        <p:nvSpPr>
          <p:cNvPr id="131075" name="Rectangle 1031"/>
          <p:cNvSpPr txBox="1">
            <a:spLocks noGrp="1"/>
          </p:cNvSpPr>
          <p:nvPr/>
        </p:nvSpPr>
        <p:spPr>
          <a:xfrm>
            <a:off x="3124200" y="6245225"/>
            <a:ext cx="2895600" cy="476250"/>
          </a:xfrm>
          <a:prstGeom prst="rect">
            <a:avLst/>
          </a:prstGeom>
          <a:noFill/>
          <a:ln w="9525">
            <a:noFill/>
          </a:ln>
        </p:spPr>
        <p:txBody>
          <a:bodyPr/>
          <a:p>
            <a:pPr algn="ctr" eaLnBrk="1" hangingPunct="1"/>
            <a:r>
              <a:rPr lang="en-US" altLang="zh-CN" sz="1200" dirty="0">
                <a:latin typeface="Verdana" panose="020B0604030504040204" pitchFamily="34" charset="0"/>
              </a:rPr>
              <a:t>网络入侵与防范讲义</a:t>
            </a:r>
            <a:endParaRPr lang="en-US" altLang="zh-CN" sz="1200" dirty="0">
              <a:latin typeface="Verdana" panose="020B0604030504040204" pitchFamily="34" charset="0"/>
            </a:endParaRPr>
          </a:p>
        </p:txBody>
      </p:sp>
      <p:sp>
        <p:nvSpPr>
          <p:cNvPr id="131076" name="Rectangle 1032"/>
          <p:cNvSpPr txBox="1">
            <a:spLocks noGrp="1"/>
          </p:cNvSpPr>
          <p:nvPr/>
        </p:nvSpPr>
        <p:spPr>
          <a:xfrm>
            <a:off x="6553200" y="6245225"/>
            <a:ext cx="1981200" cy="476250"/>
          </a:xfrm>
          <a:prstGeom prst="rect">
            <a:avLst/>
          </a:prstGeom>
          <a:noFill/>
          <a:ln w="9525">
            <a:noFill/>
          </a:ln>
        </p:spPr>
        <p:txBody>
          <a:bodyPr/>
          <a:p>
            <a:pPr algn="r" eaLnBrk="1" hangingPunct="1"/>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131077" name="日期占位符 3"/>
          <p:cNvSpPr txBox="1">
            <a:spLocks noGrp="1"/>
          </p:cNvSpPr>
          <p:nvPr/>
        </p:nvSpPr>
        <p:spPr>
          <a:xfrm>
            <a:off x="609600" y="6245225"/>
            <a:ext cx="1981200" cy="476250"/>
          </a:xfrm>
          <a:prstGeom prst="rect">
            <a:avLst/>
          </a:prstGeom>
          <a:noFill/>
          <a:ln w="9525">
            <a:noFill/>
          </a:ln>
        </p:spPr>
        <p:txBody>
          <a:bodyPr/>
          <a:p>
            <a:pPr eaLnBrk="1" hangingPunct="1"/>
            <a:fld id="{BB962C8B-B14F-4D97-AF65-F5344CB8AC3E}" type="datetime1">
              <a:rPr lang="zh-CN" altLang="en-US" sz="1200" dirty="0">
                <a:latin typeface="Verdana" panose="020B0604030504040204" pitchFamily="34" charset="0"/>
              </a:rPr>
            </a:fld>
            <a:endParaRPr lang="zh-CN" altLang="en-US" sz="1200" dirty="0">
              <a:latin typeface="Verdana" panose="020B0604030504040204" pitchFamily="34" charset="0"/>
            </a:endParaRPr>
          </a:p>
        </p:txBody>
      </p:sp>
      <p:sp>
        <p:nvSpPr>
          <p:cNvPr id="131078" name="页脚占位符 4"/>
          <p:cNvSpPr txBox="1">
            <a:spLocks noGrp="1"/>
          </p:cNvSpPr>
          <p:nvPr/>
        </p:nvSpPr>
        <p:spPr>
          <a:xfrm>
            <a:off x="3124200" y="6245225"/>
            <a:ext cx="2895600" cy="476250"/>
          </a:xfrm>
          <a:prstGeom prst="rect">
            <a:avLst/>
          </a:prstGeom>
          <a:noFill/>
          <a:ln w="9525">
            <a:noFill/>
          </a:ln>
        </p:spPr>
        <p:txBody>
          <a:bodyPr/>
          <a:p>
            <a:pPr algn="ctr" eaLnBrk="1" hangingPunct="1"/>
            <a:r>
              <a:rPr lang="en-US" altLang="zh-CN" sz="1200" dirty="0">
                <a:latin typeface="Verdana" panose="020B0604030504040204" pitchFamily="34" charset="0"/>
              </a:rPr>
              <a:t>网络入侵与防范讲义</a:t>
            </a:r>
            <a:endParaRPr lang="en-US" altLang="zh-CN" sz="1200" dirty="0">
              <a:latin typeface="Verdana" panose="020B0604030504040204" pitchFamily="34" charset="0"/>
            </a:endParaRPr>
          </a:p>
        </p:txBody>
      </p:sp>
      <p:sp>
        <p:nvSpPr>
          <p:cNvPr id="131079" name="灯片编号占位符 5"/>
          <p:cNvSpPr txBox="1">
            <a:spLocks noGrp="1"/>
          </p:cNvSpPr>
          <p:nvPr/>
        </p:nvSpPr>
        <p:spPr>
          <a:xfrm>
            <a:off x="6553200" y="6245225"/>
            <a:ext cx="1981200" cy="476250"/>
          </a:xfrm>
          <a:prstGeom prst="rect">
            <a:avLst/>
          </a:prstGeom>
          <a:noFill/>
          <a:ln w="9525">
            <a:noFill/>
          </a:ln>
        </p:spPr>
        <p:txBody>
          <a:bodyPr/>
          <a:p>
            <a:pPr algn="r" eaLnBrk="1" hangingPunct="1"/>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131080" name="Rectangle 2"/>
          <p:cNvSpPr>
            <a:spLocks noGrp="1"/>
          </p:cNvSpPr>
          <p:nvPr>
            <p:ph type="title" idx="4294967295"/>
          </p:nvPr>
        </p:nvSpPr>
        <p:spPr/>
        <p:txBody>
          <a:bodyPr vert="horz" wrap="square" lIns="91440" tIns="45720" rIns="91440" bIns="45720" anchor="b" anchorCtr="0"/>
          <a:p>
            <a:pPr eaLnBrk="1" hangingPunct="1"/>
            <a:r>
              <a:rPr lang="zh-CN" altLang="zh-CN" dirty="0"/>
              <a:t>个人用户防护措施</a:t>
            </a:r>
            <a:endParaRPr lang="zh-CN" altLang="zh-CN" dirty="0"/>
          </a:p>
        </p:txBody>
      </p:sp>
      <p:sp>
        <p:nvSpPr>
          <p:cNvPr id="131081" name="Text Box 3"/>
          <p:cNvSpPr txBox="1"/>
          <p:nvPr/>
        </p:nvSpPr>
        <p:spPr>
          <a:xfrm>
            <a:off x="5435600" y="2565400"/>
            <a:ext cx="1843088" cy="396875"/>
          </a:xfrm>
          <a:prstGeom prst="rect">
            <a:avLst/>
          </a:prstGeom>
          <a:noFill/>
          <a:ln w="9525">
            <a:noFill/>
          </a:ln>
        </p:spPr>
        <p:txBody>
          <a:bodyPr wrap="none" lIns="90000" tIns="46800" rIns="90000" bIns="46800">
            <a:spAutoFit/>
          </a:bodyPr>
          <a:p>
            <a:r>
              <a:rPr lang="en-US" altLang="zh-CN" sz="2000" b="1" dirty="0">
                <a:solidFill>
                  <a:schemeClr val="bg2"/>
                </a:solidFill>
                <a:latin typeface="黑体" panose="02010609060101010101" pitchFamily="49" charset="-122"/>
                <a:ea typeface="黑体" panose="02010609060101010101" pitchFamily="49" charset="-122"/>
              </a:rPr>
              <a:t> </a:t>
            </a:r>
            <a:r>
              <a:rPr lang="zh-CN" altLang="en-US" sz="2000" b="1" dirty="0">
                <a:solidFill>
                  <a:srgbClr val="FF0000"/>
                </a:solidFill>
                <a:latin typeface="黑体" panose="02010609060101010101" pitchFamily="49" charset="-122"/>
                <a:ea typeface="黑体" panose="02010609060101010101" pitchFamily="49" charset="-122"/>
              </a:rPr>
              <a:t>加密重要文件</a:t>
            </a:r>
            <a:endParaRPr lang="zh-CN" altLang="en-US" sz="2000" b="1" dirty="0">
              <a:solidFill>
                <a:srgbClr val="FF0000"/>
              </a:solidFill>
              <a:latin typeface="黑体" panose="02010609060101010101" pitchFamily="49" charset="-122"/>
              <a:ea typeface="黑体" panose="02010609060101010101" pitchFamily="49" charset="-122"/>
            </a:endParaRPr>
          </a:p>
        </p:txBody>
      </p:sp>
      <p:sp>
        <p:nvSpPr>
          <p:cNvPr id="131082" name="Line 4"/>
          <p:cNvSpPr/>
          <p:nvPr/>
        </p:nvSpPr>
        <p:spPr>
          <a:xfrm>
            <a:off x="4356100" y="3933825"/>
            <a:ext cx="431800" cy="719138"/>
          </a:xfrm>
          <a:prstGeom prst="line">
            <a:avLst/>
          </a:prstGeom>
          <a:ln w="9525" cap="flat" cmpd="sng">
            <a:solidFill>
              <a:srgbClr val="FF0000"/>
            </a:solidFill>
            <a:prstDash val="solid"/>
            <a:headEnd type="none" w="med" len="med"/>
            <a:tailEnd type="triangle" w="med" len="med"/>
          </a:ln>
        </p:spPr>
      </p:sp>
      <p:grpSp>
        <p:nvGrpSpPr>
          <p:cNvPr id="131083" name="Group 11"/>
          <p:cNvGrpSpPr/>
          <p:nvPr/>
        </p:nvGrpSpPr>
        <p:grpSpPr>
          <a:xfrm>
            <a:off x="581025" y="1479550"/>
            <a:ext cx="7951788" cy="4686300"/>
            <a:chOff x="0" y="0"/>
            <a:chExt cx="5674" cy="3619"/>
          </a:xfrm>
        </p:grpSpPr>
        <p:sp>
          <p:nvSpPr>
            <p:cNvPr id="131084" name="Text Box 6"/>
            <p:cNvSpPr txBox="1"/>
            <p:nvPr/>
          </p:nvSpPr>
          <p:spPr>
            <a:xfrm>
              <a:off x="1498" y="939"/>
              <a:ext cx="675" cy="542"/>
            </a:xfrm>
            <a:prstGeom prst="rect">
              <a:avLst/>
            </a:prstGeom>
            <a:noFill/>
            <a:ln w="9525">
              <a:noFill/>
            </a:ln>
          </p:spPr>
          <p:txBody>
            <a:bodyPr lIns="90000" tIns="46800" rIns="90000" bIns="46800">
              <a:spAutoFit/>
            </a:bodyPr>
            <a:p>
              <a:r>
                <a:rPr lang="zh-CN" altLang="en-US" sz="2000" b="1" dirty="0">
                  <a:solidFill>
                    <a:srgbClr val="FF0000"/>
                  </a:solidFill>
                  <a:latin typeface="黑体" panose="02010609060101010101" pitchFamily="49" charset="-122"/>
                  <a:ea typeface="黑体" panose="02010609060101010101" pitchFamily="49" charset="-122"/>
                </a:rPr>
                <a:t>防火墙</a:t>
              </a:r>
              <a:endParaRPr lang="zh-CN" altLang="en-US" sz="2000" b="1" dirty="0">
                <a:solidFill>
                  <a:srgbClr val="FF0000"/>
                </a:solidFill>
                <a:latin typeface="黑体" panose="02010609060101010101" pitchFamily="49" charset="-122"/>
                <a:ea typeface="黑体" panose="02010609060101010101" pitchFamily="49" charset="-122"/>
              </a:endParaRPr>
            </a:p>
          </p:txBody>
        </p:sp>
        <p:sp>
          <p:nvSpPr>
            <p:cNvPr id="131085" name="Text Box 7"/>
            <p:cNvSpPr txBox="1"/>
            <p:nvPr/>
          </p:nvSpPr>
          <p:spPr>
            <a:xfrm>
              <a:off x="2495" y="3312"/>
              <a:ext cx="1224" cy="307"/>
            </a:xfrm>
            <a:prstGeom prst="rect">
              <a:avLst/>
            </a:prstGeom>
            <a:noFill/>
            <a:ln w="9525">
              <a:noFill/>
            </a:ln>
          </p:spPr>
          <p:txBody>
            <a:bodyPr wrap="none" lIns="90000" tIns="46800" rIns="90000" bIns="46800">
              <a:spAutoFit/>
            </a:bodyPr>
            <a:p>
              <a:r>
                <a:rPr lang="zh-CN" altLang="en-US" sz="2000" b="1" dirty="0">
                  <a:solidFill>
                    <a:srgbClr val="FF0000"/>
                  </a:solidFill>
                  <a:latin typeface="黑体" panose="02010609060101010101" pitchFamily="49" charset="-122"/>
                  <a:ea typeface="黑体" panose="02010609060101010101" pitchFamily="49" charset="-122"/>
                </a:rPr>
                <a:t>定期升级补丁</a:t>
              </a:r>
              <a:endParaRPr lang="zh-CN" altLang="en-US" sz="2000" b="1" dirty="0">
                <a:solidFill>
                  <a:srgbClr val="FF0000"/>
                </a:solidFill>
                <a:latin typeface="黑体" panose="02010609060101010101" pitchFamily="49" charset="-122"/>
                <a:ea typeface="黑体" panose="02010609060101010101" pitchFamily="49" charset="-122"/>
              </a:endParaRPr>
            </a:p>
          </p:txBody>
        </p:sp>
        <p:sp>
          <p:nvSpPr>
            <p:cNvPr id="131086" name="Text Box 8"/>
            <p:cNvSpPr txBox="1"/>
            <p:nvPr/>
          </p:nvSpPr>
          <p:spPr>
            <a:xfrm>
              <a:off x="0" y="2813"/>
              <a:ext cx="2135" cy="307"/>
            </a:xfrm>
            <a:prstGeom prst="rect">
              <a:avLst/>
            </a:prstGeom>
            <a:noFill/>
            <a:ln w="9525">
              <a:noFill/>
            </a:ln>
          </p:spPr>
          <p:txBody>
            <a:bodyPr wrap="none" lIns="90000" tIns="46800" rIns="90000" bIns="46800">
              <a:spAutoFit/>
            </a:bodyPr>
            <a:p>
              <a:r>
                <a:rPr lang="zh-CN" altLang="en-US" sz="2000" b="1" dirty="0">
                  <a:solidFill>
                    <a:srgbClr val="FF0000"/>
                  </a:solidFill>
                  <a:latin typeface="黑体" panose="02010609060101010101" pitchFamily="49" charset="-122"/>
                  <a:ea typeface="黑体" panose="02010609060101010101" pitchFamily="49" charset="-122"/>
                </a:rPr>
                <a:t>杀毒软件定期升级和杀毒</a:t>
              </a:r>
              <a:endParaRPr lang="zh-CN" altLang="en-US" sz="2000" b="1" dirty="0">
                <a:solidFill>
                  <a:srgbClr val="FF0000"/>
                </a:solidFill>
                <a:latin typeface="黑体" panose="02010609060101010101" pitchFamily="49" charset="-122"/>
                <a:ea typeface="黑体" panose="02010609060101010101" pitchFamily="49" charset="-122"/>
              </a:endParaRPr>
            </a:p>
          </p:txBody>
        </p:sp>
        <p:sp>
          <p:nvSpPr>
            <p:cNvPr id="131087" name="Text Box 9"/>
            <p:cNvSpPr txBox="1"/>
            <p:nvPr/>
          </p:nvSpPr>
          <p:spPr>
            <a:xfrm>
              <a:off x="3538" y="2847"/>
              <a:ext cx="2136" cy="306"/>
            </a:xfrm>
            <a:prstGeom prst="rect">
              <a:avLst/>
            </a:prstGeom>
            <a:noFill/>
            <a:ln w="9525">
              <a:noFill/>
            </a:ln>
          </p:spPr>
          <p:txBody>
            <a:bodyPr wrap="none" lIns="90000" tIns="46800" rIns="90000" bIns="46800">
              <a:spAutoFit/>
            </a:bodyPr>
            <a:p>
              <a:r>
                <a:rPr lang="zh-CN" altLang="en-US" sz="2000" b="1" dirty="0">
                  <a:solidFill>
                    <a:srgbClr val="FF0000"/>
                  </a:solidFill>
                  <a:latin typeface="黑体" panose="02010609060101010101" pitchFamily="49" charset="-122"/>
                  <a:ea typeface="黑体" panose="02010609060101010101" pitchFamily="49" charset="-122"/>
                </a:rPr>
                <a:t>定期备份系统或重要文件</a:t>
              </a:r>
              <a:endParaRPr lang="zh-CN" altLang="en-US" sz="2000" b="1" dirty="0">
                <a:solidFill>
                  <a:srgbClr val="FF0000"/>
                </a:solidFill>
                <a:latin typeface="黑体" panose="02010609060101010101" pitchFamily="49" charset="-122"/>
                <a:ea typeface="黑体" panose="02010609060101010101" pitchFamily="49" charset="-122"/>
              </a:endParaRPr>
            </a:p>
          </p:txBody>
        </p:sp>
        <p:grpSp>
          <p:nvGrpSpPr>
            <p:cNvPr id="131088" name="Group 16"/>
            <p:cNvGrpSpPr/>
            <p:nvPr/>
          </p:nvGrpSpPr>
          <p:grpSpPr>
            <a:xfrm>
              <a:off x="545" y="0"/>
              <a:ext cx="4344" cy="3271"/>
              <a:chOff x="0" y="0"/>
              <a:chExt cx="4344" cy="3271"/>
            </a:xfrm>
          </p:grpSpPr>
          <p:sp>
            <p:nvSpPr>
              <p:cNvPr id="131089" name="Oval 11"/>
              <p:cNvSpPr/>
              <p:nvPr/>
            </p:nvSpPr>
            <p:spPr>
              <a:xfrm>
                <a:off x="1363" y="1507"/>
                <a:ext cx="1267" cy="404"/>
              </a:xfrm>
              <a:prstGeom prst="ellipse">
                <a:avLst/>
              </a:prstGeom>
              <a:solidFill>
                <a:srgbClr val="FF9900"/>
              </a:solidFill>
              <a:ln w="9525">
                <a:noFill/>
              </a:ln>
            </p:spPr>
            <p:txBody>
              <a:bodyPr lIns="90000" tIns="46800" rIns="90000" bIns="46800" anchor="ctr" anchorCtr="0">
                <a:spAutoFit/>
              </a:bodyPr>
              <a:p>
                <a:pPr algn="ctr"/>
                <a:r>
                  <a:rPr lang="zh-CN" altLang="en-US" sz="2000" b="1" dirty="0">
                    <a:solidFill>
                      <a:srgbClr val="FF0000"/>
                    </a:solidFill>
                    <a:latin typeface="黑体" panose="02010609060101010101" pitchFamily="49" charset="-122"/>
                    <a:ea typeface="黑体" panose="02010609060101010101" pitchFamily="49" charset="-122"/>
                  </a:rPr>
                  <a:t>防护措施</a:t>
                </a:r>
                <a:endParaRPr lang="zh-CN" altLang="en-US" sz="2000" b="1" dirty="0">
                  <a:solidFill>
                    <a:srgbClr val="FF0000"/>
                  </a:solidFill>
                  <a:latin typeface="黑体" panose="02010609060101010101" pitchFamily="49" charset="-122"/>
                  <a:ea typeface="黑体" panose="02010609060101010101" pitchFamily="49" charset="-122"/>
                </a:endParaRPr>
              </a:p>
            </p:txBody>
          </p:sp>
          <p:sp>
            <p:nvSpPr>
              <p:cNvPr id="131090" name="Lock"/>
              <p:cNvSpPr>
                <a:spLocks noEditPoints="1"/>
              </p:cNvSpPr>
              <p:nvPr/>
            </p:nvSpPr>
            <p:spPr>
              <a:xfrm>
                <a:off x="2993" y="0"/>
                <a:ext cx="589" cy="907"/>
              </a:xfrm>
              <a:custGeom>
                <a:avLst/>
                <a:gdLst>
                  <a:gd name="txL" fmla="*/ 733 w 21600"/>
                  <a:gd name="txT" fmla="*/ 9907 h 21600"/>
                  <a:gd name="txR" fmla="*/ 21123 w 21600"/>
                  <a:gd name="txB" fmla="*/ 15337 h 21600"/>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Lst>
                <a:rect l="txL" t="txT" r="txR" b="txB"/>
                <a:pathLst>
                  <a:path w="21600" h="21600">
                    <a:moveTo>
                      <a:pt x="93" y="9606"/>
                    </a:moveTo>
                    <a:lnTo>
                      <a:pt x="2048" y="9606"/>
                    </a:lnTo>
                    <a:lnTo>
                      <a:pt x="2048" y="4713"/>
                    </a:lnTo>
                    <a:lnTo>
                      <a:pt x="2420" y="3818"/>
                    </a:lnTo>
                    <a:lnTo>
                      <a:pt x="2979" y="3028"/>
                    </a:lnTo>
                    <a:lnTo>
                      <a:pt x="3537" y="2446"/>
                    </a:lnTo>
                    <a:lnTo>
                      <a:pt x="3956" y="1998"/>
                    </a:lnTo>
                    <a:lnTo>
                      <a:pt x="4492" y="1581"/>
                    </a:lnTo>
                    <a:lnTo>
                      <a:pt x="5143" y="1238"/>
                    </a:lnTo>
                    <a:lnTo>
                      <a:pt x="5912" y="880"/>
                    </a:lnTo>
                    <a:lnTo>
                      <a:pt x="6587" y="641"/>
                    </a:lnTo>
                    <a:lnTo>
                      <a:pt x="7518" y="372"/>
                    </a:lnTo>
                    <a:lnTo>
                      <a:pt x="8425" y="208"/>
                    </a:lnTo>
                    <a:lnTo>
                      <a:pt x="9496" y="59"/>
                    </a:lnTo>
                    <a:lnTo>
                      <a:pt x="10637" y="14"/>
                    </a:lnTo>
                    <a:lnTo>
                      <a:pt x="11614" y="59"/>
                    </a:lnTo>
                    <a:lnTo>
                      <a:pt x="12382" y="119"/>
                    </a:lnTo>
                    <a:lnTo>
                      <a:pt x="13034" y="253"/>
                    </a:lnTo>
                    <a:lnTo>
                      <a:pt x="13779" y="417"/>
                    </a:lnTo>
                    <a:lnTo>
                      <a:pt x="14500" y="611"/>
                    </a:lnTo>
                    <a:lnTo>
                      <a:pt x="14733" y="686"/>
                    </a:lnTo>
                    <a:lnTo>
                      <a:pt x="14989" y="790"/>
                    </a:lnTo>
                    <a:lnTo>
                      <a:pt x="15175" y="865"/>
                    </a:lnTo>
                    <a:lnTo>
                      <a:pt x="15385" y="954"/>
                    </a:lnTo>
                    <a:lnTo>
                      <a:pt x="15431" y="969"/>
                    </a:lnTo>
                    <a:lnTo>
                      <a:pt x="15594" y="1059"/>
                    </a:lnTo>
                    <a:lnTo>
                      <a:pt x="15757" y="1148"/>
                    </a:lnTo>
                    <a:lnTo>
                      <a:pt x="15920" y="1267"/>
                    </a:lnTo>
                    <a:lnTo>
                      <a:pt x="16106" y="1372"/>
                    </a:lnTo>
                    <a:lnTo>
                      <a:pt x="16665" y="1730"/>
                    </a:lnTo>
                    <a:lnTo>
                      <a:pt x="17014" y="1998"/>
                    </a:lnTo>
                    <a:lnTo>
                      <a:pt x="17480" y="2356"/>
                    </a:lnTo>
                    <a:lnTo>
                      <a:pt x="17852" y="2804"/>
                    </a:lnTo>
                    <a:lnTo>
                      <a:pt x="18178" y="3192"/>
                    </a:lnTo>
                    <a:lnTo>
                      <a:pt x="18527" y="3639"/>
                    </a:lnTo>
                    <a:lnTo>
                      <a:pt x="18806" y="4132"/>
                    </a:lnTo>
                    <a:lnTo>
                      <a:pt x="19086" y="4713"/>
                    </a:lnTo>
                    <a:lnTo>
                      <a:pt x="19272" y="5191"/>
                    </a:lnTo>
                    <a:lnTo>
                      <a:pt x="19295" y="9606"/>
                    </a:lnTo>
                    <a:lnTo>
                      <a:pt x="21600" y="9606"/>
                    </a:lnTo>
                    <a:lnTo>
                      <a:pt x="21600" y="16289"/>
                    </a:lnTo>
                    <a:lnTo>
                      <a:pt x="21413" y="17184"/>
                    </a:lnTo>
                    <a:lnTo>
                      <a:pt x="21041" y="17900"/>
                    </a:lnTo>
                    <a:lnTo>
                      <a:pt x="20668" y="18377"/>
                    </a:lnTo>
                    <a:lnTo>
                      <a:pt x="20343" y="18855"/>
                    </a:lnTo>
                    <a:lnTo>
                      <a:pt x="19924" y="19332"/>
                    </a:lnTo>
                    <a:lnTo>
                      <a:pt x="19388" y="19809"/>
                    </a:lnTo>
                    <a:lnTo>
                      <a:pt x="18806" y="20242"/>
                    </a:lnTo>
                    <a:lnTo>
                      <a:pt x="18062" y="20585"/>
                    </a:lnTo>
                    <a:lnTo>
                      <a:pt x="17270" y="20883"/>
                    </a:lnTo>
                    <a:lnTo>
                      <a:pt x="16525" y="21182"/>
                    </a:lnTo>
                    <a:lnTo>
                      <a:pt x="15548" y="21420"/>
                    </a:lnTo>
                    <a:lnTo>
                      <a:pt x="14803" y="21540"/>
                    </a:lnTo>
                    <a:lnTo>
                      <a:pt x="13662" y="21674"/>
                    </a:lnTo>
                    <a:lnTo>
                      <a:pt x="8379" y="21659"/>
                    </a:lnTo>
                    <a:lnTo>
                      <a:pt x="7168" y="21540"/>
                    </a:lnTo>
                    <a:lnTo>
                      <a:pt x="6098" y="21331"/>
                    </a:lnTo>
                    <a:lnTo>
                      <a:pt x="5050" y="21092"/>
                    </a:lnTo>
                    <a:lnTo>
                      <a:pt x="4003" y="20764"/>
                    </a:lnTo>
                    <a:lnTo>
                      <a:pt x="3258" y="20391"/>
                    </a:lnTo>
                    <a:lnTo>
                      <a:pt x="2769" y="20123"/>
                    </a:lnTo>
                    <a:lnTo>
                      <a:pt x="2281" y="19720"/>
                    </a:lnTo>
                    <a:lnTo>
                      <a:pt x="1862" y="19407"/>
                    </a:lnTo>
                    <a:lnTo>
                      <a:pt x="1489" y="19079"/>
                    </a:lnTo>
                    <a:lnTo>
                      <a:pt x="1070" y="18676"/>
                    </a:lnTo>
                    <a:lnTo>
                      <a:pt x="744" y="18258"/>
                    </a:lnTo>
                    <a:lnTo>
                      <a:pt x="325" y="17661"/>
                    </a:lnTo>
                    <a:lnTo>
                      <a:pt x="162" y="17035"/>
                    </a:lnTo>
                    <a:lnTo>
                      <a:pt x="93" y="16468"/>
                    </a:lnTo>
                    <a:lnTo>
                      <a:pt x="93" y="9606"/>
                    </a:lnTo>
                    <a:close/>
                    <a:moveTo>
                      <a:pt x="6098" y="9591"/>
                    </a:moveTo>
                    <a:lnTo>
                      <a:pt x="6098" y="5220"/>
                    </a:lnTo>
                    <a:lnTo>
                      <a:pt x="6191" y="4907"/>
                    </a:lnTo>
                    <a:lnTo>
                      <a:pt x="6307" y="4639"/>
                    </a:lnTo>
                    <a:lnTo>
                      <a:pt x="6517" y="4370"/>
                    </a:lnTo>
                    <a:lnTo>
                      <a:pt x="6680" y="4087"/>
                    </a:lnTo>
                    <a:lnTo>
                      <a:pt x="6889" y="3878"/>
                    </a:lnTo>
                    <a:lnTo>
                      <a:pt x="7308" y="3520"/>
                    </a:lnTo>
                    <a:lnTo>
                      <a:pt x="7843" y="3281"/>
                    </a:lnTo>
                    <a:lnTo>
                      <a:pt x="8402" y="3013"/>
                    </a:lnTo>
                    <a:lnTo>
                      <a:pt x="9031" y="2834"/>
                    </a:lnTo>
                    <a:lnTo>
                      <a:pt x="9659" y="2700"/>
                    </a:lnTo>
                    <a:lnTo>
                      <a:pt x="10497" y="2625"/>
                    </a:lnTo>
                    <a:lnTo>
                      <a:pt x="11125" y="2655"/>
                    </a:lnTo>
                    <a:lnTo>
                      <a:pt x="11987" y="2789"/>
                    </a:lnTo>
                    <a:lnTo>
                      <a:pt x="12522" y="2893"/>
                    </a:lnTo>
                    <a:lnTo>
                      <a:pt x="13011" y="3028"/>
                    </a:lnTo>
                    <a:lnTo>
                      <a:pt x="13290" y="3192"/>
                    </a:lnTo>
                    <a:lnTo>
                      <a:pt x="13709" y="3371"/>
                    </a:lnTo>
                    <a:lnTo>
                      <a:pt x="13872" y="3505"/>
                    </a:lnTo>
                    <a:lnTo>
                      <a:pt x="14058" y="3639"/>
                    </a:lnTo>
                    <a:lnTo>
                      <a:pt x="14291" y="3788"/>
                    </a:lnTo>
                    <a:lnTo>
                      <a:pt x="14431" y="3953"/>
                    </a:lnTo>
                    <a:lnTo>
                      <a:pt x="14617" y="4102"/>
                    </a:lnTo>
                    <a:lnTo>
                      <a:pt x="14826" y="4311"/>
                    </a:lnTo>
                    <a:lnTo>
                      <a:pt x="14919" y="4534"/>
                    </a:lnTo>
                    <a:lnTo>
                      <a:pt x="15036" y="4773"/>
                    </a:lnTo>
                    <a:lnTo>
                      <a:pt x="15175" y="5027"/>
                    </a:lnTo>
                    <a:lnTo>
                      <a:pt x="15245" y="5220"/>
                    </a:lnTo>
                    <a:lnTo>
                      <a:pt x="15245" y="9591"/>
                    </a:lnTo>
                    <a:lnTo>
                      <a:pt x="6098" y="9591"/>
                    </a:lnTo>
                    <a:close/>
                  </a:path>
                  <a:path w="21600" h="21600">
                    <a:moveTo>
                      <a:pt x="93" y="9606"/>
                    </a:moveTo>
                    <a:lnTo>
                      <a:pt x="21600" y="9606"/>
                    </a:lnTo>
                    <a:lnTo>
                      <a:pt x="93" y="9606"/>
                    </a:lnTo>
                    <a:close/>
                  </a:path>
                  <a:path w="21600" h="21600">
                    <a:moveTo>
                      <a:pt x="11684" y="17109"/>
                    </a:moveTo>
                    <a:lnTo>
                      <a:pt x="12266" y="19317"/>
                    </a:lnTo>
                    <a:lnTo>
                      <a:pt x="9659" y="19317"/>
                    </a:lnTo>
                    <a:lnTo>
                      <a:pt x="10287" y="17124"/>
                    </a:lnTo>
                    <a:lnTo>
                      <a:pt x="10008" y="16975"/>
                    </a:lnTo>
                    <a:lnTo>
                      <a:pt x="9799" y="16722"/>
                    </a:lnTo>
                    <a:lnTo>
                      <a:pt x="9752" y="16408"/>
                    </a:lnTo>
                    <a:lnTo>
                      <a:pt x="9822" y="16170"/>
                    </a:lnTo>
                    <a:lnTo>
                      <a:pt x="10008" y="16006"/>
                    </a:lnTo>
                    <a:lnTo>
                      <a:pt x="10148" y="15871"/>
                    </a:lnTo>
                    <a:lnTo>
                      <a:pt x="10381" y="15782"/>
                    </a:lnTo>
                    <a:lnTo>
                      <a:pt x="10660" y="15692"/>
                    </a:lnTo>
                    <a:lnTo>
                      <a:pt x="11009" y="15677"/>
                    </a:lnTo>
                    <a:lnTo>
                      <a:pt x="11288" y="15722"/>
                    </a:lnTo>
                    <a:lnTo>
                      <a:pt x="11614" y="15782"/>
                    </a:lnTo>
                    <a:lnTo>
                      <a:pt x="11893" y="15946"/>
                    </a:lnTo>
                    <a:lnTo>
                      <a:pt x="12033" y="16080"/>
                    </a:lnTo>
                    <a:lnTo>
                      <a:pt x="12173" y="16229"/>
                    </a:lnTo>
                    <a:lnTo>
                      <a:pt x="12196" y="16408"/>
                    </a:lnTo>
                    <a:lnTo>
                      <a:pt x="12103" y="16722"/>
                    </a:lnTo>
                    <a:lnTo>
                      <a:pt x="11987" y="16856"/>
                    </a:lnTo>
                    <a:lnTo>
                      <a:pt x="11847" y="16975"/>
                    </a:lnTo>
                    <a:lnTo>
                      <a:pt x="11684" y="17109"/>
                    </a:lnTo>
                  </a:path>
                </a:pathLst>
              </a:custGeom>
              <a:solidFill>
                <a:srgbClr val="FF9900">
                  <a:alpha val="100000"/>
                </a:srgbClr>
              </a:solidFill>
              <a:ln w="38100" cap="flat" cmpd="sng">
                <a:solidFill>
                  <a:srgbClr val="000000">
                    <a:alpha val="100000"/>
                  </a:srgbClr>
                </a:solidFill>
                <a:prstDash val="solid"/>
                <a:round/>
                <a:headEnd type="none" w="med" len="med"/>
                <a:tailEnd type="none" w="med" len="med"/>
              </a:ln>
            </p:spPr>
            <p:txBody>
              <a:bodyPr/>
              <a:p>
                <a:endParaRPr lang="zh-CN" altLang="en-US"/>
              </a:p>
            </p:txBody>
          </p:sp>
          <p:sp>
            <p:nvSpPr>
              <p:cNvPr id="131091" name="Firewall"/>
              <p:cNvSpPr>
                <a:spLocks noEditPoints="1"/>
              </p:cNvSpPr>
              <p:nvPr/>
            </p:nvSpPr>
            <p:spPr>
              <a:xfrm>
                <a:off x="907" y="363"/>
                <a:ext cx="635" cy="570"/>
              </a:xfrm>
              <a:custGeom>
                <a:avLst/>
                <a:gdLst>
                  <a:gd name="txL" fmla="*/ 748 w 21600"/>
                  <a:gd name="txT" fmla="*/ 22472 h 21600"/>
                  <a:gd name="txR" fmla="*/ 21056 w 21600"/>
                  <a:gd name="txB" fmla="*/ 32286 h 21600"/>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Lst>
                <a:rect l="txL" t="txT" r="txR" b="txB"/>
                <a:pathLst>
                  <a:path w="21600" h="21600">
                    <a:moveTo>
                      <a:pt x="540" y="4628"/>
                    </a:moveTo>
                    <a:lnTo>
                      <a:pt x="0" y="4628"/>
                    </a:lnTo>
                    <a:lnTo>
                      <a:pt x="0" y="0"/>
                    </a:lnTo>
                    <a:lnTo>
                      <a:pt x="21600" y="0"/>
                    </a:lnTo>
                    <a:lnTo>
                      <a:pt x="21600" y="4628"/>
                    </a:lnTo>
                    <a:lnTo>
                      <a:pt x="21060" y="4628"/>
                    </a:lnTo>
                    <a:lnTo>
                      <a:pt x="21060" y="21600"/>
                    </a:lnTo>
                    <a:lnTo>
                      <a:pt x="540" y="21600"/>
                    </a:lnTo>
                    <a:lnTo>
                      <a:pt x="540" y="4628"/>
                    </a:lnTo>
                    <a:close/>
                  </a:path>
                  <a:path w="21600" h="21600">
                    <a:moveTo>
                      <a:pt x="540" y="4628"/>
                    </a:moveTo>
                    <a:lnTo>
                      <a:pt x="540" y="6171"/>
                    </a:lnTo>
                    <a:lnTo>
                      <a:pt x="2700" y="6171"/>
                    </a:lnTo>
                    <a:lnTo>
                      <a:pt x="2700" y="4628"/>
                    </a:lnTo>
                    <a:lnTo>
                      <a:pt x="540" y="4628"/>
                    </a:lnTo>
                    <a:close/>
                  </a:path>
                  <a:path w="21600" h="21600">
                    <a:moveTo>
                      <a:pt x="2700" y="4628"/>
                    </a:moveTo>
                    <a:lnTo>
                      <a:pt x="2700" y="6171"/>
                    </a:lnTo>
                    <a:lnTo>
                      <a:pt x="4860" y="6171"/>
                    </a:lnTo>
                    <a:lnTo>
                      <a:pt x="4860" y="4628"/>
                    </a:lnTo>
                    <a:lnTo>
                      <a:pt x="2700" y="4628"/>
                    </a:lnTo>
                    <a:close/>
                  </a:path>
                  <a:path w="21600" h="21600">
                    <a:moveTo>
                      <a:pt x="4860" y="4628"/>
                    </a:moveTo>
                    <a:lnTo>
                      <a:pt x="4860" y="6171"/>
                    </a:lnTo>
                    <a:lnTo>
                      <a:pt x="7020" y="6171"/>
                    </a:lnTo>
                    <a:lnTo>
                      <a:pt x="7020" y="4628"/>
                    </a:lnTo>
                    <a:lnTo>
                      <a:pt x="4860" y="4628"/>
                    </a:lnTo>
                    <a:close/>
                  </a:path>
                  <a:path w="21600" h="21600">
                    <a:moveTo>
                      <a:pt x="7020" y="4628"/>
                    </a:moveTo>
                    <a:lnTo>
                      <a:pt x="7020" y="6171"/>
                    </a:lnTo>
                    <a:lnTo>
                      <a:pt x="9180" y="6171"/>
                    </a:lnTo>
                    <a:lnTo>
                      <a:pt x="9180" y="4628"/>
                    </a:lnTo>
                    <a:lnTo>
                      <a:pt x="7020" y="4628"/>
                    </a:lnTo>
                    <a:close/>
                  </a:path>
                  <a:path w="21600" h="21600">
                    <a:moveTo>
                      <a:pt x="9180" y="4628"/>
                    </a:moveTo>
                    <a:lnTo>
                      <a:pt x="9180" y="6171"/>
                    </a:lnTo>
                    <a:lnTo>
                      <a:pt x="11340" y="6171"/>
                    </a:lnTo>
                    <a:lnTo>
                      <a:pt x="11340" y="4628"/>
                    </a:lnTo>
                    <a:lnTo>
                      <a:pt x="9180" y="4628"/>
                    </a:lnTo>
                    <a:close/>
                  </a:path>
                  <a:path w="21600" h="21600">
                    <a:moveTo>
                      <a:pt x="11340" y="4628"/>
                    </a:moveTo>
                    <a:lnTo>
                      <a:pt x="11340" y="6171"/>
                    </a:lnTo>
                    <a:lnTo>
                      <a:pt x="13500" y="6171"/>
                    </a:lnTo>
                    <a:lnTo>
                      <a:pt x="13500" y="4628"/>
                    </a:lnTo>
                    <a:lnTo>
                      <a:pt x="11340" y="4628"/>
                    </a:lnTo>
                    <a:close/>
                  </a:path>
                  <a:path w="21600" h="21600">
                    <a:moveTo>
                      <a:pt x="13500" y="4628"/>
                    </a:moveTo>
                    <a:lnTo>
                      <a:pt x="13500" y="6171"/>
                    </a:lnTo>
                    <a:lnTo>
                      <a:pt x="15660" y="6171"/>
                    </a:lnTo>
                    <a:lnTo>
                      <a:pt x="15660" y="4628"/>
                    </a:lnTo>
                    <a:lnTo>
                      <a:pt x="13500" y="4628"/>
                    </a:lnTo>
                    <a:close/>
                  </a:path>
                  <a:path w="21600" h="21600">
                    <a:moveTo>
                      <a:pt x="15660" y="4628"/>
                    </a:moveTo>
                    <a:lnTo>
                      <a:pt x="15660" y="6171"/>
                    </a:lnTo>
                    <a:lnTo>
                      <a:pt x="17820" y="6171"/>
                    </a:lnTo>
                    <a:lnTo>
                      <a:pt x="17820" y="4628"/>
                    </a:lnTo>
                    <a:lnTo>
                      <a:pt x="15660" y="4628"/>
                    </a:lnTo>
                    <a:close/>
                  </a:path>
                  <a:path w="21600" h="21600">
                    <a:moveTo>
                      <a:pt x="17820" y="4628"/>
                    </a:moveTo>
                    <a:lnTo>
                      <a:pt x="17820" y="6171"/>
                    </a:lnTo>
                    <a:lnTo>
                      <a:pt x="19980" y="6171"/>
                    </a:lnTo>
                    <a:lnTo>
                      <a:pt x="19980" y="4628"/>
                    </a:lnTo>
                    <a:lnTo>
                      <a:pt x="17820" y="4628"/>
                    </a:lnTo>
                    <a:close/>
                  </a:path>
                  <a:path w="21600" h="21600">
                    <a:moveTo>
                      <a:pt x="1620" y="6171"/>
                    </a:moveTo>
                    <a:lnTo>
                      <a:pt x="1620" y="7714"/>
                    </a:lnTo>
                    <a:lnTo>
                      <a:pt x="3779" y="7714"/>
                    </a:lnTo>
                    <a:lnTo>
                      <a:pt x="3779" y="6171"/>
                    </a:lnTo>
                    <a:lnTo>
                      <a:pt x="1620" y="6171"/>
                    </a:lnTo>
                    <a:close/>
                  </a:path>
                  <a:path w="21600" h="21600">
                    <a:moveTo>
                      <a:pt x="3779" y="6171"/>
                    </a:moveTo>
                    <a:lnTo>
                      <a:pt x="3779" y="7714"/>
                    </a:lnTo>
                    <a:lnTo>
                      <a:pt x="5940" y="7714"/>
                    </a:lnTo>
                    <a:lnTo>
                      <a:pt x="5940" y="6171"/>
                    </a:lnTo>
                    <a:lnTo>
                      <a:pt x="3779" y="6171"/>
                    </a:lnTo>
                    <a:close/>
                  </a:path>
                  <a:path w="21600" h="21600">
                    <a:moveTo>
                      <a:pt x="5940" y="6171"/>
                    </a:moveTo>
                    <a:lnTo>
                      <a:pt x="5940" y="7714"/>
                    </a:lnTo>
                    <a:lnTo>
                      <a:pt x="8100" y="7714"/>
                    </a:lnTo>
                    <a:lnTo>
                      <a:pt x="8100" y="6171"/>
                    </a:lnTo>
                    <a:lnTo>
                      <a:pt x="5940" y="6171"/>
                    </a:lnTo>
                    <a:close/>
                  </a:path>
                  <a:path w="21600" h="21600">
                    <a:moveTo>
                      <a:pt x="8100" y="6171"/>
                    </a:moveTo>
                    <a:lnTo>
                      <a:pt x="8100" y="7714"/>
                    </a:lnTo>
                    <a:lnTo>
                      <a:pt x="10260" y="7714"/>
                    </a:lnTo>
                    <a:lnTo>
                      <a:pt x="10260" y="6171"/>
                    </a:lnTo>
                    <a:lnTo>
                      <a:pt x="8100" y="6171"/>
                    </a:lnTo>
                    <a:close/>
                  </a:path>
                  <a:path w="21600" h="21600">
                    <a:moveTo>
                      <a:pt x="10260" y="6171"/>
                    </a:moveTo>
                    <a:lnTo>
                      <a:pt x="10260" y="7714"/>
                    </a:lnTo>
                    <a:lnTo>
                      <a:pt x="12419" y="7714"/>
                    </a:lnTo>
                    <a:lnTo>
                      <a:pt x="12419" y="6171"/>
                    </a:lnTo>
                    <a:lnTo>
                      <a:pt x="10260" y="6171"/>
                    </a:lnTo>
                    <a:close/>
                  </a:path>
                  <a:path w="21600" h="21600">
                    <a:moveTo>
                      <a:pt x="12419" y="6171"/>
                    </a:moveTo>
                    <a:lnTo>
                      <a:pt x="12419" y="7714"/>
                    </a:lnTo>
                    <a:lnTo>
                      <a:pt x="14580" y="7714"/>
                    </a:lnTo>
                    <a:lnTo>
                      <a:pt x="14580" y="6171"/>
                    </a:lnTo>
                    <a:lnTo>
                      <a:pt x="12419" y="6171"/>
                    </a:lnTo>
                    <a:close/>
                  </a:path>
                  <a:path w="21600" h="21600">
                    <a:moveTo>
                      <a:pt x="14580" y="6171"/>
                    </a:moveTo>
                    <a:lnTo>
                      <a:pt x="14580" y="7714"/>
                    </a:lnTo>
                    <a:lnTo>
                      <a:pt x="16740" y="7714"/>
                    </a:lnTo>
                    <a:lnTo>
                      <a:pt x="16740" y="6171"/>
                    </a:lnTo>
                    <a:lnTo>
                      <a:pt x="14580" y="6171"/>
                    </a:lnTo>
                    <a:close/>
                  </a:path>
                  <a:path w="21600" h="21600">
                    <a:moveTo>
                      <a:pt x="16740" y="6171"/>
                    </a:moveTo>
                    <a:lnTo>
                      <a:pt x="16740" y="7714"/>
                    </a:lnTo>
                    <a:lnTo>
                      <a:pt x="18900" y="7714"/>
                    </a:lnTo>
                    <a:lnTo>
                      <a:pt x="18900" y="6171"/>
                    </a:lnTo>
                    <a:lnTo>
                      <a:pt x="16740" y="6171"/>
                    </a:lnTo>
                    <a:close/>
                  </a:path>
                  <a:path w="21600" h="21600">
                    <a:moveTo>
                      <a:pt x="18900" y="6171"/>
                    </a:moveTo>
                    <a:lnTo>
                      <a:pt x="18900" y="7714"/>
                    </a:lnTo>
                    <a:lnTo>
                      <a:pt x="21060" y="7714"/>
                    </a:lnTo>
                    <a:lnTo>
                      <a:pt x="21060" y="6171"/>
                    </a:lnTo>
                    <a:lnTo>
                      <a:pt x="18900" y="6171"/>
                    </a:lnTo>
                    <a:close/>
                  </a:path>
                  <a:path w="21600" h="21600">
                    <a:moveTo>
                      <a:pt x="540" y="7714"/>
                    </a:moveTo>
                    <a:lnTo>
                      <a:pt x="540" y="9257"/>
                    </a:lnTo>
                    <a:lnTo>
                      <a:pt x="2700" y="9257"/>
                    </a:lnTo>
                    <a:lnTo>
                      <a:pt x="2700" y="7714"/>
                    </a:lnTo>
                    <a:lnTo>
                      <a:pt x="540" y="7714"/>
                    </a:lnTo>
                    <a:close/>
                  </a:path>
                  <a:path w="21600" h="21600">
                    <a:moveTo>
                      <a:pt x="2700" y="7714"/>
                    </a:moveTo>
                    <a:lnTo>
                      <a:pt x="2700" y="9257"/>
                    </a:lnTo>
                    <a:lnTo>
                      <a:pt x="4860" y="9257"/>
                    </a:lnTo>
                    <a:lnTo>
                      <a:pt x="4860" y="7714"/>
                    </a:lnTo>
                    <a:lnTo>
                      <a:pt x="2700" y="7714"/>
                    </a:lnTo>
                    <a:close/>
                  </a:path>
                  <a:path w="21600" h="21600">
                    <a:moveTo>
                      <a:pt x="4860" y="7714"/>
                    </a:moveTo>
                    <a:lnTo>
                      <a:pt x="4860" y="9257"/>
                    </a:lnTo>
                    <a:lnTo>
                      <a:pt x="7020" y="9257"/>
                    </a:lnTo>
                    <a:lnTo>
                      <a:pt x="7020" y="7714"/>
                    </a:lnTo>
                    <a:lnTo>
                      <a:pt x="4860" y="7714"/>
                    </a:lnTo>
                    <a:close/>
                  </a:path>
                  <a:path w="21600" h="21600">
                    <a:moveTo>
                      <a:pt x="7020" y="7714"/>
                    </a:moveTo>
                    <a:lnTo>
                      <a:pt x="7020" y="9257"/>
                    </a:lnTo>
                    <a:lnTo>
                      <a:pt x="9180" y="9257"/>
                    </a:lnTo>
                    <a:lnTo>
                      <a:pt x="9180" y="7714"/>
                    </a:lnTo>
                    <a:lnTo>
                      <a:pt x="7020" y="7714"/>
                    </a:lnTo>
                    <a:close/>
                  </a:path>
                  <a:path w="21600" h="21600">
                    <a:moveTo>
                      <a:pt x="9180" y="7714"/>
                    </a:moveTo>
                    <a:lnTo>
                      <a:pt x="9180" y="9257"/>
                    </a:lnTo>
                    <a:lnTo>
                      <a:pt x="11340" y="9257"/>
                    </a:lnTo>
                    <a:lnTo>
                      <a:pt x="11340" y="7714"/>
                    </a:lnTo>
                    <a:lnTo>
                      <a:pt x="9180" y="7714"/>
                    </a:lnTo>
                    <a:close/>
                  </a:path>
                  <a:path w="21600" h="21600">
                    <a:moveTo>
                      <a:pt x="11340" y="7714"/>
                    </a:moveTo>
                    <a:lnTo>
                      <a:pt x="11340" y="9257"/>
                    </a:lnTo>
                    <a:lnTo>
                      <a:pt x="13500" y="9257"/>
                    </a:lnTo>
                    <a:lnTo>
                      <a:pt x="13500" y="7714"/>
                    </a:lnTo>
                    <a:lnTo>
                      <a:pt x="11340" y="7714"/>
                    </a:lnTo>
                    <a:close/>
                  </a:path>
                  <a:path w="21600" h="21600">
                    <a:moveTo>
                      <a:pt x="13500" y="7714"/>
                    </a:moveTo>
                    <a:lnTo>
                      <a:pt x="13500" y="9257"/>
                    </a:lnTo>
                    <a:lnTo>
                      <a:pt x="15660" y="9257"/>
                    </a:lnTo>
                    <a:lnTo>
                      <a:pt x="15660" y="7714"/>
                    </a:lnTo>
                    <a:lnTo>
                      <a:pt x="13500" y="7714"/>
                    </a:lnTo>
                    <a:close/>
                  </a:path>
                  <a:path w="21600" h="21600">
                    <a:moveTo>
                      <a:pt x="15660" y="7714"/>
                    </a:moveTo>
                    <a:lnTo>
                      <a:pt x="15660" y="9257"/>
                    </a:lnTo>
                    <a:lnTo>
                      <a:pt x="17820" y="9257"/>
                    </a:lnTo>
                    <a:lnTo>
                      <a:pt x="17820" y="7714"/>
                    </a:lnTo>
                    <a:lnTo>
                      <a:pt x="15660" y="7714"/>
                    </a:lnTo>
                    <a:close/>
                  </a:path>
                  <a:path w="21600" h="21600">
                    <a:moveTo>
                      <a:pt x="17820" y="7714"/>
                    </a:moveTo>
                    <a:lnTo>
                      <a:pt x="17820" y="9257"/>
                    </a:lnTo>
                    <a:lnTo>
                      <a:pt x="19980" y="9257"/>
                    </a:lnTo>
                    <a:lnTo>
                      <a:pt x="19980" y="7714"/>
                    </a:lnTo>
                    <a:lnTo>
                      <a:pt x="17820" y="7714"/>
                    </a:lnTo>
                    <a:close/>
                  </a:path>
                  <a:path w="21600" h="21600">
                    <a:moveTo>
                      <a:pt x="1620" y="9257"/>
                    </a:moveTo>
                    <a:lnTo>
                      <a:pt x="1620" y="10800"/>
                    </a:lnTo>
                    <a:lnTo>
                      <a:pt x="3779" y="10800"/>
                    </a:lnTo>
                    <a:lnTo>
                      <a:pt x="3779" y="9257"/>
                    </a:lnTo>
                    <a:lnTo>
                      <a:pt x="1620" y="9257"/>
                    </a:lnTo>
                    <a:close/>
                  </a:path>
                  <a:path w="21600" h="21600">
                    <a:moveTo>
                      <a:pt x="3779" y="9257"/>
                    </a:moveTo>
                    <a:lnTo>
                      <a:pt x="3779" y="10800"/>
                    </a:lnTo>
                    <a:lnTo>
                      <a:pt x="5940" y="10800"/>
                    </a:lnTo>
                    <a:lnTo>
                      <a:pt x="5940" y="9257"/>
                    </a:lnTo>
                    <a:lnTo>
                      <a:pt x="3779" y="9257"/>
                    </a:lnTo>
                    <a:close/>
                  </a:path>
                  <a:path w="21600" h="21600">
                    <a:moveTo>
                      <a:pt x="5940" y="9257"/>
                    </a:moveTo>
                    <a:lnTo>
                      <a:pt x="5940" y="10800"/>
                    </a:lnTo>
                    <a:lnTo>
                      <a:pt x="8100" y="10800"/>
                    </a:lnTo>
                    <a:lnTo>
                      <a:pt x="8100" y="9257"/>
                    </a:lnTo>
                    <a:lnTo>
                      <a:pt x="5940" y="9257"/>
                    </a:lnTo>
                    <a:close/>
                  </a:path>
                  <a:path w="21600" h="21600">
                    <a:moveTo>
                      <a:pt x="8100" y="9257"/>
                    </a:moveTo>
                    <a:lnTo>
                      <a:pt x="8100" y="10800"/>
                    </a:lnTo>
                    <a:lnTo>
                      <a:pt x="10260" y="10800"/>
                    </a:lnTo>
                    <a:lnTo>
                      <a:pt x="10260" y="9257"/>
                    </a:lnTo>
                    <a:lnTo>
                      <a:pt x="8100" y="9257"/>
                    </a:lnTo>
                    <a:close/>
                  </a:path>
                  <a:path w="21600" h="21600">
                    <a:moveTo>
                      <a:pt x="10260" y="9257"/>
                    </a:moveTo>
                    <a:lnTo>
                      <a:pt x="10260" y="10800"/>
                    </a:lnTo>
                    <a:lnTo>
                      <a:pt x="12419" y="10800"/>
                    </a:lnTo>
                    <a:lnTo>
                      <a:pt x="12419" y="9257"/>
                    </a:lnTo>
                    <a:lnTo>
                      <a:pt x="10260" y="9257"/>
                    </a:lnTo>
                    <a:close/>
                  </a:path>
                  <a:path w="21600" h="21600">
                    <a:moveTo>
                      <a:pt x="12419" y="9257"/>
                    </a:moveTo>
                    <a:lnTo>
                      <a:pt x="12419" y="10800"/>
                    </a:lnTo>
                    <a:lnTo>
                      <a:pt x="14580" y="10800"/>
                    </a:lnTo>
                    <a:lnTo>
                      <a:pt x="14580" y="9257"/>
                    </a:lnTo>
                    <a:lnTo>
                      <a:pt x="12419" y="9257"/>
                    </a:lnTo>
                    <a:close/>
                  </a:path>
                  <a:path w="21600" h="21600">
                    <a:moveTo>
                      <a:pt x="14580" y="9257"/>
                    </a:moveTo>
                    <a:lnTo>
                      <a:pt x="14580" y="10800"/>
                    </a:lnTo>
                    <a:lnTo>
                      <a:pt x="16740" y="10800"/>
                    </a:lnTo>
                    <a:lnTo>
                      <a:pt x="16740" y="9257"/>
                    </a:lnTo>
                    <a:lnTo>
                      <a:pt x="14580" y="9257"/>
                    </a:lnTo>
                    <a:close/>
                  </a:path>
                  <a:path w="21600" h="21600">
                    <a:moveTo>
                      <a:pt x="16740" y="9257"/>
                    </a:moveTo>
                    <a:lnTo>
                      <a:pt x="16740" y="10800"/>
                    </a:lnTo>
                    <a:lnTo>
                      <a:pt x="18900" y="10800"/>
                    </a:lnTo>
                    <a:lnTo>
                      <a:pt x="18900" y="9257"/>
                    </a:lnTo>
                    <a:lnTo>
                      <a:pt x="16740" y="9257"/>
                    </a:lnTo>
                    <a:close/>
                  </a:path>
                  <a:path w="21600" h="21600">
                    <a:moveTo>
                      <a:pt x="18900" y="9257"/>
                    </a:moveTo>
                    <a:lnTo>
                      <a:pt x="18900" y="10800"/>
                    </a:lnTo>
                    <a:lnTo>
                      <a:pt x="21060" y="10800"/>
                    </a:lnTo>
                    <a:lnTo>
                      <a:pt x="21060" y="9257"/>
                    </a:lnTo>
                    <a:lnTo>
                      <a:pt x="18900" y="9257"/>
                    </a:lnTo>
                    <a:close/>
                  </a:path>
                  <a:path w="21600" h="21600">
                    <a:moveTo>
                      <a:pt x="540" y="10800"/>
                    </a:moveTo>
                    <a:lnTo>
                      <a:pt x="540" y="12342"/>
                    </a:lnTo>
                    <a:lnTo>
                      <a:pt x="2700" y="12342"/>
                    </a:lnTo>
                    <a:lnTo>
                      <a:pt x="2700" y="10800"/>
                    </a:lnTo>
                    <a:lnTo>
                      <a:pt x="540" y="10800"/>
                    </a:lnTo>
                    <a:close/>
                  </a:path>
                  <a:path w="21600" h="21600">
                    <a:moveTo>
                      <a:pt x="2700" y="10800"/>
                    </a:moveTo>
                    <a:lnTo>
                      <a:pt x="2700" y="12342"/>
                    </a:lnTo>
                    <a:lnTo>
                      <a:pt x="4860" y="12342"/>
                    </a:lnTo>
                    <a:lnTo>
                      <a:pt x="4860" y="10800"/>
                    </a:lnTo>
                    <a:lnTo>
                      <a:pt x="2700" y="10800"/>
                    </a:lnTo>
                    <a:close/>
                  </a:path>
                  <a:path w="21600" h="21600">
                    <a:moveTo>
                      <a:pt x="4860" y="10800"/>
                    </a:moveTo>
                    <a:lnTo>
                      <a:pt x="4860" y="12342"/>
                    </a:lnTo>
                    <a:lnTo>
                      <a:pt x="7020" y="12342"/>
                    </a:lnTo>
                    <a:lnTo>
                      <a:pt x="7020" y="10800"/>
                    </a:lnTo>
                    <a:lnTo>
                      <a:pt x="4860" y="10800"/>
                    </a:lnTo>
                    <a:close/>
                  </a:path>
                  <a:path w="21600" h="21600">
                    <a:moveTo>
                      <a:pt x="7020" y="10800"/>
                    </a:moveTo>
                    <a:lnTo>
                      <a:pt x="7020" y="12342"/>
                    </a:lnTo>
                    <a:lnTo>
                      <a:pt x="9180" y="12342"/>
                    </a:lnTo>
                    <a:lnTo>
                      <a:pt x="9180" y="10800"/>
                    </a:lnTo>
                    <a:lnTo>
                      <a:pt x="7020" y="10800"/>
                    </a:lnTo>
                    <a:close/>
                  </a:path>
                  <a:path w="21600" h="21600">
                    <a:moveTo>
                      <a:pt x="9180" y="10800"/>
                    </a:moveTo>
                    <a:lnTo>
                      <a:pt x="9180" y="12342"/>
                    </a:lnTo>
                    <a:lnTo>
                      <a:pt x="11340" y="12342"/>
                    </a:lnTo>
                    <a:lnTo>
                      <a:pt x="11340" y="10800"/>
                    </a:lnTo>
                    <a:lnTo>
                      <a:pt x="9180" y="10800"/>
                    </a:lnTo>
                    <a:close/>
                  </a:path>
                  <a:path w="21600" h="21600">
                    <a:moveTo>
                      <a:pt x="11340" y="10800"/>
                    </a:moveTo>
                    <a:lnTo>
                      <a:pt x="11340" y="12342"/>
                    </a:lnTo>
                    <a:lnTo>
                      <a:pt x="13500" y="12342"/>
                    </a:lnTo>
                    <a:lnTo>
                      <a:pt x="13500" y="10800"/>
                    </a:lnTo>
                    <a:lnTo>
                      <a:pt x="11340" y="10800"/>
                    </a:lnTo>
                    <a:close/>
                  </a:path>
                  <a:path w="21600" h="21600">
                    <a:moveTo>
                      <a:pt x="13500" y="10800"/>
                    </a:moveTo>
                    <a:lnTo>
                      <a:pt x="13500" y="12342"/>
                    </a:lnTo>
                    <a:lnTo>
                      <a:pt x="15660" y="12342"/>
                    </a:lnTo>
                    <a:lnTo>
                      <a:pt x="15660" y="10800"/>
                    </a:lnTo>
                    <a:lnTo>
                      <a:pt x="13500" y="10800"/>
                    </a:lnTo>
                    <a:close/>
                  </a:path>
                  <a:path w="21600" h="21600">
                    <a:moveTo>
                      <a:pt x="15660" y="10800"/>
                    </a:moveTo>
                    <a:lnTo>
                      <a:pt x="15660" y="12342"/>
                    </a:lnTo>
                    <a:lnTo>
                      <a:pt x="17820" y="12342"/>
                    </a:lnTo>
                    <a:lnTo>
                      <a:pt x="17820" y="10800"/>
                    </a:lnTo>
                    <a:lnTo>
                      <a:pt x="15660" y="10800"/>
                    </a:lnTo>
                    <a:close/>
                  </a:path>
                  <a:path w="21600" h="21600">
                    <a:moveTo>
                      <a:pt x="17820" y="10800"/>
                    </a:moveTo>
                    <a:lnTo>
                      <a:pt x="17820" y="12342"/>
                    </a:lnTo>
                    <a:lnTo>
                      <a:pt x="19980" y="12342"/>
                    </a:lnTo>
                    <a:lnTo>
                      <a:pt x="19980" y="10800"/>
                    </a:lnTo>
                    <a:lnTo>
                      <a:pt x="17820" y="10800"/>
                    </a:lnTo>
                    <a:close/>
                  </a:path>
                  <a:path w="21600" h="21600">
                    <a:moveTo>
                      <a:pt x="1620" y="12342"/>
                    </a:moveTo>
                    <a:lnTo>
                      <a:pt x="1620" y="13885"/>
                    </a:lnTo>
                    <a:lnTo>
                      <a:pt x="3779" y="13885"/>
                    </a:lnTo>
                    <a:lnTo>
                      <a:pt x="3779" y="12342"/>
                    </a:lnTo>
                    <a:lnTo>
                      <a:pt x="1620" y="12342"/>
                    </a:lnTo>
                    <a:close/>
                  </a:path>
                  <a:path w="21600" h="21600">
                    <a:moveTo>
                      <a:pt x="3779" y="12342"/>
                    </a:moveTo>
                    <a:lnTo>
                      <a:pt x="3779" y="13885"/>
                    </a:lnTo>
                    <a:lnTo>
                      <a:pt x="5940" y="13885"/>
                    </a:lnTo>
                    <a:lnTo>
                      <a:pt x="5940" y="12342"/>
                    </a:lnTo>
                    <a:lnTo>
                      <a:pt x="3779" y="12342"/>
                    </a:lnTo>
                    <a:close/>
                  </a:path>
                  <a:path w="21600" h="21600">
                    <a:moveTo>
                      <a:pt x="5940" y="12342"/>
                    </a:moveTo>
                    <a:lnTo>
                      <a:pt x="5940" y="13885"/>
                    </a:lnTo>
                    <a:lnTo>
                      <a:pt x="8100" y="13885"/>
                    </a:lnTo>
                    <a:lnTo>
                      <a:pt x="8100" y="12342"/>
                    </a:lnTo>
                    <a:lnTo>
                      <a:pt x="5940" y="12342"/>
                    </a:lnTo>
                    <a:close/>
                  </a:path>
                  <a:path w="21600" h="21600">
                    <a:moveTo>
                      <a:pt x="8100" y="12342"/>
                    </a:moveTo>
                    <a:lnTo>
                      <a:pt x="8100" y="13885"/>
                    </a:lnTo>
                    <a:lnTo>
                      <a:pt x="10260" y="13885"/>
                    </a:lnTo>
                    <a:lnTo>
                      <a:pt x="10260" y="12342"/>
                    </a:lnTo>
                    <a:lnTo>
                      <a:pt x="8100" y="12342"/>
                    </a:lnTo>
                    <a:close/>
                  </a:path>
                  <a:path w="21600" h="21600">
                    <a:moveTo>
                      <a:pt x="10260" y="12342"/>
                    </a:moveTo>
                    <a:lnTo>
                      <a:pt x="10260" y="13885"/>
                    </a:lnTo>
                    <a:lnTo>
                      <a:pt x="12419" y="13885"/>
                    </a:lnTo>
                    <a:lnTo>
                      <a:pt x="12419" y="12342"/>
                    </a:lnTo>
                    <a:lnTo>
                      <a:pt x="10260" y="12342"/>
                    </a:lnTo>
                    <a:close/>
                  </a:path>
                  <a:path w="21600" h="21600">
                    <a:moveTo>
                      <a:pt x="12419" y="12342"/>
                    </a:moveTo>
                    <a:lnTo>
                      <a:pt x="12419" y="13885"/>
                    </a:lnTo>
                    <a:lnTo>
                      <a:pt x="14580" y="13885"/>
                    </a:lnTo>
                    <a:lnTo>
                      <a:pt x="14580" y="12342"/>
                    </a:lnTo>
                    <a:lnTo>
                      <a:pt x="12419" y="12342"/>
                    </a:lnTo>
                    <a:close/>
                  </a:path>
                  <a:path w="21600" h="21600">
                    <a:moveTo>
                      <a:pt x="14580" y="12342"/>
                    </a:moveTo>
                    <a:lnTo>
                      <a:pt x="14580" y="13885"/>
                    </a:lnTo>
                    <a:lnTo>
                      <a:pt x="16740" y="13885"/>
                    </a:lnTo>
                    <a:lnTo>
                      <a:pt x="16740" y="12342"/>
                    </a:lnTo>
                    <a:lnTo>
                      <a:pt x="14580" y="12342"/>
                    </a:lnTo>
                    <a:close/>
                  </a:path>
                  <a:path w="21600" h="21600">
                    <a:moveTo>
                      <a:pt x="16740" y="12342"/>
                    </a:moveTo>
                    <a:lnTo>
                      <a:pt x="16740" y="13885"/>
                    </a:lnTo>
                    <a:lnTo>
                      <a:pt x="18900" y="13885"/>
                    </a:lnTo>
                    <a:lnTo>
                      <a:pt x="18900" y="12342"/>
                    </a:lnTo>
                    <a:lnTo>
                      <a:pt x="16740" y="12342"/>
                    </a:lnTo>
                    <a:close/>
                  </a:path>
                  <a:path w="21600" h="21600">
                    <a:moveTo>
                      <a:pt x="18900" y="12342"/>
                    </a:moveTo>
                    <a:lnTo>
                      <a:pt x="18900" y="13885"/>
                    </a:lnTo>
                    <a:lnTo>
                      <a:pt x="21060" y="13885"/>
                    </a:lnTo>
                    <a:lnTo>
                      <a:pt x="21060" y="12342"/>
                    </a:lnTo>
                    <a:lnTo>
                      <a:pt x="18900" y="12342"/>
                    </a:lnTo>
                    <a:close/>
                  </a:path>
                  <a:path w="21600" h="21600">
                    <a:moveTo>
                      <a:pt x="540" y="13885"/>
                    </a:moveTo>
                    <a:lnTo>
                      <a:pt x="540" y="15428"/>
                    </a:lnTo>
                    <a:lnTo>
                      <a:pt x="2700" y="15428"/>
                    </a:lnTo>
                    <a:lnTo>
                      <a:pt x="2700" y="13885"/>
                    </a:lnTo>
                    <a:lnTo>
                      <a:pt x="540" y="13885"/>
                    </a:lnTo>
                    <a:close/>
                  </a:path>
                  <a:path w="21600" h="21600">
                    <a:moveTo>
                      <a:pt x="2700" y="13885"/>
                    </a:moveTo>
                    <a:lnTo>
                      <a:pt x="2700" y="15428"/>
                    </a:lnTo>
                    <a:lnTo>
                      <a:pt x="4860" y="15428"/>
                    </a:lnTo>
                    <a:lnTo>
                      <a:pt x="4860" y="13885"/>
                    </a:lnTo>
                    <a:lnTo>
                      <a:pt x="2700" y="13885"/>
                    </a:lnTo>
                    <a:close/>
                  </a:path>
                  <a:path w="21600" h="21600">
                    <a:moveTo>
                      <a:pt x="4860" y="13885"/>
                    </a:moveTo>
                    <a:lnTo>
                      <a:pt x="4860" y="15428"/>
                    </a:lnTo>
                    <a:lnTo>
                      <a:pt x="7020" y="15428"/>
                    </a:lnTo>
                    <a:lnTo>
                      <a:pt x="7020" y="13885"/>
                    </a:lnTo>
                    <a:lnTo>
                      <a:pt x="4860" y="13885"/>
                    </a:lnTo>
                    <a:close/>
                  </a:path>
                  <a:path w="21600" h="21600">
                    <a:moveTo>
                      <a:pt x="7020" y="13885"/>
                    </a:moveTo>
                    <a:lnTo>
                      <a:pt x="7020" y="15428"/>
                    </a:lnTo>
                    <a:lnTo>
                      <a:pt x="9180" y="15428"/>
                    </a:lnTo>
                    <a:lnTo>
                      <a:pt x="9180" y="13885"/>
                    </a:lnTo>
                    <a:lnTo>
                      <a:pt x="7020" y="13885"/>
                    </a:lnTo>
                    <a:close/>
                  </a:path>
                  <a:path w="21600" h="21600">
                    <a:moveTo>
                      <a:pt x="9180" y="13885"/>
                    </a:moveTo>
                    <a:lnTo>
                      <a:pt x="9180" y="15428"/>
                    </a:lnTo>
                    <a:lnTo>
                      <a:pt x="11340" y="15428"/>
                    </a:lnTo>
                    <a:lnTo>
                      <a:pt x="11340" y="13885"/>
                    </a:lnTo>
                    <a:lnTo>
                      <a:pt x="9180" y="13885"/>
                    </a:lnTo>
                    <a:close/>
                  </a:path>
                  <a:path w="21600" h="21600">
                    <a:moveTo>
                      <a:pt x="11340" y="13885"/>
                    </a:moveTo>
                    <a:lnTo>
                      <a:pt x="11340" y="15428"/>
                    </a:lnTo>
                    <a:lnTo>
                      <a:pt x="13500" y="15428"/>
                    </a:lnTo>
                    <a:lnTo>
                      <a:pt x="13500" y="13885"/>
                    </a:lnTo>
                    <a:lnTo>
                      <a:pt x="11340" y="13885"/>
                    </a:lnTo>
                    <a:close/>
                  </a:path>
                  <a:path w="21600" h="21600">
                    <a:moveTo>
                      <a:pt x="13500" y="13885"/>
                    </a:moveTo>
                    <a:lnTo>
                      <a:pt x="13500" y="15428"/>
                    </a:lnTo>
                    <a:lnTo>
                      <a:pt x="15660" y="15428"/>
                    </a:lnTo>
                    <a:lnTo>
                      <a:pt x="15660" y="13885"/>
                    </a:lnTo>
                    <a:lnTo>
                      <a:pt x="13500" y="13885"/>
                    </a:lnTo>
                    <a:close/>
                  </a:path>
                  <a:path w="21600" h="21600">
                    <a:moveTo>
                      <a:pt x="15660" y="13885"/>
                    </a:moveTo>
                    <a:lnTo>
                      <a:pt x="15660" y="15428"/>
                    </a:lnTo>
                    <a:lnTo>
                      <a:pt x="17820" y="15428"/>
                    </a:lnTo>
                    <a:lnTo>
                      <a:pt x="17820" y="13885"/>
                    </a:lnTo>
                    <a:lnTo>
                      <a:pt x="15660" y="13885"/>
                    </a:lnTo>
                    <a:close/>
                  </a:path>
                  <a:path w="21600" h="21600">
                    <a:moveTo>
                      <a:pt x="17820" y="13885"/>
                    </a:moveTo>
                    <a:lnTo>
                      <a:pt x="17820" y="15428"/>
                    </a:lnTo>
                    <a:lnTo>
                      <a:pt x="19980" y="15428"/>
                    </a:lnTo>
                    <a:lnTo>
                      <a:pt x="19980" y="13885"/>
                    </a:lnTo>
                    <a:lnTo>
                      <a:pt x="17820" y="13885"/>
                    </a:lnTo>
                    <a:close/>
                  </a:path>
                  <a:path w="21600" h="21600">
                    <a:moveTo>
                      <a:pt x="1620" y="15428"/>
                    </a:moveTo>
                    <a:lnTo>
                      <a:pt x="1620" y="16971"/>
                    </a:lnTo>
                    <a:lnTo>
                      <a:pt x="3779" y="16971"/>
                    </a:lnTo>
                    <a:lnTo>
                      <a:pt x="3779" y="15428"/>
                    </a:lnTo>
                    <a:lnTo>
                      <a:pt x="1620" y="15428"/>
                    </a:lnTo>
                    <a:close/>
                  </a:path>
                  <a:path w="21600" h="21600">
                    <a:moveTo>
                      <a:pt x="3779" y="15428"/>
                    </a:moveTo>
                    <a:lnTo>
                      <a:pt x="3779" y="16971"/>
                    </a:lnTo>
                    <a:lnTo>
                      <a:pt x="5940" y="16971"/>
                    </a:lnTo>
                    <a:lnTo>
                      <a:pt x="5940" y="15428"/>
                    </a:lnTo>
                    <a:lnTo>
                      <a:pt x="3779" y="15428"/>
                    </a:lnTo>
                    <a:close/>
                  </a:path>
                  <a:path w="21600" h="21600">
                    <a:moveTo>
                      <a:pt x="5940" y="15428"/>
                    </a:moveTo>
                    <a:lnTo>
                      <a:pt x="5940" y="16971"/>
                    </a:lnTo>
                    <a:lnTo>
                      <a:pt x="8100" y="16971"/>
                    </a:lnTo>
                    <a:lnTo>
                      <a:pt x="8100" y="15428"/>
                    </a:lnTo>
                    <a:lnTo>
                      <a:pt x="5940" y="15428"/>
                    </a:lnTo>
                    <a:close/>
                  </a:path>
                  <a:path w="21600" h="21600">
                    <a:moveTo>
                      <a:pt x="8100" y="15428"/>
                    </a:moveTo>
                    <a:lnTo>
                      <a:pt x="8100" y="16971"/>
                    </a:lnTo>
                    <a:lnTo>
                      <a:pt x="10260" y="16971"/>
                    </a:lnTo>
                    <a:lnTo>
                      <a:pt x="10260" y="15428"/>
                    </a:lnTo>
                    <a:lnTo>
                      <a:pt x="8100" y="15428"/>
                    </a:lnTo>
                    <a:close/>
                  </a:path>
                  <a:path w="21600" h="21600">
                    <a:moveTo>
                      <a:pt x="10260" y="15428"/>
                    </a:moveTo>
                    <a:lnTo>
                      <a:pt x="10260" y="16971"/>
                    </a:lnTo>
                    <a:lnTo>
                      <a:pt x="12419" y="16971"/>
                    </a:lnTo>
                    <a:lnTo>
                      <a:pt x="12419" y="15428"/>
                    </a:lnTo>
                    <a:lnTo>
                      <a:pt x="10260" y="15428"/>
                    </a:lnTo>
                    <a:close/>
                  </a:path>
                  <a:path w="21600" h="21600">
                    <a:moveTo>
                      <a:pt x="12419" y="15428"/>
                    </a:moveTo>
                    <a:lnTo>
                      <a:pt x="12419" y="16971"/>
                    </a:lnTo>
                    <a:lnTo>
                      <a:pt x="14580" y="16971"/>
                    </a:lnTo>
                    <a:lnTo>
                      <a:pt x="14580" y="15428"/>
                    </a:lnTo>
                    <a:lnTo>
                      <a:pt x="12419" y="15428"/>
                    </a:lnTo>
                    <a:close/>
                  </a:path>
                  <a:path w="21600" h="21600">
                    <a:moveTo>
                      <a:pt x="14580" y="15428"/>
                    </a:moveTo>
                    <a:lnTo>
                      <a:pt x="14580" y="16971"/>
                    </a:lnTo>
                    <a:lnTo>
                      <a:pt x="16740" y="16971"/>
                    </a:lnTo>
                    <a:lnTo>
                      <a:pt x="16740" y="15428"/>
                    </a:lnTo>
                    <a:lnTo>
                      <a:pt x="14580" y="15428"/>
                    </a:lnTo>
                    <a:close/>
                  </a:path>
                  <a:path w="21600" h="21600">
                    <a:moveTo>
                      <a:pt x="16740" y="15428"/>
                    </a:moveTo>
                    <a:lnTo>
                      <a:pt x="16740" y="16971"/>
                    </a:lnTo>
                    <a:lnTo>
                      <a:pt x="18900" y="16971"/>
                    </a:lnTo>
                    <a:lnTo>
                      <a:pt x="18900" y="15428"/>
                    </a:lnTo>
                    <a:lnTo>
                      <a:pt x="16740" y="15428"/>
                    </a:lnTo>
                    <a:close/>
                  </a:path>
                  <a:path w="21600" h="21600">
                    <a:moveTo>
                      <a:pt x="18900" y="15428"/>
                    </a:moveTo>
                    <a:lnTo>
                      <a:pt x="18900" y="16971"/>
                    </a:lnTo>
                    <a:lnTo>
                      <a:pt x="21060" y="16971"/>
                    </a:lnTo>
                    <a:lnTo>
                      <a:pt x="21060" y="15428"/>
                    </a:lnTo>
                    <a:lnTo>
                      <a:pt x="18900" y="15428"/>
                    </a:lnTo>
                    <a:close/>
                  </a:path>
                  <a:path w="21600" h="21600">
                    <a:moveTo>
                      <a:pt x="540" y="16971"/>
                    </a:moveTo>
                    <a:lnTo>
                      <a:pt x="540" y="18514"/>
                    </a:lnTo>
                    <a:lnTo>
                      <a:pt x="2700" y="18514"/>
                    </a:lnTo>
                    <a:lnTo>
                      <a:pt x="2700" y="16971"/>
                    </a:lnTo>
                    <a:lnTo>
                      <a:pt x="540" y="16971"/>
                    </a:lnTo>
                    <a:close/>
                  </a:path>
                  <a:path w="21600" h="21600">
                    <a:moveTo>
                      <a:pt x="2700" y="16971"/>
                    </a:moveTo>
                    <a:lnTo>
                      <a:pt x="2700" y="18514"/>
                    </a:lnTo>
                    <a:lnTo>
                      <a:pt x="4860" y="18514"/>
                    </a:lnTo>
                    <a:lnTo>
                      <a:pt x="4860" y="16971"/>
                    </a:lnTo>
                    <a:lnTo>
                      <a:pt x="2700" y="16971"/>
                    </a:lnTo>
                    <a:close/>
                  </a:path>
                  <a:path w="21600" h="21600">
                    <a:moveTo>
                      <a:pt x="4860" y="16971"/>
                    </a:moveTo>
                    <a:lnTo>
                      <a:pt x="4860" y="18514"/>
                    </a:lnTo>
                    <a:lnTo>
                      <a:pt x="7020" y="18514"/>
                    </a:lnTo>
                    <a:lnTo>
                      <a:pt x="7020" y="16971"/>
                    </a:lnTo>
                    <a:lnTo>
                      <a:pt x="4860" y="16971"/>
                    </a:lnTo>
                    <a:close/>
                  </a:path>
                  <a:path w="21600" h="21600">
                    <a:moveTo>
                      <a:pt x="7020" y="16971"/>
                    </a:moveTo>
                    <a:lnTo>
                      <a:pt x="7020" y="18514"/>
                    </a:lnTo>
                    <a:lnTo>
                      <a:pt x="9180" y="18514"/>
                    </a:lnTo>
                    <a:lnTo>
                      <a:pt x="9180" y="16971"/>
                    </a:lnTo>
                    <a:lnTo>
                      <a:pt x="7020" y="16971"/>
                    </a:lnTo>
                    <a:close/>
                  </a:path>
                  <a:path w="21600" h="21600">
                    <a:moveTo>
                      <a:pt x="9180" y="16971"/>
                    </a:moveTo>
                    <a:lnTo>
                      <a:pt x="9180" y="18514"/>
                    </a:lnTo>
                    <a:lnTo>
                      <a:pt x="11340" y="18514"/>
                    </a:lnTo>
                    <a:lnTo>
                      <a:pt x="11340" y="16971"/>
                    </a:lnTo>
                    <a:lnTo>
                      <a:pt x="9180" y="16971"/>
                    </a:lnTo>
                    <a:close/>
                  </a:path>
                  <a:path w="21600" h="21600">
                    <a:moveTo>
                      <a:pt x="11340" y="16971"/>
                    </a:moveTo>
                    <a:lnTo>
                      <a:pt x="11340" y="18514"/>
                    </a:lnTo>
                    <a:lnTo>
                      <a:pt x="13500" y="18514"/>
                    </a:lnTo>
                    <a:lnTo>
                      <a:pt x="13500" y="16971"/>
                    </a:lnTo>
                    <a:lnTo>
                      <a:pt x="11340" y="16971"/>
                    </a:lnTo>
                    <a:close/>
                  </a:path>
                  <a:path w="21600" h="21600">
                    <a:moveTo>
                      <a:pt x="13500" y="16971"/>
                    </a:moveTo>
                    <a:lnTo>
                      <a:pt x="13500" y="18514"/>
                    </a:lnTo>
                    <a:lnTo>
                      <a:pt x="15660" y="18514"/>
                    </a:lnTo>
                    <a:lnTo>
                      <a:pt x="15660" y="16971"/>
                    </a:lnTo>
                    <a:lnTo>
                      <a:pt x="13500" y="16971"/>
                    </a:lnTo>
                    <a:close/>
                  </a:path>
                  <a:path w="21600" h="21600">
                    <a:moveTo>
                      <a:pt x="15660" y="16971"/>
                    </a:moveTo>
                    <a:lnTo>
                      <a:pt x="15660" y="18514"/>
                    </a:lnTo>
                    <a:lnTo>
                      <a:pt x="17820" y="18514"/>
                    </a:lnTo>
                    <a:lnTo>
                      <a:pt x="17820" y="16971"/>
                    </a:lnTo>
                    <a:lnTo>
                      <a:pt x="15660" y="16971"/>
                    </a:lnTo>
                    <a:close/>
                  </a:path>
                  <a:path w="21600" h="21600">
                    <a:moveTo>
                      <a:pt x="17820" y="16971"/>
                    </a:moveTo>
                    <a:lnTo>
                      <a:pt x="17820" y="18514"/>
                    </a:lnTo>
                    <a:lnTo>
                      <a:pt x="19980" y="18514"/>
                    </a:lnTo>
                    <a:lnTo>
                      <a:pt x="19980" y="16971"/>
                    </a:lnTo>
                    <a:lnTo>
                      <a:pt x="17820" y="16971"/>
                    </a:lnTo>
                    <a:close/>
                  </a:path>
                  <a:path w="21600" h="21600">
                    <a:moveTo>
                      <a:pt x="1620" y="18514"/>
                    </a:moveTo>
                    <a:lnTo>
                      <a:pt x="1620" y="20057"/>
                    </a:lnTo>
                    <a:lnTo>
                      <a:pt x="3779" y="20057"/>
                    </a:lnTo>
                    <a:lnTo>
                      <a:pt x="3779" y="18514"/>
                    </a:lnTo>
                    <a:lnTo>
                      <a:pt x="1620" y="18514"/>
                    </a:lnTo>
                    <a:close/>
                  </a:path>
                  <a:path w="21600" h="21600">
                    <a:moveTo>
                      <a:pt x="3779" y="18514"/>
                    </a:moveTo>
                    <a:lnTo>
                      <a:pt x="3779" y="20057"/>
                    </a:lnTo>
                    <a:lnTo>
                      <a:pt x="5940" y="20057"/>
                    </a:lnTo>
                    <a:lnTo>
                      <a:pt x="5940" y="18514"/>
                    </a:lnTo>
                    <a:lnTo>
                      <a:pt x="3779" y="18514"/>
                    </a:lnTo>
                    <a:close/>
                  </a:path>
                  <a:path w="21600" h="21600">
                    <a:moveTo>
                      <a:pt x="5940" y="18514"/>
                    </a:moveTo>
                    <a:lnTo>
                      <a:pt x="5940" y="20057"/>
                    </a:lnTo>
                    <a:lnTo>
                      <a:pt x="8100" y="20057"/>
                    </a:lnTo>
                    <a:lnTo>
                      <a:pt x="8100" y="18514"/>
                    </a:lnTo>
                    <a:lnTo>
                      <a:pt x="5940" y="18514"/>
                    </a:lnTo>
                    <a:close/>
                  </a:path>
                  <a:path w="21600" h="21600">
                    <a:moveTo>
                      <a:pt x="8100" y="18514"/>
                    </a:moveTo>
                    <a:lnTo>
                      <a:pt x="8100" y="20057"/>
                    </a:lnTo>
                    <a:lnTo>
                      <a:pt x="10260" y="20057"/>
                    </a:lnTo>
                    <a:lnTo>
                      <a:pt x="10260" y="18514"/>
                    </a:lnTo>
                    <a:lnTo>
                      <a:pt x="8100" y="18514"/>
                    </a:lnTo>
                    <a:close/>
                  </a:path>
                  <a:path w="21600" h="21600">
                    <a:moveTo>
                      <a:pt x="10260" y="18514"/>
                    </a:moveTo>
                    <a:lnTo>
                      <a:pt x="10260" y="20057"/>
                    </a:lnTo>
                    <a:lnTo>
                      <a:pt x="12419" y="20057"/>
                    </a:lnTo>
                    <a:lnTo>
                      <a:pt x="12419" y="18514"/>
                    </a:lnTo>
                    <a:lnTo>
                      <a:pt x="10260" y="18514"/>
                    </a:lnTo>
                    <a:close/>
                  </a:path>
                  <a:path w="21600" h="21600">
                    <a:moveTo>
                      <a:pt x="12419" y="18514"/>
                    </a:moveTo>
                    <a:lnTo>
                      <a:pt x="12419" y="20057"/>
                    </a:lnTo>
                    <a:lnTo>
                      <a:pt x="14580" y="20057"/>
                    </a:lnTo>
                    <a:lnTo>
                      <a:pt x="14580" y="18514"/>
                    </a:lnTo>
                    <a:lnTo>
                      <a:pt x="12419" y="18514"/>
                    </a:lnTo>
                    <a:close/>
                  </a:path>
                  <a:path w="21600" h="21600">
                    <a:moveTo>
                      <a:pt x="14580" y="18514"/>
                    </a:moveTo>
                    <a:lnTo>
                      <a:pt x="14580" y="20057"/>
                    </a:lnTo>
                    <a:lnTo>
                      <a:pt x="16740" y="20057"/>
                    </a:lnTo>
                    <a:lnTo>
                      <a:pt x="16740" y="18514"/>
                    </a:lnTo>
                    <a:lnTo>
                      <a:pt x="14580" y="18514"/>
                    </a:lnTo>
                    <a:close/>
                  </a:path>
                  <a:path w="21600" h="21600">
                    <a:moveTo>
                      <a:pt x="16740" y="18514"/>
                    </a:moveTo>
                    <a:lnTo>
                      <a:pt x="16740" y="20057"/>
                    </a:lnTo>
                    <a:lnTo>
                      <a:pt x="18900" y="20057"/>
                    </a:lnTo>
                    <a:lnTo>
                      <a:pt x="18900" y="18514"/>
                    </a:lnTo>
                    <a:lnTo>
                      <a:pt x="16740" y="18514"/>
                    </a:lnTo>
                    <a:close/>
                  </a:path>
                  <a:path w="21600" h="21600">
                    <a:moveTo>
                      <a:pt x="18900" y="18514"/>
                    </a:moveTo>
                    <a:lnTo>
                      <a:pt x="18900" y="20057"/>
                    </a:lnTo>
                    <a:lnTo>
                      <a:pt x="21060" y="20057"/>
                    </a:lnTo>
                    <a:lnTo>
                      <a:pt x="21060" y="18514"/>
                    </a:lnTo>
                    <a:lnTo>
                      <a:pt x="18900" y="18514"/>
                    </a:lnTo>
                    <a:close/>
                  </a:path>
                  <a:path w="21600" h="21600">
                    <a:moveTo>
                      <a:pt x="540" y="20057"/>
                    </a:moveTo>
                    <a:lnTo>
                      <a:pt x="540" y="21600"/>
                    </a:lnTo>
                    <a:lnTo>
                      <a:pt x="2700" y="21600"/>
                    </a:lnTo>
                    <a:lnTo>
                      <a:pt x="2700" y="20057"/>
                    </a:lnTo>
                    <a:lnTo>
                      <a:pt x="540" y="20057"/>
                    </a:lnTo>
                    <a:close/>
                  </a:path>
                  <a:path w="21600" h="21600">
                    <a:moveTo>
                      <a:pt x="2700" y="20057"/>
                    </a:moveTo>
                    <a:lnTo>
                      <a:pt x="2700" y="21600"/>
                    </a:lnTo>
                    <a:lnTo>
                      <a:pt x="4860" y="21600"/>
                    </a:lnTo>
                    <a:lnTo>
                      <a:pt x="4860" y="20057"/>
                    </a:lnTo>
                    <a:lnTo>
                      <a:pt x="2700" y="20057"/>
                    </a:lnTo>
                    <a:close/>
                  </a:path>
                  <a:path w="21600" h="21600">
                    <a:moveTo>
                      <a:pt x="4860" y="20057"/>
                    </a:moveTo>
                    <a:lnTo>
                      <a:pt x="4860" y="21600"/>
                    </a:lnTo>
                    <a:lnTo>
                      <a:pt x="7020" y="21600"/>
                    </a:lnTo>
                    <a:lnTo>
                      <a:pt x="7020" y="20057"/>
                    </a:lnTo>
                    <a:lnTo>
                      <a:pt x="4860" y="20057"/>
                    </a:lnTo>
                    <a:close/>
                  </a:path>
                  <a:path w="21600" h="21600">
                    <a:moveTo>
                      <a:pt x="7020" y="20057"/>
                    </a:moveTo>
                    <a:lnTo>
                      <a:pt x="7020" y="21600"/>
                    </a:lnTo>
                    <a:lnTo>
                      <a:pt x="9180" y="21600"/>
                    </a:lnTo>
                    <a:lnTo>
                      <a:pt x="9180" y="20057"/>
                    </a:lnTo>
                    <a:lnTo>
                      <a:pt x="7020" y="20057"/>
                    </a:lnTo>
                    <a:close/>
                  </a:path>
                  <a:path w="21600" h="21600">
                    <a:moveTo>
                      <a:pt x="9180" y="20057"/>
                    </a:moveTo>
                    <a:lnTo>
                      <a:pt x="9180" y="21600"/>
                    </a:lnTo>
                    <a:lnTo>
                      <a:pt x="11340" y="21600"/>
                    </a:lnTo>
                    <a:lnTo>
                      <a:pt x="11340" y="20057"/>
                    </a:lnTo>
                    <a:lnTo>
                      <a:pt x="9180" y="20057"/>
                    </a:lnTo>
                    <a:close/>
                  </a:path>
                  <a:path w="21600" h="21600">
                    <a:moveTo>
                      <a:pt x="11340" y="20057"/>
                    </a:moveTo>
                    <a:lnTo>
                      <a:pt x="11340" y="21600"/>
                    </a:lnTo>
                    <a:lnTo>
                      <a:pt x="13500" y="21600"/>
                    </a:lnTo>
                    <a:lnTo>
                      <a:pt x="13500" y="20057"/>
                    </a:lnTo>
                    <a:lnTo>
                      <a:pt x="11340" y="20057"/>
                    </a:lnTo>
                    <a:close/>
                  </a:path>
                  <a:path w="21600" h="21600">
                    <a:moveTo>
                      <a:pt x="13500" y="20057"/>
                    </a:moveTo>
                    <a:lnTo>
                      <a:pt x="13500" y="21600"/>
                    </a:lnTo>
                    <a:lnTo>
                      <a:pt x="15660" y="21600"/>
                    </a:lnTo>
                    <a:lnTo>
                      <a:pt x="15660" y="20057"/>
                    </a:lnTo>
                    <a:lnTo>
                      <a:pt x="13500" y="20057"/>
                    </a:lnTo>
                    <a:close/>
                  </a:path>
                  <a:path w="21600" h="21600">
                    <a:moveTo>
                      <a:pt x="15660" y="20057"/>
                    </a:moveTo>
                    <a:lnTo>
                      <a:pt x="15660" y="21600"/>
                    </a:lnTo>
                    <a:lnTo>
                      <a:pt x="17820" y="21600"/>
                    </a:lnTo>
                    <a:lnTo>
                      <a:pt x="17820" y="20057"/>
                    </a:lnTo>
                    <a:lnTo>
                      <a:pt x="15660" y="20057"/>
                    </a:lnTo>
                    <a:close/>
                  </a:path>
                  <a:path w="21600" h="21600">
                    <a:moveTo>
                      <a:pt x="17820" y="20057"/>
                    </a:moveTo>
                    <a:lnTo>
                      <a:pt x="17820" y="21600"/>
                    </a:lnTo>
                    <a:lnTo>
                      <a:pt x="19980" y="21600"/>
                    </a:lnTo>
                    <a:lnTo>
                      <a:pt x="19980" y="20057"/>
                    </a:lnTo>
                    <a:lnTo>
                      <a:pt x="17820" y="20057"/>
                    </a:lnTo>
                    <a:close/>
                  </a:path>
                  <a:path w="21600" h="21600">
                    <a:moveTo>
                      <a:pt x="19980" y="4628"/>
                    </a:moveTo>
                    <a:lnTo>
                      <a:pt x="21060" y="4628"/>
                    </a:lnTo>
                    <a:lnTo>
                      <a:pt x="21060" y="6171"/>
                    </a:lnTo>
                    <a:lnTo>
                      <a:pt x="19980" y="6171"/>
                    </a:lnTo>
                    <a:lnTo>
                      <a:pt x="19980" y="4628"/>
                    </a:lnTo>
                    <a:close/>
                  </a:path>
                </a:pathLst>
              </a:custGeom>
              <a:solidFill>
                <a:srgbClr val="996633">
                  <a:alpha val="100000"/>
                </a:srgbClr>
              </a:solidFill>
              <a:ln w="9525" cap="flat" cmpd="sng">
                <a:solidFill>
                  <a:srgbClr val="000000">
                    <a:alpha val="100000"/>
                  </a:srgbClr>
                </a:solidFill>
                <a:prstDash val="solid"/>
                <a:round/>
                <a:headEnd type="none" w="med" len="med"/>
                <a:tailEnd type="none" w="med" len="med"/>
              </a:ln>
            </p:spPr>
            <p:txBody>
              <a:bodyPr/>
              <a:p>
                <a:endParaRPr lang="zh-CN" altLang="en-US"/>
              </a:p>
            </p:txBody>
          </p:sp>
          <p:pic>
            <p:nvPicPr>
              <p:cNvPr id="131092" name="Picture 14" descr="BD18253_"/>
              <p:cNvPicPr>
                <a:picLocks noChangeAspect="1"/>
              </p:cNvPicPr>
              <p:nvPr/>
            </p:nvPicPr>
            <p:blipFill>
              <a:blip r:embed="rId1"/>
              <a:stretch>
                <a:fillRect/>
              </a:stretch>
            </p:blipFill>
            <p:spPr>
              <a:xfrm>
                <a:off x="1950" y="2314"/>
                <a:ext cx="872" cy="957"/>
              </a:xfrm>
              <a:prstGeom prst="rect">
                <a:avLst/>
              </a:prstGeom>
              <a:noFill/>
              <a:ln w="9525">
                <a:noFill/>
              </a:ln>
            </p:spPr>
          </p:pic>
          <p:pic>
            <p:nvPicPr>
              <p:cNvPr id="131093" name="Picture 15" descr="BD18212_"/>
              <p:cNvPicPr>
                <a:picLocks noChangeAspect="1"/>
              </p:cNvPicPr>
              <p:nvPr/>
            </p:nvPicPr>
            <p:blipFill>
              <a:blip r:embed="rId2"/>
              <a:stretch>
                <a:fillRect/>
              </a:stretch>
            </p:blipFill>
            <p:spPr>
              <a:xfrm>
                <a:off x="0" y="1860"/>
                <a:ext cx="817" cy="907"/>
              </a:xfrm>
              <a:prstGeom prst="rect">
                <a:avLst/>
              </a:prstGeom>
              <a:noFill/>
              <a:ln w="9525">
                <a:noFill/>
              </a:ln>
            </p:spPr>
          </p:pic>
          <p:sp>
            <p:nvSpPr>
              <p:cNvPr id="131094" name="Documents"/>
              <p:cNvSpPr>
                <a:spLocks noEditPoints="1"/>
              </p:cNvSpPr>
              <p:nvPr/>
            </p:nvSpPr>
            <p:spPr>
              <a:xfrm>
                <a:off x="3492" y="1678"/>
                <a:ext cx="852" cy="1140"/>
              </a:xfrm>
              <a:custGeom>
                <a:avLst/>
                <a:gdLst>
                  <a:gd name="txL" fmla="*/ 1648 w 21600"/>
                  <a:gd name="txT" fmla="*/ 4168 h 21600"/>
                  <a:gd name="txR" fmla="*/ 16530 w 21600"/>
                  <a:gd name="txB" fmla="*/ 17318 h 21600"/>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Lst>
                <a:rect l="txL" t="txT" r="txR" b="txB"/>
                <a:pathLst>
                  <a:path w="21600" h="21600">
                    <a:moveTo>
                      <a:pt x="0" y="18014"/>
                    </a:moveTo>
                    <a:lnTo>
                      <a:pt x="0" y="2800"/>
                    </a:lnTo>
                    <a:lnTo>
                      <a:pt x="1645" y="2800"/>
                    </a:lnTo>
                    <a:lnTo>
                      <a:pt x="1645" y="1428"/>
                    </a:lnTo>
                    <a:lnTo>
                      <a:pt x="3468" y="1428"/>
                    </a:lnTo>
                    <a:lnTo>
                      <a:pt x="3468" y="0"/>
                    </a:lnTo>
                    <a:lnTo>
                      <a:pt x="21653" y="0"/>
                    </a:lnTo>
                    <a:lnTo>
                      <a:pt x="21653" y="18828"/>
                    </a:lnTo>
                    <a:lnTo>
                      <a:pt x="19954" y="18828"/>
                    </a:lnTo>
                    <a:lnTo>
                      <a:pt x="19954" y="20214"/>
                    </a:lnTo>
                    <a:lnTo>
                      <a:pt x="18256" y="20214"/>
                    </a:lnTo>
                    <a:lnTo>
                      <a:pt x="18256" y="21600"/>
                    </a:lnTo>
                    <a:lnTo>
                      <a:pt x="4434" y="21600"/>
                    </a:lnTo>
                    <a:lnTo>
                      <a:pt x="0" y="18014"/>
                    </a:lnTo>
                    <a:close/>
                  </a:path>
                  <a:path w="21600" h="21600">
                    <a:moveTo>
                      <a:pt x="3486" y="1428"/>
                    </a:moveTo>
                    <a:lnTo>
                      <a:pt x="19954" y="1428"/>
                    </a:lnTo>
                    <a:lnTo>
                      <a:pt x="19954" y="20214"/>
                    </a:lnTo>
                    <a:lnTo>
                      <a:pt x="18256" y="20214"/>
                    </a:lnTo>
                    <a:lnTo>
                      <a:pt x="18256" y="2800"/>
                    </a:lnTo>
                    <a:lnTo>
                      <a:pt x="1645" y="2800"/>
                    </a:lnTo>
                    <a:lnTo>
                      <a:pt x="1645" y="1428"/>
                    </a:lnTo>
                    <a:lnTo>
                      <a:pt x="3486" y="1428"/>
                    </a:lnTo>
                    <a:close/>
                  </a:path>
                  <a:path w="21600" h="21600">
                    <a:moveTo>
                      <a:pt x="0" y="18014"/>
                    </a:moveTo>
                    <a:lnTo>
                      <a:pt x="4434" y="18000"/>
                    </a:lnTo>
                    <a:lnTo>
                      <a:pt x="4434" y="21600"/>
                    </a:lnTo>
                    <a:lnTo>
                      <a:pt x="0" y="18014"/>
                    </a:lnTo>
                    <a:close/>
                  </a:path>
                </a:pathLst>
              </a:custGeom>
              <a:solidFill>
                <a:srgbClr val="D8EBB3">
                  <a:alpha val="100000"/>
                </a:srgbClr>
              </a:solidFill>
              <a:ln w="9525" cap="flat" cmpd="sng">
                <a:solidFill>
                  <a:srgbClr val="000000">
                    <a:alpha val="100000"/>
                  </a:srgbClr>
                </a:solidFill>
                <a:prstDash val="solid"/>
                <a:round/>
                <a:headEnd type="none" w="med" len="med"/>
                <a:tailEnd type="none" w="med" len="med"/>
              </a:ln>
              <a:effectLst>
                <a:outerShdw dist="107763" dir="2699999" algn="ctr" rotWithShape="0">
                  <a:srgbClr val="808080">
                    <a:alpha val="100000"/>
                  </a:srgbClr>
                </a:outerShdw>
              </a:effectLst>
            </p:spPr>
            <p:txBody>
              <a:bodyPr/>
              <a:p>
                <a:endParaRPr lang="zh-CN" altLang="en-US"/>
              </a:p>
            </p:txBody>
          </p:sp>
          <p:sp>
            <p:nvSpPr>
              <p:cNvPr id="131095" name="Line 17"/>
              <p:cNvSpPr/>
              <p:nvPr/>
            </p:nvSpPr>
            <p:spPr>
              <a:xfrm flipH="1" flipV="1">
                <a:off x="1406" y="953"/>
                <a:ext cx="317" cy="590"/>
              </a:xfrm>
              <a:prstGeom prst="line">
                <a:avLst/>
              </a:prstGeom>
              <a:ln w="9525" cap="flat" cmpd="sng">
                <a:solidFill>
                  <a:srgbClr val="FF0000"/>
                </a:solidFill>
                <a:prstDash val="solid"/>
                <a:headEnd type="none" w="med" len="med"/>
                <a:tailEnd type="triangle" w="med" len="med"/>
              </a:ln>
            </p:spPr>
          </p:sp>
          <p:sp>
            <p:nvSpPr>
              <p:cNvPr id="131096" name="Line 18"/>
              <p:cNvSpPr/>
              <p:nvPr/>
            </p:nvSpPr>
            <p:spPr>
              <a:xfrm flipV="1">
                <a:off x="2358" y="862"/>
                <a:ext cx="681" cy="681"/>
              </a:xfrm>
              <a:prstGeom prst="line">
                <a:avLst/>
              </a:prstGeom>
              <a:ln w="9525" cap="flat" cmpd="sng">
                <a:solidFill>
                  <a:srgbClr val="FF0000"/>
                </a:solidFill>
                <a:prstDash val="solid"/>
                <a:headEnd type="none" w="med" len="med"/>
                <a:tailEnd type="triangle" w="med" len="med"/>
              </a:ln>
            </p:spPr>
          </p:sp>
          <p:sp>
            <p:nvSpPr>
              <p:cNvPr id="131097" name="Line 19"/>
              <p:cNvSpPr/>
              <p:nvPr/>
            </p:nvSpPr>
            <p:spPr>
              <a:xfrm>
                <a:off x="2585" y="1769"/>
                <a:ext cx="907" cy="409"/>
              </a:xfrm>
              <a:prstGeom prst="line">
                <a:avLst/>
              </a:prstGeom>
              <a:ln w="9525" cap="flat" cmpd="sng">
                <a:solidFill>
                  <a:srgbClr val="FF0000"/>
                </a:solidFill>
                <a:prstDash val="solid"/>
                <a:headEnd type="none" w="med" len="med"/>
                <a:tailEnd type="triangle" w="med" len="med"/>
              </a:ln>
            </p:spPr>
          </p:sp>
          <p:sp>
            <p:nvSpPr>
              <p:cNvPr id="131098" name="Line 20"/>
              <p:cNvSpPr/>
              <p:nvPr/>
            </p:nvSpPr>
            <p:spPr>
              <a:xfrm flipH="1">
                <a:off x="680" y="1815"/>
                <a:ext cx="726" cy="453"/>
              </a:xfrm>
              <a:prstGeom prst="line">
                <a:avLst/>
              </a:prstGeom>
              <a:ln w="9525" cap="flat" cmpd="sng">
                <a:solidFill>
                  <a:srgbClr val="FF0000"/>
                </a:solidFill>
                <a:prstDash val="solid"/>
                <a:headEnd type="none" w="med" len="med"/>
                <a:tailEnd type="triangle" w="med" len="med"/>
              </a:ln>
            </p:spPr>
          </p:sp>
        </p:grpSp>
      </p:grpSp>
    </p:spTree>
  </p:cSld>
  <p:clrMapOvr>
    <a:masterClrMapping/>
  </p:clrMapOvr>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2098" name="Rectangle 1030"/>
          <p:cNvSpPr txBox="1">
            <a:spLocks noGrp="1"/>
          </p:cNvSpPr>
          <p:nvPr/>
        </p:nvSpPr>
        <p:spPr>
          <a:xfrm>
            <a:off x="609600" y="6245225"/>
            <a:ext cx="1981200" cy="476250"/>
          </a:xfrm>
          <a:prstGeom prst="rect">
            <a:avLst/>
          </a:prstGeom>
          <a:noFill/>
          <a:ln w="9525">
            <a:noFill/>
          </a:ln>
        </p:spPr>
        <p:txBody>
          <a:bodyPr/>
          <a:p>
            <a:pPr eaLnBrk="1" hangingPunct="1"/>
            <a:fld id="{BB962C8B-B14F-4D97-AF65-F5344CB8AC3E}" type="datetime1">
              <a:rPr lang="zh-CN" altLang="en-US" sz="1200" dirty="0">
                <a:latin typeface="Verdana" panose="020B0604030504040204" pitchFamily="34" charset="0"/>
              </a:rPr>
            </a:fld>
            <a:endParaRPr lang="zh-CN" altLang="en-US" sz="1200" dirty="0">
              <a:latin typeface="Verdana" panose="020B0604030504040204" pitchFamily="34" charset="0"/>
            </a:endParaRPr>
          </a:p>
        </p:txBody>
      </p:sp>
      <p:sp>
        <p:nvSpPr>
          <p:cNvPr id="132099" name="Rectangle 1031"/>
          <p:cNvSpPr txBox="1">
            <a:spLocks noGrp="1"/>
          </p:cNvSpPr>
          <p:nvPr/>
        </p:nvSpPr>
        <p:spPr>
          <a:xfrm>
            <a:off x="3124200" y="6245225"/>
            <a:ext cx="2895600" cy="476250"/>
          </a:xfrm>
          <a:prstGeom prst="rect">
            <a:avLst/>
          </a:prstGeom>
          <a:noFill/>
          <a:ln w="9525">
            <a:noFill/>
          </a:ln>
        </p:spPr>
        <p:txBody>
          <a:bodyPr/>
          <a:p>
            <a:pPr algn="ctr" eaLnBrk="1" hangingPunct="1"/>
            <a:r>
              <a:rPr lang="en-US" altLang="zh-CN" sz="1200" dirty="0">
                <a:latin typeface="Verdana" panose="020B0604030504040204" pitchFamily="34" charset="0"/>
              </a:rPr>
              <a:t>网络入侵与防范讲义</a:t>
            </a:r>
            <a:endParaRPr lang="en-US" altLang="zh-CN" sz="1200" dirty="0">
              <a:latin typeface="Verdana" panose="020B0604030504040204" pitchFamily="34" charset="0"/>
            </a:endParaRPr>
          </a:p>
        </p:txBody>
      </p:sp>
      <p:sp>
        <p:nvSpPr>
          <p:cNvPr id="132100" name="Rectangle 1032"/>
          <p:cNvSpPr txBox="1">
            <a:spLocks noGrp="1"/>
          </p:cNvSpPr>
          <p:nvPr/>
        </p:nvSpPr>
        <p:spPr>
          <a:xfrm>
            <a:off x="6553200" y="6245225"/>
            <a:ext cx="1981200" cy="476250"/>
          </a:xfrm>
          <a:prstGeom prst="rect">
            <a:avLst/>
          </a:prstGeom>
          <a:noFill/>
          <a:ln w="9525">
            <a:noFill/>
          </a:ln>
        </p:spPr>
        <p:txBody>
          <a:bodyPr/>
          <a:p>
            <a:pPr algn="r" eaLnBrk="1" hangingPunct="1"/>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132101" name="日期占位符 3"/>
          <p:cNvSpPr txBox="1">
            <a:spLocks noGrp="1"/>
          </p:cNvSpPr>
          <p:nvPr/>
        </p:nvSpPr>
        <p:spPr>
          <a:xfrm>
            <a:off x="609600" y="6245225"/>
            <a:ext cx="1981200" cy="476250"/>
          </a:xfrm>
          <a:prstGeom prst="rect">
            <a:avLst/>
          </a:prstGeom>
          <a:noFill/>
          <a:ln w="9525">
            <a:noFill/>
          </a:ln>
        </p:spPr>
        <p:txBody>
          <a:bodyPr/>
          <a:p>
            <a:pPr eaLnBrk="1" hangingPunct="1"/>
            <a:fld id="{BB962C8B-B14F-4D97-AF65-F5344CB8AC3E}" type="datetime1">
              <a:rPr lang="zh-CN" altLang="en-US" sz="1200" dirty="0">
                <a:latin typeface="Verdana" panose="020B0604030504040204" pitchFamily="34" charset="0"/>
              </a:rPr>
            </a:fld>
            <a:endParaRPr lang="zh-CN" altLang="en-US" sz="1200" dirty="0">
              <a:latin typeface="Verdana" panose="020B0604030504040204" pitchFamily="34" charset="0"/>
            </a:endParaRPr>
          </a:p>
        </p:txBody>
      </p:sp>
      <p:sp>
        <p:nvSpPr>
          <p:cNvPr id="132102" name="页脚占位符 4"/>
          <p:cNvSpPr txBox="1">
            <a:spLocks noGrp="1"/>
          </p:cNvSpPr>
          <p:nvPr/>
        </p:nvSpPr>
        <p:spPr>
          <a:xfrm>
            <a:off x="3124200" y="6245225"/>
            <a:ext cx="2895600" cy="476250"/>
          </a:xfrm>
          <a:prstGeom prst="rect">
            <a:avLst/>
          </a:prstGeom>
          <a:noFill/>
          <a:ln w="9525">
            <a:noFill/>
          </a:ln>
        </p:spPr>
        <p:txBody>
          <a:bodyPr/>
          <a:p>
            <a:pPr algn="ctr" eaLnBrk="1" hangingPunct="1"/>
            <a:r>
              <a:rPr lang="en-US" altLang="zh-CN" sz="1200" dirty="0">
                <a:latin typeface="Verdana" panose="020B0604030504040204" pitchFamily="34" charset="0"/>
              </a:rPr>
              <a:t>网络入侵与防范讲义</a:t>
            </a:r>
            <a:endParaRPr lang="en-US" altLang="zh-CN" sz="1200" dirty="0">
              <a:latin typeface="Verdana" panose="020B0604030504040204" pitchFamily="34" charset="0"/>
            </a:endParaRPr>
          </a:p>
        </p:txBody>
      </p:sp>
      <p:sp>
        <p:nvSpPr>
          <p:cNvPr id="132103" name="灯片编号占位符 5"/>
          <p:cNvSpPr txBox="1">
            <a:spLocks noGrp="1"/>
          </p:cNvSpPr>
          <p:nvPr/>
        </p:nvSpPr>
        <p:spPr>
          <a:xfrm>
            <a:off x="6553200" y="6245225"/>
            <a:ext cx="1981200" cy="476250"/>
          </a:xfrm>
          <a:prstGeom prst="rect">
            <a:avLst/>
          </a:prstGeom>
          <a:noFill/>
          <a:ln w="9525">
            <a:noFill/>
          </a:ln>
        </p:spPr>
        <p:txBody>
          <a:bodyPr/>
          <a:p>
            <a:pPr algn="r" eaLnBrk="1" hangingPunct="1"/>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132104" name="Rectangle 2"/>
          <p:cNvSpPr>
            <a:spLocks noGrp="1"/>
          </p:cNvSpPr>
          <p:nvPr>
            <p:ph type="title" idx="4294967295"/>
          </p:nvPr>
        </p:nvSpPr>
        <p:spPr/>
        <p:txBody>
          <a:bodyPr vert="horz" wrap="square" lIns="91440" tIns="45720" rIns="91440" bIns="45720" anchor="b" anchorCtr="0"/>
          <a:p>
            <a:pPr eaLnBrk="1" hangingPunct="1"/>
            <a:r>
              <a:rPr lang="zh-CN" altLang="zh-CN" dirty="0"/>
              <a:t>防止黑客入侵</a:t>
            </a:r>
            <a:endParaRPr lang="zh-CN" altLang="zh-CN" dirty="0"/>
          </a:p>
        </p:txBody>
      </p:sp>
      <p:pic>
        <p:nvPicPr>
          <p:cNvPr id="132105" name="Picture 3" descr="u=4201980697,3503280805&amp;gp=40">
            <a:hlinkClick r:id="rId1"/>
          </p:cNvPr>
          <p:cNvPicPr>
            <a:picLocks noChangeAspect="1"/>
          </p:cNvPicPr>
          <p:nvPr/>
        </p:nvPicPr>
        <p:blipFill>
          <a:blip r:embed="rId2"/>
          <a:stretch>
            <a:fillRect/>
          </a:stretch>
        </p:blipFill>
        <p:spPr>
          <a:xfrm>
            <a:off x="2916238" y="2636838"/>
            <a:ext cx="2952750" cy="2208212"/>
          </a:xfrm>
          <a:prstGeom prst="rect">
            <a:avLst/>
          </a:prstGeom>
          <a:noFill/>
          <a:ln w="9525">
            <a:noFill/>
          </a:ln>
        </p:spPr>
      </p:pic>
      <p:sp>
        <p:nvSpPr>
          <p:cNvPr id="132106" name="Text Box 4"/>
          <p:cNvSpPr txBox="1"/>
          <p:nvPr/>
        </p:nvSpPr>
        <p:spPr>
          <a:xfrm>
            <a:off x="468313" y="1938338"/>
            <a:ext cx="1970087" cy="396875"/>
          </a:xfrm>
          <a:prstGeom prst="rect">
            <a:avLst/>
          </a:prstGeom>
          <a:noFill/>
          <a:ln w="9525">
            <a:noFill/>
          </a:ln>
        </p:spPr>
        <p:txBody>
          <a:bodyPr wrap="none" lIns="90000" tIns="46800" rIns="90000" bIns="46800">
            <a:spAutoFit/>
          </a:bodyPr>
          <a:p>
            <a:r>
              <a:rPr lang="zh-CN" altLang="en-US" sz="2000" b="1" dirty="0">
                <a:latin typeface="Times New Roman" panose="02020603050405020304" pitchFamily="18" charset="0"/>
              </a:rPr>
              <a:t>关闭不常用端口</a:t>
            </a:r>
            <a:endParaRPr lang="zh-CN" altLang="en-US" sz="2000" b="1" dirty="0">
              <a:latin typeface="Times New Roman" panose="02020603050405020304" pitchFamily="18" charset="0"/>
            </a:endParaRPr>
          </a:p>
        </p:txBody>
      </p:sp>
      <p:sp>
        <p:nvSpPr>
          <p:cNvPr id="132107" name="Text Box 5"/>
          <p:cNvSpPr txBox="1"/>
          <p:nvPr/>
        </p:nvSpPr>
        <p:spPr>
          <a:xfrm>
            <a:off x="5994400" y="2008188"/>
            <a:ext cx="2736850" cy="396875"/>
          </a:xfrm>
          <a:prstGeom prst="rect">
            <a:avLst/>
          </a:prstGeom>
          <a:noFill/>
          <a:ln w="9525">
            <a:noFill/>
          </a:ln>
        </p:spPr>
        <p:txBody>
          <a:bodyPr wrap="none" lIns="90000" tIns="46800" rIns="90000" bIns="46800">
            <a:spAutoFit/>
          </a:bodyPr>
          <a:p>
            <a:r>
              <a:rPr lang="zh-CN" altLang="en-US" sz="2000" b="1" dirty="0">
                <a:latin typeface="Times New Roman" panose="02020603050405020304" pitchFamily="18" charset="0"/>
              </a:rPr>
              <a:t>关闭不常用程序和服务</a:t>
            </a:r>
            <a:endParaRPr lang="zh-CN" altLang="en-US" sz="2000" b="1" dirty="0">
              <a:latin typeface="Times New Roman" panose="02020603050405020304" pitchFamily="18" charset="0"/>
            </a:endParaRPr>
          </a:p>
        </p:txBody>
      </p:sp>
      <p:sp>
        <p:nvSpPr>
          <p:cNvPr id="132108" name="Text Box 6"/>
          <p:cNvSpPr txBox="1"/>
          <p:nvPr/>
        </p:nvSpPr>
        <p:spPr>
          <a:xfrm>
            <a:off x="809625" y="5465763"/>
            <a:ext cx="2992438" cy="396875"/>
          </a:xfrm>
          <a:prstGeom prst="rect">
            <a:avLst/>
          </a:prstGeom>
          <a:noFill/>
          <a:ln w="9525">
            <a:noFill/>
          </a:ln>
        </p:spPr>
        <p:txBody>
          <a:bodyPr wrap="none" lIns="90000" tIns="46800" rIns="90000" bIns="46800">
            <a:spAutoFit/>
          </a:bodyPr>
          <a:p>
            <a:r>
              <a:rPr lang="zh-CN" altLang="en-US" sz="2000" b="1" dirty="0">
                <a:latin typeface="Times New Roman" panose="02020603050405020304" pitchFamily="18" charset="0"/>
              </a:rPr>
              <a:t>及时升级系统和软件补丁</a:t>
            </a:r>
            <a:endParaRPr lang="zh-CN" altLang="en-US" sz="2000" b="1" dirty="0">
              <a:latin typeface="Times New Roman" panose="02020603050405020304" pitchFamily="18" charset="0"/>
            </a:endParaRPr>
          </a:p>
        </p:txBody>
      </p:sp>
      <p:sp>
        <p:nvSpPr>
          <p:cNvPr id="132109" name="Text Box 7"/>
          <p:cNvSpPr txBox="1"/>
          <p:nvPr/>
        </p:nvSpPr>
        <p:spPr>
          <a:xfrm>
            <a:off x="5795963" y="5445125"/>
            <a:ext cx="2736850" cy="396875"/>
          </a:xfrm>
          <a:prstGeom prst="rect">
            <a:avLst/>
          </a:prstGeom>
          <a:noFill/>
          <a:ln w="9525">
            <a:noFill/>
          </a:ln>
        </p:spPr>
        <p:txBody>
          <a:bodyPr wrap="none" lIns="90000" tIns="46800" rIns="90000" bIns="46800">
            <a:spAutoFit/>
          </a:bodyPr>
          <a:p>
            <a:r>
              <a:rPr lang="zh-CN" altLang="en-US" sz="2000" b="1" dirty="0">
                <a:latin typeface="Times New Roman" panose="02020603050405020304" pitchFamily="18" charset="0"/>
              </a:rPr>
              <a:t>发现系统异常立刻检查</a:t>
            </a:r>
            <a:endParaRPr lang="zh-CN" altLang="en-US" sz="2000" b="1" dirty="0">
              <a:latin typeface="Times New Roman" panose="02020603050405020304" pitchFamily="18" charset="0"/>
            </a:endParaRPr>
          </a:p>
        </p:txBody>
      </p:sp>
      <p:sp>
        <p:nvSpPr>
          <p:cNvPr id="132110" name="Oval 9"/>
          <p:cNvSpPr/>
          <p:nvPr/>
        </p:nvSpPr>
        <p:spPr>
          <a:xfrm>
            <a:off x="539750" y="1722438"/>
            <a:ext cx="2016125" cy="914400"/>
          </a:xfrm>
          <a:prstGeom prst="ellipse">
            <a:avLst/>
          </a:prstGeom>
          <a:noFill/>
          <a:ln w="31750" cap="flat" cmpd="sng">
            <a:solidFill>
              <a:srgbClr val="FF0000"/>
            </a:solidFill>
            <a:prstDash val="solid"/>
            <a:headEnd type="none" w="med" len="med"/>
            <a:tailEnd type="none" w="med" len="med"/>
          </a:ln>
        </p:spPr>
        <p:txBody>
          <a:bodyPr lIns="90000" tIns="46800" rIns="90000" bIns="46800" anchor="ctr" anchorCtr="0">
            <a:spAutoFit/>
          </a:bodyPr>
          <a:p>
            <a:pPr eaLnBrk="1" hangingPunct="1"/>
            <a:endParaRPr lang="zh-CN" altLang="en-US" dirty="0">
              <a:latin typeface="Verdana" panose="020B0604030504040204" pitchFamily="34" charset="0"/>
            </a:endParaRPr>
          </a:p>
        </p:txBody>
      </p:sp>
      <p:sp>
        <p:nvSpPr>
          <p:cNvPr id="132111" name="Oval 10"/>
          <p:cNvSpPr/>
          <p:nvPr/>
        </p:nvSpPr>
        <p:spPr>
          <a:xfrm>
            <a:off x="5940425" y="1651000"/>
            <a:ext cx="2808288" cy="985838"/>
          </a:xfrm>
          <a:prstGeom prst="ellipse">
            <a:avLst/>
          </a:prstGeom>
          <a:noFill/>
          <a:ln w="31750" cap="flat" cmpd="sng">
            <a:solidFill>
              <a:srgbClr val="FF0000"/>
            </a:solidFill>
            <a:prstDash val="solid"/>
            <a:headEnd type="none" w="med" len="med"/>
            <a:tailEnd type="none" w="med" len="med"/>
          </a:ln>
        </p:spPr>
        <p:txBody>
          <a:bodyPr lIns="90000" tIns="46800" rIns="90000" bIns="46800" anchor="ctr" anchorCtr="0">
            <a:spAutoFit/>
          </a:bodyPr>
          <a:p>
            <a:pPr eaLnBrk="1" hangingPunct="1"/>
            <a:endParaRPr lang="zh-CN" altLang="en-US" dirty="0">
              <a:latin typeface="Verdana" panose="020B0604030504040204" pitchFamily="34" charset="0"/>
            </a:endParaRPr>
          </a:p>
        </p:txBody>
      </p:sp>
      <p:sp>
        <p:nvSpPr>
          <p:cNvPr id="132112" name="Oval 11"/>
          <p:cNvSpPr/>
          <p:nvPr/>
        </p:nvSpPr>
        <p:spPr>
          <a:xfrm>
            <a:off x="827088" y="5180013"/>
            <a:ext cx="2952750" cy="985837"/>
          </a:xfrm>
          <a:prstGeom prst="ellipse">
            <a:avLst/>
          </a:prstGeom>
          <a:noFill/>
          <a:ln w="31750" cap="flat" cmpd="sng">
            <a:solidFill>
              <a:srgbClr val="FF0000"/>
            </a:solidFill>
            <a:prstDash val="solid"/>
            <a:headEnd type="none" w="med" len="med"/>
            <a:tailEnd type="none" w="med" len="med"/>
          </a:ln>
        </p:spPr>
        <p:txBody>
          <a:bodyPr lIns="90000" tIns="46800" rIns="90000" bIns="46800" anchor="ctr" anchorCtr="0">
            <a:spAutoFit/>
          </a:bodyPr>
          <a:p>
            <a:pPr eaLnBrk="1" hangingPunct="1"/>
            <a:endParaRPr lang="zh-CN" altLang="en-US" dirty="0">
              <a:latin typeface="Verdana" panose="020B0604030504040204" pitchFamily="34" charset="0"/>
            </a:endParaRPr>
          </a:p>
        </p:txBody>
      </p:sp>
      <p:sp>
        <p:nvSpPr>
          <p:cNvPr id="132113" name="Oval 12"/>
          <p:cNvSpPr/>
          <p:nvPr/>
        </p:nvSpPr>
        <p:spPr>
          <a:xfrm>
            <a:off x="5795963" y="5157788"/>
            <a:ext cx="2808287" cy="985837"/>
          </a:xfrm>
          <a:prstGeom prst="ellipse">
            <a:avLst/>
          </a:prstGeom>
          <a:noFill/>
          <a:ln w="31750" cap="flat" cmpd="sng">
            <a:solidFill>
              <a:srgbClr val="FF0000"/>
            </a:solidFill>
            <a:prstDash val="solid"/>
            <a:headEnd type="none" w="med" len="med"/>
            <a:tailEnd type="none" w="med" len="med"/>
          </a:ln>
        </p:spPr>
        <p:txBody>
          <a:bodyPr lIns="90000" tIns="46800" rIns="90000" bIns="46800" anchor="ctr" anchorCtr="0">
            <a:spAutoFit/>
          </a:bodyPr>
          <a:p>
            <a:pPr eaLnBrk="1" hangingPunct="1"/>
            <a:endParaRPr lang="zh-CN" altLang="en-US" dirty="0">
              <a:latin typeface="Verdana" panose="020B0604030504040204" pitchFamily="34" charset="0"/>
            </a:endParaRPr>
          </a:p>
        </p:txBody>
      </p:sp>
      <p:sp>
        <p:nvSpPr>
          <p:cNvPr id="132114" name="Line 13"/>
          <p:cNvSpPr/>
          <p:nvPr/>
        </p:nvSpPr>
        <p:spPr>
          <a:xfrm flipH="1">
            <a:off x="2411413" y="4797425"/>
            <a:ext cx="504825" cy="360363"/>
          </a:xfrm>
          <a:prstGeom prst="line">
            <a:avLst/>
          </a:prstGeom>
          <a:ln w="31750" cap="flat" cmpd="sng">
            <a:solidFill>
              <a:srgbClr val="FF00FF"/>
            </a:solidFill>
            <a:prstDash val="solid"/>
            <a:headEnd type="none" w="med" len="med"/>
            <a:tailEnd type="triangle" w="med" len="med"/>
          </a:ln>
        </p:spPr>
      </p:sp>
      <p:sp>
        <p:nvSpPr>
          <p:cNvPr id="132115" name="Line 14"/>
          <p:cNvSpPr/>
          <p:nvPr/>
        </p:nvSpPr>
        <p:spPr>
          <a:xfrm>
            <a:off x="5867400" y="4797425"/>
            <a:ext cx="1081088" cy="360363"/>
          </a:xfrm>
          <a:prstGeom prst="line">
            <a:avLst/>
          </a:prstGeom>
          <a:ln w="31750" cap="flat" cmpd="sng">
            <a:solidFill>
              <a:srgbClr val="FF00FF"/>
            </a:solidFill>
            <a:prstDash val="solid"/>
            <a:headEnd type="none" w="med" len="med"/>
            <a:tailEnd type="triangle" w="med" len="med"/>
          </a:ln>
        </p:spPr>
      </p:sp>
      <p:sp>
        <p:nvSpPr>
          <p:cNvPr id="132116" name="Line 15"/>
          <p:cNvSpPr/>
          <p:nvPr/>
        </p:nvSpPr>
        <p:spPr>
          <a:xfrm flipH="1" flipV="1">
            <a:off x="2411413" y="2420938"/>
            <a:ext cx="504825" cy="215900"/>
          </a:xfrm>
          <a:prstGeom prst="line">
            <a:avLst/>
          </a:prstGeom>
          <a:ln w="31750" cap="flat" cmpd="sng">
            <a:solidFill>
              <a:srgbClr val="FF00FF"/>
            </a:solidFill>
            <a:prstDash val="solid"/>
            <a:headEnd type="none" w="med" len="med"/>
            <a:tailEnd type="triangle" w="med" len="med"/>
          </a:ln>
        </p:spPr>
      </p:sp>
      <p:sp>
        <p:nvSpPr>
          <p:cNvPr id="132117" name="Line 16"/>
          <p:cNvSpPr/>
          <p:nvPr/>
        </p:nvSpPr>
        <p:spPr>
          <a:xfrm flipV="1">
            <a:off x="5867400" y="2420938"/>
            <a:ext cx="288925" cy="215900"/>
          </a:xfrm>
          <a:prstGeom prst="line">
            <a:avLst/>
          </a:prstGeom>
          <a:ln w="31750" cap="flat" cmpd="sng">
            <a:solidFill>
              <a:srgbClr val="FF00FF"/>
            </a:solidFill>
            <a:prstDash val="solid"/>
            <a:headEnd type="none" w="med" len="med"/>
            <a:tailEnd type="triangle" w="med" len="med"/>
          </a:ln>
        </p:spPr>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32116"/>
                                        </p:tgtEl>
                                        <p:attrNameLst>
                                          <p:attrName>style.visibility</p:attrName>
                                        </p:attrNameLst>
                                      </p:cBhvr>
                                      <p:to>
                                        <p:strVal val="visible"/>
                                      </p:to>
                                    </p:set>
                                    <p:animEffect transition="in" filter="dissolve">
                                      <p:cBhvr>
                                        <p:cTn id="7" dur="500"/>
                                        <p:tgtEl>
                                          <p:spTgt spid="13211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32106"/>
                                        </p:tgtEl>
                                        <p:attrNameLst>
                                          <p:attrName>style.visibility</p:attrName>
                                        </p:attrNameLst>
                                      </p:cBhvr>
                                      <p:to>
                                        <p:strVal val="visible"/>
                                      </p:to>
                                    </p:set>
                                    <p:anim calcmode="lin" valueType="num">
                                      <p:cBhvr additive="base">
                                        <p:cTn id="12" dur="500" fill="hold"/>
                                        <p:tgtEl>
                                          <p:spTgt spid="132106"/>
                                        </p:tgtEl>
                                        <p:attrNameLst>
                                          <p:attrName>ppt_x</p:attrName>
                                        </p:attrNameLst>
                                      </p:cBhvr>
                                      <p:tavLst>
                                        <p:tav tm="0">
                                          <p:val>
                                            <p:strVal val="#ppt_x"/>
                                          </p:val>
                                        </p:tav>
                                        <p:tav tm="100000">
                                          <p:val>
                                            <p:strVal val="#ppt_x"/>
                                          </p:val>
                                        </p:tav>
                                      </p:tavLst>
                                    </p:anim>
                                    <p:anim calcmode="lin" valueType="num">
                                      <p:cBhvr additive="base">
                                        <p:cTn id="13" dur="500" fill="hold"/>
                                        <p:tgtEl>
                                          <p:spTgt spid="132106"/>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132110"/>
                                        </p:tgtEl>
                                        <p:attrNameLst>
                                          <p:attrName>style.visibility</p:attrName>
                                        </p:attrNameLst>
                                      </p:cBhvr>
                                      <p:to>
                                        <p:strVal val="visible"/>
                                      </p:to>
                                    </p:set>
                                    <p:anim calcmode="lin" valueType="num">
                                      <p:cBhvr additive="base">
                                        <p:cTn id="16" dur="500" fill="hold"/>
                                        <p:tgtEl>
                                          <p:spTgt spid="132110"/>
                                        </p:tgtEl>
                                        <p:attrNameLst>
                                          <p:attrName>ppt_x</p:attrName>
                                        </p:attrNameLst>
                                      </p:cBhvr>
                                      <p:tavLst>
                                        <p:tav tm="0">
                                          <p:val>
                                            <p:strVal val="#ppt_x"/>
                                          </p:val>
                                        </p:tav>
                                        <p:tav tm="100000">
                                          <p:val>
                                            <p:strVal val="#ppt_x"/>
                                          </p:val>
                                        </p:tav>
                                      </p:tavLst>
                                    </p:anim>
                                    <p:anim calcmode="lin" valueType="num">
                                      <p:cBhvr additive="base">
                                        <p:cTn id="17" dur="500" fill="hold"/>
                                        <p:tgtEl>
                                          <p:spTgt spid="132110"/>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32117"/>
                                        </p:tgtEl>
                                        <p:attrNameLst>
                                          <p:attrName>style.visibility</p:attrName>
                                        </p:attrNameLst>
                                      </p:cBhvr>
                                      <p:to>
                                        <p:strVal val="visible"/>
                                      </p:to>
                                    </p:set>
                                    <p:animEffect transition="in" filter="dissolve">
                                      <p:cBhvr>
                                        <p:cTn id="22" dur="500"/>
                                        <p:tgtEl>
                                          <p:spTgt spid="132117"/>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32111"/>
                                        </p:tgtEl>
                                        <p:attrNameLst>
                                          <p:attrName>style.visibility</p:attrName>
                                        </p:attrNameLst>
                                      </p:cBhvr>
                                      <p:to>
                                        <p:strVal val="visible"/>
                                      </p:to>
                                    </p:set>
                                    <p:anim calcmode="lin" valueType="num">
                                      <p:cBhvr additive="base">
                                        <p:cTn id="27" dur="500" fill="hold"/>
                                        <p:tgtEl>
                                          <p:spTgt spid="132111"/>
                                        </p:tgtEl>
                                        <p:attrNameLst>
                                          <p:attrName>ppt_x</p:attrName>
                                        </p:attrNameLst>
                                      </p:cBhvr>
                                      <p:tavLst>
                                        <p:tav tm="0">
                                          <p:val>
                                            <p:strVal val="#ppt_x"/>
                                          </p:val>
                                        </p:tav>
                                        <p:tav tm="100000">
                                          <p:val>
                                            <p:strVal val="#ppt_x"/>
                                          </p:val>
                                        </p:tav>
                                      </p:tavLst>
                                    </p:anim>
                                    <p:anim calcmode="lin" valueType="num">
                                      <p:cBhvr additive="base">
                                        <p:cTn id="28" dur="500" fill="hold"/>
                                        <p:tgtEl>
                                          <p:spTgt spid="132111"/>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32107"/>
                                        </p:tgtEl>
                                        <p:attrNameLst>
                                          <p:attrName>style.visibility</p:attrName>
                                        </p:attrNameLst>
                                      </p:cBhvr>
                                      <p:to>
                                        <p:strVal val="visible"/>
                                      </p:to>
                                    </p:set>
                                    <p:anim calcmode="lin" valueType="num">
                                      <p:cBhvr additive="base">
                                        <p:cTn id="31" dur="500" fill="hold"/>
                                        <p:tgtEl>
                                          <p:spTgt spid="132107"/>
                                        </p:tgtEl>
                                        <p:attrNameLst>
                                          <p:attrName>ppt_x</p:attrName>
                                        </p:attrNameLst>
                                      </p:cBhvr>
                                      <p:tavLst>
                                        <p:tav tm="0">
                                          <p:val>
                                            <p:strVal val="#ppt_x"/>
                                          </p:val>
                                        </p:tav>
                                        <p:tav tm="100000">
                                          <p:val>
                                            <p:strVal val="#ppt_x"/>
                                          </p:val>
                                        </p:tav>
                                      </p:tavLst>
                                    </p:anim>
                                    <p:anim calcmode="lin" valueType="num">
                                      <p:cBhvr additive="base">
                                        <p:cTn id="32" dur="500" fill="hold"/>
                                        <p:tgtEl>
                                          <p:spTgt spid="132107"/>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132114"/>
                                        </p:tgtEl>
                                        <p:attrNameLst>
                                          <p:attrName>style.visibility</p:attrName>
                                        </p:attrNameLst>
                                      </p:cBhvr>
                                      <p:to>
                                        <p:strVal val="visible"/>
                                      </p:to>
                                    </p:set>
                                    <p:animEffect transition="in" filter="dissolve">
                                      <p:cBhvr>
                                        <p:cTn id="37" dur="500"/>
                                        <p:tgtEl>
                                          <p:spTgt spid="132114"/>
                                        </p:tgtEl>
                                      </p:cBhvr>
                                    </p:animEffect>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132112"/>
                                        </p:tgtEl>
                                        <p:attrNameLst>
                                          <p:attrName>style.visibility</p:attrName>
                                        </p:attrNameLst>
                                      </p:cBhvr>
                                      <p:to>
                                        <p:strVal val="visible"/>
                                      </p:to>
                                    </p:set>
                                    <p:anim calcmode="lin" valueType="num">
                                      <p:cBhvr additive="base">
                                        <p:cTn id="42" dur="500" fill="hold"/>
                                        <p:tgtEl>
                                          <p:spTgt spid="132112"/>
                                        </p:tgtEl>
                                        <p:attrNameLst>
                                          <p:attrName>ppt_x</p:attrName>
                                        </p:attrNameLst>
                                      </p:cBhvr>
                                      <p:tavLst>
                                        <p:tav tm="0">
                                          <p:val>
                                            <p:strVal val="#ppt_x"/>
                                          </p:val>
                                        </p:tav>
                                        <p:tav tm="100000">
                                          <p:val>
                                            <p:strVal val="#ppt_x"/>
                                          </p:val>
                                        </p:tav>
                                      </p:tavLst>
                                    </p:anim>
                                    <p:anim calcmode="lin" valueType="num">
                                      <p:cBhvr additive="base">
                                        <p:cTn id="43" dur="500" fill="hold"/>
                                        <p:tgtEl>
                                          <p:spTgt spid="132112"/>
                                        </p:tgtEl>
                                        <p:attrNameLst>
                                          <p:attrName>ppt_y</p:attrName>
                                        </p:attrNameLst>
                                      </p:cBhvr>
                                      <p:tavLst>
                                        <p:tav tm="0">
                                          <p:val>
                                            <p:strVal val="1+#ppt_h/2"/>
                                          </p:val>
                                        </p:tav>
                                        <p:tav tm="100000">
                                          <p:val>
                                            <p:strVal val="#ppt_y"/>
                                          </p:val>
                                        </p:tav>
                                      </p:tavLst>
                                    </p:anim>
                                  </p:childTnLst>
                                </p:cTn>
                              </p:par>
                              <p:par>
                                <p:cTn id="44" presetID="2" presetClass="entr" presetSubtype="4" fill="hold" grpId="0" nodeType="withEffect">
                                  <p:stCondLst>
                                    <p:cond delay="0"/>
                                  </p:stCondLst>
                                  <p:childTnLst>
                                    <p:set>
                                      <p:cBhvr>
                                        <p:cTn id="45" dur="1" fill="hold">
                                          <p:stCondLst>
                                            <p:cond delay="0"/>
                                          </p:stCondLst>
                                        </p:cTn>
                                        <p:tgtEl>
                                          <p:spTgt spid="132108"/>
                                        </p:tgtEl>
                                        <p:attrNameLst>
                                          <p:attrName>style.visibility</p:attrName>
                                        </p:attrNameLst>
                                      </p:cBhvr>
                                      <p:to>
                                        <p:strVal val="visible"/>
                                      </p:to>
                                    </p:set>
                                    <p:anim calcmode="lin" valueType="num">
                                      <p:cBhvr additive="base">
                                        <p:cTn id="46" dur="500" fill="hold"/>
                                        <p:tgtEl>
                                          <p:spTgt spid="132108"/>
                                        </p:tgtEl>
                                        <p:attrNameLst>
                                          <p:attrName>ppt_x</p:attrName>
                                        </p:attrNameLst>
                                      </p:cBhvr>
                                      <p:tavLst>
                                        <p:tav tm="0">
                                          <p:val>
                                            <p:strVal val="#ppt_x"/>
                                          </p:val>
                                        </p:tav>
                                        <p:tav tm="100000">
                                          <p:val>
                                            <p:strVal val="#ppt_x"/>
                                          </p:val>
                                        </p:tav>
                                      </p:tavLst>
                                    </p:anim>
                                    <p:anim calcmode="lin" valueType="num">
                                      <p:cBhvr additive="base">
                                        <p:cTn id="47" dur="500" fill="hold"/>
                                        <p:tgtEl>
                                          <p:spTgt spid="132108"/>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nodeType="clickEffect">
                                  <p:stCondLst>
                                    <p:cond delay="0"/>
                                  </p:stCondLst>
                                  <p:childTnLst>
                                    <p:set>
                                      <p:cBhvr>
                                        <p:cTn id="51" dur="1" fill="hold">
                                          <p:stCondLst>
                                            <p:cond delay="0"/>
                                          </p:stCondLst>
                                        </p:cTn>
                                        <p:tgtEl>
                                          <p:spTgt spid="132115"/>
                                        </p:tgtEl>
                                        <p:attrNameLst>
                                          <p:attrName>style.visibility</p:attrName>
                                        </p:attrNameLst>
                                      </p:cBhvr>
                                      <p:to>
                                        <p:strVal val="visible"/>
                                      </p:to>
                                    </p:set>
                                    <p:animEffect transition="in" filter="dissolve">
                                      <p:cBhvr>
                                        <p:cTn id="52" dur="500"/>
                                        <p:tgtEl>
                                          <p:spTgt spid="132115"/>
                                        </p:tgtEl>
                                      </p:cBhvr>
                                    </p:animEffect>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132113"/>
                                        </p:tgtEl>
                                        <p:attrNameLst>
                                          <p:attrName>style.visibility</p:attrName>
                                        </p:attrNameLst>
                                      </p:cBhvr>
                                      <p:to>
                                        <p:strVal val="visible"/>
                                      </p:to>
                                    </p:set>
                                    <p:anim calcmode="lin" valueType="num">
                                      <p:cBhvr additive="base">
                                        <p:cTn id="57" dur="500" fill="hold"/>
                                        <p:tgtEl>
                                          <p:spTgt spid="132113"/>
                                        </p:tgtEl>
                                        <p:attrNameLst>
                                          <p:attrName>ppt_x</p:attrName>
                                        </p:attrNameLst>
                                      </p:cBhvr>
                                      <p:tavLst>
                                        <p:tav tm="0">
                                          <p:val>
                                            <p:strVal val="#ppt_x"/>
                                          </p:val>
                                        </p:tav>
                                        <p:tav tm="100000">
                                          <p:val>
                                            <p:strVal val="#ppt_x"/>
                                          </p:val>
                                        </p:tav>
                                      </p:tavLst>
                                    </p:anim>
                                    <p:anim calcmode="lin" valueType="num">
                                      <p:cBhvr additive="base">
                                        <p:cTn id="58" dur="500" fill="hold"/>
                                        <p:tgtEl>
                                          <p:spTgt spid="132113"/>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132109"/>
                                        </p:tgtEl>
                                        <p:attrNameLst>
                                          <p:attrName>style.visibility</p:attrName>
                                        </p:attrNameLst>
                                      </p:cBhvr>
                                      <p:to>
                                        <p:strVal val="visible"/>
                                      </p:to>
                                    </p:set>
                                    <p:anim calcmode="lin" valueType="num">
                                      <p:cBhvr additive="base">
                                        <p:cTn id="61" dur="500" fill="hold"/>
                                        <p:tgtEl>
                                          <p:spTgt spid="132109"/>
                                        </p:tgtEl>
                                        <p:attrNameLst>
                                          <p:attrName>ppt_x</p:attrName>
                                        </p:attrNameLst>
                                      </p:cBhvr>
                                      <p:tavLst>
                                        <p:tav tm="0">
                                          <p:val>
                                            <p:strVal val="#ppt_x"/>
                                          </p:val>
                                        </p:tav>
                                        <p:tav tm="100000">
                                          <p:val>
                                            <p:strVal val="#ppt_x"/>
                                          </p:val>
                                        </p:tav>
                                      </p:tavLst>
                                    </p:anim>
                                    <p:anim calcmode="lin" valueType="num">
                                      <p:cBhvr additive="base">
                                        <p:cTn id="62" dur="500" fill="hold"/>
                                        <p:tgtEl>
                                          <p:spTgt spid="13210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106" grpId="0"/>
      <p:bldP spid="132107" grpId="0"/>
      <p:bldP spid="132108" grpId="0"/>
      <p:bldP spid="132109" grpId="0"/>
      <p:bldP spid="132110" grpId="0" animBg="1"/>
      <p:bldP spid="132111" grpId="0" animBg="1"/>
      <p:bldP spid="132112" grpId="0" animBg="1"/>
      <p:bldP spid="132113" grpId="0" animBg="1"/>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22" name="Rectangle 1030"/>
          <p:cNvSpPr txBox="1">
            <a:spLocks noGrp="1"/>
          </p:cNvSpPr>
          <p:nvPr/>
        </p:nvSpPr>
        <p:spPr>
          <a:xfrm>
            <a:off x="609600" y="6245225"/>
            <a:ext cx="1981200" cy="476250"/>
          </a:xfrm>
          <a:prstGeom prst="rect">
            <a:avLst/>
          </a:prstGeom>
          <a:noFill/>
          <a:ln w="9525">
            <a:noFill/>
          </a:ln>
        </p:spPr>
        <p:txBody>
          <a:bodyPr/>
          <a:p>
            <a:pPr eaLnBrk="1" hangingPunct="1"/>
            <a:fld id="{BB962C8B-B14F-4D97-AF65-F5344CB8AC3E}" type="datetime1">
              <a:rPr lang="zh-CN" altLang="en-US" sz="1200" dirty="0">
                <a:latin typeface="Verdana" panose="020B0604030504040204" pitchFamily="34" charset="0"/>
              </a:rPr>
            </a:fld>
            <a:endParaRPr lang="zh-CN" altLang="en-US" sz="1200" dirty="0">
              <a:latin typeface="Verdana" panose="020B0604030504040204" pitchFamily="34" charset="0"/>
            </a:endParaRPr>
          </a:p>
        </p:txBody>
      </p:sp>
      <p:sp>
        <p:nvSpPr>
          <p:cNvPr id="133123" name="Rectangle 1031"/>
          <p:cNvSpPr txBox="1">
            <a:spLocks noGrp="1"/>
          </p:cNvSpPr>
          <p:nvPr/>
        </p:nvSpPr>
        <p:spPr>
          <a:xfrm>
            <a:off x="3124200" y="6245225"/>
            <a:ext cx="2895600" cy="476250"/>
          </a:xfrm>
          <a:prstGeom prst="rect">
            <a:avLst/>
          </a:prstGeom>
          <a:noFill/>
          <a:ln w="9525">
            <a:noFill/>
          </a:ln>
        </p:spPr>
        <p:txBody>
          <a:bodyPr/>
          <a:p>
            <a:pPr algn="ctr" eaLnBrk="1" hangingPunct="1"/>
            <a:r>
              <a:rPr lang="en-US" altLang="zh-CN" sz="1200" dirty="0">
                <a:latin typeface="Verdana" panose="020B0604030504040204" pitchFamily="34" charset="0"/>
              </a:rPr>
              <a:t>网络入侵与防范讲义</a:t>
            </a:r>
            <a:endParaRPr lang="en-US" altLang="zh-CN" sz="1200" dirty="0">
              <a:latin typeface="Verdana" panose="020B0604030504040204" pitchFamily="34" charset="0"/>
            </a:endParaRPr>
          </a:p>
        </p:txBody>
      </p:sp>
      <p:sp>
        <p:nvSpPr>
          <p:cNvPr id="133124" name="Rectangle 1032"/>
          <p:cNvSpPr txBox="1">
            <a:spLocks noGrp="1"/>
          </p:cNvSpPr>
          <p:nvPr/>
        </p:nvSpPr>
        <p:spPr>
          <a:xfrm>
            <a:off x="6553200" y="6245225"/>
            <a:ext cx="1981200" cy="476250"/>
          </a:xfrm>
          <a:prstGeom prst="rect">
            <a:avLst/>
          </a:prstGeom>
          <a:noFill/>
          <a:ln w="9525">
            <a:noFill/>
          </a:ln>
        </p:spPr>
        <p:txBody>
          <a:bodyPr/>
          <a:p>
            <a:pPr algn="r" eaLnBrk="1" hangingPunct="1"/>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133125" name="Rectangle 2"/>
          <p:cNvSpPr>
            <a:spLocks noGrp="1"/>
          </p:cNvSpPr>
          <p:nvPr>
            <p:ph type="title" idx="4294967295"/>
          </p:nvPr>
        </p:nvSpPr>
        <p:spPr/>
        <p:txBody>
          <a:bodyPr vert="horz" wrap="square" lIns="91440" tIns="45720" rIns="91440" bIns="45720" anchor="b" anchorCtr="0"/>
          <a:p>
            <a:r>
              <a:rPr lang="zh-CN" altLang="zh-CN" dirty="0"/>
              <a:t>常用的防护措施</a:t>
            </a:r>
            <a:endParaRPr lang="zh-CN" altLang="zh-CN" dirty="0"/>
          </a:p>
        </p:txBody>
      </p:sp>
      <p:sp>
        <p:nvSpPr>
          <p:cNvPr id="133126" name="Rectangle 3"/>
          <p:cNvSpPr>
            <a:spLocks noGrp="1"/>
          </p:cNvSpPr>
          <p:nvPr>
            <p:ph type="body" idx="4294967295"/>
          </p:nvPr>
        </p:nvSpPr>
        <p:spPr/>
        <p:txBody>
          <a:bodyPr vert="horz" wrap="square" lIns="91440" tIns="45720" rIns="91440" bIns="45720" anchor="t" anchorCtr="0"/>
          <a:p>
            <a:pPr eaLnBrk="1" hangingPunct="1"/>
            <a:r>
              <a:rPr lang="zh-CN" altLang="zh-CN" dirty="0"/>
              <a:t>完善安全管理制度</a:t>
            </a:r>
            <a:endParaRPr lang="zh-CN" altLang="zh-CN" dirty="0"/>
          </a:p>
          <a:p>
            <a:pPr eaLnBrk="1" hangingPunct="1"/>
            <a:r>
              <a:rPr lang="zh-CN" altLang="zh-CN" dirty="0"/>
              <a:t>采用访问控制措施</a:t>
            </a:r>
            <a:endParaRPr lang="zh-CN" altLang="zh-CN" dirty="0"/>
          </a:p>
          <a:p>
            <a:pPr eaLnBrk="1" hangingPunct="1"/>
            <a:r>
              <a:rPr lang="zh-CN" altLang="zh-CN" dirty="0"/>
              <a:t>运行数据加密措施</a:t>
            </a:r>
            <a:endParaRPr lang="zh-CN" altLang="zh-CN" dirty="0"/>
          </a:p>
          <a:p>
            <a:pPr eaLnBrk="1" hangingPunct="1"/>
            <a:r>
              <a:rPr lang="zh-CN" altLang="zh-CN" dirty="0"/>
              <a:t>数据备份与恢复</a:t>
            </a:r>
            <a:endParaRPr lang="zh-CN" altLang="zh-CN" dirty="0"/>
          </a:p>
          <a:p>
            <a:endParaRPr lang="zh-CN" altLang="zh-CN"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4146" name="Rectangle 1030"/>
          <p:cNvSpPr txBox="1">
            <a:spLocks noGrp="1"/>
          </p:cNvSpPr>
          <p:nvPr/>
        </p:nvSpPr>
        <p:spPr>
          <a:xfrm>
            <a:off x="609600" y="6245225"/>
            <a:ext cx="1981200" cy="476250"/>
          </a:xfrm>
          <a:prstGeom prst="rect">
            <a:avLst/>
          </a:prstGeom>
          <a:noFill/>
          <a:ln w="9525">
            <a:noFill/>
          </a:ln>
        </p:spPr>
        <p:txBody>
          <a:bodyPr/>
          <a:p>
            <a:pPr eaLnBrk="1" hangingPunct="1"/>
            <a:fld id="{BB962C8B-B14F-4D97-AF65-F5344CB8AC3E}" type="datetime1">
              <a:rPr lang="zh-CN" altLang="en-US" sz="1200" dirty="0">
                <a:latin typeface="Verdana" panose="020B0604030504040204" pitchFamily="34" charset="0"/>
              </a:rPr>
            </a:fld>
            <a:endParaRPr lang="zh-CN" altLang="en-US" sz="1200" dirty="0">
              <a:latin typeface="Verdana" panose="020B0604030504040204" pitchFamily="34" charset="0"/>
            </a:endParaRPr>
          </a:p>
        </p:txBody>
      </p:sp>
      <p:sp>
        <p:nvSpPr>
          <p:cNvPr id="134147" name="Rectangle 1031"/>
          <p:cNvSpPr txBox="1">
            <a:spLocks noGrp="1"/>
          </p:cNvSpPr>
          <p:nvPr/>
        </p:nvSpPr>
        <p:spPr>
          <a:xfrm>
            <a:off x="3124200" y="6245225"/>
            <a:ext cx="2895600" cy="476250"/>
          </a:xfrm>
          <a:prstGeom prst="rect">
            <a:avLst/>
          </a:prstGeom>
          <a:noFill/>
          <a:ln w="9525">
            <a:noFill/>
          </a:ln>
        </p:spPr>
        <p:txBody>
          <a:bodyPr/>
          <a:p>
            <a:pPr algn="ctr" eaLnBrk="1" hangingPunct="1"/>
            <a:r>
              <a:rPr lang="en-US" altLang="zh-CN" sz="1200" dirty="0">
                <a:latin typeface="Verdana" panose="020B0604030504040204" pitchFamily="34" charset="0"/>
              </a:rPr>
              <a:t>网络入侵与防范讲义</a:t>
            </a:r>
            <a:endParaRPr lang="en-US" altLang="zh-CN" sz="1200" dirty="0">
              <a:latin typeface="Verdana" panose="020B0604030504040204" pitchFamily="34" charset="0"/>
            </a:endParaRPr>
          </a:p>
        </p:txBody>
      </p:sp>
      <p:sp>
        <p:nvSpPr>
          <p:cNvPr id="134148" name="Rectangle 1032"/>
          <p:cNvSpPr txBox="1">
            <a:spLocks noGrp="1"/>
          </p:cNvSpPr>
          <p:nvPr/>
        </p:nvSpPr>
        <p:spPr>
          <a:xfrm>
            <a:off x="6553200" y="6245225"/>
            <a:ext cx="1981200" cy="476250"/>
          </a:xfrm>
          <a:prstGeom prst="rect">
            <a:avLst/>
          </a:prstGeom>
          <a:noFill/>
          <a:ln w="9525">
            <a:noFill/>
          </a:ln>
        </p:spPr>
        <p:txBody>
          <a:bodyPr/>
          <a:p>
            <a:pPr algn="r" eaLnBrk="1" hangingPunct="1"/>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134149" name="日期占位符 3"/>
          <p:cNvSpPr txBox="1">
            <a:spLocks noGrp="1"/>
          </p:cNvSpPr>
          <p:nvPr/>
        </p:nvSpPr>
        <p:spPr>
          <a:xfrm>
            <a:off x="609600" y="6245225"/>
            <a:ext cx="1981200" cy="476250"/>
          </a:xfrm>
          <a:prstGeom prst="rect">
            <a:avLst/>
          </a:prstGeom>
          <a:noFill/>
          <a:ln w="9525">
            <a:noFill/>
          </a:ln>
        </p:spPr>
        <p:txBody>
          <a:bodyPr/>
          <a:p>
            <a:pPr eaLnBrk="1" hangingPunct="1"/>
            <a:fld id="{BB962C8B-B14F-4D97-AF65-F5344CB8AC3E}" type="datetime1">
              <a:rPr lang="zh-CN" altLang="en-US" sz="1200" dirty="0">
                <a:latin typeface="Verdana" panose="020B0604030504040204" pitchFamily="34" charset="0"/>
              </a:rPr>
            </a:fld>
            <a:endParaRPr lang="zh-CN" altLang="en-US" sz="1200" dirty="0">
              <a:latin typeface="Verdana" panose="020B0604030504040204" pitchFamily="34" charset="0"/>
            </a:endParaRPr>
          </a:p>
        </p:txBody>
      </p:sp>
      <p:sp>
        <p:nvSpPr>
          <p:cNvPr id="134150" name="页脚占位符 4"/>
          <p:cNvSpPr txBox="1">
            <a:spLocks noGrp="1"/>
          </p:cNvSpPr>
          <p:nvPr/>
        </p:nvSpPr>
        <p:spPr>
          <a:xfrm>
            <a:off x="3124200" y="6245225"/>
            <a:ext cx="2895600" cy="476250"/>
          </a:xfrm>
          <a:prstGeom prst="rect">
            <a:avLst/>
          </a:prstGeom>
          <a:noFill/>
          <a:ln w="9525">
            <a:noFill/>
          </a:ln>
        </p:spPr>
        <p:txBody>
          <a:bodyPr/>
          <a:p>
            <a:pPr algn="ctr" eaLnBrk="1" hangingPunct="1"/>
            <a:r>
              <a:rPr lang="en-US" altLang="zh-CN" sz="1200" dirty="0">
                <a:latin typeface="Verdana" panose="020B0604030504040204" pitchFamily="34" charset="0"/>
              </a:rPr>
              <a:t>网络入侵与防范讲义</a:t>
            </a:r>
            <a:endParaRPr lang="en-US" altLang="zh-CN" sz="1200" dirty="0">
              <a:latin typeface="Verdana" panose="020B0604030504040204" pitchFamily="34" charset="0"/>
            </a:endParaRPr>
          </a:p>
        </p:txBody>
      </p:sp>
      <p:sp>
        <p:nvSpPr>
          <p:cNvPr id="134151" name="灯片编号占位符 5"/>
          <p:cNvSpPr txBox="1">
            <a:spLocks noGrp="1"/>
          </p:cNvSpPr>
          <p:nvPr/>
        </p:nvSpPr>
        <p:spPr>
          <a:xfrm>
            <a:off x="6553200" y="6245225"/>
            <a:ext cx="1981200" cy="476250"/>
          </a:xfrm>
          <a:prstGeom prst="rect">
            <a:avLst/>
          </a:prstGeom>
          <a:noFill/>
          <a:ln w="9525">
            <a:noFill/>
          </a:ln>
        </p:spPr>
        <p:txBody>
          <a:bodyPr/>
          <a:p>
            <a:pPr algn="r" eaLnBrk="1" hangingPunct="1"/>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134152" name="Rectangle 2"/>
          <p:cNvSpPr>
            <a:spLocks noGrp="1"/>
          </p:cNvSpPr>
          <p:nvPr>
            <p:ph type="title" idx="4294967295"/>
          </p:nvPr>
        </p:nvSpPr>
        <p:spPr/>
        <p:txBody>
          <a:bodyPr vert="horz" wrap="square" lIns="91440" tIns="45720" rIns="91440" bIns="45720" anchor="b" anchorCtr="0"/>
          <a:p>
            <a:pPr eaLnBrk="1" hangingPunct="1"/>
            <a:r>
              <a:rPr lang="zh-CN" altLang="zh-CN" dirty="0"/>
              <a:t>风险管理</a:t>
            </a:r>
            <a:endParaRPr lang="zh-CN" altLang="zh-CN" dirty="0"/>
          </a:p>
        </p:txBody>
      </p:sp>
      <p:sp>
        <p:nvSpPr>
          <p:cNvPr id="134153" name="Rectangle 3"/>
          <p:cNvSpPr>
            <a:spLocks noGrp="1"/>
          </p:cNvSpPr>
          <p:nvPr>
            <p:ph type="body" idx="4294967295"/>
          </p:nvPr>
        </p:nvSpPr>
        <p:spPr/>
        <p:txBody>
          <a:bodyPr vert="horz" wrap="square" lIns="91440" tIns="45720" rIns="91440" bIns="45720" anchor="t" anchorCtr="0"/>
          <a:p>
            <a:pPr eaLnBrk="1" hangingPunct="1"/>
            <a:r>
              <a:rPr lang="zh-CN" altLang="zh-CN" sz="2800" dirty="0"/>
              <a:t>风险管理的概念</a:t>
            </a:r>
            <a:endParaRPr lang="zh-CN" altLang="zh-CN" sz="2800" dirty="0"/>
          </a:p>
          <a:p>
            <a:pPr eaLnBrk="1" hangingPunct="1">
              <a:buNone/>
            </a:pPr>
            <a:r>
              <a:rPr lang="zh-CN" altLang="zh-CN" sz="2800" dirty="0"/>
              <a:t>	识别风险、评估风险、采取步骤降低风险到可接受范围。</a:t>
            </a:r>
            <a:endParaRPr lang="zh-CN" altLang="zh-CN" sz="2800" dirty="0"/>
          </a:p>
          <a:p>
            <a:pPr eaLnBrk="1" hangingPunct="1">
              <a:buNone/>
            </a:pPr>
            <a:endParaRPr lang="zh-CN" altLang="zh-CN" sz="2800" dirty="0"/>
          </a:p>
          <a:p>
            <a:pPr eaLnBrk="1" hangingPunct="1"/>
            <a:r>
              <a:rPr lang="zh-CN" altLang="zh-CN" sz="2800" dirty="0"/>
              <a:t>风险管理的目的</a:t>
            </a:r>
            <a:endParaRPr lang="zh-CN" altLang="zh-CN" sz="2800" dirty="0"/>
          </a:p>
          <a:p>
            <a:pPr eaLnBrk="1" hangingPunct="1">
              <a:buNone/>
            </a:pPr>
            <a:r>
              <a:rPr lang="zh-CN" altLang="zh-CN" sz="2800" dirty="0"/>
              <a:t>	防止或降低破坏行为发生的可能性</a:t>
            </a:r>
            <a:endParaRPr lang="zh-CN" altLang="zh-CN" sz="2800" dirty="0"/>
          </a:p>
          <a:p>
            <a:pPr eaLnBrk="1" hangingPunct="1">
              <a:buNone/>
            </a:pPr>
            <a:r>
              <a:rPr lang="zh-CN" altLang="zh-CN" sz="2800" dirty="0"/>
              <a:t>	降低或限制系统破坏后的后续威胁</a:t>
            </a:r>
            <a:endParaRPr lang="zh-CN" altLang="zh-CN" sz="2800"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5170" name="Rectangle 1030"/>
          <p:cNvSpPr txBox="1">
            <a:spLocks noGrp="1"/>
          </p:cNvSpPr>
          <p:nvPr/>
        </p:nvSpPr>
        <p:spPr>
          <a:xfrm>
            <a:off x="609600" y="6245225"/>
            <a:ext cx="1981200" cy="476250"/>
          </a:xfrm>
          <a:prstGeom prst="rect">
            <a:avLst/>
          </a:prstGeom>
          <a:noFill/>
          <a:ln w="9525">
            <a:noFill/>
          </a:ln>
        </p:spPr>
        <p:txBody>
          <a:bodyPr/>
          <a:p>
            <a:pPr eaLnBrk="1" hangingPunct="1"/>
            <a:fld id="{BB962C8B-B14F-4D97-AF65-F5344CB8AC3E}" type="datetime1">
              <a:rPr lang="zh-CN" altLang="en-US" sz="1200" dirty="0">
                <a:latin typeface="Verdana" panose="020B0604030504040204" pitchFamily="34" charset="0"/>
              </a:rPr>
            </a:fld>
            <a:endParaRPr lang="zh-CN" altLang="en-US" sz="1200" dirty="0">
              <a:latin typeface="Verdana" panose="020B0604030504040204" pitchFamily="34" charset="0"/>
            </a:endParaRPr>
          </a:p>
        </p:txBody>
      </p:sp>
      <p:sp>
        <p:nvSpPr>
          <p:cNvPr id="135171" name="Rectangle 1031"/>
          <p:cNvSpPr txBox="1">
            <a:spLocks noGrp="1"/>
          </p:cNvSpPr>
          <p:nvPr/>
        </p:nvSpPr>
        <p:spPr>
          <a:xfrm>
            <a:off x="3124200" y="6245225"/>
            <a:ext cx="2895600" cy="476250"/>
          </a:xfrm>
          <a:prstGeom prst="rect">
            <a:avLst/>
          </a:prstGeom>
          <a:noFill/>
          <a:ln w="9525">
            <a:noFill/>
          </a:ln>
        </p:spPr>
        <p:txBody>
          <a:bodyPr/>
          <a:p>
            <a:pPr algn="ctr" eaLnBrk="1" hangingPunct="1"/>
            <a:r>
              <a:rPr lang="en-US" altLang="zh-CN" sz="1200" dirty="0">
                <a:latin typeface="Verdana" panose="020B0604030504040204" pitchFamily="34" charset="0"/>
              </a:rPr>
              <a:t>网络入侵与防范讲义</a:t>
            </a:r>
            <a:endParaRPr lang="en-US" altLang="zh-CN" sz="1200" dirty="0">
              <a:latin typeface="Verdana" panose="020B0604030504040204" pitchFamily="34" charset="0"/>
            </a:endParaRPr>
          </a:p>
        </p:txBody>
      </p:sp>
      <p:sp>
        <p:nvSpPr>
          <p:cNvPr id="135172" name="Rectangle 1032"/>
          <p:cNvSpPr txBox="1">
            <a:spLocks noGrp="1"/>
          </p:cNvSpPr>
          <p:nvPr/>
        </p:nvSpPr>
        <p:spPr>
          <a:xfrm>
            <a:off x="6553200" y="6245225"/>
            <a:ext cx="1981200" cy="476250"/>
          </a:xfrm>
          <a:prstGeom prst="rect">
            <a:avLst/>
          </a:prstGeom>
          <a:noFill/>
          <a:ln w="9525">
            <a:noFill/>
          </a:ln>
        </p:spPr>
        <p:txBody>
          <a:bodyPr/>
          <a:p>
            <a:pPr algn="r" eaLnBrk="1" hangingPunct="1"/>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135173" name="日期占位符 3"/>
          <p:cNvSpPr txBox="1">
            <a:spLocks noGrp="1"/>
          </p:cNvSpPr>
          <p:nvPr/>
        </p:nvSpPr>
        <p:spPr>
          <a:xfrm>
            <a:off x="609600" y="6245225"/>
            <a:ext cx="1981200" cy="476250"/>
          </a:xfrm>
          <a:prstGeom prst="rect">
            <a:avLst/>
          </a:prstGeom>
          <a:noFill/>
          <a:ln w="9525">
            <a:noFill/>
          </a:ln>
        </p:spPr>
        <p:txBody>
          <a:bodyPr/>
          <a:p>
            <a:pPr eaLnBrk="1" hangingPunct="1"/>
            <a:fld id="{BB962C8B-B14F-4D97-AF65-F5344CB8AC3E}" type="datetime1">
              <a:rPr lang="zh-CN" altLang="en-US" sz="1200" dirty="0">
                <a:latin typeface="Verdana" panose="020B0604030504040204" pitchFamily="34" charset="0"/>
              </a:rPr>
            </a:fld>
            <a:endParaRPr lang="zh-CN" altLang="en-US" sz="1200" dirty="0">
              <a:latin typeface="Verdana" panose="020B0604030504040204" pitchFamily="34" charset="0"/>
            </a:endParaRPr>
          </a:p>
        </p:txBody>
      </p:sp>
      <p:sp>
        <p:nvSpPr>
          <p:cNvPr id="135174" name="页脚占位符 4"/>
          <p:cNvSpPr txBox="1">
            <a:spLocks noGrp="1"/>
          </p:cNvSpPr>
          <p:nvPr/>
        </p:nvSpPr>
        <p:spPr>
          <a:xfrm>
            <a:off x="3124200" y="6245225"/>
            <a:ext cx="2895600" cy="476250"/>
          </a:xfrm>
          <a:prstGeom prst="rect">
            <a:avLst/>
          </a:prstGeom>
          <a:noFill/>
          <a:ln w="9525">
            <a:noFill/>
          </a:ln>
        </p:spPr>
        <p:txBody>
          <a:bodyPr/>
          <a:p>
            <a:pPr algn="ctr" eaLnBrk="1" hangingPunct="1"/>
            <a:r>
              <a:rPr lang="en-US" altLang="zh-CN" sz="1200" dirty="0">
                <a:latin typeface="Verdana" panose="020B0604030504040204" pitchFamily="34" charset="0"/>
              </a:rPr>
              <a:t>网络入侵与防范讲义</a:t>
            </a:r>
            <a:endParaRPr lang="en-US" altLang="zh-CN" sz="1200" dirty="0">
              <a:latin typeface="Verdana" panose="020B0604030504040204" pitchFamily="34" charset="0"/>
            </a:endParaRPr>
          </a:p>
        </p:txBody>
      </p:sp>
      <p:sp>
        <p:nvSpPr>
          <p:cNvPr id="135175" name="灯片编号占位符 5"/>
          <p:cNvSpPr txBox="1">
            <a:spLocks noGrp="1"/>
          </p:cNvSpPr>
          <p:nvPr/>
        </p:nvSpPr>
        <p:spPr>
          <a:xfrm>
            <a:off x="6553200" y="6245225"/>
            <a:ext cx="1981200" cy="476250"/>
          </a:xfrm>
          <a:prstGeom prst="rect">
            <a:avLst/>
          </a:prstGeom>
          <a:noFill/>
          <a:ln w="9525">
            <a:noFill/>
          </a:ln>
        </p:spPr>
        <p:txBody>
          <a:bodyPr/>
          <a:p>
            <a:pPr algn="r" eaLnBrk="1" hangingPunct="1"/>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135176" name="Rectangle 2"/>
          <p:cNvSpPr>
            <a:spLocks noGrp="1"/>
          </p:cNvSpPr>
          <p:nvPr>
            <p:ph type="title" idx="4294967295"/>
          </p:nvPr>
        </p:nvSpPr>
        <p:spPr/>
        <p:txBody>
          <a:bodyPr vert="horz" wrap="square" lIns="91440" tIns="45720" rIns="91440" bIns="45720" anchor="b" anchorCtr="0"/>
          <a:p>
            <a:pPr eaLnBrk="1" hangingPunct="1"/>
            <a:r>
              <a:rPr lang="zh-CN" altLang="zh-CN" dirty="0"/>
              <a:t>实例</a:t>
            </a:r>
            <a:endParaRPr lang="zh-CN" altLang="zh-CN" dirty="0"/>
          </a:p>
        </p:txBody>
      </p:sp>
      <p:sp>
        <p:nvSpPr>
          <p:cNvPr id="135177" name="Rectangle 3"/>
          <p:cNvSpPr>
            <a:spLocks noGrp="1"/>
          </p:cNvSpPr>
          <p:nvPr>
            <p:ph type="body" idx="4294967295"/>
          </p:nvPr>
        </p:nvSpPr>
        <p:spPr/>
        <p:txBody>
          <a:bodyPr vert="horz" wrap="square" lIns="91440" tIns="45720" rIns="91440" bIns="45720" anchor="t" anchorCtr="0"/>
          <a:p>
            <a:pPr eaLnBrk="1" hangingPunct="1"/>
            <a:endParaRPr lang="zh-CN" altLang="zh-CN" dirty="0"/>
          </a:p>
        </p:txBody>
      </p:sp>
      <p:pic>
        <p:nvPicPr>
          <p:cNvPr id="135178" name="Picture 4"/>
          <p:cNvPicPr>
            <a:picLocks noChangeAspect="1"/>
          </p:cNvPicPr>
          <p:nvPr/>
        </p:nvPicPr>
        <p:blipFill>
          <a:blip r:embed="rId1"/>
          <a:stretch>
            <a:fillRect/>
          </a:stretch>
        </p:blipFill>
        <p:spPr>
          <a:xfrm>
            <a:off x="539750" y="1844675"/>
            <a:ext cx="7920038" cy="4032250"/>
          </a:xfrm>
          <a:prstGeom prst="rect">
            <a:avLst/>
          </a:prstGeom>
          <a:noFill/>
          <a:ln w="9525">
            <a:noFill/>
          </a:ln>
        </p:spPr>
      </p:pic>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6194" name="Rectangle 1030"/>
          <p:cNvSpPr txBox="1">
            <a:spLocks noGrp="1"/>
          </p:cNvSpPr>
          <p:nvPr/>
        </p:nvSpPr>
        <p:spPr>
          <a:xfrm>
            <a:off x="609600" y="6245225"/>
            <a:ext cx="1981200" cy="476250"/>
          </a:xfrm>
          <a:prstGeom prst="rect">
            <a:avLst/>
          </a:prstGeom>
          <a:noFill/>
          <a:ln w="9525">
            <a:noFill/>
          </a:ln>
        </p:spPr>
        <p:txBody>
          <a:bodyPr/>
          <a:p>
            <a:pPr eaLnBrk="1" hangingPunct="1"/>
            <a:fld id="{BB962C8B-B14F-4D97-AF65-F5344CB8AC3E}" type="datetime1">
              <a:rPr lang="zh-CN" altLang="en-US" sz="1200" dirty="0">
                <a:latin typeface="Verdana" panose="020B0604030504040204" pitchFamily="34" charset="0"/>
              </a:rPr>
            </a:fld>
            <a:endParaRPr lang="zh-CN" altLang="en-US" sz="1200" dirty="0">
              <a:latin typeface="Verdana" panose="020B0604030504040204" pitchFamily="34" charset="0"/>
            </a:endParaRPr>
          </a:p>
        </p:txBody>
      </p:sp>
      <p:sp>
        <p:nvSpPr>
          <p:cNvPr id="136195" name="Rectangle 1031"/>
          <p:cNvSpPr txBox="1">
            <a:spLocks noGrp="1"/>
          </p:cNvSpPr>
          <p:nvPr/>
        </p:nvSpPr>
        <p:spPr>
          <a:xfrm>
            <a:off x="3124200" y="6245225"/>
            <a:ext cx="2895600" cy="476250"/>
          </a:xfrm>
          <a:prstGeom prst="rect">
            <a:avLst/>
          </a:prstGeom>
          <a:noFill/>
          <a:ln w="9525">
            <a:noFill/>
          </a:ln>
        </p:spPr>
        <p:txBody>
          <a:bodyPr/>
          <a:p>
            <a:pPr algn="ctr" eaLnBrk="1" hangingPunct="1"/>
            <a:r>
              <a:rPr lang="en-US" altLang="zh-CN" sz="1200" dirty="0">
                <a:latin typeface="Verdana" panose="020B0604030504040204" pitchFamily="34" charset="0"/>
              </a:rPr>
              <a:t>网络入侵与防范讲义</a:t>
            </a:r>
            <a:endParaRPr lang="en-US" altLang="zh-CN" sz="1200" dirty="0">
              <a:latin typeface="Verdana" panose="020B0604030504040204" pitchFamily="34" charset="0"/>
            </a:endParaRPr>
          </a:p>
        </p:txBody>
      </p:sp>
      <p:sp>
        <p:nvSpPr>
          <p:cNvPr id="136196" name="Rectangle 1032"/>
          <p:cNvSpPr txBox="1">
            <a:spLocks noGrp="1"/>
          </p:cNvSpPr>
          <p:nvPr/>
        </p:nvSpPr>
        <p:spPr>
          <a:xfrm>
            <a:off x="6553200" y="6245225"/>
            <a:ext cx="1981200" cy="476250"/>
          </a:xfrm>
          <a:prstGeom prst="rect">
            <a:avLst/>
          </a:prstGeom>
          <a:noFill/>
          <a:ln w="9525">
            <a:noFill/>
          </a:ln>
        </p:spPr>
        <p:txBody>
          <a:bodyPr/>
          <a:p>
            <a:pPr algn="r" eaLnBrk="1" hangingPunct="1"/>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136197" name="日期占位符 3"/>
          <p:cNvSpPr txBox="1">
            <a:spLocks noGrp="1"/>
          </p:cNvSpPr>
          <p:nvPr/>
        </p:nvSpPr>
        <p:spPr>
          <a:xfrm>
            <a:off x="609600" y="6245225"/>
            <a:ext cx="1981200" cy="476250"/>
          </a:xfrm>
          <a:prstGeom prst="rect">
            <a:avLst/>
          </a:prstGeom>
          <a:noFill/>
          <a:ln w="9525">
            <a:noFill/>
          </a:ln>
        </p:spPr>
        <p:txBody>
          <a:bodyPr/>
          <a:p>
            <a:pPr eaLnBrk="1" hangingPunct="1"/>
            <a:fld id="{BB962C8B-B14F-4D97-AF65-F5344CB8AC3E}" type="datetime1">
              <a:rPr lang="zh-CN" altLang="en-US" sz="1200" dirty="0">
                <a:latin typeface="Verdana" panose="020B0604030504040204" pitchFamily="34" charset="0"/>
              </a:rPr>
            </a:fld>
            <a:endParaRPr lang="zh-CN" altLang="en-US" sz="1200" dirty="0">
              <a:latin typeface="Verdana" panose="020B0604030504040204" pitchFamily="34" charset="0"/>
            </a:endParaRPr>
          </a:p>
        </p:txBody>
      </p:sp>
      <p:sp>
        <p:nvSpPr>
          <p:cNvPr id="136198" name="页脚占位符 4"/>
          <p:cNvSpPr txBox="1">
            <a:spLocks noGrp="1"/>
          </p:cNvSpPr>
          <p:nvPr/>
        </p:nvSpPr>
        <p:spPr>
          <a:xfrm>
            <a:off x="3124200" y="6245225"/>
            <a:ext cx="2895600" cy="476250"/>
          </a:xfrm>
          <a:prstGeom prst="rect">
            <a:avLst/>
          </a:prstGeom>
          <a:noFill/>
          <a:ln w="9525">
            <a:noFill/>
          </a:ln>
        </p:spPr>
        <p:txBody>
          <a:bodyPr/>
          <a:p>
            <a:pPr algn="ctr" eaLnBrk="1" hangingPunct="1"/>
            <a:r>
              <a:rPr lang="en-US" altLang="zh-CN" sz="1200" dirty="0">
                <a:latin typeface="Verdana" panose="020B0604030504040204" pitchFamily="34" charset="0"/>
              </a:rPr>
              <a:t>网络入侵与防范讲义</a:t>
            </a:r>
            <a:endParaRPr lang="en-US" altLang="zh-CN" sz="1200" dirty="0">
              <a:latin typeface="Verdana" panose="020B0604030504040204" pitchFamily="34" charset="0"/>
            </a:endParaRPr>
          </a:p>
        </p:txBody>
      </p:sp>
      <p:sp>
        <p:nvSpPr>
          <p:cNvPr id="136199" name="灯片编号占位符 5"/>
          <p:cNvSpPr txBox="1">
            <a:spLocks noGrp="1"/>
          </p:cNvSpPr>
          <p:nvPr/>
        </p:nvSpPr>
        <p:spPr>
          <a:xfrm>
            <a:off x="6553200" y="6245225"/>
            <a:ext cx="1981200" cy="476250"/>
          </a:xfrm>
          <a:prstGeom prst="rect">
            <a:avLst/>
          </a:prstGeom>
          <a:noFill/>
          <a:ln w="9525">
            <a:noFill/>
          </a:ln>
        </p:spPr>
        <p:txBody>
          <a:bodyPr/>
          <a:p>
            <a:pPr algn="r" eaLnBrk="1" hangingPunct="1"/>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136200" name="Rectangle 2"/>
          <p:cNvSpPr>
            <a:spLocks noGrp="1"/>
          </p:cNvSpPr>
          <p:nvPr>
            <p:ph type="title" idx="4294967295"/>
          </p:nvPr>
        </p:nvSpPr>
        <p:spPr/>
        <p:txBody>
          <a:bodyPr vert="horz" wrap="square" lIns="91440" tIns="45720" rIns="91440" bIns="45720" anchor="b" anchorCtr="0"/>
          <a:p>
            <a:pPr eaLnBrk="1" hangingPunct="1"/>
            <a:r>
              <a:rPr lang="zh-CN" altLang="zh-CN" dirty="0"/>
              <a:t>案例</a:t>
            </a:r>
            <a:endParaRPr lang="zh-CN" altLang="zh-CN" dirty="0"/>
          </a:p>
        </p:txBody>
      </p:sp>
      <p:sp>
        <p:nvSpPr>
          <p:cNvPr id="136201" name="Rectangle 3"/>
          <p:cNvSpPr>
            <a:spLocks noGrp="1"/>
          </p:cNvSpPr>
          <p:nvPr>
            <p:ph type="body" idx="4294967295"/>
          </p:nvPr>
        </p:nvSpPr>
        <p:spPr/>
        <p:txBody>
          <a:bodyPr vert="horz" wrap="square" lIns="91440" tIns="45720" rIns="91440" bIns="45720" anchor="t" anchorCtr="0"/>
          <a:p>
            <a:pPr eaLnBrk="1" hangingPunct="1"/>
            <a:endParaRPr lang="zh-CN" altLang="zh-CN" dirty="0"/>
          </a:p>
        </p:txBody>
      </p:sp>
      <p:pic>
        <p:nvPicPr>
          <p:cNvPr id="136202" name="Picture 4"/>
          <p:cNvPicPr>
            <a:picLocks noChangeAspect="1"/>
          </p:cNvPicPr>
          <p:nvPr/>
        </p:nvPicPr>
        <p:blipFill>
          <a:blip r:embed="rId1"/>
          <a:stretch>
            <a:fillRect/>
          </a:stretch>
        </p:blipFill>
        <p:spPr>
          <a:xfrm>
            <a:off x="539750" y="1773238"/>
            <a:ext cx="7993063" cy="4176712"/>
          </a:xfrm>
          <a:prstGeom prst="rect">
            <a:avLst/>
          </a:prstGeom>
          <a:noFill/>
          <a:ln w="9525">
            <a:noFill/>
          </a:ln>
        </p:spPr>
      </p:pic>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7218" name="Rectangle 1030"/>
          <p:cNvSpPr txBox="1">
            <a:spLocks noGrp="1"/>
          </p:cNvSpPr>
          <p:nvPr/>
        </p:nvSpPr>
        <p:spPr>
          <a:xfrm>
            <a:off x="609600" y="6245225"/>
            <a:ext cx="1981200" cy="476250"/>
          </a:xfrm>
          <a:prstGeom prst="rect">
            <a:avLst/>
          </a:prstGeom>
          <a:noFill/>
          <a:ln w="9525">
            <a:noFill/>
          </a:ln>
        </p:spPr>
        <p:txBody>
          <a:bodyPr/>
          <a:p>
            <a:pPr eaLnBrk="1" hangingPunct="1"/>
            <a:fld id="{BB962C8B-B14F-4D97-AF65-F5344CB8AC3E}" type="datetime1">
              <a:rPr lang="zh-CN" altLang="en-US" sz="1200" dirty="0">
                <a:latin typeface="Verdana" panose="020B0604030504040204" pitchFamily="34" charset="0"/>
              </a:rPr>
            </a:fld>
            <a:endParaRPr lang="zh-CN" altLang="en-US" sz="1200" dirty="0">
              <a:latin typeface="Verdana" panose="020B0604030504040204" pitchFamily="34" charset="0"/>
            </a:endParaRPr>
          </a:p>
        </p:txBody>
      </p:sp>
      <p:sp>
        <p:nvSpPr>
          <p:cNvPr id="137219" name="Rectangle 1031"/>
          <p:cNvSpPr txBox="1">
            <a:spLocks noGrp="1"/>
          </p:cNvSpPr>
          <p:nvPr/>
        </p:nvSpPr>
        <p:spPr>
          <a:xfrm>
            <a:off x="3124200" y="6245225"/>
            <a:ext cx="2895600" cy="476250"/>
          </a:xfrm>
          <a:prstGeom prst="rect">
            <a:avLst/>
          </a:prstGeom>
          <a:noFill/>
          <a:ln w="9525">
            <a:noFill/>
          </a:ln>
        </p:spPr>
        <p:txBody>
          <a:bodyPr/>
          <a:p>
            <a:pPr algn="ctr" eaLnBrk="1" hangingPunct="1"/>
            <a:r>
              <a:rPr lang="en-US" altLang="zh-CN" sz="1200" dirty="0">
                <a:latin typeface="Verdana" panose="020B0604030504040204" pitchFamily="34" charset="0"/>
              </a:rPr>
              <a:t>网络入侵与防范讲义</a:t>
            </a:r>
            <a:endParaRPr lang="en-US" altLang="zh-CN" sz="1200" dirty="0">
              <a:latin typeface="Verdana" panose="020B0604030504040204" pitchFamily="34" charset="0"/>
            </a:endParaRPr>
          </a:p>
        </p:txBody>
      </p:sp>
      <p:sp>
        <p:nvSpPr>
          <p:cNvPr id="137220" name="Rectangle 1032"/>
          <p:cNvSpPr txBox="1">
            <a:spLocks noGrp="1"/>
          </p:cNvSpPr>
          <p:nvPr/>
        </p:nvSpPr>
        <p:spPr>
          <a:xfrm>
            <a:off x="6553200" y="6245225"/>
            <a:ext cx="1981200" cy="476250"/>
          </a:xfrm>
          <a:prstGeom prst="rect">
            <a:avLst/>
          </a:prstGeom>
          <a:noFill/>
          <a:ln w="9525">
            <a:noFill/>
          </a:ln>
        </p:spPr>
        <p:txBody>
          <a:bodyPr/>
          <a:p>
            <a:pPr algn="r" eaLnBrk="1" hangingPunct="1"/>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137221" name="日期占位符 3"/>
          <p:cNvSpPr txBox="1">
            <a:spLocks noGrp="1"/>
          </p:cNvSpPr>
          <p:nvPr/>
        </p:nvSpPr>
        <p:spPr>
          <a:xfrm>
            <a:off x="609600" y="6245225"/>
            <a:ext cx="1981200" cy="476250"/>
          </a:xfrm>
          <a:prstGeom prst="rect">
            <a:avLst/>
          </a:prstGeom>
          <a:noFill/>
          <a:ln w="9525">
            <a:noFill/>
          </a:ln>
        </p:spPr>
        <p:txBody>
          <a:bodyPr/>
          <a:p>
            <a:pPr eaLnBrk="1" hangingPunct="1"/>
            <a:fld id="{BB962C8B-B14F-4D97-AF65-F5344CB8AC3E}" type="datetime1">
              <a:rPr lang="zh-CN" altLang="en-US" sz="1200" dirty="0">
                <a:latin typeface="Verdana" panose="020B0604030504040204" pitchFamily="34" charset="0"/>
              </a:rPr>
            </a:fld>
            <a:endParaRPr lang="zh-CN" altLang="en-US" sz="1200" dirty="0">
              <a:latin typeface="Verdana" panose="020B0604030504040204" pitchFamily="34" charset="0"/>
            </a:endParaRPr>
          </a:p>
        </p:txBody>
      </p:sp>
      <p:sp>
        <p:nvSpPr>
          <p:cNvPr id="137222" name="页脚占位符 4"/>
          <p:cNvSpPr txBox="1">
            <a:spLocks noGrp="1"/>
          </p:cNvSpPr>
          <p:nvPr/>
        </p:nvSpPr>
        <p:spPr>
          <a:xfrm>
            <a:off x="3124200" y="6245225"/>
            <a:ext cx="2895600" cy="476250"/>
          </a:xfrm>
          <a:prstGeom prst="rect">
            <a:avLst/>
          </a:prstGeom>
          <a:noFill/>
          <a:ln w="9525">
            <a:noFill/>
          </a:ln>
        </p:spPr>
        <p:txBody>
          <a:bodyPr/>
          <a:p>
            <a:pPr algn="ctr" eaLnBrk="1" hangingPunct="1"/>
            <a:r>
              <a:rPr lang="en-US" altLang="zh-CN" sz="1200" dirty="0">
                <a:latin typeface="Verdana" panose="020B0604030504040204" pitchFamily="34" charset="0"/>
              </a:rPr>
              <a:t>网络入侵与防范讲义</a:t>
            </a:r>
            <a:endParaRPr lang="en-US" altLang="zh-CN" sz="1200" dirty="0">
              <a:latin typeface="Verdana" panose="020B0604030504040204" pitchFamily="34" charset="0"/>
            </a:endParaRPr>
          </a:p>
        </p:txBody>
      </p:sp>
      <p:sp>
        <p:nvSpPr>
          <p:cNvPr id="137223" name="灯片编号占位符 5"/>
          <p:cNvSpPr txBox="1">
            <a:spLocks noGrp="1"/>
          </p:cNvSpPr>
          <p:nvPr/>
        </p:nvSpPr>
        <p:spPr>
          <a:xfrm>
            <a:off x="6553200" y="6245225"/>
            <a:ext cx="1981200" cy="476250"/>
          </a:xfrm>
          <a:prstGeom prst="rect">
            <a:avLst/>
          </a:prstGeom>
          <a:noFill/>
          <a:ln w="9525">
            <a:noFill/>
          </a:ln>
        </p:spPr>
        <p:txBody>
          <a:bodyPr/>
          <a:p>
            <a:pPr algn="r" eaLnBrk="1" hangingPunct="1"/>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137224" name="Rectangle 2"/>
          <p:cNvSpPr>
            <a:spLocks noGrp="1"/>
          </p:cNvSpPr>
          <p:nvPr>
            <p:ph type="title" idx="4294967295"/>
          </p:nvPr>
        </p:nvSpPr>
        <p:spPr/>
        <p:txBody>
          <a:bodyPr vert="horz" wrap="square" lIns="92075" tIns="46038" rIns="92075" bIns="46038" anchor="ctr" anchorCtr="0"/>
          <a:p>
            <a:pPr eaLnBrk="1" hangingPunct="1"/>
            <a:r>
              <a:rPr lang="en-US" altLang="zh-CN" dirty="0"/>
              <a:t>1.8 </a:t>
            </a:r>
            <a:r>
              <a:rPr lang="zh-CN" altLang="en-US" dirty="0"/>
              <a:t>小结</a:t>
            </a:r>
            <a:endParaRPr lang="zh-CN" altLang="en-US" dirty="0"/>
          </a:p>
        </p:txBody>
      </p:sp>
      <p:sp>
        <p:nvSpPr>
          <p:cNvPr id="137225" name="Rectangle 3"/>
          <p:cNvSpPr>
            <a:spLocks noGrp="1"/>
          </p:cNvSpPr>
          <p:nvPr>
            <p:ph type="body" idx="4294967295"/>
          </p:nvPr>
        </p:nvSpPr>
        <p:spPr/>
        <p:txBody>
          <a:bodyPr vert="horz" wrap="square" lIns="92075" tIns="46038" rIns="92075" bIns="46038" anchor="t" anchorCtr="0"/>
          <a:p>
            <a:pPr eaLnBrk="1" hangingPunct="1">
              <a:lnSpc>
                <a:spcPct val="90000"/>
              </a:lnSpc>
            </a:pPr>
            <a:r>
              <a:rPr lang="zh-CN" altLang="en-US" sz="2600" dirty="0"/>
              <a:t>当今</a:t>
            </a:r>
            <a:r>
              <a:rPr lang="en-US" altLang="zh-CN" sz="2600" dirty="0"/>
              <a:t>IT</a:t>
            </a:r>
            <a:r>
              <a:rPr lang="zh-CN" altLang="en-US" sz="2600" dirty="0"/>
              <a:t>行业中，网络安全是最急需解决的重要问题之一：各种计算机安全和网络犯罪事件直线上升，病毒增长呈很高幅度，但是很多机构仍没有认识到这些潜在的威胁。</a:t>
            </a:r>
            <a:endParaRPr lang="zh-CN" altLang="en-US" sz="2600" dirty="0"/>
          </a:p>
          <a:p>
            <a:pPr eaLnBrk="1" hangingPunct="1">
              <a:lnSpc>
                <a:spcPct val="90000"/>
              </a:lnSpc>
            </a:pPr>
            <a:r>
              <a:rPr lang="zh-CN" altLang="en-US" sz="2600" dirty="0"/>
              <a:t>信息，信息资产以及信息产品对于我们的日常生活及整个社会的正常运转是至关重要的，加强网络安全的必要性和重要性已不言而喻。</a:t>
            </a:r>
            <a:endParaRPr lang="zh-CN" altLang="en-US" sz="2600" dirty="0"/>
          </a:p>
          <a:p>
            <a:pPr eaLnBrk="1" hangingPunct="1">
              <a:lnSpc>
                <a:spcPct val="90000"/>
              </a:lnSpc>
            </a:pPr>
            <a:r>
              <a:rPr lang="zh-CN" altLang="en-US" sz="2600" dirty="0"/>
              <a:t>保护网络中敏感信息免受各种攻击，正是现在迫切需要解决的问题。</a:t>
            </a:r>
            <a:endParaRPr lang="zh-CN" altLang="en-US" sz="2600" dirty="0"/>
          </a:p>
          <a:p>
            <a:pPr eaLnBrk="1" hangingPunct="1">
              <a:lnSpc>
                <a:spcPct val="90000"/>
              </a:lnSpc>
            </a:pPr>
            <a:endParaRPr lang="en-US" altLang="zh-CN" sz="2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137225"/>
                                        </p:tgtEl>
                                        <p:attrNameLst>
                                          <p:attrName>style.visibility</p:attrName>
                                        </p:attrNameLst>
                                      </p:cBhvr>
                                      <p:to>
                                        <p:strVal val="visible"/>
                                      </p:to>
                                    </p:set>
                                    <p:animEffect transition="in" filter="barn(outVertical)">
                                      <p:cBhvr>
                                        <p:cTn id="7" dur="500"/>
                                        <p:tgtEl>
                                          <p:spTgt spid="1372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22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Rectangle 1030"/>
          <p:cNvSpPr txBox="1">
            <a:spLocks noGrp="1"/>
          </p:cNvSpPr>
          <p:nvPr/>
        </p:nvSpPr>
        <p:spPr>
          <a:xfrm>
            <a:off x="609600" y="6245225"/>
            <a:ext cx="1981200" cy="476250"/>
          </a:xfrm>
          <a:prstGeom prst="rect">
            <a:avLst/>
          </a:prstGeom>
          <a:noFill/>
          <a:ln w="9525">
            <a:noFill/>
          </a:ln>
        </p:spPr>
        <p:txBody>
          <a:bodyPr/>
          <a:p>
            <a:pPr eaLnBrk="1" hangingPunct="1"/>
            <a:fld id="{BB962C8B-B14F-4D97-AF65-F5344CB8AC3E}" type="datetime1">
              <a:rPr lang="zh-CN" altLang="en-US" sz="1200" dirty="0">
                <a:latin typeface="Verdana" panose="020B0604030504040204" pitchFamily="34" charset="0"/>
              </a:rPr>
            </a:fld>
            <a:endParaRPr lang="zh-CN" altLang="en-US" sz="1200" dirty="0">
              <a:latin typeface="Verdana" panose="020B0604030504040204" pitchFamily="34" charset="0"/>
            </a:endParaRPr>
          </a:p>
        </p:txBody>
      </p:sp>
      <p:sp>
        <p:nvSpPr>
          <p:cNvPr id="16387" name="Rectangle 1031"/>
          <p:cNvSpPr txBox="1">
            <a:spLocks noGrp="1"/>
          </p:cNvSpPr>
          <p:nvPr/>
        </p:nvSpPr>
        <p:spPr>
          <a:xfrm>
            <a:off x="3124200" y="6245225"/>
            <a:ext cx="2895600" cy="476250"/>
          </a:xfrm>
          <a:prstGeom prst="rect">
            <a:avLst/>
          </a:prstGeom>
          <a:noFill/>
          <a:ln w="9525">
            <a:noFill/>
          </a:ln>
        </p:spPr>
        <p:txBody>
          <a:bodyPr/>
          <a:p>
            <a:pPr algn="ctr" eaLnBrk="1" hangingPunct="1"/>
            <a:r>
              <a:rPr lang="en-US" altLang="zh-CN" sz="1200" dirty="0">
                <a:latin typeface="Verdana" panose="020B0604030504040204" pitchFamily="34" charset="0"/>
              </a:rPr>
              <a:t>网络入侵与防范讲义</a:t>
            </a:r>
            <a:endParaRPr lang="en-US" altLang="zh-CN" sz="1200" dirty="0">
              <a:latin typeface="Verdana" panose="020B0604030504040204" pitchFamily="34" charset="0"/>
            </a:endParaRPr>
          </a:p>
        </p:txBody>
      </p:sp>
      <p:sp>
        <p:nvSpPr>
          <p:cNvPr id="16388" name="Rectangle 1032"/>
          <p:cNvSpPr txBox="1">
            <a:spLocks noGrp="1"/>
          </p:cNvSpPr>
          <p:nvPr/>
        </p:nvSpPr>
        <p:spPr>
          <a:xfrm>
            <a:off x="6553200" y="6245225"/>
            <a:ext cx="1981200" cy="476250"/>
          </a:xfrm>
          <a:prstGeom prst="rect">
            <a:avLst/>
          </a:prstGeom>
          <a:noFill/>
          <a:ln w="9525">
            <a:noFill/>
          </a:ln>
        </p:spPr>
        <p:txBody>
          <a:bodyPr/>
          <a:p>
            <a:pPr algn="r" eaLnBrk="1" hangingPunct="1"/>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16389" name="Rectangle 2"/>
          <p:cNvSpPr>
            <a:spLocks noGrp="1"/>
          </p:cNvSpPr>
          <p:nvPr>
            <p:ph type="title" idx="4294967295"/>
          </p:nvPr>
        </p:nvSpPr>
        <p:spPr/>
        <p:txBody>
          <a:bodyPr vert="horz" wrap="square" lIns="91440" tIns="45720" rIns="91440" bIns="45720" anchor="b" anchorCtr="0"/>
          <a:p>
            <a:r>
              <a:rPr lang="zh-CN" altLang="zh-CN" dirty="0"/>
              <a:t>网络安全定义</a:t>
            </a:r>
            <a:endParaRPr lang="zh-CN" altLang="zh-CN" dirty="0"/>
          </a:p>
        </p:txBody>
      </p:sp>
      <p:sp>
        <p:nvSpPr>
          <p:cNvPr id="16390" name="Rectangle 3"/>
          <p:cNvSpPr>
            <a:spLocks noGrp="1"/>
          </p:cNvSpPr>
          <p:nvPr>
            <p:ph type="body" idx="4294967295"/>
          </p:nvPr>
        </p:nvSpPr>
        <p:spPr/>
        <p:txBody>
          <a:bodyPr vert="horz" wrap="square" lIns="91440" tIns="45720" rIns="91440" bIns="45720" anchor="t" anchorCtr="0"/>
          <a:p>
            <a:pPr eaLnBrk="1" hangingPunct="1"/>
            <a:r>
              <a:rPr lang="zh-CN" altLang="zh-CN" sz="3400" dirty="0">
                <a:solidFill>
                  <a:srgbClr val="FF0000"/>
                </a:solidFill>
              </a:rPr>
              <a:t>网络安全</a:t>
            </a:r>
            <a:r>
              <a:rPr lang="zh-CN" altLang="zh-CN" sz="3400" dirty="0"/>
              <a:t>的一个通用定义指网络信息系统的硬件、软件及其系统中的数据受到保护，不因偶然的或者恶意的破坏、更改、泄露，系统能连续、可靠、正常地运行，服务不中断。</a:t>
            </a:r>
            <a:endParaRPr lang="zh-CN" altLang="zh-CN" sz="3400" dirty="0">
              <a:solidFill>
                <a:srgbClr val="FFCC00"/>
              </a:solidFill>
            </a:endParaRPr>
          </a:p>
          <a:p>
            <a:pPr eaLnBrk="1" hangingPunct="1"/>
            <a:r>
              <a:rPr lang="zh-CN" altLang="zh-CN" sz="3400" dirty="0">
                <a:solidFill>
                  <a:srgbClr val="FF0000"/>
                </a:solidFill>
              </a:rPr>
              <a:t>网络安全</a:t>
            </a:r>
            <a:r>
              <a:rPr lang="zh-CN" altLang="zh-CN" sz="3400" dirty="0"/>
              <a:t>简单的说是在网络环境下能够识别和消除不安全因素的能力 。</a:t>
            </a:r>
            <a:endParaRPr lang="zh-CN" altLang="zh-C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Rectangle 1030"/>
          <p:cNvSpPr txBox="1">
            <a:spLocks noGrp="1"/>
          </p:cNvSpPr>
          <p:nvPr/>
        </p:nvSpPr>
        <p:spPr>
          <a:xfrm>
            <a:off x="609600" y="6245225"/>
            <a:ext cx="1981200" cy="476250"/>
          </a:xfrm>
          <a:prstGeom prst="rect">
            <a:avLst/>
          </a:prstGeom>
          <a:noFill/>
          <a:ln w="9525">
            <a:noFill/>
          </a:ln>
        </p:spPr>
        <p:txBody>
          <a:bodyPr/>
          <a:p>
            <a:pPr eaLnBrk="1" hangingPunct="1"/>
            <a:fld id="{BB962C8B-B14F-4D97-AF65-F5344CB8AC3E}" type="datetime1">
              <a:rPr lang="zh-CN" altLang="en-US" sz="1200" dirty="0">
                <a:latin typeface="Verdana" panose="020B0604030504040204" pitchFamily="34" charset="0"/>
              </a:rPr>
            </a:fld>
            <a:endParaRPr lang="zh-CN" altLang="en-US" sz="1200" dirty="0">
              <a:latin typeface="Verdana" panose="020B0604030504040204" pitchFamily="34" charset="0"/>
            </a:endParaRPr>
          </a:p>
        </p:txBody>
      </p:sp>
      <p:sp>
        <p:nvSpPr>
          <p:cNvPr id="17411" name="Rectangle 1031"/>
          <p:cNvSpPr txBox="1">
            <a:spLocks noGrp="1"/>
          </p:cNvSpPr>
          <p:nvPr/>
        </p:nvSpPr>
        <p:spPr>
          <a:xfrm>
            <a:off x="3124200" y="6245225"/>
            <a:ext cx="2895600" cy="476250"/>
          </a:xfrm>
          <a:prstGeom prst="rect">
            <a:avLst/>
          </a:prstGeom>
          <a:noFill/>
          <a:ln w="9525">
            <a:noFill/>
          </a:ln>
        </p:spPr>
        <p:txBody>
          <a:bodyPr/>
          <a:p>
            <a:pPr algn="ctr" eaLnBrk="1" hangingPunct="1"/>
            <a:r>
              <a:rPr lang="en-US" altLang="zh-CN" sz="1200" dirty="0">
                <a:latin typeface="Verdana" panose="020B0604030504040204" pitchFamily="34" charset="0"/>
              </a:rPr>
              <a:t>网络入侵与防范讲义</a:t>
            </a:r>
            <a:endParaRPr lang="en-US" altLang="zh-CN" sz="1200" dirty="0">
              <a:latin typeface="Verdana" panose="020B0604030504040204" pitchFamily="34" charset="0"/>
            </a:endParaRPr>
          </a:p>
        </p:txBody>
      </p:sp>
      <p:sp>
        <p:nvSpPr>
          <p:cNvPr id="17412" name="Rectangle 1032"/>
          <p:cNvSpPr txBox="1">
            <a:spLocks noGrp="1"/>
          </p:cNvSpPr>
          <p:nvPr/>
        </p:nvSpPr>
        <p:spPr>
          <a:xfrm>
            <a:off x="6553200" y="6245225"/>
            <a:ext cx="1981200" cy="476250"/>
          </a:xfrm>
          <a:prstGeom prst="rect">
            <a:avLst/>
          </a:prstGeom>
          <a:noFill/>
          <a:ln w="9525">
            <a:noFill/>
          </a:ln>
        </p:spPr>
        <p:txBody>
          <a:bodyPr/>
          <a:p>
            <a:pPr algn="r" eaLnBrk="1" hangingPunct="1"/>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17413" name="Rectangle 2"/>
          <p:cNvSpPr>
            <a:spLocks noGrp="1"/>
          </p:cNvSpPr>
          <p:nvPr>
            <p:ph type="title" idx="4294967295"/>
          </p:nvPr>
        </p:nvSpPr>
        <p:spPr/>
        <p:txBody>
          <a:bodyPr vert="horz" wrap="square" lIns="91440" tIns="45720" rIns="91440" bIns="45720" anchor="b" anchorCtr="0"/>
          <a:p>
            <a:r>
              <a:rPr lang="zh-CN" altLang="zh-CN" dirty="0"/>
              <a:t>网络安全定义</a:t>
            </a:r>
            <a:endParaRPr lang="zh-CN" altLang="zh-CN" dirty="0"/>
          </a:p>
        </p:txBody>
      </p:sp>
      <p:sp>
        <p:nvSpPr>
          <p:cNvPr id="17414" name="Rectangle 3"/>
          <p:cNvSpPr>
            <a:spLocks noGrp="1"/>
          </p:cNvSpPr>
          <p:nvPr>
            <p:ph type="body" idx="4294967295"/>
          </p:nvPr>
        </p:nvSpPr>
        <p:spPr>
          <a:xfrm>
            <a:off x="33020" y="1752600"/>
            <a:ext cx="9102090" cy="4267200"/>
          </a:xfrm>
        </p:spPr>
        <p:txBody>
          <a:bodyPr vert="horz" wrap="square" lIns="91440" tIns="45720" rIns="91440" bIns="45720" anchor="t" anchorCtr="0"/>
          <a:p>
            <a:pPr marL="0" indent="0">
              <a:lnSpc>
                <a:spcPct val="90000"/>
              </a:lnSpc>
              <a:buNone/>
            </a:pPr>
            <a:r>
              <a:rPr lang="zh-CN" altLang="zh-CN" sz="2800" dirty="0"/>
              <a:t>网络安全包括：</a:t>
            </a:r>
            <a:endParaRPr lang="zh-CN" altLang="zh-CN" sz="2100" dirty="0"/>
          </a:p>
          <a:p>
            <a:pPr marL="571500" indent="-571500">
              <a:lnSpc>
                <a:spcPct val="90000"/>
              </a:lnSpc>
            </a:pPr>
            <a:r>
              <a:rPr lang="zh-CN" altLang="zh-CN" sz="2400" dirty="0">
                <a:solidFill>
                  <a:srgbClr val="FF0000"/>
                </a:solidFill>
              </a:rPr>
              <a:t>运行系统安全</a:t>
            </a:r>
            <a:r>
              <a:rPr lang="zh-CN" altLang="zh-CN" sz="2400" dirty="0"/>
              <a:t>。包括计算机系统机房环境的保护，法律政策的保护，计算机结构设计安全性考虑，硬件系统的可靠安全运行，计算机操作系统和应用软件的安全，数据库系统的安全，电磁信息泄露的防护等。本质上是保护系统的合法操作和正常运行。</a:t>
            </a:r>
            <a:endParaRPr lang="zh-CN" altLang="zh-CN" sz="2400" dirty="0"/>
          </a:p>
          <a:p>
            <a:pPr marL="571500" indent="-571500">
              <a:lnSpc>
                <a:spcPct val="90000"/>
              </a:lnSpc>
            </a:pPr>
            <a:r>
              <a:rPr lang="zh-CN" altLang="zh-CN" sz="2400" dirty="0">
                <a:solidFill>
                  <a:srgbClr val="FF0000"/>
                </a:solidFill>
              </a:rPr>
              <a:t>网络上系统信息的安全</a:t>
            </a:r>
            <a:r>
              <a:rPr lang="zh-CN" altLang="zh-CN" sz="2400" dirty="0"/>
              <a:t>。包括用户口令鉴别、用户存取权限控制、数据存取权限、方式控制、安全审计、安全问题跟踪、计算机病毒防治和数据加密等。</a:t>
            </a:r>
            <a:endParaRPr lang="zh-CN" altLang="zh-CN" sz="2400" dirty="0"/>
          </a:p>
          <a:p>
            <a:pPr marL="571500" indent="-571500">
              <a:lnSpc>
                <a:spcPct val="90000"/>
              </a:lnSpc>
            </a:pPr>
            <a:r>
              <a:rPr lang="zh-CN" altLang="zh-CN" sz="2400" dirty="0">
                <a:solidFill>
                  <a:srgbClr val="FF0000"/>
                </a:solidFill>
              </a:rPr>
              <a:t>网络上信息传播的安全</a:t>
            </a:r>
            <a:r>
              <a:rPr lang="zh-CN" altLang="zh-CN" sz="2400" dirty="0"/>
              <a:t>。包括信息过滤等。它侧重于保护信息的保密性、真实性和完整性。避免攻击者进行有损于合法用户的行为。本质上是保护用户的利益和隐私。</a:t>
            </a:r>
            <a:endParaRPr lang="zh-CN" altLang="zh-CN" sz="24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Rectangle 1030"/>
          <p:cNvSpPr txBox="1">
            <a:spLocks noGrp="1"/>
          </p:cNvSpPr>
          <p:nvPr/>
        </p:nvSpPr>
        <p:spPr>
          <a:xfrm>
            <a:off x="609600" y="6245225"/>
            <a:ext cx="1981200" cy="476250"/>
          </a:xfrm>
          <a:prstGeom prst="rect">
            <a:avLst/>
          </a:prstGeom>
          <a:noFill/>
          <a:ln w="9525">
            <a:noFill/>
          </a:ln>
        </p:spPr>
        <p:txBody>
          <a:bodyPr/>
          <a:p>
            <a:pPr eaLnBrk="1" hangingPunct="1"/>
            <a:fld id="{BB962C8B-B14F-4D97-AF65-F5344CB8AC3E}" type="datetime1">
              <a:rPr lang="zh-CN" altLang="en-US" sz="1200" dirty="0">
                <a:latin typeface="Verdana" panose="020B0604030504040204" pitchFamily="34" charset="0"/>
              </a:rPr>
            </a:fld>
            <a:endParaRPr lang="zh-CN" altLang="en-US" sz="1200" dirty="0">
              <a:latin typeface="Verdana" panose="020B0604030504040204" pitchFamily="34" charset="0"/>
            </a:endParaRPr>
          </a:p>
        </p:txBody>
      </p:sp>
      <p:sp>
        <p:nvSpPr>
          <p:cNvPr id="18435" name="Rectangle 1031"/>
          <p:cNvSpPr txBox="1">
            <a:spLocks noGrp="1"/>
          </p:cNvSpPr>
          <p:nvPr/>
        </p:nvSpPr>
        <p:spPr>
          <a:xfrm>
            <a:off x="3124200" y="6245225"/>
            <a:ext cx="2895600" cy="476250"/>
          </a:xfrm>
          <a:prstGeom prst="rect">
            <a:avLst/>
          </a:prstGeom>
          <a:noFill/>
          <a:ln w="9525">
            <a:noFill/>
          </a:ln>
        </p:spPr>
        <p:txBody>
          <a:bodyPr/>
          <a:p>
            <a:pPr algn="ctr" eaLnBrk="1" hangingPunct="1"/>
            <a:r>
              <a:rPr lang="en-US" altLang="zh-CN" sz="1200" dirty="0">
                <a:latin typeface="Verdana" panose="020B0604030504040204" pitchFamily="34" charset="0"/>
              </a:rPr>
              <a:t>网络入侵与防范讲义</a:t>
            </a:r>
            <a:endParaRPr lang="en-US" altLang="zh-CN" sz="1200" dirty="0">
              <a:latin typeface="Verdana" panose="020B0604030504040204" pitchFamily="34" charset="0"/>
            </a:endParaRPr>
          </a:p>
        </p:txBody>
      </p:sp>
      <p:sp>
        <p:nvSpPr>
          <p:cNvPr id="18436" name="Rectangle 1032"/>
          <p:cNvSpPr txBox="1">
            <a:spLocks noGrp="1"/>
          </p:cNvSpPr>
          <p:nvPr/>
        </p:nvSpPr>
        <p:spPr>
          <a:xfrm>
            <a:off x="6553200" y="6245225"/>
            <a:ext cx="1981200" cy="476250"/>
          </a:xfrm>
          <a:prstGeom prst="rect">
            <a:avLst/>
          </a:prstGeom>
          <a:noFill/>
          <a:ln w="9525">
            <a:noFill/>
          </a:ln>
        </p:spPr>
        <p:txBody>
          <a:bodyPr/>
          <a:p>
            <a:pPr algn="r" eaLnBrk="1" hangingPunct="1"/>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18437" name="日期占位符 3"/>
          <p:cNvSpPr txBox="1">
            <a:spLocks noGrp="1"/>
          </p:cNvSpPr>
          <p:nvPr/>
        </p:nvSpPr>
        <p:spPr>
          <a:xfrm>
            <a:off x="609600" y="6245225"/>
            <a:ext cx="1981200" cy="476250"/>
          </a:xfrm>
          <a:prstGeom prst="rect">
            <a:avLst/>
          </a:prstGeom>
          <a:noFill/>
          <a:ln w="9525">
            <a:noFill/>
          </a:ln>
        </p:spPr>
        <p:txBody>
          <a:bodyPr/>
          <a:p>
            <a:pPr eaLnBrk="1" hangingPunct="1"/>
            <a:fld id="{BB962C8B-B14F-4D97-AF65-F5344CB8AC3E}" type="datetime1">
              <a:rPr lang="zh-CN" altLang="en-US" sz="1200" dirty="0">
                <a:latin typeface="Verdana" panose="020B0604030504040204" pitchFamily="34" charset="0"/>
              </a:rPr>
            </a:fld>
            <a:endParaRPr lang="zh-CN" altLang="en-US" sz="1200" dirty="0">
              <a:latin typeface="Verdana" panose="020B0604030504040204" pitchFamily="34" charset="0"/>
            </a:endParaRPr>
          </a:p>
        </p:txBody>
      </p:sp>
      <p:sp>
        <p:nvSpPr>
          <p:cNvPr id="18438" name="页脚占位符 4"/>
          <p:cNvSpPr txBox="1">
            <a:spLocks noGrp="1"/>
          </p:cNvSpPr>
          <p:nvPr/>
        </p:nvSpPr>
        <p:spPr>
          <a:xfrm>
            <a:off x="3124200" y="6245225"/>
            <a:ext cx="2895600" cy="476250"/>
          </a:xfrm>
          <a:prstGeom prst="rect">
            <a:avLst/>
          </a:prstGeom>
          <a:noFill/>
          <a:ln w="9525">
            <a:noFill/>
          </a:ln>
        </p:spPr>
        <p:txBody>
          <a:bodyPr/>
          <a:p>
            <a:pPr algn="ctr" eaLnBrk="1" hangingPunct="1"/>
            <a:r>
              <a:rPr lang="en-US" altLang="zh-CN" sz="1200" dirty="0">
                <a:latin typeface="Verdana" panose="020B0604030504040204" pitchFamily="34" charset="0"/>
              </a:rPr>
              <a:t>网络入侵与防范讲义</a:t>
            </a:r>
            <a:endParaRPr lang="en-US" altLang="zh-CN" sz="1200" dirty="0">
              <a:latin typeface="Verdana" panose="020B0604030504040204" pitchFamily="34" charset="0"/>
            </a:endParaRPr>
          </a:p>
        </p:txBody>
      </p:sp>
      <p:sp>
        <p:nvSpPr>
          <p:cNvPr id="18439" name="灯片编号占位符 5"/>
          <p:cNvSpPr txBox="1">
            <a:spLocks noGrp="1"/>
          </p:cNvSpPr>
          <p:nvPr/>
        </p:nvSpPr>
        <p:spPr>
          <a:xfrm>
            <a:off x="6553200" y="6245225"/>
            <a:ext cx="1981200" cy="476250"/>
          </a:xfrm>
          <a:prstGeom prst="rect">
            <a:avLst/>
          </a:prstGeom>
          <a:noFill/>
          <a:ln w="9525">
            <a:noFill/>
          </a:ln>
        </p:spPr>
        <p:txBody>
          <a:bodyPr/>
          <a:p>
            <a:pPr algn="r" eaLnBrk="1" hangingPunct="1"/>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18440" name="Rectangle 2"/>
          <p:cNvSpPr>
            <a:spLocks noGrp="1"/>
          </p:cNvSpPr>
          <p:nvPr>
            <p:ph type="title" idx="4294967295"/>
          </p:nvPr>
        </p:nvSpPr>
        <p:spPr/>
        <p:txBody>
          <a:bodyPr vert="horz" wrap="square" lIns="91440" tIns="45720" rIns="91440" bIns="45720" anchor="b" anchorCtr="0"/>
          <a:p>
            <a:pPr eaLnBrk="1" hangingPunct="1"/>
            <a:r>
              <a:rPr lang="zh-CN" altLang="zh-CN" sz="3600" dirty="0"/>
              <a:t>网络安全的基本需求</a:t>
            </a:r>
            <a:r>
              <a:rPr lang="zh-CN" altLang="zh-CN" sz="3400" dirty="0"/>
              <a:t> </a:t>
            </a:r>
            <a:endParaRPr lang="zh-CN" altLang="zh-CN" sz="3400" dirty="0"/>
          </a:p>
        </p:txBody>
      </p:sp>
      <p:sp>
        <p:nvSpPr>
          <p:cNvPr id="18441" name="Rectangle 3"/>
          <p:cNvSpPr>
            <a:spLocks noGrp="1"/>
          </p:cNvSpPr>
          <p:nvPr>
            <p:ph type="body" idx="4294967295"/>
          </p:nvPr>
        </p:nvSpPr>
        <p:spPr/>
        <p:txBody>
          <a:bodyPr vert="horz" wrap="square" lIns="91440" tIns="45720" rIns="91440" bIns="45720" anchor="t" anchorCtr="0"/>
          <a:p>
            <a:pPr eaLnBrk="1" hangingPunct="1">
              <a:lnSpc>
                <a:spcPct val="90000"/>
              </a:lnSpc>
            </a:pPr>
            <a:r>
              <a:rPr lang="zh-CN" altLang="zh-CN" dirty="0"/>
              <a:t>可靠性</a:t>
            </a:r>
            <a:endParaRPr lang="zh-CN" altLang="zh-CN" dirty="0"/>
          </a:p>
          <a:p>
            <a:pPr eaLnBrk="1" hangingPunct="1">
              <a:lnSpc>
                <a:spcPct val="90000"/>
              </a:lnSpc>
            </a:pPr>
            <a:r>
              <a:rPr lang="zh-CN" altLang="zh-CN" dirty="0"/>
              <a:t>可用性</a:t>
            </a:r>
            <a:endParaRPr lang="zh-CN" altLang="zh-CN" dirty="0"/>
          </a:p>
          <a:p>
            <a:pPr eaLnBrk="1" hangingPunct="1">
              <a:lnSpc>
                <a:spcPct val="90000"/>
              </a:lnSpc>
            </a:pPr>
            <a:r>
              <a:rPr lang="zh-CN" altLang="zh-CN" dirty="0"/>
              <a:t>保密性</a:t>
            </a:r>
            <a:endParaRPr lang="zh-CN" altLang="zh-CN" dirty="0"/>
          </a:p>
          <a:p>
            <a:pPr eaLnBrk="1" hangingPunct="1">
              <a:lnSpc>
                <a:spcPct val="90000"/>
              </a:lnSpc>
            </a:pPr>
            <a:r>
              <a:rPr lang="zh-CN" altLang="zh-CN" dirty="0"/>
              <a:t>完整性</a:t>
            </a:r>
            <a:endParaRPr lang="zh-CN" altLang="zh-CN" dirty="0"/>
          </a:p>
          <a:p>
            <a:pPr eaLnBrk="1" hangingPunct="1">
              <a:lnSpc>
                <a:spcPct val="90000"/>
              </a:lnSpc>
            </a:pPr>
            <a:r>
              <a:rPr lang="zh-CN" altLang="zh-CN" dirty="0"/>
              <a:t>不可抵赖性</a:t>
            </a:r>
            <a:endParaRPr lang="zh-CN" altLang="zh-CN" dirty="0"/>
          </a:p>
          <a:p>
            <a:pPr eaLnBrk="1" hangingPunct="1">
              <a:lnSpc>
                <a:spcPct val="90000"/>
              </a:lnSpc>
            </a:pPr>
            <a:r>
              <a:rPr lang="zh-CN" altLang="zh-CN" dirty="0"/>
              <a:t>可控性</a:t>
            </a:r>
            <a:endParaRPr lang="zh-CN" altLang="zh-CN" dirty="0"/>
          </a:p>
          <a:p>
            <a:pPr eaLnBrk="1" hangingPunct="1">
              <a:lnSpc>
                <a:spcPct val="90000"/>
              </a:lnSpc>
            </a:pPr>
            <a:r>
              <a:rPr lang="zh-CN" altLang="zh-CN" dirty="0"/>
              <a:t>可审查性</a:t>
            </a:r>
            <a:endParaRPr lang="zh-CN" altLang="zh-CN" dirty="0"/>
          </a:p>
          <a:p>
            <a:pPr eaLnBrk="1" hangingPunct="1">
              <a:lnSpc>
                <a:spcPct val="90000"/>
              </a:lnSpc>
            </a:pPr>
            <a:r>
              <a:rPr lang="zh-CN" altLang="zh-CN" dirty="0"/>
              <a:t>真实性</a:t>
            </a:r>
            <a:endParaRPr lang="zh-CN" altLang="zh-CN" dirty="0"/>
          </a:p>
        </p:txBody>
      </p:sp>
      <p:grpSp>
        <p:nvGrpSpPr>
          <p:cNvPr id="18442" name="Group 10"/>
          <p:cNvGrpSpPr/>
          <p:nvPr/>
        </p:nvGrpSpPr>
        <p:grpSpPr>
          <a:xfrm>
            <a:off x="3779838" y="1989138"/>
            <a:ext cx="4248150" cy="3651250"/>
            <a:chOff x="0" y="0"/>
            <a:chExt cx="2373" cy="1884"/>
          </a:xfrm>
        </p:grpSpPr>
        <p:grpSp>
          <p:nvGrpSpPr>
            <p:cNvPr id="18443" name="Group 11"/>
            <p:cNvGrpSpPr/>
            <p:nvPr/>
          </p:nvGrpSpPr>
          <p:grpSpPr>
            <a:xfrm>
              <a:off x="0" y="0"/>
              <a:ext cx="1189" cy="965"/>
              <a:chOff x="0" y="0"/>
              <a:chExt cx="1189" cy="965"/>
            </a:xfrm>
          </p:grpSpPr>
          <p:sp>
            <p:nvSpPr>
              <p:cNvPr id="18456" name="Freeform 6"/>
              <p:cNvSpPr/>
              <p:nvPr/>
            </p:nvSpPr>
            <p:spPr>
              <a:xfrm>
                <a:off x="0" y="0"/>
                <a:ext cx="1189" cy="965"/>
              </a:xfrm>
              <a:custGeom>
                <a:avLst/>
                <a:gdLst>
                  <a:gd name="txL" fmla="*/ 0 w 1189"/>
                  <a:gd name="txT" fmla="*/ 0 h 965"/>
                  <a:gd name="txR" fmla="*/ 1189 w 1189"/>
                  <a:gd name="txB" fmla="*/ 965 h 965"/>
                </a:gdLst>
                <a:ahLst/>
                <a:cxnLst>
                  <a:cxn ang="0">
                    <a:pos x="1189" y="0"/>
                  </a:cxn>
                  <a:cxn ang="0">
                    <a:pos x="1" y="965"/>
                  </a:cxn>
                  <a:cxn ang="0">
                    <a:pos x="112" y="947"/>
                  </a:cxn>
                  <a:cxn ang="0">
                    <a:pos x="109" y="915"/>
                  </a:cxn>
                  <a:cxn ang="0">
                    <a:pos x="97" y="872"/>
                  </a:cxn>
                  <a:cxn ang="0">
                    <a:pos x="93" y="837"/>
                  </a:cxn>
                  <a:cxn ang="0">
                    <a:pos x="101" y="801"/>
                  </a:cxn>
                  <a:cxn ang="0">
                    <a:pos x="125" y="770"/>
                  </a:cxn>
                  <a:cxn ang="0">
                    <a:pos x="156" y="748"/>
                  </a:cxn>
                  <a:cxn ang="0">
                    <a:pos x="193" y="736"/>
                  </a:cxn>
                  <a:cxn ang="0">
                    <a:pos x="247" y="738"/>
                  </a:cxn>
                  <a:cxn ang="0">
                    <a:pos x="282" y="745"/>
                  </a:cxn>
                  <a:cxn ang="0">
                    <a:pos x="316" y="769"/>
                  </a:cxn>
                  <a:cxn ang="0">
                    <a:pos x="340" y="799"/>
                  </a:cxn>
                  <a:cxn ang="0">
                    <a:pos x="350" y="831"/>
                  </a:cxn>
                  <a:cxn ang="0">
                    <a:pos x="348" y="866"/>
                  </a:cxn>
                  <a:cxn ang="0">
                    <a:pos x="340" y="898"/>
                  </a:cxn>
                  <a:cxn ang="0">
                    <a:pos x="332" y="931"/>
                  </a:cxn>
                  <a:cxn ang="0">
                    <a:pos x="336" y="961"/>
                  </a:cxn>
                  <a:cxn ang="0">
                    <a:pos x="533" y="927"/>
                  </a:cxn>
                  <a:cxn ang="0">
                    <a:pos x="535" y="884"/>
                  </a:cxn>
                  <a:cxn ang="0">
                    <a:pos x="538" y="848"/>
                  </a:cxn>
                  <a:cxn ang="0">
                    <a:pos x="548" y="818"/>
                  </a:cxn>
                  <a:cxn ang="0">
                    <a:pos x="565" y="797"/>
                  </a:cxn>
                  <a:cxn ang="0">
                    <a:pos x="590" y="786"/>
                  </a:cxn>
                  <a:cxn ang="0">
                    <a:pos x="617" y="783"/>
                  </a:cxn>
                  <a:cxn ang="0">
                    <a:pos x="651" y="784"/>
                  </a:cxn>
                  <a:cxn ang="0">
                    <a:pos x="682" y="787"/>
                  </a:cxn>
                  <a:cxn ang="0">
                    <a:pos x="721" y="789"/>
                  </a:cxn>
                  <a:cxn ang="0">
                    <a:pos x="756" y="784"/>
                  </a:cxn>
                  <a:cxn ang="0">
                    <a:pos x="788" y="772"/>
                  </a:cxn>
                  <a:cxn ang="0">
                    <a:pos x="811" y="751"/>
                  </a:cxn>
                  <a:cxn ang="0">
                    <a:pos x="825" y="724"/>
                  </a:cxn>
                  <a:cxn ang="0">
                    <a:pos x="825" y="693"/>
                  </a:cxn>
                  <a:cxn ang="0">
                    <a:pos x="825" y="659"/>
                  </a:cxn>
                  <a:cxn ang="0">
                    <a:pos x="832" y="632"/>
                  </a:cxn>
                  <a:cxn ang="0">
                    <a:pos x="846" y="609"/>
                  </a:cxn>
                  <a:cxn ang="0">
                    <a:pos x="876" y="594"/>
                  </a:cxn>
                  <a:cxn ang="0">
                    <a:pos x="908" y="585"/>
                  </a:cxn>
                  <a:cxn ang="0">
                    <a:pos x="946" y="576"/>
                  </a:cxn>
                  <a:cxn ang="0">
                    <a:pos x="980" y="568"/>
                  </a:cxn>
                  <a:cxn ang="0">
                    <a:pos x="1009" y="557"/>
                  </a:cxn>
                  <a:cxn ang="0">
                    <a:pos x="1030" y="540"/>
                  </a:cxn>
                  <a:cxn ang="0">
                    <a:pos x="1049" y="515"/>
                  </a:cxn>
                  <a:cxn ang="0">
                    <a:pos x="1058" y="482"/>
                  </a:cxn>
                  <a:cxn ang="0">
                    <a:pos x="1054" y="450"/>
                  </a:cxn>
                  <a:cxn ang="0">
                    <a:pos x="1044" y="409"/>
                  </a:cxn>
                  <a:cxn ang="0">
                    <a:pos x="1037" y="374"/>
                  </a:cxn>
                  <a:cxn ang="0">
                    <a:pos x="1039" y="340"/>
                  </a:cxn>
                  <a:cxn ang="0">
                    <a:pos x="1050" y="311"/>
                  </a:cxn>
                  <a:cxn ang="0">
                    <a:pos x="1067" y="286"/>
                  </a:cxn>
                  <a:cxn ang="0">
                    <a:pos x="1093" y="261"/>
                  </a:cxn>
                  <a:cxn ang="0">
                    <a:pos x="1123" y="247"/>
                  </a:cxn>
                  <a:cxn ang="0">
                    <a:pos x="1152" y="241"/>
                  </a:cxn>
                  <a:cxn ang="0">
                    <a:pos x="1189" y="241"/>
                  </a:cxn>
                </a:cxnLst>
                <a:rect l="txL" t="txT" r="txR" b="txB"/>
                <a:pathLst>
                  <a:path w="1189" h="965">
                    <a:moveTo>
                      <a:pt x="1189" y="241"/>
                    </a:moveTo>
                    <a:lnTo>
                      <a:pt x="1189" y="0"/>
                    </a:lnTo>
                    <a:lnTo>
                      <a:pt x="0" y="0"/>
                    </a:lnTo>
                    <a:lnTo>
                      <a:pt x="1" y="965"/>
                    </a:lnTo>
                    <a:lnTo>
                      <a:pt x="107" y="965"/>
                    </a:lnTo>
                    <a:lnTo>
                      <a:pt x="112" y="947"/>
                    </a:lnTo>
                    <a:lnTo>
                      <a:pt x="112" y="934"/>
                    </a:lnTo>
                    <a:lnTo>
                      <a:pt x="109" y="915"/>
                    </a:lnTo>
                    <a:lnTo>
                      <a:pt x="103" y="896"/>
                    </a:lnTo>
                    <a:lnTo>
                      <a:pt x="97" y="872"/>
                    </a:lnTo>
                    <a:lnTo>
                      <a:pt x="94" y="854"/>
                    </a:lnTo>
                    <a:lnTo>
                      <a:pt x="93" y="837"/>
                    </a:lnTo>
                    <a:lnTo>
                      <a:pt x="96" y="819"/>
                    </a:lnTo>
                    <a:lnTo>
                      <a:pt x="101" y="801"/>
                    </a:lnTo>
                    <a:lnTo>
                      <a:pt x="112" y="784"/>
                    </a:lnTo>
                    <a:lnTo>
                      <a:pt x="125" y="770"/>
                    </a:lnTo>
                    <a:lnTo>
                      <a:pt x="140" y="757"/>
                    </a:lnTo>
                    <a:lnTo>
                      <a:pt x="156" y="748"/>
                    </a:lnTo>
                    <a:lnTo>
                      <a:pt x="176" y="740"/>
                    </a:lnTo>
                    <a:lnTo>
                      <a:pt x="193" y="736"/>
                    </a:lnTo>
                    <a:lnTo>
                      <a:pt x="218" y="735"/>
                    </a:lnTo>
                    <a:lnTo>
                      <a:pt x="247" y="738"/>
                    </a:lnTo>
                    <a:lnTo>
                      <a:pt x="265" y="740"/>
                    </a:lnTo>
                    <a:lnTo>
                      <a:pt x="282" y="745"/>
                    </a:lnTo>
                    <a:lnTo>
                      <a:pt x="297" y="754"/>
                    </a:lnTo>
                    <a:lnTo>
                      <a:pt x="316" y="769"/>
                    </a:lnTo>
                    <a:lnTo>
                      <a:pt x="329" y="784"/>
                    </a:lnTo>
                    <a:lnTo>
                      <a:pt x="340" y="799"/>
                    </a:lnTo>
                    <a:lnTo>
                      <a:pt x="346" y="816"/>
                    </a:lnTo>
                    <a:lnTo>
                      <a:pt x="350" y="831"/>
                    </a:lnTo>
                    <a:lnTo>
                      <a:pt x="350" y="848"/>
                    </a:lnTo>
                    <a:lnTo>
                      <a:pt x="348" y="866"/>
                    </a:lnTo>
                    <a:lnTo>
                      <a:pt x="344" y="882"/>
                    </a:lnTo>
                    <a:lnTo>
                      <a:pt x="340" y="898"/>
                    </a:lnTo>
                    <a:lnTo>
                      <a:pt x="335" y="914"/>
                    </a:lnTo>
                    <a:lnTo>
                      <a:pt x="332" y="931"/>
                    </a:lnTo>
                    <a:lnTo>
                      <a:pt x="332" y="945"/>
                    </a:lnTo>
                    <a:lnTo>
                      <a:pt x="336" y="961"/>
                    </a:lnTo>
                    <a:lnTo>
                      <a:pt x="535" y="961"/>
                    </a:lnTo>
                    <a:lnTo>
                      <a:pt x="533" y="927"/>
                    </a:lnTo>
                    <a:lnTo>
                      <a:pt x="535" y="903"/>
                    </a:lnTo>
                    <a:lnTo>
                      <a:pt x="535" y="884"/>
                    </a:lnTo>
                    <a:lnTo>
                      <a:pt x="536" y="867"/>
                    </a:lnTo>
                    <a:lnTo>
                      <a:pt x="538" y="848"/>
                    </a:lnTo>
                    <a:lnTo>
                      <a:pt x="542" y="830"/>
                    </a:lnTo>
                    <a:lnTo>
                      <a:pt x="548" y="818"/>
                    </a:lnTo>
                    <a:lnTo>
                      <a:pt x="555" y="806"/>
                    </a:lnTo>
                    <a:lnTo>
                      <a:pt x="565" y="797"/>
                    </a:lnTo>
                    <a:lnTo>
                      <a:pt x="576" y="790"/>
                    </a:lnTo>
                    <a:lnTo>
                      <a:pt x="590" y="786"/>
                    </a:lnTo>
                    <a:lnTo>
                      <a:pt x="604" y="784"/>
                    </a:lnTo>
                    <a:lnTo>
                      <a:pt x="617" y="783"/>
                    </a:lnTo>
                    <a:lnTo>
                      <a:pt x="635" y="783"/>
                    </a:lnTo>
                    <a:lnTo>
                      <a:pt x="651" y="784"/>
                    </a:lnTo>
                    <a:lnTo>
                      <a:pt x="665" y="786"/>
                    </a:lnTo>
                    <a:lnTo>
                      <a:pt x="682" y="787"/>
                    </a:lnTo>
                    <a:lnTo>
                      <a:pt x="701" y="789"/>
                    </a:lnTo>
                    <a:lnTo>
                      <a:pt x="721" y="789"/>
                    </a:lnTo>
                    <a:lnTo>
                      <a:pt x="739" y="787"/>
                    </a:lnTo>
                    <a:lnTo>
                      <a:pt x="756" y="784"/>
                    </a:lnTo>
                    <a:lnTo>
                      <a:pt x="775" y="780"/>
                    </a:lnTo>
                    <a:lnTo>
                      <a:pt x="788" y="772"/>
                    </a:lnTo>
                    <a:lnTo>
                      <a:pt x="802" y="763"/>
                    </a:lnTo>
                    <a:lnTo>
                      <a:pt x="811" y="751"/>
                    </a:lnTo>
                    <a:lnTo>
                      <a:pt x="821" y="738"/>
                    </a:lnTo>
                    <a:lnTo>
                      <a:pt x="825" y="724"/>
                    </a:lnTo>
                    <a:lnTo>
                      <a:pt x="827" y="709"/>
                    </a:lnTo>
                    <a:lnTo>
                      <a:pt x="825" y="693"/>
                    </a:lnTo>
                    <a:lnTo>
                      <a:pt x="824" y="677"/>
                    </a:lnTo>
                    <a:lnTo>
                      <a:pt x="825" y="659"/>
                    </a:lnTo>
                    <a:lnTo>
                      <a:pt x="828" y="646"/>
                    </a:lnTo>
                    <a:lnTo>
                      <a:pt x="832" y="632"/>
                    </a:lnTo>
                    <a:lnTo>
                      <a:pt x="838" y="618"/>
                    </a:lnTo>
                    <a:lnTo>
                      <a:pt x="846" y="609"/>
                    </a:lnTo>
                    <a:lnTo>
                      <a:pt x="860" y="600"/>
                    </a:lnTo>
                    <a:lnTo>
                      <a:pt x="876" y="594"/>
                    </a:lnTo>
                    <a:lnTo>
                      <a:pt x="893" y="589"/>
                    </a:lnTo>
                    <a:lnTo>
                      <a:pt x="908" y="585"/>
                    </a:lnTo>
                    <a:lnTo>
                      <a:pt x="924" y="580"/>
                    </a:lnTo>
                    <a:lnTo>
                      <a:pt x="946" y="576"/>
                    </a:lnTo>
                    <a:lnTo>
                      <a:pt x="962" y="573"/>
                    </a:lnTo>
                    <a:lnTo>
                      <a:pt x="980" y="568"/>
                    </a:lnTo>
                    <a:lnTo>
                      <a:pt x="994" y="563"/>
                    </a:lnTo>
                    <a:lnTo>
                      <a:pt x="1009" y="557"/>
                    </a:lnTo>
                    <a:lnTo>
                      <a:pt x="1020" y="549"/>
                    </a:lnTo>
                    <a:lnTo>
                      <a:pt x="1030" y="540"/>
                    </a:lnTo>
                    <a:lnTo>
                      <a:pt x="1042" y="527"/>
                    </a:lnTo>
                    <a:lnTo>
                      <a:pt x="1049" y="515"/>
                    </a:lnTo>
                    <a:lnTo>
                      <a:pt x="1055" y="500"/>
                    </a:lnTo>
                    <a:lnTo>
                      <a:pt x="1058" y="482"/>
                    </a:lnTo>
                    <a:lnTo>
                      <a:pt x="1056" y="466"/>
                    </a:lnTo>
                    <a:lnTo>
                      <a:pt x="1054" y="450"/>
                    </a:lnTo>
                    <a:lnTo>
                      <a:pt x="1049" y="431"/>
                    </a:lnTo>
                    <a:lnTo>
                      <a:pt x="1044" y="409"/>
                    </a:lnTo>
                    <a:lnTo>
                      <a:pt x="1038" y="389"/>
                    </a:lnTo>
                    <a:lnTo>
                      <a:pt x="1037" y="374"/>
                    </a:lnTo>
                    <a:lnTo>
                      <a:pt x="1037" y="360"/>
                    </a:lnTo>
                    <a:lnTo>
                      <a:pt x="1039" y="340"/>
                    </a:lnTo>
                    <a:lnTo>
                      <a:pt x="1045" y="324"/>
                    </a:lnTo>
                    <a:lnTo>
                      <a:pt x="1050" y="311"/>
                    </a:lnTo>
                    <a:lnTo>
                      <a:pt x="1057" y="299"/>
                    </a:lnTo>
                    <a:lnTo>
                      <a:pt x="1067" y="286"/>
                    </a:lnTo>
                    <a:lnTo>
                      <a:pt x="1078" y="272"/>
                    </a:lnTo>
                    <a:lnTo>
                      <a:pt x="1093" y="261"/>
                    </a:lnTo>
                    <a:lnTo>
                      <a:pt x="1108" y="252"/>
                    </a:lnTo>
                    <a:lnTo>
                      <a:pt x="1123" y="247"/>
                    </a:lnTo>
                    <a:lnTo>
                      <a:pt x="1137" y="243"/>
                    </a:lnTo>
                    <a:lnTo>
                      <a:pt x="1152" y="241"/>
                    </a:lnTo>
                    <a:lnTo>
                      <a:pt x="1171" y="241"/>
                    </a:lnTo>
                    <a:lnTo>
                      <a:pt x="1189" y="241"/>
                    </a:lnTo>
                    <a:close/>
                  </a:path>
                </a:pathLst>
              </a:custGeom>
              <a:solidFill>
                <a:srgbClr val="008080">
                  <a:alpha val="100000"/>
                </a:srgbClr>
              </a:solidFill>
              <a:ln w="12700" cap="flat" cmpd="sng">
                <a:solidFill>
                  <a:srgbClr val="000000">
                    <a:alpha val="100000"/>
                  </a:srgbClr>
                </a:solidFill>
                <a:prstDash val="solid"/>
                <a:bevel/>
                <a:headEnd type="none" w="med" len="med"/>
                <a:tailEnd type="none" w="med" len="med"/>
              </a:ln>
            </p:spPr>
            <p:txBody>
              <a:bodyPr/>
              <a:p>
                <a:endParaRPr lang="zh-CN" altLang="en-US"/>
              </a:p>
            </p:txBody>
          </p:sp>
          <p:sp>
            <p:nvSpPr>
              <p:cNvPr id="18457" name="Text Box 7"/>
              <p:cNvSpPr txBox="1"/>
              <p:nvPr/>
            </p:nvSpPr>
            <p:spPr>
              <a:xfrm>
                <a:off x="89" y="205"/>
                <a:ext cx="1008" cy="189"/>
              </a:xfrm>
              <a:prstGeom prst="rect">
                <a:avLst/>
              </a:prstGeom>
              <a:noFill/>
              <a:ln w="9525">
                <a:noFill/>
              </a:ln>
            </p:spPr>
            <p:txBody>
              <a:bodyPr>
                <a:spAutoFit/>
              </a:bodyPr>
              <a:p>
                <a:r>
                  <a:rPr lang="zh-CN" altLang="en-US" dirty="0">
                    <a:solidFill>
                      <a:schemeClr val="bg1"/>
                    </a:solidFill>
                    <a:latin typeface="Verdana" panose="020B0604030504040204" pitchFamily="34" charset="0"/>
                  </a:rPr>
                  <a:t>机密性</a:t>
                </a:r>
                <a:endParaRPr lang="zh-CN" altLang="en-US" dirty="0">
                  <a:solidFill>
                    <a:schemeClr val="bg1"/>
                  </a:solidFill>
                  <a:latin typeface="Verdana" panose="020B0604030504040204" pitchFamily="34" charset="0"/>
                </a:endParaRPr>
              </a:p>
            </p:txBody>
          </p:sp>
        </p:grpSp>
        <p:grpSp>
          <p:nvGrpSpPr>
            <p:cNvPr id="18444" name="Group 14"/>
            <p:cNvGrpSpPr/>
            <p:nvPr/>
          </p:nvGrpSpPr>
          <p:grpSpPr>
            <a:xfrm>
              <a:off x="1189" y="0"/>
              <a:ext cx="1184" cy="1152"/>
              <a:chOff x="0" y="0"/>
              <a:chExt cx="1184" cy="1152"/>
            </a:xfrm>
          </p:grpSpPr>
          <p:sp>
            <p:nvSpPr>
              <p:cNvPr id="18454" name="Freeform 9"/>
              <p:cNvSpPr/>
              <p:nvPr/>
            </p:nvSpPr>
            <p:spPr>
              <a:xfrm>
                <a:off x="0" y="0"/>
                <a:ext cx="1184" cy="1152"/>
              </a:xfrm>
              <a:custGeom>
                <a:avLst/>
                <a:gdLst>
                  <a:gd name="txL" fmla="*/ 0 w 1184"/>
                  <a:gd name="txT" fmla="*/ 0 h 1152"/>
                  <a:gd name="txR" fmla="*/ 1184 w 1184"/>
                  <a:gd name="txB" fmla="*/ 1152 h 1152"/>
                </a:gdLst>
                <a:ahLst/>
                <a:cxnLst>
                  <a:cxn ang="0">
                    <a:pos x="0" y="0"/>
                  </a:cxn>
                  <a:cxn ang="0">
                    <a:pos x="1184" y="920"/>
                  </a:cxn>
                  <a:cxn ang="0">
                    <a:pos x="1078" y="929"/>
                  </a:cxn>
                  <a:cxn ang="0">
                    <a:pos x="1075" y="949"/>
                  </a:cxn>
                  <a:cxn ang="0">
                    <a:pos x="1080" y="975"/>
                  </a:cxn>
                  <a:cxn ang="0">
                    <a:pos x="1088" y="1006"/>
                  </a:cxn>
                  <a:cxn ang="0">
                    <a:pos x="1093" y="1035"/>
                  </a:cxn>
                  <a:cxn ang="0">
                    <a:pos x="1091" y="1063"/>
                  </a:cxn>
                  <a:cxn ang="0">
                    <a:pos x="1083" y="1091"/>
                  </a:cxn>
                  <a:cxn ang="0">
                    <a:pos x="1063" y="1113"/>
                  </a:cxn>
                  <a:cxn ang="0">
                    <a:pos x="1042" y="1132"/>
                  </a:cxn>
                  <a:cxn ang="0">
                    <a:pos x="1015" y="1144"/>
                  </a:cxn>
                  <a:cxn ang="0">
                    <a:pos x="981" y="1151"/>
                  </a:cxn>
                  <a:cxn ang="0">
                    <a:pos x="951" y="1152"/>
                  </a:cxn>
                  <a:cxn ang="0">
                    <a:pos x="926" y="1149"/>
                  </a:cxn>
                  <a:cxn ang="0">
                    <a:pos x="899" y="1141"/>
                  </a:cxn>
                  <a:cxn ang="0">
                    <a:pos x="877" y="1127"/>
                  </a:cxn>
                  <a:cxn ang="0">
                    <a:pos x="857" y="1105"/>
                  </a:cxn>
                  <a:cxn ang="0">
                    <a:pos x="840" y="1081"/>
                  </a:cxn>
                  <a:cxn ang="0">
                    <a:pos x="831" y="1049"/>
                  </a:cxn>
                  <a:cxn ang="0">
                    <a:pos x="835" y="1016"/>
                  </a:cxn>
                  <a:cxn ang="0">
                    <a:pos x="844" y="983"/>
                  </a:cxn>
                  <a:cxn ang="0">
                    <a:pos x="851" y="950"/>
                  </a:cxn>
                  <a:cxn ang="0">
                    <a:pos x="850" y="935"/>
                  </a:cxn>
                  <a:cxn ang="0">
                    <a:pos x="649" y="926"/>
                  </a:cxn>
                  <a:cxn ang="0">
                    <a:pos x="651" y="872"/>
                  </a:cxn>
                  <a:cxn ang="0">
                    <a:pos x="647" y="836"/>
                  </a:cxn>
                  <a:cxn ang="0">
                    <a:pos x="639" y="815"/>
                  </a:cxn>
                  <a:cxn ang="0">
                    <a:pos x="623" y="797"/>
                  </a:cxn>
                  <a:cxn ang="0">
                    <a:pos x="600" y="786"/>
                  </a:cxn>
                  <a:cxn ang="0">
                    <a:pos x="572" y="783"/>
                  </a:cxn>
                  <a:cxn ang="0">
                    <a:pos x="532" y="785"/>
                  </a:cxn>
                  <a:cxn ang="0">
                    <a:pos x="494" y="788"/>
                  </a:cxn>
                  <a:cxn ang="0">
                    <a:pos x="455" y="788"/>
                  </a:cxn>
                  <a:cxn ang="0">
                    <a:pos x="416" y="781"/>
                  </a:cxn>
                  <a:cxn ang="0">
                    <a:pos x="387" y="763"/>
                  </a:cxn>
                  <a:cxn ang="0">
                    <a:pos x="369" y="740"/>
                  </a:cxn>
                  <a:cxn ang="0">
                    <a:pos x="362" y="708"/>
                  </a:cxn>
                  <a:cxn ang="0">
                    <a:pos x="363" y="672"/>
                  </a:cxn>
                  <a:cxn ang="0">
                    <a:pos x="358" y="639"/>
                  </a:cxn>
                  <a:cxn ang="0">
                    <a:pos x="350" y="618"/>
                  </a:cxn>
                  <a:cxn ang="0">
                    <a:pos x="337" y="605"/>
                  </a:cxn>
                  <a:cxn ang="0">
                    <a:pos x="308" y="592"/>
                  </a:cxn>
                  <a:cxn ang="0">
                    <a:pos x="270" y="581"/>
                  </a:cxn>
                  <a:cxn ang="0">
                    <a:pos x="228" y="574"/>
                  </a:cxn>
                  <a:cxn ang="0">
                    <a:pos x="197" y="564"/>
                  </a:cxn>
                  <a:cxn ang="0">
                    <a:pos x="169" y="549"/>
                  </a:cxn>
                  <a:cxn ang="0">
                    <a:pos x="146" y="527"/>
                  </a:cxn>
                  <a:cxn ang="0">
                    <a:pos x="132" y="500"/>
                  </a:cxn>
                  <a:cxn ang="0">
                    <a:pos x="130" y="471"/>
                  </a:cxn>
                  <a:cxn ang="0">
                    <a:pos x="138" y="438"/>
                  </a:cxn>
                  <a:cxn ang="0">
                    <a:pos x="145" y="401"/>
                  </a:cxn>
                  <a:cxn ang="0">
                    <a:pos x="151" y="366"/>
                  </a:cxn>
                  <a:cxn ang="0">
                    <a:pos x="145" y="331"/>
                  </a:cxn>
                  <a:cxn ang="0">
                    <a:pos x="131" y="299"/>
                  </a:cxn>
                  <a:cxn ang="0">
                    <a:pos x="116" y="280"/>
                  </a:cxn>
                  <a:cxn ang="0">
                    <a:pos x="98" y="262"/>
                  </a:cxn>
                  <a:cxn ang="0">
                    <a:pos x="76" y="250"/>
                  </a:cxn>
                  <a:cxn ang="0">
                    <a:pos x="49" y="242"/>
                  </a:cxn>
                  <a:cxn ang="0">
                    <a:pos x="16" y="241"/>
                  </a:cxn>
                </a:cxnLst>
                <a:rect l="txL" t="txT" r="txR" b="txB"/>
                <a:pathLst>
                  <a:path w="1184" h="1152">
                    <a:moveTo>
                      <a:pt x="0" y="241"/>
                    </a:moveTo>
                    <a:lnTo>
                      <a:pt x="0" y="0"/>
                    </a:lnTo>
                    <a:lnTo>
                      <a:pt x="1183" y="0"/>
                    </a:lnTo>
                    <a:lnTo>
                      <a:pt x="1184" y="920"/>
                    </a:lnTo>
                    <a:lnTo>
                      <a:pt x="1082" y="920"/>
                    </a:lnTo>
                    <a:lnTo>
                      <a:pt x="1078" y="929"/>
                    </a:lnTo>
                    <a:lnTo>
                      <a:pt x="1075" y="940"/>
                    </a:lnTo>
                    <a:lnTo>
                      <a:pt x="1075" y="949"/>
                    </a:lnTo>
                    <a:lnTo>
                      <a:pt x="1076" y="960"/>
                    </a:lnTo>
                    <a:lnTo>
                      <a:pt x="1080" y="975"/>
                    </a:lnTo>
                    <a:lnTo>
                      <a:pt x="1084" y="993"/>
                    </a:lnTo>
                    <a:lnTo>
                      <a:pt x="1088" y="1006"/>
                    </a:lnTo>
                    <a:lnTo>
                      <a:pt x="1091" y="1021"/>
                    </a:lnTo>
                    <a:lnTo>
                      <a:pt x="1093" y="1035"/>
                    </a:lnTo>
                    <a:lnTo>
                      <a:pt x="1093" y="1050"/>
                    </a:lnTo>
                    <a:lnTo>
                      <a:pt x="1091" y="1063"/>
                    </a:lnTo>
                    <a:lnTo>
                      <a:pt x="1088" y="1077"/>
                    </a:lnTo>
                    <a:lnTo>
                      <a:pt x="1083" y="1091"/>
                    </a:lnTo>
                    <a:lnTo>
                      <a:pt x="1075" y="1101"/>
                    </a:lnTo>
                    <a:lnTo>
                      <a:pt x="1063" y="1113"/>
                    </a:lnTo>
                    <a:lnTo>
                      <a:pt x="1052" y="1123"/>
                    </a:lnTo>
                    <a:lnTo>
                      <a:pt x="1042" y="1132"/>
                    </a:lnTo>
                    <a:lnTo>
                      <a:pt x="1029" y="1139"/>
                    </a:lnTo>
                    <a:lnTo>
                      <a:pt x="1015" y="1144"/>
                    </a:lnTo>
                    <a:lnTo>
                      <a:pt x="998" y="1149"/>
                    </a:lnTo>
                    <a:lnTo>
                      <a:pt x="981" y="1151"/>
                    </a:lnTo>
                    <a:lnTo>
                      <a:pt x="967" y="1152"/>
                    </a:lnTo>
                    <a:lnTo>
                      <a:pt x="951" y="1152"/>
                    </a:lnTo>
                    <a:lnTo>
                      <a:pt x="937" y="1151"/>
                    </a:lnTo>
                    <a:lnTo>
                      <a:pt x="926" y="1149"/>
                    </a:lnTo>
                    <a:lnTo>
                      <a:pt x="912" y="1145"/>
                    </a:lnTo>
                    <a:lnTo>
                      <a:pt x="899" y="1141"/>
                    </a:lnTo>
                    <a:lnTo>
                      <a:pt x="889" y="1135"/>
                    </a:lnTo>
                    <a:lnTo>
                      <a:pt x="877" y="1127"/>
                    </a:lnTo>
                    <a:lnTo>
                      <a:pt x="867" y="1116"/>
                    </a:lnTo>
                    <a:lnTo>
                      <a:pt x="857" y="1105"/>
                    </a:lnTo>
                    <a:lnTo>
                      <a:pt x="848" y="1094"/>
                    </a:lnTo>
                    <a:lnTo>
                      <a:pt x="840" y="1081"/>
                    </a:lnTo>
                    <a:lnTo>
                      <a:pt x="835" y="1066"/>
                    </a:lnTo>
                    <a:lnTo>
                      <a:pt x="831" y="1049"/>
                    </a:lnTo>
                    <a:lnTo>
                      <a:pt x="831" y="1032"/>
                    </a:lnTo>
                    <a:lnTo>
                      <a:pt x="835" y="1016"/>
                    </a:lnTo>
                    <a:lnTo>
                      <a:pt x="839" y="999"/>
                    </a:lnTo>
                    <a:lnTo>
                      <a:pt x="844" y="983"/>
                    </a:lnTo>
                    <a:lnTo>
                      <a:pt x="849" y="964"/>
                    </a:lnTo>
                    <a:lnTo>
                      <a:pt x="851" y="950"/>
                    </a:lnTo>
                    <a:lnTo>
                      <a:pt x="851" y="942"/>
                    </a:lnTo>
                    <a:lnTo>
                      <a:pt x="850" y="935"/>
                    </a:lnTo>
                    <a:lnTo>
                      <a:pt x="847" y="926"/>
                    </a:lnTo>
                    <a:lnTo>
                      <a:pt x="649" y="926"/>
                    </a:lnTo>
                    <a:lnTo>
                      <a:pt x="653" y="892"/>
                    </a:lnTo>
                    <a:lnTo>
                      <a:pt x="651" y="872"/>
                    </a:lnTo>
                    <a:lnTo>
                      <a:pt x="649" y="854"/>
                    </a:lnTo>
                    <a:lnTo>
                      <a:pt x="647" y="836"/>
                    </a:lnTo>
                    <a:lnTo>
                      <a:pt x="644" y="825"/>
                    </a:lnTo>
                    <a:lnTo>
                      <a:pt x="639" y="815"/>
                    </a:lnTo>
                    <a:lnTo>
                      <a:pt x="633" y="805"/>
                    </a:lnTo>
                    <a:lnTo>
                      <a:pt x="623" y="797"/>
                    </a:lnTo>
                    <a:lnTo>
                      <a:pt x="611" y="790"/>
                    </a:lnTo>
                    <a:lnTo>
                      <a:pt x="600" y="786"/>
                    </a:lnTo>
                    <a:lnTo>
                      <a:pt x="590" y="784"/>
                    </a:lnTo>
                    <a:lnTo>
                      <a:pt x="572" y="783"/>
                    </a:lnTo>
                    <a:lnTo>
                      <a:pt x="552" y="783"/>
                    </a:lnTo>
                    <a:lnTo>
                      <a:pt x="532" y="785"/>
                    </a:lnTo>
                    <a:lnTo>
                      <a:pt x="511" y="786"/>
                    </a:lnTo>
                    <a:lnTo>
                      <a:pt x="494" y="788"/>
                    </a:lnTo>
                    <a:lnTo>
                      <a:pt x="473" y="789"/>
                    </a:lnTo>
                    <a:lnTo>
                      <a:pt x="455" y="788"/>
                    </a:lnTo>
                    <a:lnTo>
                      <a:pt x="440" y="786"/>
                    </a:lnTo>
                    <a:lnTo>
                      <a:pt x="416" y="781"/>
                    </a:lnTo>
                    <a:lnTo>
                      <a:pt x="401" y="773"/>
                    </a:lnTo>
                    <a:lnTo>
                      <a:pt x="387" y="763"/>
                    </a:lnTo>
                    <a:lnTo>
                      <a:pt x="377" y="752"/>
                    </a:lnTo>
                    <a:lnTo>
                      <a:pt x="369" y="740"/>
                    </a:lnTo>
                    <a:lnTo>
                      <a:pt x="363" y="724"/>
                    </a:lnTo>
                    <a:lnTo>
                      <a:pt x="362" y="708"/>
                    </a:lnTo>
                    <a:lnTo>
                      <a:pt x="362" y="687"/>
                    </a:lnTo>
                    <a:lnTo>
                      <a:pt x="363" y="672"/>
                    </a:lnTo>
                    <a:lnTo>
                      <a:pt x="362" y="656"/>
                    </a:lnTo>
                    <a:lnTo>
                      <a:pt x="358" y="639"/>
                    </a:lnTo>
                    <a:lnTo>
                      <a:pt x="355" y="629"/>
                    </a:lnTo>
                    <a:lnTo>
                      <a:pt x="350" y="618"/>
                    </a:lnTo>
                    <a:lnTo>
                      <a:pt x="343" y="611"/>
                    </a:lnTo>
                    <a:lnTo>
                      <a:pt x="337" y="605"/>
                    </a:lnTo>
                    <a:lnTo>
                      <a:pt x="324" y="599"/>
                    </a:lnTo>
                    <a:lnTo>
                      <a:pt x="308" y="592"/>
                    </a:lnTo>
                    <a:lnTo>
                      <a:pt x="291" y="587"/>
                    </a:lnTo>
                    <a:lnTo>
                      <a:pt x="270" y="581"/>
                    </a:lnTo>
                    <a:lnTo>
                      <a:pt x="250" y="577"/>
                    </a:lnTo>
                    <a:lnTo>
                      <a:pt x="228" y="574"/>
                    </a:lnTo>
                    <a:lnTo>
                      <a:pt x="213" y="569"/>
                    </a:lnTo>
                    <a:lnTo>
                      <a:pt x="197" y="564"/>
                    </a:lnTo>
                    <a:lnTo>
                      <a:pt x="180" y="558"/>
                    </a:lnTo>
                    <a:lnTo>
                      <a:pt x="169" y="549"/>
                    </a:lnTo>
                    <a:lnTo>
                      <a:pt x="155" y="537"/>
                    </a:lnTo>
                    <a:lnTo>
                      <a:pt x="146" y="527"/>
                    </a:lnTo>
                    <a:lnTo>
                      <a:pt x="138" y="515"/>
                    </a:lnTo>
                    <a:lnTo>
                      <a:pt x="132" y="500"/>
                    </a:lnTo>
                    <a:lnTo>
                      <a:pt x="130" y="485"/>
                    </a:lnTo>
                    <a:lnTo>
                      <a:pt x="130" y="471"/>
                    </a:lnTo>
                    <a:lnTo>
                      <a:pt x="133" y="457"/>
                    </a:lnTo>
                    <a:lnTo>
                      <a:pt x="138" y="438"/>
                    </a:lnTo>
                    <a:lnTo>
                      <a:pt x="143" y="418"/>
                    </a:lnTo>
                    <a:lnTo>
                      <a:pt x="145" y="401"/>
                    </a:lnTo>
                    <a:lnTo>
                      <a:pt x="149" y="383"/>
                    </a:lnTo>
                    <a:lnTo>
                      <a:pt x="151" y="366"/>
                    </a:lnTo>
                    <a:lnTo>
                      <a:pt x="149" y="347"/>
                    </a:lnTo>
                    <a:lnTo>
                      <a:pt x="145" y="331"/>
                    </a:lnTo>
                    <a:lnTo>
                      <a:pt x="139" y="314"/>
                    </a:lnTo>
                    <a:lnTo>
                      <a:pt x="131" y="299"/>
                    </a:lnTo>
                    <a:lnTo>
                      <a:pt x="122" y="287"/>
                    </a:lnTo>
                    <a:lnTo>
                      <a:pt x="116" y="280"/>
                    </a:lnTo>
                    <a:lnTo>
                      <a:pt x="107" y="270"/>
                    </a:lnTo>
                    <a:lnTo>
                      <a:pt x="98" y="262"/>
                    </a:lnTo>
                    <a:lnTo>
                      <a:pt x="89" y="256"/>
                    </a:lnTo>
                    <a:lnTo>
                      <a:pt x="76" y="250"/>
                    </a:lnTo>
                    <a:lnTo>
                      <a:pt x="64" y="246"/>
                    </a:lnTo>
                    <a:lnTo>
                      <a:pt x="49" y="242"/>
                    </a:lnTo>
                    <a:lnTo>
                      <a:pt x="31" y="241"/>
                    </a:lnTo>
                    <a:lnTo>
                      <a:pt x="16" y="241"/>
                    </a:lnTo>
                    <a:lnTo>
                      <a:pt x="0" y="241"/>
                    </a:lnTo>
                    <a:close/>
                  </a:path>
                </a:pathLst>
              </a:custGeom>
              <a:solidFill>
                <a:srgbClr val="FF00FF">
                  <a:alpha val="100000"/>
                </a:srgbClr>
              </a:solidFill>
              <a:ln w="12700" cap="flat" cmpd="sng">
                <a:solidFill>
                  <a:srgbClr val="000000">
                    <a:alpha val="100000"/>
                  </a:srgbClr>
                </a:solidFill>
                <a:prstDash val="solid"/>
                <a:bevel/>
                <a:headEnd type="none" w="med" len="med"/>
                <a:tailEnd type="none" w="med" len="med"/>
              </a:ln>
            </p:spPr>
            <p:txBody>
              <a:bodyPr/>
              <a:p>
                <a:endParaRPr lang="zh-CN" altLang="en-US"/>
              </a:p>
            </p:txBody>
          </p:sp>
          <p:sp>
            <p:nvSpPr>
              <p:cNvPr id="18455" name="Text Box 10"/>
              <p:cNvSpPr txBox="1"/>
              <p:nvPr/>
            </p:nvSpPr>
            <p:spPr>
              <a:xfrm>
                <a:off x="436" y="205"/>
                <a:ext cx="529" cy="205"/>
              </a:xfrm>
              <a:prstGeom prst="rect">
                <a:avLst/>
              </a:prstGeom>
              <a:noFill/>
              <a:ln w="9525">
                <a:noFill/>
              </a:ln>
            </p:spPr>
            <p:txBody>
              <a:bodyPr wrap="none">
                <a:spAutoFit/>
              </a:bodyPr>
              <a:p>
                <a:r>
                  <a:rPr lang="zh-CN" altLang="en-US" sz="2000" dirty="0">
                    <a:solidFill>
                      <a:schemeClr val="bg1"/>
                    </a:solidFill>
                    <a:latin typeface="Times New Roman" panose="02020603050405020304" pitchFamily="18" charset="0"/>
                  </a:rPr>
                  <a:t>完整性</a:t>
                </a:r>
                <a:endParaRPr lang="zh-CN" altLang="en-US" sz="2000" dirty="0">
                  <a:solidFill>
                    <a:schemeClr val="bg1"/>
                  </a:solidFill>
                  <a:latin typeface="Times New Roman" panose="02020603050405020304" pitchFamily="18" charset="0"/>
                </a:endParaRPr>
              </a:p>
            </p:txBody>
          </p:sp>
        </p:grpSp>
        <p:grpSp>
          <p:nvGrpSpPr>
            <p:cNvPr id="18445" name="Group 17"/>
            <p:cNvGrpSpPr/>
            <p:nvPr/>
          </p:nvGrpSpPr>
          <p:grpSpPr>
            <a:xfrm>
              <a:off x="0" y="732"/>
              <a:ext cx="1184" cy="1152"/>
              <a:chOff x="0" y="0"/>
              <a:chExt cx="1184" cy="1152"/>
            </a:xfrm>
          </p:grpSpPr>
          <p:sp>
            <p:nvSpPr>
              <p:cNvPr id="18452" name="Freeform 12"/>
              <p:cNvSpPr/>
              <p:nvPr/>
            </p:nvSpPr>
            <p:spPr>
              <a:xfrm>
                <a:off x="0" y="0"/>
                <a:ext cx="1184" cy="1152"/>
              </a:xfrm>
              <a:custGeom>
                <a:avLst/>
                <a:gdLst>
                  <a:gd name="txL" fmla="*/ 0 w 1184"/>
                  <a:gd name="txT" fmla="*/ 0 h 1152"/>
                  <a:gd name="txR" fmla="*/ 1184 w 1184"/>
                  <a:gd name="txB" fmla="*/ 1152 h 1152"/>
                </a:gdLst>
                <a:ahLst/>
                <a:cxnLst>
                  <a:cxn ang="0">
                    <a:pos x="1184" y="1152"/>
                  </a:cxn>
                  <a:cxn ang="0">
                    <a:pos x="0" y="232"/>
                  </a:cxn>
                  <a:cxn ang="0">
                    <a:pos x="107" y="224"/>
                  </a:cxn>
                  <a:cxn ang="0">
                    <a:pos x="110" y="204"/>
                  </a:cxn>
                  <a:cxn ang="0">
                    <a:pos x="105" y="178"/>
                  </a:cxn>
                  <a:cxn ang="0">
                    <a:pos x="97" y="147"/>
                  </a:cxn>
                  <a:cxn ang="0">
                    <a:pos x="92" y="117"/>
                  </a:cxn>
                  <a:cxn ang="0">
                    <a:pos x="93" y="90"/>
                  </a:cxn>
                  <a:cxn ang="0">
                    <a:pos x="102" y="62"/>
                  </a:cxn>
                  <a:cxn ang="0">
                    <a:pos x="121" y="39"/>
                  </a:cxn>
                  <a:cxn ang="0">
                    <a:pos x="143" y="21"/>
                  </a:cxn>
                  <a:cxn ang="0">
                    <a:pos x="170" y="8"/>
                  </a:cxn>
                  <a:cxn ang="0">
                    <a:pos x="204" y="1"/>
                  </a:cxn>
                  <a:cxn ang="0">
                    <a:pos x="233" y="0"/>
                  </a:cxn>
                  <a:cxn ang="0">
                    <a:pos x="259" y="3"/>
                  </a:cxn>
                  <a:cxn ang="0">
                    <a:pos x="286" y="12"/>
                  </a:cxn>
                  <a:cxn ang="0">
                    <a:pos x="307" y="26"/>
                  </a:cxn>
                  <a:cxn ang="0">
                    <a:pos x="328" y="48"/>
                  </a:cxn>
                  <a:cxn ang="0">
                    <a:pos x="344" y="71"/>
                  </a:cxn>
                  <a:cxn ang="0">
                    <a:pos x="353" y="104"/>
                  </a:cxn>
                  <a:cxn ang="0">
                    <a:pos x="349" y="137"/>
                  </a:cxn>
                  <a:cxn ang="0">
                    <a:pos x="341" y="170"/>
                  </a:cxn>
                  <a:cxn ang="0">
                    <a:pos x="333" y="203"/>
                  </a:cxn>
                  <a:cxn ang="0">
                    <a:pos x="335" y="218"/>
                  </a:cxn>
                  <a:cxn ang="0">
                    <a:pos x="534" y="226"/>
                  </a:cxn>
                  <a:cxn ang="0">
                    <a:pos x="529" y="287"/>
                  </a:cxn>
                  <a:cxn ang="0">
                    <a:pos x="531" y="323"/>
                  </a:cxn>
                  <a:cxn ang="0">
                    <a:pos x="536" y="360"/>
                  </a:cxn>
                  <a:cxn ang="0">
                    <a:pos x="550" y="382"/>
                  </a:cxn>
                  <a:cxn ang="0">
                    <a:pos x="571" y="399"/>
                  </a:cxn>
                  <a:cxn ang="0">
                    <a:pos x="598" y="406"/>
                  </a:cxn>
                  <a:cxn ang="0">
                    <a:pos x="629" y="407"/>
                  </a:cxn>
                  <a:cxn ang="0">
                    <a:pos x="658" y="404"/>
                  </a:cxn>
                  <a:cxn ang="0">
                    <a:pos x="695" y="400"/>
                  </a:cxn>
                  <a:cxn ang="0">
                    <a:pos x="733" y="402"/>
                  </a:cxn>
                  <a:cxn ang="0">
                    <a:pos x="768" y="411"/>
                  </a:cxn>
                  <a:cxn ang="0">
                    <a:pos x="797" y="428"/>
                  </a:cxn>
                  <a:cxn ang="0">
                    <a:pos x="815" y="452"/>
                  </a:cxn>
                  <a:cxn ang="0">
                    <a:pos x="822" y="481"/>
                  </a:cxn>
                  <a:cxn ang="0">
                    <a:pos x="819" y="514"/>
                  </a:cxn>
                  <a:cxn ang="0">
                    <a:pos x="822" y="545"/>
                  </a:cxn>
                  <a:cxn ang="0">
                    <a:pos x="833" y="571"/>
                  </a:cxn>
                  <a:cxn ang="0">
                    <a:pos x="854" y="590"/>
                  </a:cxn>
                  <a:cxn ang="0">
                    <a:pos x="887" y="601"/>
                  </a:cxn>
                  <a:cxn ang="0">
                    <a:pos x="919" y="609"/>
                  </a:cxn>
                  <a:cxn ang="0">
                    <a:pos x="957" y="616"/>
                  </a:cxn>
                  <a:cxn ang="0">
                    <a:pos x="989" y="627"/>
                  </a:cxn>
                  <a:cxn ang="0">
                    <a:pos x="1015" y="641"/>
                  </a:cxn>
                  <a:cxn ang="0">
                    <a:pos x="1036" y="663"/>
                  </a:cxn>
                  <a:cxn ang="0">
                    <a:pos x="1050" y="688"/>
                  </a:cxn>
                  <a:cxn ang="0">
                    <a:pos x="1051" y="724"/>
                  </a:cxn>
                  <a:cxn ang="0">
                    <a:pos x="1044" y="759"/>
                  </a:cxn>
                  <a:cxn ang="0">
                    <a:pos x="1033" y="800"/>
                  </a:cxn>
                  <a:cxn ang="0">
                    <a:pos x="1031" y="830"/>
                  </a:cxn>
                  <a:cxn ang="0">
                    <a:pos x="1038" y="866"/>
                  </a:cxn>
                  <a:cxn ang="0">
                    <a:pos x="1052" y="891"/>
                  </a:cxn>
                  <a:cxn ang="0">
                    <a:pos x="1073" y="917"/>
                  </a:cxn>
                  <a:cxn ang="0">
                    <a:pos x="1102" y="938"/>
                  </a:cxn>
                  <a:cxn ang="0">
                    <a:pos x="1132" y="947"/>
                  </a:cxn>
                  <a:cxn ang="0">
                    <a:pos x="1166" y="950"/>
                  </a:cxn>
                </a:cxnLst>
                <a:rect l="txL" t="txT" r="txR" b="txB"/>
                <a:pathLst>
                  <a:path w="1184" h="1152">
                    <a:moveTo>
                      <a:pt x="1184" y="949"/>
                    </a:moveTo>
                    <a:lnTo>
                      <a:pt x="1184" y="1152"/>
                    </a:lnTo>
                    <a:lnTo>
                      <a:pt x="1" y="1152"/>
                    </a:lnTo>
                    <a:lnTo>
                      <a:pt x="0" y="232"/>
                    </a:lnTo>
                    <a:lnTo>
                      <a:pt x="103" y="232"/>
                    </a:lnTo>
                    <a:lnTo>
                      <a:pt x="107" y="224"/>
                    </a:lnTo>
                    <a:lnTo>
                      <a:pt x="110" y="213"/>
                    </a:lnTo>
                    <a:lnTo>
                      <a:pt x="110" y="204"/>
                    </a:lnTo>
                    <a:lnTo>
                      <a:pt x="109" y="192"/>
                    </a:lnTo>
                    <a:lnTo>
                      <a:pt x="105" y="178"/>
                    </a:lnTo>
                    <a:lnTo>
                      <a:pt x="101" y="160"/>
                    </a:lnTo>
                    <a:lnTo>
                      <a:pt x="97" y="147"/>
                    </a:lnTo>
                    <a:lnTo>
                      <a:pt x="93" y="132"/>
                    </a:lnTo>
                    <a:lnTo>
                      <a:pt x="92" y="117"/>
                    </a:lnTo>
                    <a:lnTo>
                      <a:pt x="92" y="103"/>
                    </a:lnTo>
                    <a:lnTo>
                      <a:pt x="93" y="90"/>
                    </a:lnTo>
                    <a:lnTo>
                      <a:pt x="97" y="75"/>
                    </a:lnTo>
                    <a:lnTo>
                      <a:pt x="102" y="62"/>
                    </a:lnTo>
                    <a:lnTo>
                      <a:pt x="110" y="52"/>
                    </a:lnTo>
                    <a:lnTo>
                      <a:pt x="121" y="39"/>
                    </a:lnTo>
                    <a:lnTo>
                      <a:pt x="132" y="30"/>
                    </a:lnTo>
                    <a:lnTo>
                      <a:pt x="143" y="21"/>
                    </a:lnTo>
                    <a:lnTo>
                      <a:pt x="155" y="14"/>
                    </a:lnTo>
                    <a:lnTo>
                      <a:pt x="170" y="8"/>
                    </a:lnTo>
                    <a:lnTo>
                      <a:pt x="186" y="3"/>
                    </a:lnTo>
                    <a:lnTo>
                      <a:pt x="204" y="1"/>
                    </a:lnTo>
                    <a:lnTo>
                      <a:pt x="218" y="0"/>
                    </a:lnTo>
                    <a:lnTo>
                      <a:pt x="233" y="0"/>
                    </a:lnTo>
                    <a:lnTo>
                      <a:pt x="248" y="1"/>
                    </a:lnTo>
                    <a:lnTo>
                      <a:pt x="259" y="3"/>
                    </a:lnTo>
                    <a:lnTo>
                      <a:pt x="272" y="8"/>
                    </a:lnTo>
                    <a:lnTo>
                      <a:pt x="286" y="12"/>
                    </a:lnTo>
                    <a:lnTo>
                      <a:pt x="296" y="18"/>
                    </a:lnTo>
                    <a:lnTo>
                      <a:pt x="307" y="26"/>
                    </a:lnTo>
                    <a:lnTo>
                      <a:pt x="318" y="36"/>
                    </a:lnTo>
                    <a:lnTo>
                      <a:pt x="328" y="48"/>
                    </a:lnTo>
                    <a:lnTo>
                      <a:pt x="337" y="59"/>
                    </a:lnTo>
                    <a:lnTo>
                      <a:pt x="344" y="71"/>
                    </a:lnTo>
                    <a:lnTo>
                      <a:pt x="349" y="87"/>
                    </a:lnTo>
                    <a:lnTo>
                      <a:pt x="353" y="104"/>
                    </a:lnTo>
                    <a:lnTo>
                      <a:pt x="353" y="121"/>
                    </a:lnTo>
                    <a:lnTo>
                      <a:pt x="349" y="137"/>
                    </a:lnTo>
                    <a:lnTo>
                      <a:pt x="345" y="153"/>
                    </a:lnTo>
                    <a:lnTo>
                      <a:pt x="341" y="170"/>
                    </a:lnTo>
                    <a:lnTo>
                      <a:pt x="336" y="188"/>
                    </a:lnTo>
                    <a:lnTo>
                      <a:pt x="333" y="203"/>
                    </a:lnTo>
                    <a:lnTo>
                      <a:pt x="333" y="211"/>
                    </a:lnTo>
                    <a:lnTo>
                      <a:pt x="335" y="218"/>
                    </a:lnTo>
                    <a:lnTo>
                      <a:pt x="338" y="226"/>
                    </a:lnTo>
                    <a:lnTo>
                      <a:pt x="534" y="226"/>
                    </a:lnTo>
                    <a:lnTo>
                      <a:pt x="530" y="264"/>
                    </a:lnTo>
                    <a:lnTo>
                      <a:pt x="529" y="287"/>
                    </a:lnTo>
                    <a:lnTo>
                      <a:pt x="530" y="305"/>
                    </a:lnTo>
                    <a:lnTo>
                      <a:pt x="531" y="323"/>
                    </a:lnTo>
                    <a:lnTo>
                      <a:pt x="533" y="341"/>
                    </a:lnTo>
                    <a:lnTo>
                      <a:pt x="536" y="360"/>
                    </a:lnTo>
                    <a:lnTo>
                      <a:pt x="542" y="372"/>
                    </a:lnTo>
                    <a:lnTo>
                      <a:pt x="550" y="382"/>
                    </a:lnTo>
                    <a:lnTo>
                      <a:pt x="559" y="392"/>
                    </a:lnTo>
                    <a:lnTo>
                      <a:pt x="571" y="399"/>
                    </a:lnTo>
                    <a:lnTo>
                      <a:pt x="585" y="404"/>
                    </a:lnTo>
                    <a:lnTo>
                      <a:pt x="598" y="406"/>
                    </a:lnTo>
                    <a:lnTo>
                      <a:pt x="612" y="407"/>
                    </a:lnTo>
                    <a:lnTo>
                      <a:pt x="629" y="407"/>
                    </a:lnTo>
                    <a:lnTo>
                      <a:pt x="646" y="405"/>
                    </a:lnTo>
                    <a:lnTo>
                      <a:pt x="658" y="404"/>
                    </a:lnTo>
                    <a:lnTo>
                      <a:pt x="677" y="402"/>
                    </a:lnTo>
                    <a:lnTo>
                      <a:pt x="695" y="400"/>
                    </a:lnTo>
                    <a:lnTo>
                      <a:pt x="716" y="400"/>
                    </a:lnTo>
                    <a:lnTo>
                      <a:pt x="733" y="402"/>
                    </a:lnTo>
                    <a:lnTo>
                      <a:pt x="751" y="405"/>
                    </a:lnTo>
                    <a:lnTo>
                      <a:pt x="768" y="411"/>
                    </a:lnTo>
                    <a:lnTo>
                      <a:pt x="783" y="417"/>
                    </a:lnTo>
                    <a:lnTo>
                      <a:pt x="797" y="428"/>
                    </a:lnTo>
                    <a:lnTo>
                      <a:pt x="806" y="439"/>
                    </a:lnTo>
                    <a:lnTo>
                      <a:pt x="815" y="452"/>
                    </a:lnTo>
                    <a:lnTo>
                      <a:pt x="820" y="467"/>
                    </a:lnTo>
                    <a:lnTo>
                      <a:pt x="822" y="481"/>
                    </a:lnTo>
                    <a:lnTo>
                      <a:pt x="820" y="497"/>
                    </a:lnTo>
                    <a:lnTo>
                      <a:pt x="819" y="514"/>
                    </a:lnTo>
                    <a:lnTo>
                      <a:pt x="820" y="530"/>
                    </a:lnTo>
                    <a:lnTo>
                      <a:pt x="822" y="545"/>
                    </a:lnTo>
                    <a:lnTo>
                      <a:pt x="827" y="558"/>
                    </a:lnTo>
                    <a:lnTo>
                      <a:pt x="833" y="571"/>
                    </a:lnTo>
                    <a:lnTo>
                      <a:pt x="841" y="581"/>
                    </a:lnTo>
                    <a:lnTo>
                      <a:pt x="854" y="590"/>
                    </a:lnTo>
                    <a:lnTo>
                      <a:pt x="870" y="596"/>
                    </a:lnTo>
                    <a:lnTo>
                      <a:pt x="887" y="601"/>
                    </a:lnTo>
                    <a:lnTo>
                      <a:pt x="902" y="605"/>
                    </a:lnTo>
                    <a:lnTo>
                      <a:pt x="919" y="609"/>
                    </a:lnTo>
                    <a:lnTo>
                      <a:pt x="940" y="613"/>
                    </a:lnTo>
                    <a:lnTo>
                      <a:pt x="957" y="616"/>
                    </a:lnTo>
                    <a:lnTo>
                      <a:pt x="975" y="622"/>
                    </a:lnTo>
                    <a:lnTo>
                      <a:pt x="989" y="627"/>
                    </a:lnTo>
                    <a:lnTo>
                      <a:pt x="1004" y="633"/>
                    </a:lnTo>
                    <a:lnTo>
                      <a:pt x="1015" y="641"/>
                    </a:lnTo>
                    <a:lnTo>
                      <a:pt x="1024" y="649"/>
                    </a:lnTo>
                    <a:lnTo>
                      <a:pt x="1036" y="663"/>
                    </a:lnTo>
                    <a:lnTo>
                      <a:pt x="1044" y="675"/>
                    </a:lnTo>
                    <a:lnTo>
                      <a:pt x="1050" y="688"/>
                    </a:lnTo>
                    <a:lnTo>
                      <a:pt x="1053" y="707"/>
                    </a:lnTo>
                    <a:lnTo>
                      <a:pt x="1051" y="724"/>
                    </a:lnTo>
                    <a:lnTo>
                      <a:pt x="1048" y="740"/>
                    </a:lnTo>
                    <a:lnTo>
                      <a:pt x="1044" y="759"/>
                    </a:lnTo>
                    <a:lnTo>
                      <a:pt x="1038" y="781"/>
                    </a:lnTo>
                    <a:lnTo>
                      <a:pt x="1033" y="800"/>
                    </a:lnTo>
                    <a:lnTo>
                      <a:pt x="1031" y="817"/>
                    </a:lnTo>
                    <a:lnTo>
                      <a:pt x="1031" y="830"/>
                    </a:lnTo>
                    <a:lnTo>
                      <a:pt x="1034" y="850"/>
                    </a:lnTo>
                    <a:lnTo>
                      <a:pt x="1038" y="866"/>
                    </a:lnTo>
                    <a:lnTo>
                      <a:pt x="1045" y="878"/>
                    </a:lnTo>
                    <a:lnTo>
                      <a:pt x="1052" y="891"/>
                    </a:lnTo>
                    <a:lnTo>
                      <a:pt x="1062" y="904"/>
                    </a:lnTo>
                    <a:lnTo>
                      <a:pt x="1073" y="917"/>
                    </a:lnTo>
                    <a:lnTo>
                      <a:pt x="1087" y="929"/>
                    </a:lnTo>
                    <a:lnTo>
                      <a:pt x="1102" y="938"/>
                    </a:lnTo>
                    <a:lnTo>
                      <a:pt x="1116" y="943"/>
                    </a:lnTo>
                    <a:lnTo>
                      <a:pt x="1132" y="947"/>
                    </a:lnTo>
                    <a:lnTo>
                      <a:pt x="1147" y="949"/>
                    </a:lnTo>
                    <a:lnTo>
                      <a:pt x="1166" y="950"/>
                    </a:lnTo>
                    <a:lnTo>
                      <a:pt x="1184" y="949"/>
                    </a:lnTo>
                    <a:close/>
                  </a:path>
                </a:pathLst>
              </a:custGeom>
              <a:solidFill>
                <a:srgbClr val="00FF00">
                  <a:alpha val="100000"/>
                </a:srgbClr>
              </a:solidFill>
              <a:ln w="12700" cap="flat" cmpd="sng">
                <a:solidFill>
                  <a:srgbClr val="000000">
                    <a:alpha val="100000"/>
                  </a:srgbClr>
                </a:solidFill>
                <a:prstDash val="solid"/>
                <a:bevel/>
                <a:headEnd type="none" w="med" len="med"/>
                <a:tailEnd type="none" w="med" len="med"/>
              </a:ln>
            </p:spPr>
            <p:txBody>
              <a:bodyPr/>
              <a:p>
                <a:endParaRPr lang="zh-CN" altLang="en-US"/>
              </a:p>
            </p:txBody>
          </p:sp>
          <p:sp>
            <p:nvSpPr>
              <p:cNvPr id="18453" name="Text Box 13"/>
              <p:cNvSpPr txBox="1"/>
              <p:nvPr/>
            </p:nvSpPr>
            <p:spPr>
              <a:xfrm>
                <a:off x="137" y="689"/>
                <a:ext cx="613" cy="189"/>
              </a:xfrm>
              <a:prstGeom prst="rect">
                <a:avLst/>
              </a:prstGeom>
              <a:noFill/>
              <a:ln w="9525">
                <a:noFill/>
              </a:ln>
            </p:spPr>
            <p:txBody>
              <a:bodyPr wrap="none">
                <a:spAutoFit/>
              </a:bodyPr>
              <a:p>
                <a:pPr eaLnBrk="1" hangingPunct="1">
                  <a:spcBef>
                    <a:spcPct val="20000"/>
                  </a:spcBef>
                </a:pPr>
                <a:r>
                  <a:rPr lang="zh-CN" altLang="en-US" dirty="0">
                    <a:solidFill>
                      <a:schemeClr val="bg1"/>
                    </a:solidFill>
                    <a:latin typeface="Verdana" panose="020B0604030504040204" pitchFamily="34" charset="0"/>
                  </a:rPr>
                  <a:t>抗抵赖性</a:t>
                </a:r>
                <a:endParaRPr lang="zh-CN" altLang="en-US" dirty="0">
                  <a:solidFill>
                    <a:schemeClr val="bg1"/>
                  </a:solidFill>
                  <a:latin typeface="Verdana" panose="020B0604030504040204" pitchFamily="34" charset="0"/>
                </a:endParaRPr>
              </a:p>
            </p:txBody>
          </p:sp>
        </p:grpSp>
        <p:grpSp>
          <p:nvGrpSpPr>
            <p:cNvPr id="18446" name="Group 20"/>
            <p:cNvGrpSpPr/>
            <p:nvPr/>
          </p:nvGrpSpPr>
          <p:grpSpPr>
            <a:xfrm>
              <a:off x="1184" y="919"/>
              <a:ext cx="1189" cy="965"/>
              <a:chOff x="0" y="0"/>
              <a:chExt cx="1189" cy="965"/>
            </a:xfrm>
          </p:grpSpPr>
          <p:sp>
            <p:nvSpPr>
              <p:cNvPr id="18450" name="Freeform 15"/>
              <p:cNvSpPr/>
              <p:nvPr/>
            </p:nvSpPr>
            <p:spPr>
              <a:xfrm>
                <a:off x="0" y="0"/>
                <a:ext cx="1189" cy="965"/>
              </a:xfrm>
              <a:custGeom>
                <a:avLst/>
                <a:gdLst>
                  <a:gd name="txL" fmla="*/ 0 w 1189"/>
                  <a:gd name="txT" fmla="*/ 0 h 965"/>
                  <a:gd name="txR" fmla="*/ 1189 w 1189"/>
                  <a:gd name="txB" fmla="*/ 965 h 965"/>
                </a:gdLst>
                <a:ahLst/>
                <a:cxnLst>
                  <a:cxn ang="0">
                    <a:pos x="0" y="965"/>
                  </a:cxn>
                  <a:cxn ang="0">
                    <a:pos x="1188" y="0"/>
                  </a:cxn>
                  <a:cxn ang="0">
                    <a:pos x="1078" y="19"/>
                  </a:cxn>
                  <a:cxn ang="0">
                    <a:pos x="1081" y="51"/>
                  </a:cxn>
                  <a:cxn ang="0">
                    <a:pos x="1093" y="94"/>
                  </a:cxn>
                  <a:cxn ang="0">
                    <a:pos x="1096" y="129"/>
                  </a:cxn>
                  <a:cxn ang="0">
                    <a:pos x="1089" y="165"/>
                  </a:cxn>
                  <a:cxn ang="0">
                    <a:pos x="1064" y="195"/>
                  </a:cxn>
                  <a:cxn ang="0">
                    <a:pos x="1033" y="218"/>
                  </a:cxn>
                  <a:cxn ang="0">
                    <a:pos x="996" y="229"/>
                  </a:cxn>
                  <a:cxn ang="0">
                    <a:pos x="943" y="228"/>
                  </a:cxn>
                  <a:cxn ang="0">
                    <a:pos x="908" y="221"/>
                  </a:cxn>
                  <a:cxn ang="0">
                    <a:pos x="873" y="196"/>
                  </a:cxn>
                  <a:cxn ang="0">
                    <a:pos x="850" y="167"/>
                  </a:cxn>
                  <a:cxn ang="0">
                    <a:pos x="839" y="135"/>
                  </a:cxn>
                  <a:cxn ang="0">
                    <a:pos x="841" y="100"/>
                  </a:cxn>
                  <a:cxn ang="0">
                    <a:pos x="850" y="68"/>
                  </a:cxn>
                  <a:cxn ang="0">
                    <a:pos x="858" y="35"/>
                  </a:cxn>
                  <a:cxn ang="0">
                    <a:pos x="854" y="4"/>
                  </a:cxn>
                  <a:cxn ang="0">
                    <a:pos x="656" y="38"/>
                  </a:cxn>
                  <a:cxn ang="0">
                    <a:pos x="653" y="81"/>
                  </a:cxn>
                  <a:cxn ang="0">
                    <a:pos x="651" y="117"/>
                  </a:cxn>
                  <a:cxn ang="0">
                    <a:pos x="642" y="148"/>
                  </a:cxn>
                  <a:cxn ang="0">
                    <a:pos x="625" y="169"/>
                  </a:cxn>
                  <a:cxn ang="0">
                    <a:pos x="600" y="180"/>
                  </a:cxn>
                  <a:cxn ang="0">
                    <a:pos x="572" y="183"/>
                  </a:cxn>
                  <a:cxn ang="0">
                    <a:pos x="538" y="181"/>
                  </a:cxn>
                  <a:cxn ang="0">
                    <a:pos x="508" y="179"/>
                  </a:cxn>
                  <a:cxn ang="0">
                    <a:pos x="469" y="177"/>
                  </a:cxn>
                  <a:cxn ang="0">
                    <a:pos x="434" y="181"/>
                  </a:cxn>
                  <a:cxn ang="0">
                    <a:pos x="402" y="193"/>
                  </a:cxn>
                  <a:cxn ang="0">
                    <a:pos x="378" y="215"/>
                  </a:cxn>
                  <a:cxn ang="0">
                    <a:pos x="365" y="242"/>
                  </a:cxn>
                  <a:cxn ang="0">
                    <a:pos x="365" y="272"/>
                  </a:cxn>
                  <a:cxn ang="0">
                    <a:pos x="365" y="306"/>
                  </a:cxn>
                  <a:cxn ang="0">
                    <a:pos x="358" y="334"/>
                  </a:cxn>
                  <a:cxn ang="0">
                    <a:pos x="343" y="357"/>
                  </a:cxn>
                  <a:cxn ang="0">
                    <a:pos x="313" y="372"/>
                  </a:cxn>
                  <a:cxn ang="0">
                    <a:pos x="282" y="381"/>
                  </a:cxn>
                  <a:cxn ang="0">
                    <a:pos x="244" y="389"/>
                  </a:cxn>
                  <a:cxn ang="0">
                    <a:pos x="210" y="398"/>
                  </a:cxn>
                  <a:cxn ang="0">
                    <a:pos x="181" y="409"/>
                  </a:cxn>
                  <a:cxn ang="0">
                    <a:pos x="159" y="425"/>
                  </a:cxn>
                  <a:cxn ang="0">
                    <a:pos x="141" y="451"/>
                  </a:cxn>
                  <a:cxn ang="0">
                    <a:pos x="132" y="483"/>
                  </a:cxn>
                  <a:cxn ang="0">
                    <a:pos x="136" y="516"/>
                  </a:cxn>
                  <a:cxn ang="0">
                    <a:pos x="146" y="557"/>
                  </a:cxn>
                  <a:cxn ang="0">
                    <a:pos x="152" y="592"/>
                  </a:cxn>
                  <a:cxn ang="0">
                    <a:pos x="150" y="626"/>
                  </a:cxn>
                  <a:cxn ang="0">
                    <a:pos x="141" y="656"/>
                  </a:cxn>
                  <a:cxn ang="0">
                    <a:pos x="127" y="687"/>
                  </a:cxn>
                  <a:cxn ang="0">
                    <a:pos x="103" y="721"/>
                  </a:cxn>
                  <a:cxn ang="0">
                    <a:pos x="79" y="743"/>
                  </a:cxn>
                  <a:cxn ang="0">
                    <a:pos x="55" y="756"/>
                  </a:cxn>
                  <a:cxn ang="0">
                    <a:pos x="18" y="763"/>
                  </a:cxn>
                </a:cxnLst>
                <a:rect l="txL" t="txT" r="txR" b="txB"/>
                <a:pathLst>
                  <a:path w="1189" h="965">
                    <a:moveTo>
                      <a:pt x="0" y="763"/>
                    </a:moveTo>
                    <a:lnTo>
                      <a:pt x="0" y="965"/>
                    </a:lnTo>
                    <a:lnTo>
                      <a:pt x="1189" y="965"/>
                    </a:lnTo>
                    <a:lnTo>
                      <a:pt x="1188" y="0"/>
                    </a:lnTo>
                    <a:lnTo>
                      <a:pt x="1083" y="0"/>
                    </a:lnTo>
                    <a:lnTo>
                      <a:pt x="1078" y="19"/>
                    </a:lnTo>
                    <a:lnTo>
                      <a:pt x="1078" y="32"/>
                    </a:lnTo>
                    <a:lnTo>
                      <a:pt x="1081" y="51"/>
                    </a:lnTo>
                    <a:lnTo>
                      <a:pt x="1087" y="70"/>
                    </a:lnTo>
                    <a:lnTo>
                      <a:pt x="1093" y="94"/>
                    </a:lnTo>
                    <a:lnTo>
                      <a:pt x="1096" y="112"/>
                    </a:lnTo>
                    <a:lnTo>
                      <a:pt x="1096" y="129"/>
                    </a:lnTo>
                    <a:lnTo>
                      <a:pt x="1094" y="147"/>
                    </a:lnTo>
                    <a:lnTo>
                      <a:pt x="1089" y="165"/>
                    </a:lnTo>
                    <a:lnTo>
                      <a:pt x="1078" y="181"/>
                    </a:lnTo>
                    <a:lnTo>
                      <a:pt x="1064" y="195"/>
                    </a:lnTo>
                    <a:lnTo>
                      <a:pt x="1050" y="209"/>
                    </a:lnTo>
                    <a:lnTo>
                      <a:pt x="1033" y="218"/>
                    </a:lnTo>
                    <a:lnTo>
                      <a:pt x="1014" y="225"/>
                    </a:lnTo>
                    <a:lnTo>
                      <a:pt x="996" y="229"/>
                    </a:lnTo>
                    <a:lnTo>
                      <a:pt x="972" y="230"/>
                    </a:lnTo>
                    <a:lnTo>
                      <a:pt x="943" y="228"/>
                    </a:lnTo>
                    <a:lnTo>
                      <a:pt x="925" y="225"/>
                    </a:lnTo>
                    <a:lnTo>
                      <a:pt x="908" y="221"/>
                    </a:lnTo>
                    <a:lnTo>
                      <a:pt x="893" y="212"/>
                    </a:lnTo>
                    <a:lnTo>
                      <a:pt x="873" y="196"/>
                    </a:lnTo>
                    <a:lnTo>
                      <a:pt x="861" y="182"/>
                    </a:lnTo>
                    <a:lnTo>
                      <a:pt x="850" y="167"/>
                    </a:lnTo>
                    <a:lnTo>
                      <a:pt x="843" y="150"/>
                    </a:lnTo>
                    <a:lnTo>
                      <a:pt x="839" y="135"/>
                    </a:lnTo>
                    <a:lnTo>
                      <a:pt x="839" y="117"/>
                    </a:lnTo>
                    <a:lnTo>
                      <a:pt x="841" y="100"/>
                    </a:lnTo>
                    <a:lnTo>
                      <a:pt x="845" y="83"/>
                    </a:lnTo>
                    <a:lnTo>
                      <a:pt x="850" y="68"/>
                    </a:lnTo>
                    <a:lnTo>
                      <a:pt x="855" y="52"/>
                    </a:lnTo>
                    <a:lnTo>
                      <a:pt x="858" y="35"/>
                    </a:lnTo>
                    <a:lnTo>
                      <a:pt x="858" y="21"/>
                    </a:lnTo>
                    <a:lnTo>
                      <a:pt x="854" y="4"/>
                    </a:lnTo>
                    <a:lnTo>
                      <a:pt x="654" y="4"/>
                    </a:lnTo>
                    <a:lnTo>
                      <a:pt x="656" y="38"/>
                    </a:lnTo>
                    <a:lnTo>
                      <a:pt x="654" y="62"/>
                    </a:lnTo>
                    <a:lnTo>
                      <a:pt x="653" y="81"/>
                    </a:lnTo>
                    <a:lnTo>
                      <a:pt x="653" y="99"/>
                    </a:lnTo>
                    <a:lnTo>
                      <a:pt x="651" y="117"/>
                    </a:lnTo>
                    <a:lnTo>
                      <a:pt x="647" y="136"/>
                    </a:lnTo>
                    <a:lnTo>
                      <a:pt x="642" y="148"/>
                    </a:lnTo>
                    <a:lnTo>
                      <a:pt x="635" y="159"/>
                    </a:lnTo>
                    <a:lnTo>
                      <a:pt x="625" y="169"/>
                    </a:lnTo>
                    <a:lnTo>
                      <a:pt x="613" y="176"/>
                    </a:lnTo>
                    <a:lnTo>
                      <a:pt x="600" y="180"/>
                    </a:lnTo>
                    <a:lnTo>
                      <a:pt x="586" y="182"/>
                    </a:lnTo>
                    <a:lnTo>
                      <a:pt x="572" y="183"/>
                    </a:lnTo>
                    <a:lnTo>
                      <a:pt x="555" y="183"/>
                    </a:lnTo>
                    <a:lnTo>
                      <a:pt x="538" y="181"/>
                    </a:lnTo>
                    <a:lnTo>
                      <a:pt x="525" y="180"/>
                    </a:lnTo>
                    <a:lnTo>
                      <a:pt x="508" y="179"/>
                    </a:lnTo>
                    <a:lnTo>
                      <a:pt x="489" y="177"/>
                    </a:lnTo>
                    <a:lnTo>
                      <a:pt x="469" y="177"/>
                    </a:lnTo>
                    <a:lnTo>
                      <a:pt x="451" y="179"/>
                    </a:lnTo>
                    <a:lnTo>
                      <a:pt x="434" y="181"/>
                    </a:lnTo>
                    <a:lnTo>
                      <a:pt x="415" y="186"/>
                    </a:lnTo>
                    <a:lnTo>
                      <a:pt x="402" y="193"/>
                    </a:lnTo>
                    <a:lnTo>
                      <a:pt x="387" y="203"/>
                    </a:lnTo>
                    <a:lnTo>
                      <a:pt x="378" y="215"/>
                    </a:lnTo>
                    <a:lnTo>
                      <a:pt x="369" y="228"/>
                    </a:lnTo>
                    <a:lnTo>
                      <a:pt x="365" y="242"/>
                    </a:lnTo>
                    <a:lnTo>
                      <a:pt x="363" y="257"/>
                    </a:lnTo>
                    <a:lnTo>
                      <a:pt x="365" y="272"/>
                    </a:lnTo>
                    <a:lnTo>
                      <a:pt x="366" y="289"/>
                    </a:lnTo>
                    <a:lnTo>
                      <a:pt x="365" y="306"/>
                    </a:lnTo>
                    <a:lnTo>
                      <a:pt x="362" y="320"/>
                    </a:lnTo>
                    <a:lnTo>
                      <a:pt x="358" y="334"/>
                    </a:lnTo>
                    <a:lnTo>
                      <a:pt x="351" y="347"/>
                    </a:lnTo>
                    <a:lnTo>
                      <a:pt x="343" y="357"/>
                    </a:lnTo>
                    <a:lnTo>
                      <a:pt x="330" y="366"/>
                    </a:lnTo>
                    <a:lnTo>
                      <a:pt x="313" y="372"/>
                    </a:lnTo>
                    <a:lnTo>
                      <a:pt x="297" y="377"/>
                    </a:lnTo>
                    <a:lnTo>
                      <a:pt x="282" y="381"/>
                    </a:lnTo>
                    <a:lnTo>
                      <a:pt x="265" y="385"/>
                    </a:lnTo>
                    <a:lnTo>
                      <a:pt x="244" y="389"/>
                    </a:lnTo>
                    <a:lnTo>
                      <a:pt x="227" y="392"/>
                    </a:lnTo>
                    <a:lnTo>
                      <a:pt x="210" y="398"/>
                    </a:lnTo>
                    <a:lnTo>
                      <a:pt x="195" y="403"/>
                    </a:lnTo>
                    <a:lnTo>
                      <a:pt x="181" y="409"/>
                    </a:lnTo>
                    <a:lnTo>
                      <a:pt x="170" y="417"/>
                    </a:lnTo>
                    <a:lnTo>
                      <a:pt x="159" y="425"/>
                    </a:lnTo>
                    <a:lnTo>
                      <a:pt x="148" y="439"/>
                    </a:lnTo>
                    <a:lnTo>
                      <a:pt x="141" y="451"/>
                    </a:lnTo>
                    <a:lnTo>
                      <a:pt x="135" y="465"/>
                    </a:lnTo>
                    <a:lnTo>
                      <a:pt x="132" y="483"/>
                    </a:lnTo>
                    <a:lnTo>
                      <a:pt x="134" y="499"/>
                    </a:lnTo>
                    <a:lnTo>
                      <a:pt x="136" y="516"/>
                    </a:lnTo>
                    <a:lnTo>
                      <a:pt x="141" y="535"/>
                    </a:lnTo>
                    <a:lnTo>
                      <a:pt x="146" y="557"/>
                    </a:lnTo>
                    <a:lnTo>
                      <a:pt x="150" y="576"/>
                    </a:lnTo>
                    <a:lnTo>
                      <a:pt x="152" y="592"/>
                    </a:lnTo>
                    <a:lnTo>
                      <a:pt x="152" y="606"/>
                    </a:lnTo>
                    <a:lnTo>
                      <a:pt x="150" y="626"/>
                    </a:lnTo>
                    <a:lnTo>
                      <a:pt x="145" y="642"/>
                    </a:lnTo>
                    <a:lnTo>
                      <a:pt x="141" y="656"/>
                    </a:lnTo>
                    <a:lnTo>
                      <a:pt x="135" y="670"/>
                    </a:lnTo>
                    <a:lnTo>
                      <a:pt x="127" y="687"/>
                    </a:lnTo>
                    <a:lnTo>
                      <a:pt x="115" y="707"/>
                    </a:lnTo>
                    <a:lnTo>
                      <a:pt x="103" y="721"/>
                    </a:lnTo>
                    <a:lnTo>
                      <a:pt x="91" y="732"/>
                    </a:lnTo>
                    <a:lnTo>
                      <a:pt x="79" y="743"/>
                    </a:lnTo>
                    <a:lnTo>
                      <a:pt x="67" y="751"/>
                    </a:lnTo>
                    <a:lnTo>
                      <a:pt x="55" y="756"/>
                    </a:lnTo>
                    <a:lnTo>
                      <a:pt x="37" y="760"/>
                    </a:lnTo>
                    <a:lnTo>
                      <a:pt x="18" y="763"/>
                    </a:lnTo>
                    <a:lnTo>
                      <a:pt x="0" y="763"/>
                    </a:lnTo>
                    <a:close/>
                  </a:path>
                </a:pathLst>
              </a:custGeom>
              <a:solidFill>
                <a:srgbClr val="0000FF">
                  <a:alpha val="100000"/>
                </a:srgbClr>
              </a:solidFill>
              <a:ln w="12700" cap="flat" cmpd="sng">
                <a:solidFill>
                  <a:srgbClr val="000000">
                    <a:alpha val="100000"/>
                  </a:srgbClr>
                </a:solidFill>
                <a:prstDash val="solid"/>
                <a:bevel/>
                <a:headEnd type="none" w="med" len="med"/>
                <a:tailEnd type="none" w="med" len="med"/>
              </a:ln>
            </p:spPr>
            <p:txBody>
              <a:bodyPr/>
              <a:p>
                <a:endParaRPr lang="zh-CN" altLang="en-US"/>
              </a:p>
            </p:txBody>
          </p:sp>
          <p:sp>
            <p:nvSpPr>
              <p:cNvPr id="18451" name="Text Box 16"/>
              <p:cNvSpPr txBox="1"/>
              <p:nvPr/>
            </p:nvSpPr>
            <p:spPr>
              <a:xfrm>
                <a:off x="297" y="441"/>
                <a:ext cx="614" cy="488"/>
              </a:xfrm>
              <a:prstGeom prst="rect">
                <a:avLst/>
              </a:prstGeom>
              <a:noFill/>
              <a:ln w="9525">
                <a:noFill/>
              </a:ln>
            </p:spPr>
            <p:txBody>
              <a:bodyPr wrap="none">
                <a:spAutoFit/>
              </a:bodyPr>
              <a:p>
                <a:r>
                  <a:rPr lang="en-US" altLang="zh-CN" sz="3600" dirty="0">
                    <a:solidFill>
                      <a:schemeClr val="bg1"/>
                    </a:solidFill>
                    <a:latin typeface="Times New Roman" panose="02020603050405020304" pitchFamily="18" charset="0"/>
                  </a:rPr>
                  <a:t>……</a:t>
                </a:r>
                <a:endParaRPr lang="en-US" altLang="zh-CN" sz="3600" b="1" dirty="0">
                  <a:solidFill>
                    <a:schemeClr val="bg1"/>
                  </a:solidFill>
                  <a:latin typeface="Times New Roman" panose="02020603050405020304" pitchFamily="18" charset="0"/>
                </a:endParaRPr>
              </a:p>
              <a:p>
                <a:endParaRPr lang="en-US" altLang="zh-CN" sz="2000" dirty="0">
                  <a:solidFill>
                    <a:schemeClr val="bg1"/>
                  </a:solidFill>
                  <a:latin typeface="Times New Roman" panose="02020603050405020304" pitchFamily="18" charset="0"/>
                </a:endParaRPr>
              </a:p>
            </p:txBody>
          </p:sp>
        </p:grpSp>
        <p:grpSp>
          <p:nvGrpSpPr>
            <p:cNvPr id="18447" name="Group 23"/>
            <p:cNvGrpSpPr/>
            <p:nvPr/>
          </p:nvGrpSpPr>
          <p:grpSpPr>
            <a:xfrm>
              <a:off x="525" y="239"/>
              <a:ext cx="1319" cy="1444"/>
              <a:chOff x="0" y="0"/>
              <a:chExt cx="1319" cy="1444"/>
            </a:xfrm>
          </p:grpSpPr>
          <p:sp>
            <p:nvSpPr>
              <p:cNvPr id="18448" name="Freeform 18"/>
              <p:cNvSpPr/>
              <p:nvPr/>
            </p:nvSpPr>
            <p:spPr>
              <a:xfrm>
                <a:off x="0" y="0"/>
                <a:ext cx="1319" cy="1444"/>
              </a:xfrm>
              <a:custGeom>
                <a:avLst/>
                <a:gdLst>
                  <a:gd name="txL" fmla="*/ 0 w 1319"/>
                  <a:gd name="txT" fmla="*/ 0 h 1444"/>
                  <a:gd name="txR" fmla="*/ 1319 w 1319"/>
                  <a:gd name="txB" fmla="*/ 1444 h 1444"/>
                </a:gdLst>
                <a:ahLst/>
                <a:cxnLst>
                  <a:cxn ang="0">
                    <a:pos x="530" y="230"/>
                  </a:cxn>
                  <a:cxn ang="0">
                    <a:pos x="511" y="109"/>
                  </a:cxn>
                  <a:cxn ang="0">
                    <a:pos x="576" y="13"/>
                  </a:cxn>
                  <a:cxn ang="0">
                    <a:pos x="724" y="3"/>
                  </a:cxn>
                  <a:cxn ang="0">
                    <a:pos x="797" y="59"/>
                  </a:cxn>
                  <a:cxn ang="0">
                    <a:pos x="813" y="158"/>
                  </a:cxn>
                  <a:cxn ang="0">
                    <a:pos x="799" y="263"/>
                  </a:cxn>
                  <a:cxn ang="0">
                    <a:pos x="871" y="326"/>
                  </a:cxn>
                  <a:cxn ang="0">
                    <a:pos x="980" y="353"/>
                  </a:cxn>
                  <a:cxn ang="0">
                    <a:pos x="1025" y="402"/>
                  </a:cxn>
                  <a:cxn ang="0">
                    <a:pos x="1027" y="472"/>
                  </a:cxn>
                  <a:cxn ang="0">
                    <a:pos x="1069" y="534"/>
                  </a:cxn>
                  <a:cxn ang="0">
                    <a:pos x="1155" y="547"/>
                  </a:cxn>
                  <a:cxn ang="0">
                    <a:pos x="1249" y="542"/>
                  </a:cxn>
                  <a:cxn ang="0">
                    <a:pos x="1304" y="572"/>
                  </a:cxn>
                  <a:cxn ang="0">
                    <a:pos x="1318" y="682"/>
                  </a:cxn>
                  <a:cxn ang="0">
                    <a:pos x="1304" y="829"/>
                  </a:cxn>
                  <a:cxn ang="0">
                    <a:pos x="1248" y="864"/>
                  </a:cxn>
                  <a:cxn ang="0">
                    <a:pos x="1146" y="859"/>
                  </a:cxn>
                  <a:cxn ang="0">
                    <a:pos x="1071" y="870"/>
                  </a:cxn>
                  <a:cxn ang="0">
                    <a:pos x="1029" y="913"/>
                  </a:cxn>
                  <a:cxn ang="0">
                    <a:pos x="1025" y="997"/>
                  </a:cxn>
                  <a:cxn ang="0">
                    <a:pos x="977" y="1054"/>
                  </a:cxn>
                  <a:cxn ang="0">
                    <a:pos x="889" y="1074"/>
                  </a:cxn>
                  <a:cxn ang="0">
                    <a:pos x="813" y="1114"/>
                  </a:cxn>
                  <a:cxn ang="0">
                    <a:pos x="797" y="1195"/>
                  </a:cxn>
                  <a:cxn ang="0">
                    <a:pos x="813" y="1294"/>
                  </a:cxn>
                  <a:cxn ang="0">
                    <a:pos x="777" y="1389"/>
                  </a:cxn>
                  <a:cxn ang="0">
                    <a:pos x="714" y="1438"/>
                  </a:cxn>
                  <a:cxn ang="0">
                    <a:pos x="615" y="1443"/>
                  </a:cxn>
                  <a:cxn ang="0">
                    <a:pos x="541" y="1406"/>
                  </a:cxn>
                  <a:cxn ang="0">
                    <a:pos x="506" y="1335"/>
                  </a:cxn>
                  <a:cxn ang="0">
                    <a:pos x="515" y="1252"/>
                  </a:cxn>
                  <a:cxn ang="0">
                    <a:pos x="521" y="1177"/>
                  </a:cxn>
                  <a:cxn ang="0">
                    <a:pos x="471" y="1124"/>
                  </a:cxn>
                  <a:cxn ang="0">
                    <a:pos x="390" y="1103"/>
                  </a:cxn>
                  <a:cxn ang="0">
                    <a:pos x="312" y="1072"/>
                  </a:cxn>
                  <a:cxn ang="0">
                    <a:pos x="292" y="989"/>
                  </a:cxn>
                  <a:cxn ang="0">
                    <a:pos x="268" y="921"/>
                  </a:cxn>
                  <a:cxn ang="0">
                    <a:pos x="190" y="895"/>
                  </a:cxn>
                  <a:cxn ang="0">
                    <a:pos x="111" y="902"/>
                  </a:cxn>
                  <a:cxn ang="0">
                    <a:pos x="26" y="880"/>
                  </a:cxn>
                  <a:cxn ang="0">
                    <a:pos x="1" y="784"/>
                  </a:cxn>
                  <a:cxn ang="0">
                    <a:pos x="6" y="645"/>
                  </a:cxn>
                  <a:cxn ang="0">
                    <a:pos x="32" y="562"/>
                  </a:cxn>
                  <a:cxn ang="0">
                    <a:pos x="98" y="541"/>
                  </a:cxn>
                  <a:cxn ang="0">
                    <a:pos x="195" y="548"/>
                  </a:cxn>
                  <a:cxn ang="0">
                    <a:pos x="281" y="515"/>
                  </a:cxn>
                  <a:cxn ang="0">
                    <a:pos x="297" y="438"/>
                  </a:cxn>
                  <a:cxn ang="0">
                    <a:pos x="329" y="362"/>
                  </a:cxn>
                  <a:cxn ang="0">
                    <a:pos x="420" y="335"/>
                  </a:cxn>
                </a:cxnLst>
                <a:rect l="txL" t="txT" r="txR" b="txB"/>
                <a:pathLst>
                  <a:path w="1319" h="1444">
                    <a:moveTo>
                      <a:pt x="502" y="301"/>
                    </a:moveTo>
                    <a:lnTo>
                      <a:pt x="515" y="285"/>
                    </a:lnTo>
                    <a:lnTo>
                      <a:pt x="525" y="270"/>
                    </a:lnTo>
                    <a:lnTo>
                      <a:pt x="530" y="252"/>
                    </a:lnTo>
                    <a:lnTo>
                      <a:pt x="530" y="230"/>
                    </a:lnTo>
                    <a:lnTo>
                      <a:pt x="524" y="204"/>
                    </a:lnTo>
                    <a:lnTo>
                      <a:pt x="519" y="182"/>
                    </a:lnTo>
                    <a:lnTo>
                      <a:pt x="511" y="156"/>
                    </a:lnTo>
                    <a:lnTo>
                      <a:pt x="508" y="127"/>
                    </a:lnTo>
                    <a:lnTo>
                      <a:pt x="511" y="109"/>
                    </a:lnTo>
                    <a:lnTo>
                      <a:pt x="517" y="88"/>
                    </a:lnTo>
                    <a:lnTo>
                      <a:pt x="527" y="65"/>
                    </a:lnTo>
                    <a:lnTo>
                      <a:pt x="541" y="44"/>
                    </a:lnTo>
                    <a:lnTo>
                      <a:pt x="560" y="26"/>
                    </a:lnTo>
                    <a:lnTo>
                      <a:pt x="576" y="13"/>
                    </a:lnTo>
                    <a:lnTo>
                      <a:pt x="599" y="5"/>
                    </a:lnTo>
                    <a:lnTo>
                      <a:pt x="625" y="1"/>
                    </a:lnTo>
                    <a:lnTo>
                      <a:pt x="654" y="0"/>
                    </a:lnTo>
                    <a:lnTo>
                      <a:pt x="693" y="0"/>
                    </a:lnTo>
                    <a:lnTo>
                      <a:pt x="724" y="3"/>
                    </a:lnTo>
                    <a:lnTo>
                      <a:pt x="741" y="9"/>
                    </a:lnTo>
                    <a:lnTo>
                      <a:pt x="755" y="17"/>
                    </a:lnTo>
                    <a:lnTo>
                      <a:pt x="769" y="26"/>
                    </a:lnTo>
                    <a:lnTo>
                      <a:pt x="784" y="41"/>
                    </a:lnTo>
                    <a:lnTo>
                      <a:pt x="797" y="59"/>
                    </a:lnTo>
                    <a:lnTo>
                      <a:pt x="807" y="75"/>
                    </a:lnTo>
                    <a:lnTo>
                      <a:pt x="812" y="90"/>
                    </a:lnTo>
                    <a:lnTo>
                      <a:pt x="816" y="115"/>
                    </a:lnTo>
                    <a:lnTo>
                      <a:pt x="816" y="136"/>
                    </a:lnTo>
                    <a:lnTo>
                      <a:pt x="813" y="158"/>
                    </a:lnTo>
                    <a:lnTo>
                      <a:pt x="809" y="174"/>
                    </a:lnTo>
                    <a:lnTo>
                      <a:pt x="804" y="201"/>
                    </a:lnTo>
                    <a:lnTo>
                      <a:pt x="797" y="228"/>
                    </a:lnTo>
                    <a:lnTo>
                      <a:pt x="794" y="246"/>
                    </a:lnTo>
                    <a:lnTo>
                      <a:pt x="799" y="263"/>
                    </a:lnTo>
                    <a:lnTo>
                      <a:pt x="805" y="276"/>
                    </a:lnTo>
                    <a:lnTo>
                      <a:pt x="816" y="292"/>
                    </a:lnTo>
                    <a:lnTo>
                      <a:pt x="833" y="305"/>
                    </a:lnTo>
                    <a:lnTo>
                      <a:pt x="848" y="317"/>
                    </a:lnTo>
                    <a:lnTo>
                      <a:pt x="871" y="326"/>
                    </a:lnTo>
                    <a:lnTo>
                      <a:pt x="893" y="332"/>
                    </a:lnTo>
                    <a:lnTo>
                      <a:pt x="915" y="337"/>
                    </a:lnTo>
                    <a:lnTo>
                      <a:pt x="938" y="340"/>
                    </a:lnTo>
                    <a:lnTo>
                      <a:pt x="961" y="347"/>
                    </a:lnTo>
                    <a:lnTo>
                      <a:pt x="980" y="353"/>
                    </a:lnTo>
                    <a:lnTo>
                      <a:pt x="994" y="360"/>
                    </a:lnTo>
                    <a:lnTo>
                      <a:pt x="1005" y="368"/>
                    </a:lnTo>
                    <a:lnTo>
                      <a:pt x="1014" y="377"/>
                    </a:lnTo>
                    <a:lnTo>
                      <a:pt x="1020" y="389"/>
                    </a:lnTo>
                    <a:lnTo>
                      <a:pt x="1025" y="402"/>
                    </a:lnTo>
                    <a:lnTo>
                      <a:pt x="1027" y="414"/>
                    </a:lnTo>
                    <a:lnTo>
                      <a:pt x="1029" y="426"/>
                    </a:lnTo>
                    <a:lnTo>
                      <a:pt x="1029" y="441"/>
                    </a:lnTo>
                    <a:lnTo>
                      <a:pt x="1027" y="458"/>
                    </a:lnTo>
                    <a:lnTo>
                      <a:pt x="1027" y="472"/>
                    </a:lnTo>
                    <a:lnTo>
                      <a:pt x="1030" y="488"/>
                    </a:lnTo>
                    <a:lnTo>
                      <a:pt x="1037" y="503"/>
                    </a:lnTo>
                    <a:lnTo>
                      <a:pt x="1045" y="515"/>
                    </a:lnTo>
                    <a:lnTo>
                      <a:pt x="1056" y="524"/>
                    </a:lnTo>
                    <a:lnTo>
                      <a:pt x="1069" y="534"/>
                    </a:lnTo>
                    <a:lnTo>
                      <a:pt x="1082" y="541"/>
                    </a:lnTo>
                    <a:lnTo>
                      <a:pt x="1103" y="545"/>
                    </a:lnTo>
                    <a:lnTo>
                      <a:pt x="1120" y="547"/>
                    </a:lnTo>
                    <a:lnTo>
                      <a:pt x="1137" y="548"/>
                    </a:lnTo>
                    <a:lnTo>
                      <a:pt x="1155" y="547"/>
                    </a:lnTo>
                    <a:lnTo>
                      <a:pt x="1178" y="545"/>
                    </a:lnTo>
                    <a:lnTo>
                      <a:pt x="1195" y="544"/>
                    </a:lnTo>
                    <a:lnTo>
                      <a:pt x="1213" y="542"/>
                    </a:lnTo>
                    <a:lnTo>
                      <a:pt x="1229" y="541"/>
                    </a:lnTo>
                    <a:lnTo>
                      <a:pt x="1249" y="542"/>
                    </a:lnTo>
                    <a:lnTo>
                      <a:pt x="1259" y="544"/>
                    </a:lnTo>
                    <a:lnTo>
                      <a:pt x="1271" y="547"/>
                    </a:lnTo>
                    <a:lnTo>
                      <a:pt x="1283" y="553"/>
                    </a:lnTo>
                    <a:lnTo>
                      <a:pt x="1295" y="562"/>
                    </a:lnTo>
                    <a:lnTo>
                      <a:pt x="1304" y="572"/>
                    </a:lnTo>
                    <a:lnTo>
                      <a:pt x="1311" y="588"/>
                    </a:lnTo>
                    <a:lnTo>
                      <a:pt x="1314" y="601"/>
                    </a:lnTo>
                    <a:lnTo>
                      <a:pt x="1317" y="618"/>
                    </a:lnTo>
                    <a:lnTo>
                      <a:pt x="1319" y="647"/>
                    </a:lnTo>
                    <a:lnTo>
                      <a:pt x="1318" y="682"/>
                    </a:lnTo>
                    <a:lnTo>
                      <a:pt x="1319" y="719"/>
                    </a:lnTo>
                    <a:lnTo>
                      <a:pt x="1315" y="762"/>
                    </a:lnTo>
                    <a:lnTo>
                      <a:pt x="1312" y="792"/>
                    </a:lnTo>
                    <a:lnTo>
                      <a:pt x="1309" y="816"/>
                    </a:lnTo>
                    <a:lnTo>
                      <a:pt x="1304" y="829"/>
                    </a:lnTo>
                    <a:lnTo>
                      <a:pt x="1296" y="841"/>
                    </a:lnTo>
                    <a:lnTo>
                      <a:pt x="1287" y="850"/>
                    </a:lnTo>
                    <a:lnTo>
                      <a:pt x="1274" y="857"/>
                    </a:lnTo>
                    <a:lnTo>
                      <a:pt x="1260" y="861"/>
                    </a:lnTo>
                    <a:lnTo>
                      <a:pt x="1248" y="864"/>
                    </a:lnTo>
                    <a:lnTo>
                      <a:pt x="1222" y="865"/>
                    </a:lnTo>
                    <a:lnTo>
                      <a:pt x="1199" y="864"/>
                    </a:lnTo>
                    <a:lnTo>
                      <a:pt x="1181" y="861"/>
                    </a:lnTo>
                    <a:lnTo>
                      <a:pt x="1165" y="860"/>
                    </a:lnTo>
                    <a:lnTo>
                      <a:pt x="1146" y="859"/>
                    </a:lnTo>
                    <a:lnTo>
                      <a:pt x="1130" y="859"/>
                    </a:lnTo>
                    <a:lnTo>
                      <a:pt x="1115" y="860"/>
                    </a:lnTo>
                    <a:lnTo>
                      <a:pt x="1100" y="861"/>
                    </a:lnTo>
                    <a:lnTo>
                      <a:pt x="1081" y="866"/>
                    </a:lnTo>
                    <a:lnTo>
                      <a:pt x="1071" y="870"/>
                    </a:lnTo>
                    <a:lnTo>
                      <a:pt x="1062" y="874"/>
                    </a:lnTo>
                    <a:lnTo>
                      <a:pt x="1050" y="883"/>
                    </a:lnTo>
                    <a:lnTo>
                      <a:pt x="1041" y="893"/>
                    </a:lnTo>
                    <a:lnTo>
                      <a:pt x="1035" y="902"/>
                    </a:lnTo>
                    <a:lnTo>
                      <a:pt x="1029" y="913"/>
                    </a:lnTo>
                    <a:lnTo>
                      <a:pt x="1026" y="925"/>
                    </a:lnTo>
                    <a:lnTo>
                      <a:pt x="1025" y="937"/>
                    </a:lnTo>
                    <a:lnTo>
                      <a:pt x="1026" y="950"/>
                    </a:lnTo>
                    <a:lnTo>
                      <a:pt x="1026" y="973"/>
                    </a:lnTo>
                    <a:lnTo>
                      <a:pt x="1025" y="997"/>
                    </a:lnTo>
                    <a:lnTo>
                      <a:pt x="1019" y="1014"/>
                    </a:lnTo>
                    <a:lnTo>
                      <a:pt x="1013" y="1028"/>
                    </a:lnTo>
                    <a:lnTo>
                      <a:pt x="1003" y="1039"/>
                    </a:lnTo>
                    <a:lnTo>
                      <a:pt x="990" y="1047"/>
                    </a:lnTo>
                    <a:lnTo>
                      <a:pt x="977" y="1054"/>
                    </a:lnTo>
                    <a:lnTo>
                      <a:pt x="961" y="1058"/>
                    </a:lnTo>
                    <a:lnTo>
                      <a:pt x="942" y="1062"/>
                    </a:lnTo>
                    <a:lnTo>
                      <a:pt x="925" y="1067"/>
                    </a:lnTo>
                    <a:lnTo>
                      <a:pt x="906" y="1070"/>
                    </a:lnTo>
                    <a:lnTo>
                      <a:pt x="889" y="1074"/>
                    </a:lnTo>
                    <a:lnTo>
                      <a:pt x="871" y="1078"/>
                    </a:lnTo>
                    <a:lnTo>
                      <a:pt x="856" y="1085"/>
                    </a:lnTo>
                    <a:lnTo>
                      <a:pt x="840" y="1092"/>
                    </a:lnTo>
                    <a:lnTo>
                      <a:pt x="825" y="1101"/>
                    </a:lnTo>
                    <a:lnTo>
                      <a:pt x="813" y="1114"/>
                    </a:lnTo>
                    <a:lnTo>
                      <a:pt x="803" y="1128"/>
                    </a:lnTo>
                    <a:lnTo>
                      <a:pt x="795" y="1145"/>
                    </a:lnTo>
                    <a:lnTo>
                      <a:pt x="793" y="1161"/>
                    </a:lnTo>
                    <a:lnTo>
                      <a:pt x="794" y="1178"/>
                    </a:lnTo>
                    <a:lnTo>
                      <a:pt x="797" y="1195"/>
                    </a:lnTo>
                    <a:lnTo>
                      <a:pt x="802" y="1212"/>
                    </a:lnTo>
                    <a:lnTo>
                      <a:pt x="806" y="1232"/>
                    </a:lnTo>
                    <a:lnTo>
                      <a:pt x="809" y="1249"/>
                    </a:lnTo>
                    <a:lnTo>
                      <a:pt x="813" y="1272"/>
                    </a:lnTo>
                    <a:lnTo>
                      <a:pt x="813" y="1294"/>
                    </a:lnTo>
                    <a:lnTo>
                      <a:pt x="808" y="1317"/>
                    </a:lnTo>
                    <a:lnTo>
                      <a:pt x="803" y="1334"/>
                    </a:lnTo>
                    <a:lnTo>
                      <a:pt x="797" y="1352"/>
                    </a:lnTo>
                    <a:lnTo>
                      <a:pt x="789" y="1368"/>
                    </a:lnTo>
                    <a:lnTo>
                      <a:pt x="777" y="1389"/>
                    </a:lnTo>
                    <a:lnTo>
                      <a:pt x="765" y="1402"/>
                    </a:lnTo>
                    <a:lnTo>
                      <a:pt x="755" y="1411"/>
                    </a:lnTo>
                    <a:lnTo>
                      <a:pt x="741" y="1423"/>
                    </a:lnTo>
                    <a:lnTo>
                      <a:pt x="727" y="1433"/>
                    </a:lnTo>
                    <a:lnTo>
                      <a:pt x="714" y="1438"/>
                    </a:lnTo>
                    <a:lnTo>
                      <a:pt x="701" y="1441"/>
                    </a:lnTo>
                    <a:lnTo>
                      <a:pt x="681" y="1443"/>
                    </a:lnTo>
                    <a:lnTo>
                      <a:pt x="657" y="1444"/>
                    </a:lnTo>
                    <a:lnTo>
                      <a:pt x="628" y="1443"/>
                    </a:lnTo>
                    <a:lnTo>
                      <a:pt x="615" y="1443"/>
                    </a:lnTo>
                    <a:lnTo>
                      <a:pt x="598" y="1440"/>
                    </a:lnTo>
                    <a:lnTo>
                      <a:pt x="579" y="1435"/>
                    </a:lnTo>
                    <a:lnTo>
                      <a:pt x="563" y="1426"/>
                    </a:lnTo>
                    <a:lnTo>
                      <a:pt x="552" y="1417"/>
                    </a:lnTo>
                    <a:lnTo>
                      <a:pt x="541" y="1406"/>
                    </a:lnTo>
                    <a:lnTo>
                      <a:pt x="532" y="1396"/>
                    </a:lnTo>
                    <a:lnTo>
                      <a:pt x="523" y="1383"/>
                    </a:lnTo>
                    <a:lnTo>
                      <a:pt x="515" y="1369"/>
                    </a:lnTo>
                    <a:lnTo>
                      <a:pt x="509" y="1353"/>
                    </a:lnTo>
                    <a:lnTo>
                      <a:pt x="506" y="1335"/>
                    </a:lnTo>
                    <a:lnTo>
                      <a:pt x="505" y="1322"/>
                    </a:lnTo>
                    <a:lnTo>
                      <a:pt x="505" y="1304"/>
                    </a:lnTo>
                    <a:lnTo>
                      <a:pt x="506" y="1288"/>
                    </a:lnTo>
                    <a:lnTo>
                      <a:pt x="511" y="1272"/>
                    </a:lnTo>
                    <a:lnTo>
                      <a:pt x="515" y="1252"/>
                    </a:lnTo>
                    <a:lnTo>
                      <a:pt x="521" y="1234"/>
                    </a:lnTo>
                    <a:lnTo>
                      <a:pt x="524" y="1217"/>
                    </a:lnTo>
                    <a:lnTo>
                      <a:pt x="525" y="1202"/>
                    </a:lnTo>
                    <a:lnTo>
                      <a:pt x="524" y="1190"/>
                    </a:lnTo>
                    <a:lnTo>
                      <a:pt x="521" y="1177"/>
                    </a:lnTo>
                    <a:lnTo>
                      <a:pt x="512" y="1162"/>
                    </a:lnTo>
                    <a:lnTo>
                      <a:pt x="504" y="1152"/>
                    </a:lnTo>
                    <a:lnTo>
                      <a:pt x="494" y="1140"/>
                    </a:lnTo>
                    <a:lnTo>
                      <a:pt x="483" y="1132"/>
                    </a:lnTo>
                    <a:lnTo>
                      <a:pt x="471" y="1124"/>
                    </a:lnTo>
                    <a:lnTo>
                      <a:pt x="455" y="1118"/>
                    </a:lnTo>
                    <a:lnTo>
                      <a:pt x="441" y="1114"/>
                    </a:lnTo>
                    <a:lnTo>
                      <a:pt x="422" y="1109"/>
                    </a:lnTo>
                    <a:lnTo>
                      <a:pt x="406" y="1107"/>
                    </a:lnTo>
                    <a:lnTo>
                      <a:pt x="390" y="1103"/>
                    </a:lnTo>
                    <a:lnTo>
                      <a:pt x="372" y="1099"/>
                    </a:lnTo>
                    <a:lnTo>
                      <a:pt x="356" y="1093"/>
                    </a:lnTo>
                    <a:lnTo>
                      <a:pt x="338" y="1088"/>
                    </a:lnTo>
                    <a:lnTo>
                      <a:pt x="323" y="1082"/>
                    </a:lnTo>
                    <a:lnTo>
                      <a:pt x="312" y="1072"/>
                    </a:lnTo>
                    <a:lnTo>
                      <a:pt x="303" y="1060"/>
                    </a:lnTo>
                    <a:lnTo>
                      <a:pt x="297" y="1045"/>
                    </a:lnTo>
                    <a:lnTo>
                      <a:pt x="292" y="1024"/>
                    </a:lnTo>
                    <a:lnTo>
                      <a:pt x="291" y="1008"/>
                    </a:lnTo>
                    <a:lnTo>
                      <a:pt x="292" y="989"/>
                    </a:lnTo>
                    <a:lnTo>
                      <a:pt x="294" y="975"/>
                    </a:lnTo>
                    <a:lnTo>
                      <a:pt x="292" y="957"/>
                    </a:lnTo>
                    <a:lnTo>
                      <a:pt x="286" y="944"/>
                    </a:lnTo>
                    <a:lnTo>
                      <a:pt x="277" y="930"/>
                    </a:lnTo>
                    <a:lnTo>
                      <a:pt x="268" y="921"/>
                    </a:lnTo>
                    <a:lnTo>
                      <a:pt x="257" y="911"/>
                    </a:lnTo>
                    <a:lnTo>
                      <a:pt x="241" y="905"/>
                    </a:lnTo>
                    <a:lnTo>
                      <a:pt x="224" y="899"/>
                    </a:lnTo>
                    <a:lnTo>
                      <a:pt x="205" y="897"/>
                    </a:lnTo>
                    <a:lnTo>
                      <a:pt x="190" y="895"/>
                    </a:lnTo>
                    <a:lnTo>
                      <a:pt x="172" y="895"/>
                    </a:lnTo>
                    <a:lnTo>
                      <a:pt x="157" y="897"/>
                    </a:lnTo>
                    <a:lnTo>
                      <a:pt x="142" y="898"/>
                    </a:lnTo>
                    <a:lnTo>
                      <a:pt x="126" y="900"/>
                    </a:lnTo>
                    <a:lnTo>
                      <a:pt x="111" y="902"/>
                    </a:lnTo>
                    <a:lnTo>
                      <a:pt x="85" y="902"/>
                    </a:lnTo>
                    <a:lnTo>
                      <a:pt x="69" y="901"/>
                    </a:lnTo>
                    <a:lnTo>
                      <a:pt x="51" y="897"/>
                    </a:lnTo>
                    <a:lnTo>
                      <a:pt x="39" y="891"/>
                    </a:lnTo>
                    <a:lnTo>
                      <a:pt x="26" y="880"/>
                    </a:lnTo>
                    <a:lnTo>
                      <a:pt x="16" y="869"/>
                    </a:lnTo>
                    <a:lnTo>
                      <a:pt x="10" y="857"/>
                    </a:lnTo>
                    <a:lnTo>
                      <a:pt x="3" y="833"/>
                    </a:lnTo>
                    <a:lnTo>
                      <a:pt x="2" y="809"/>
                    </a:lnTo>
                    <a:lnTo>
                      <a:pt x="1" y="784"/>
                    </a:lnTo>
                    <a:lnTo>
                      <a:pt x="0" y="753"/>
                    </a:lnTo>
                    <a:lnTo>
                      <a:pt x="2" y="726"/>
                    </a:lnTo>
                    <a:lnTo>
                      <a:pt x="3" y="698"/>
                    </a:lnTo>
                    <a:lnTo>
                      <a:pt x="4" y="672"/>
                    </a:lnTo>
                    <a:lnTo>
                      <a:pt x="6" y="645"/>
                    </a:lnTo>
                    <a:lnTo>
                      <a:pt x="9" y="625"/>
                    </a:lnTo>
                    <a:lnTo>
                      <a:pt x="12" y="602"/>
                    </a:lnTo>
                    <a:lnTo>
                      <a:pt x="16" y="585"/>
                    </a:lnTo>
                    <a:lnTo>
                      <a:pt x="23" y="573"/>
                    </a:lnTo>
                    <a:lnTo>
                      <a:pt x="32" y="562"/>
                    </a:lnTo>
                    <a:lnTo>
                      <a:pt x="41" y="555"/>
                    </a:lnTo>
                    <a:lnTo>
                      <a:pt x="53" y="547"/>
                    </a:lnTo>
                    <a:lnTo>
                      <a:pt x="65" y="545"/>
                    </a:lnTo>
                    <a:lnTo>
                      <a:pt x="79" y="542"/>
                    </a:lnTo>
                    <a:lnTo>
                      <a:pt x="98" y="541"/>
                    </a:lnTo>
                    <a:lnTo>
                      <a:pt x="114" y="542"/>
                    </a:lnTo>
                    <a:lnTo>
                      <a:pt x="137" y="545"/>
                    </a:lnTo>
                    <a:lnTo>
                      <a:pt x="156" y="546"/>
                    </a:lnTo>
                    <a:lnTo>
                      <a:pt x="172" y="547"/>
                    </a:lnTo>
                    <a:lnTo>
                      <a:pt x="195" y="548"/>
                    </a:lnTo>
                    <a:lnTo>
                      <a:pt x="219" y="545"/>
                    </a:lnTo>
                    <a:lnTo>
                      <a:pt x="238" y="541"/>
                    </a:lnTo>
                    <a:lnTo>
                      <a:pt x="257" y="533"/>
                    </a:lnTo>
                    <a:lnTo>
                      <a:pt x="269" y="526"/>
                    </a:lnTo>
                    <a:lnTo>
                      <a:pt x="281" y="515"/>
                    </a:lnTo>
                    <a:lnTo>
                      <a:pt x="291" y="501"/>
                    </a:lnTo>
                    <a:lnTo>
                      <a:pt x="297" y="486"/>
                    </a:lnTo>
                    <a:lnTo>
                      <a:pt x="299" y="471"/>
                    </a:lnTo>
                    <a:lnTo>
                      <a:pt x="298" y="460"/>
                    </a:lnTo>
                    <a:lnTo>
                      <a:pt x="297" y="438"/>
                    </a:lnTo>
                    <a:lnTo>
                      <a:pt x="298" y="416"/>
                    </a:lnTo>
                    <a:lnTo>
                      <a:pt x="302" y="400"/>
                    </a:lnTo>
                    <a:lnTo>
                      <a:pt x="307" y="385"/>
                    </a:lnTo>
                    <a:lnTo>
                      <a:pt x="314" y="373"/>
                    </a:lnTo>
                    <a:lnTo>
                      <a:pt x="329" y="362"/>
                    </a:lnTo>
                    <a:lnTo>
                      <a:pt x="344" y="354"/>
                    </a:lnTo>
                    <a:lnTo>
                      <a:pt x="364" y="348"/>
                    </a:lnTo>
                    <a:lnTo>
                      <a:pt x="383" y="342"/>
                    </a:lnTo>
                    <a:lnTo>
                      <a:pt x="399" y="338"/>
                    </a:lnTo>
                    <a:lnTo>
                      <a:pt x="420" y="335"/>
                    </a:lnTo>
                    <a:lnTo>
                      <a:pt x="440" y="331"/>
                    </a:lnTo>
                    <a:lnTo>
                      <a:pt x="462" y="325"/>
                    </a:lnTo>
                    <a:lnTo>
                      <a:pt x="484" y="316"/>
                    </a:lnTo>
                    <a:lnTo>
                      <a:pt x="502" y="301"/>
                    </a:lnTo>
                    <a:close/>
                  </a:path>
                </a:pathLst>
              </a:custGeom>
              <a:solidFill>
                <a:srgbClr val="FFFF00">
                  <a:alpha val="100000"/>
                </a:srgbClr>
              </a:solidFill>
              <a:ln w="12700" cap="flat" cmpd="sng">
                <a:solidFill>
                  <a:srgbClr val="000000">
                    <a:alpha val="100000"/>
                  </a:srgbClr>
                </a:solidFill>
                <a:prstDash val="solid"/>
                <a:bevel/>
                <a:headEnd type="none" w="med" len="med"/>
                <a:tailEnd type="none" w="med" len="med"/>
              </a:ln>
            </p:spPr>
            <p:txBody>
              <a:bodyPr/>
              <a:p>
                <a:endParaRPr lang="zh-CN" altLang="en-US"/>
              </a:p>
            </p:txBody>
          </p:sp>
          <p:sp>
            <p:nvSpPr>
              <p:cNvPr id="18449" name="Text Box 19"/>
              <p:cNvSpPr txBox="1"/>
              <p:nvPr/>
            </p:nvSpPr>
            <p:spPr>
              <a:xfrm>
                <a:off x="236" y="518"/>
                <a:ext cx="784" cy="299"/>
              </a:xfrm>
              <a:prstGeom prst="rect">
                <a:avLst/>
              </a:prstGeom>
              <a:noFill/>
              <a:ln w="9525">
                <a:noFill/>
              </a:ln>
            </p:spPr>
            <p:txBody>
              <a:bodyPr wrap="none">
                <a:spAutoFit/>
              </a:bodyPr>
              <a:p>
                <a:r>
                  <a:rPr lang="zh-CN" altLang="en-US" sz="3200" dirty="0">
                    <a:latin typeface="Times New Roman" panose="02020603050405020304" pitchFamily="18" charset="0"/>
                  </a:rPr>
                  <a:t>可用性</a:t>
                </a:r>
                <a:endParaRPr lang="zh-CN" altLang="en-US" sz="3200" dirty="0">
                  <a:latin typeface="Times New Roman" panose="02020603050405020304" pitchFamily="18" charset="0"/>
                </a:endParaRPr>
              </a:p>
            </p:txBody>
          </p:sp>
        </p:gr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Rectangle 1030"/>
          <p:cNvSpPr txBox="1">
            <a:spLocks noGrp="1"/>
          </p:cNvSpPr>
          <p:nvPr/>
        </p:nvSpPr>
        <p:spPr>
          <a:xfrm>
            <a:off x="609600" y="6245225"/>
            <a:ext cx="1981200" cy="476250"/>
          </a:xfrm>
          <a:prstGeom prst="rect">
            <a:avLst/>
          </a:prstGeom>
          <a:noFill/>
          <a:ln w="9525">
            <a:noFill/>
          </a:ln>
        </p:spPr>
        <p:txBody>
          <a:bodyPr/>
          <a:p>
            <a:pPr eaLnBrk="1" hangingPunct="1"/>
            <a:fld id="{BB962C8B-B14F-4D97-AF65-F5344CB8AC3E}" type="datetime1">
              <a:rPr lang="zh-CN" altLang="en-US" sz="1200" dirty="0">
                <a:latin typeface="Verdana" panose="020B0604030504040204" pitchFamily="34" charset="0"/>
              </a:rPr>
            </a:fld>
            <a:endParaRPr lang="zh-CN" altLang="en-US" sz="1200" dirty="0">
              <a:latin typeface="Verdana" panose="020B0604030504040204" pitchFamily="34" charset="0"/>
            </a:endParaRPr>
          </a:p>
        </p:txBody>
      </p:sp>
      <p:sp>
        <p:nvSpPr>
          <p:cNvPr id="19459" name="Rectangle 1031"/>
          <p:cNvSpPr txBox="1">
            <a:spLocks noGrp="1"/>
          </p:cNvSpPr>
          <p:nvPr/>
        </p:nvSpPr>
        <p:spPr>
          <a:xfrm>
            <a:off x="3124200" y="6245225"/>
            <a:ext cx="2895600" cy="476250"/>
          </a:xfrm>
          <a:prstGeom prst="rect">
            <a:avLst/>
          </a:prstGeom>
          <a:noFill/>
          <a:ln w="9525">
            <a:noFill/>
          </a:ln>
        </p:spPr>
        <p:txBody>
          <a:bodyPr/>
          <a:p>
            <a:pPr algn="ctr" eaLnBrk="1" hangingPunct="1"/>
            <a:r>
              <a:rPr lang="en-US" altLang="zh-CN" sz="1200" dirty="0">
                <a:latin typeface="Verdana" panose="020B0604030504040204" pitchFamily="34" charset="0"/>
              </a:rPr>
              <a:t>网络入侵与防范讲义</a:t>
            </a:r>
            <a:endParaRPr lang="en-US" altLang="zh-CN" sz="1200" dirty="0">
              <a:latin typeface="Verdana" panose="020B0604030504040204" pitchFamily="34" charset="0"/>
            </a:endParaRPr>
          </a:p>
        </p:txBody>
      </p:sp>
      <p:sp>
        <p:nvSpPr>
          <p:cNvPr id="19460" name="Rectangle 1032"/>
          <p:cNvSpPr txBox="1">
            <a:spLocks noGrp="1"/>
          </p:cNvSpPr>
          <p:nvPr/>
        </p:nvSpPr>
        <p:spPr>
          <a:xfrm>
            <a:off x="6553200" y="6245225"/>
            <a:ext cx="1981200" cy="476250"/>
          </a:xfrm>
          <a:prstGeom prst="rect">
            <a:avLst/>
          </a:prstGeom>
          <a:noFill/>
          <a:ln w="9525">
            <a:noFill/>
          </a:ln>
        </p:spPr>
        <p:txBody>
          <a:bodyPr/>
          <a:p>
            <a:pPr algn="r" eaLnBrk="1" hangingPunct="1"/>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19461" name="Rectangle 2"/>
          <p:cNvSpPr>
            <a:spLocks noGrp="1"/>
          </p:cNvSpPr>
          <p:nvPr>
            <p:ph type="title" idx="4294967295"/>
          </p:nvPr>
        </p:nvSpPr>
        <p:spPr/>
        <p:txBody>
          <a:bodyPr vert="horz" wrap="square" lIns="91440" tIns="45720" rIns="91440" bIns="45720" anchor="b" anchorCtr="0"/>
          <a:p>
            <a:r>
              <a:rPr lang="zh-CN" altLang="zh-CN" dirty="0"/>
              <a:t>网络安全内容</a:t>
            </a:r>
            <a:endParaRPr lang="zh-CN" altLang="zh-CN" dirty="0"/>
          </a:p>
        </p:txBody>
      </p:sp>
      <p:sp>
        <p:nvSpPr>
          <p:cNvPr id="17414" name="Rectangle 3"/>
          <p:cNvSpPr>
            <a:spLocks noGrp="1" noChangeArrowheads="1"/>
          </p:cNvSpPr>
          <p:nvPr>
            <p:ph type="body" idx="1"/>
          </p:nvPr>
        </p:nvSpPr>
        <p:spPr>
          <a:xfrm>
            <a:off x="635" y="1752600"/>
            <a:ext cx="9146540" cy="4267200"/>
          </a:xfrm>
        </p:spPr>
        <p:txBody>
          <a:bodyPr vert="horz" wrap="square" lIns="91440" tIns="45720" rIns="91440" bIns="45720" numCol="1" anchor="t" anchorCtr="0" compatLnSpc="1"/>
          <a:lstStyle/>
          <a:p>
            <a:pPr marL="469900" marR="0" lvl="0" indent="-469900" algn="l" defTabSz="914400" rtl="0" eaLnBrk="1" fontAlgn="base" latinLnBrk="0" hangingPunct="1">
              <a:lnSpc>
                <a:spcPct val="90000"/>
              </a:lnSpc>
              <a:spcBef>
                <a:spcPct val="20000"/>
              </a:spcBef>
              <a:spcAft>
                <a:spcPct val="0"/>
              </a:spcAft>
              <a:buClr>
                <a:schemeClr val="accent2"/>
              </a:buClr>
              <a:buSzTx/>
              <a:buFont typeface="Wingdings" panose="05000000000000000000" pitchFamily="2" charset="2"/>
              <a:buChar char="o"/>
              <a:defRPr/>
            </a:pPr>
            <a:r>
              <a:rPr kumimoji="0" lang="zh-CN" altLang="en-US" sz="2400" b="1" i="0" u="none" strike="noStrike" kern="0" cap="none" spc="0" normalizeH="0" baseline="0" noProof="0" dirty="0" smtClean="0">
                <a:ln>
                  <a:noFill/>
                </a:ln>
                <a:solidFill>
                  <a:schemeClr val="tx1"/>
                </a:solidFill>
                <a:effectLst/>
                <a:uLnTx/>
                <a:uFillTx/>
                <a:latin typeface="+mn-lt"/>
                <a:ea typeface="+mn-ea"/>
                <a:cs typeface="+mn-cs"/>
              </a:rPr>
              <a:t>这里的网络安全主要指通过各种计算机、网络、密码技术和信息安全技术，保护在公有通信网络中传输、交换和存储信息的机密性、完整性和真实性，并对信息的传播及内容具有控制能力，不涉及网络可靠性、信息可控性、可用性和互操作性等领域。</a:t>
            </a:r>
            <a:endParaRPr kumimoji="0" lang="en-US" altLang="zh-CN" sz="2400" b="1" i="0" u="none" strike="noStrike" kern="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base" latinLnBrk="0" hangingPunct="1">
              <a:lnSpc>
                <a:spcPct val="90000"/>
              </a:lnSpc>
              <a:spcBef>
                <a:spcPct val="20000"/>
              </a:spcBef>
              <a:spcAft>
                <a:spcPct val="0"/>
              </a:spcAft>
              <a:buClr>
                <a:schemeClr val="accent2"/>
              </a:buClr>
              <a:buSzTx/>
              <a:buFont typeface="Wingdings" panose="05000000000000000000" pitchFamily="2" charset="2"/>
              <a:buNone/>
              <a:defRPr/>
            </a:pPr>
            <a:r>
              <a:rPr kumimoji="0" lang="en-US" altLang="zh-CN" sz="2400" b="1" i="0" u="none" strike="noStrike" kern="0" cap="none" spc="0" normalizeH="0" baseline="0" noProof="0" dirty="0" smtClean="0">
                <a:ln>
                  <a:noFill/>
                </a:ln>
                <a:solidFill>
                  <a:srgbClr val="FF0000"/>
                </a:solidFill>
                <a:effectLst/>
                <a:uLnTx/>
                <a:uFillTx/>
                <a:latin typeface="华文行楷" panose="02010800040101010101" pitchFamily="2" charset="-122"/>
                <a:ea typeface="华文行楷" panose="02010800040101010101" pitchFamily="2" charset="-122"/>
                <a:cs typeface="+mn-cs"/>
              </a:rPr>
              <a:t>	</a:t>
            </a:r>
            <a:r>
              <a:rPr kumimoji="0" lang="zh-CN" altLang="en-US" sz="2400" b="1" i="0" u="none" strike="noStrike" kern="0" cap="none" spc="0" normalizeH="0" baseline="0" noProof="0" dirty="0" smtClean="0">
                <a:ln>
                  <a:noFill/>
                </a:ln>
                <a:solidFill>
                  <a:srgbClr val="FF0000"/>
                </a:solidFill>
                <a:effectLst/>
                <a:uLnTx/>
                <a:uFillTx/>
                <a:latin typeface="华文行楷" panose="02010800040101010101" pitchFamily="2" charset="-122"/>
                <a:ea typeface="华文行楷" panose="02010800040101010101" pitchFamily="2" charset="-122"/>
                <a:cs typeface="+mn-cs"/>
              </a:rPr>
              <a:t>基础设施安全和环境安全</a:t>
            </a:r>
            <a:endParaRPr kumimoji="0" lang="zh-CN" altLang="en-US" sz="2400" b="1" i="0" u="none" strike="noStrike" kern="0" cap="none" spc="0" normalizeH="0" baseline="0" noProof="0" dirty="0" smtClean="0">
              <a:ln>
                <a:noFill/>
              </a:ln>
              <a:solidFill>
                <a:srgbClr val="FF0000"/>
              </a:solidFill>
              <a:effectLst/>
              <a:uLnTx/>
              <a:uFillTx/>
              <a:latin typeface="华文行楷" panose="02010800040101010101" pitchFamily="2" charset="-122"/>
              <a:ea typeface="华文行楷" panose="02010800040101010101" pitchFamily="2" charset="-122"/>
              <a:cs typeface="+mn-cs"/>
            </a:endParaRPr>
          </a:p>
          <a:p>
            <a:pPr marL="0" marR="0" lvl="0" indent="0" algn="l" defTabSz="914400" rtl="0" eaLnBrk="1" fontAlgn="base" latinLnBrk="0" hangingPunct="1">
              <a:lnSpc>
                <a:spcPct val="90000"/>
              </a:lnSpc>
              <a:spcBef>
                <a:spcPct val="20000"/>
              </a:spcBef>
              <a:spcAft>
                <a:spcPct val="0"/>
              </a:spcAft>
              <a:buClr>
                <a:schemeClr val="accent2"/>
              </a:buClr>
              <a:buSzTx/>
              <a:buFont typeface="Wingdings" panose="05000000000000000000" pitchFamily="2" charset="2"/>
              <a:buNone/>
              <a:defRPr/>
            </a:pPr>
            <a:endParaRPr kumimoji="0" lang="zh-CN" altLang="en-US" sz="2400" b="1" i="0" u="none" strike="noStrike" kern="0" cap="none" spc="0" normalizeH="0" baseline="0" noProof="0" dirty="0" smtClean="0">
              <a:ln>
                <a:noFill/>
              </a:ln>
              <a:solidFill>
                <a:schemeClr val="tx1"/>
              </a:solidFill>
              <a:effectLst/>
              <a:uLnTx/>
              <a:uFillTx/>
              <a:latin typeface="+mn-lt"/>
              <a:ea typeface="+mn-ea"/>
              <a:cs typeface="+mn-cs"/>
            </a:endParaRPr>
          </a:p>
          <a:p>
            <a:pPr marL="469900" marR="0" lvl="0" indent="-469900" algn="l" defTabSz="914400" rtl="0" eaLnBrk="1" fontAlgn="base" latinLnBrk="0" hangingPunct="1">
              <a:lnSpc>
                <a:spcPct val="90000"/>
              </a:lnSpc>
              <a:spcBef>
                <a:spcPct val="20000"/>
              </a:spcBef>
              <a:spcAft>
                <a:spcPct val="0"/>
              </a:spcAft>
              <a:buClr>
                <a:schemeClr val="accent2"/>
              </a:buClr>
              <a:buSzTx/>
              <a:buFont typeface="Wingdings" panose="05000000000000000000" pitchFamily="2" charset="2"/>
              <a:buChar char="o"/>
              <a:defRPr/>
            </a:pPr>
            <a:r>
              <a:rPr kumimoji="0" lang="zh-CN" altLang="en-US" sz="2400" b="1" i="0" u="none" strike="noStrike" kern="0" cap="none" spc="0" normalizeH="0" baseline="0" noProof="0" dirty="0" smtClean="0">
                <a:ln>
                  <a:noFill/>
                </a:ln>
                <a:solidFill>
                  <a:schemeClr val="accent2"/>
                </a:solidFill>
                <a:effectLst/>
                <a:uLnTx/>
                <a:uFillTx/>
                <a:latin typeface="+mn-lt"/>
                <a:ea typeface="+mn-ea"/>
                <a:cs typeface="+mn-cs"/>
              </a:rPr>
              <a:t>网络安全的主体</a:t>
            </a:r>
            <a:r>
              <a:rPr kumimoji="0" lang="zh-CN" altLang="en-US" sz="2400" b="1" i="0" u="none" strike="noStrike" kern="0" cap="none" spc="0" normalizeH="0" baseline="0" noProof="0" dirty="0" smtClean="0">
                <a:ln>
                  <a:noFill/>
                </a:ln>
                <a:solidFill>
                  <a:schemeClr val="tx1"/>
                </a:solidFill>
                <a:effectLst/>
                <a:uLnTx/>
                <a:uFillTx/>
                <a:latin typeface="+mn-lt"/>
                <a:ea typeface="+mn-ea"/>
                <a:cs typeface="+mn-cs"/>
              </a:rPr>
              <a:t>是保护网络上的数据和通信的安全。</a:t>
            </a:r>
            <a:endParaRPr kumimoji="0" lang="zh-CN" altLang="en-US" sz="2400" b="1" i="0" u="none" strike="noStrike" kern="0" cap="none" spc="0" normalizeH="0" baseline="0" noProof="0" dirty="0" smtClean="0">
              <a:ln>
                <a:noFill/>
              </a:ln>
              <a:solidFill>
                <a:schemeClr val="tx1"/>
              </a:solidFill>
              <a:effectLst/>
              <a:uLnTx/>
              <a:uFillTx/>
              <a:latin typeface="+mn-lt"/>
              <a:ea typeface="+mn-ea"/>
              <a:cs typeface="+mn-cs"/>
            </a:endParaRPr>
          </a:p>
          <a:p>
            <a:pPr marL="908050" marR="0" lvl="1" indent="-436880" algn="l" defTabSz="914400" rtl="0" eaLnBrk="1" fontAlgn="base" latinLnBrk="0" hangingPunct="1">
              <a:lnSpc>
                <a:spcPct val="90000"/>
              </a:lnSpc>
              <a:spcBef>
                <a:spcPct val="20000"/>
              </a:spcBef>
              <a:spcAft>
                <a:spcPct val="0"/>
              </a:spcAft>
              <a:buClr>
                <a:schemeClr val="accent2"/>
              </a:buClr>
              <a:buSzTx/>
              <a:buFont typeface="Wingdings" panose="05000000000000000000" pitchFamily="2" charset="2"/>
              <a:buChar char="n"/>
              <a:defRPr/>
            </a:pPr>
            <a:r>
              <a:rPr kumimoji="0" lang="zh-CN" altLang="en-US" sz="2200" b="1" i="0" u="none" strike="noStrike" kern="0" cap="none" spc="0" normalizeH="0" baseline="0" noProof="0" dirty="0" smtClean="0">
                <a:ln>
                  <a:noFill/>
                </a:ln>
                <a:solidFill>
                  <a:schemeClr val="accent2"/>
                </a:solidFill>
                <a:effectLst/>
                <a:uLnTx/>
                <a:uFillTx/>
                <a:latin typeface="+mn-lt"/>
                <a:ea typeface="+mn-ea"/>
              </a:rPr>
              <a:t>数据安全性</a:t>
            </a:r>
            <a:r>
              <a:rPr kumimoji="0" lang="zh-CN" altLang="en-US" sz="2200" b="1" i="0" u="none" strike="noStrike" kern="0" cap="none" spc="0" normalizeH="0" baseline="0" noProof="0" dirty="0" smtClean="0">
                <a:ln>
                  <a:noFill/>
                </a:ln>
                <a:solidFill>
                  <a:schemeClr val="tx1"/>
                </a:solidFill>
                <a:effectLst/>
                <a:uLnTx/>
                <a:uFillTx/>
                <a:latin typeface="+mn-lt"/>
                <a:ea typeface="+mn-ea"/>
              </a:rPr>
              <a:t>是一组程序和功能，用来阻止对数据进行非授权的泄漏、转移、修改和破坏。</a:t>
            </a:r>
            <a:endParaRPr kumimoji="0" lang="zh-CN" altLang="en-US" sz="2200" b="1" i="0" u="none" strike="noStrike" kern="0" cap="none" spc="0" normalizeH="0" baseline="0" noProof="0" dirty="0" smtClean="0">
              <a:ln>
                <a:noFill/>
              </a:ln>
              <a:solidFill>
                <a:schemeClr val="tx1"/>
              </a:solidFill>
              <a:effectLst/>
              <a:uLnTx/>
              <a:uFillTx/>
              <a:latin typeface="+mn-lt"/>
              <a:ea typeface="+mn-ea"/>
            </a:endParaRPr>
          </a:p>
          <a:p>
            <a:pPr marL="908050" marR="0" lvl="1" indent="-436880" algn="l" defTabSz="914400" rtl="0" eaLnBrk="1" fontAlgn="base" latinLnBrk="0" hangingPunct="1">
              <a:lnSpc>
                <a:spcPct val="90000"/>
              </a:lnSpc>
              <a:spcBef>
                <a:spcPct val="20000"/>
              </a:spcBef>
              <a:spcAft>
                <a:spcPct val="0"/>
              </a:spcAft>
              <a:buClr>
                <a:schemeClr val="accent2"/>
              </a:buClr>
              <a:buSzTx/>
              <a:buFont typeface="Wingdings" panose="05000000000000000000" pitchFamily="2" charset="2"/>
              <a:buChar char="n"/>
              <a:defRPr/>
            </a:pPr>
            <a:r>
              <a:rPr kumimoji="0" lang="zh-CN" altLang="en-US" sz="2200" b="1" i="0" u="none" strike="noStrike" kern="0" cap="none" spc="0" normalizeH="0" baseline="0" noProof="0" dirty="0" smtClean="0">
                <a:ln>
                  <a:noFill/>
                </a:ln>
                <a:solidFill>
                  <a:schemeClr val="accent2"/>
                </a:solidFill>
                <a:effectLst/>
                <a:uLnTx/>
                <a:uFillTx/>
                <a:latin typeface="+mn-lt"/>
                <a:ea typeface="+mn-ea"/>
              </a:rPr>
              <a:t>通信安全性</a:t>
            </a:r>
            <a:r>
              <a:rPr kumimoji="0" lang="zh-CN" altLang="en-US" sz="2200" b="1" i="0" u="none" strike="noStrike" kern="0" cap="none" spc="0" normalizeH="0" baseline="0" noProof="0" dirty="0" smtClean="0">
                <a:ln>
                  <a:noFill/>
                </a:ln>
                <a:solidFill>
                  <a:schemeClr val="tx1"/>
                </a:solidFill>
                <a:effectLst/>
                <a:uLnTx/>
                <a:uFillTx/>
                <a:latin typeface="+mn-lt"/>
                <a:ea typeface="+mn-ea"/>
              </a:rPr>
              <a:t>是一些保护措施，要求在电信中采用保密安全性、传输安全性、辐射安全性的措施，并依要求对具备通信安全性的信息采取物理安全性措施。</a:t>
            </a:r>
            <a:endParaRPr kumimoji="0" lang="zh-CN" altLang="en-US" sz="2000" b="1" i="0" u="none" strike="noStrike" kern="0" cap="none" spc="0" normalizeH="0" baseline="0" noProof="0" dirty="0" smtClean="0">
              <a:ln>
                <a:noFill/>
              </a:ln>
              <a:solidFill>
                <a:schemeClr val="tx1"/>
              </a:solidFill>
              <a:effectLst/>
              <a:uLnTx/>
              <a:uFillTx/>
              <a:latin typeface="+mn-lt"/>
              <a:ea typeface="+mn-ea"/>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Rectangle 1030"/>
          <p:cNvSpPr txBox="1">
            <a:spLocks noGrp="1"/>
          </p:cNvSpPr>
          <p:nvPr/>
        </p:nvSpPr>
        <p:spPr>
          <a:xfrm>
            <a:off x="609600" y="6245225"/>
            <a:ext cx="1981200" cy="476250"/>
          </a:xfrm>
          <a:prstGeom prst="rect">
            <a:avLst/>
          </a:prstGeom>
          <a:noFill/>
          <a:ln w="9525">
            <a:noFill/>
          </a:ln>
        </p:spPr>
        <p:txBody>
          <a:bodyPr/>
          <a:p>
            <a:pPr eaLnBrk="1" hangingPunct="1"/>
            <a:fld id="{BB962C8B-B14F-4D97-AF65-F5344CB8AC3E}" type="datetime1">
              <a:rPr lang="zh-CN" altLang="en-US" sz="1200" dirty="0">
                <a:latin typeface="Verdana" panose="020B0604030504040204" pitchFamily="34" charset="0"/>
              </a:rPr>
            </a:fld>
            <a:endParaRPr lang="zh-CN" altLang="en-US" sz="1200" dirty="0">
              <a:latin typeface="Verdana" panose="020B0604030504040204" pitchFamily="34" charset="0"/>
            </a:endParaRPr>
          </a:p>
        </p:txBody>
      </p:sp>
      <p:sp>
        <p:nvSpPr>
          <p:cNvPr id="21507" name="Rectangle 1031"/>
          <p:cNvSpPr txBox="1">
            <a:spLocks noGrp="1"/>
          </p:cNvSpPr>
          <p:nvPr/>
        </p:nvSpPr>
        <p:spPr>
          <a:xfrm>
            <a:off x="3124200" y="6245225"/>
            <a:ext cx="2895600" cy="476250"/>
          </a:xfrm>
          <a:prstGeom prst="rect">
            <a:avLst/>
          </a:prstGeom>
          <a:noFill/>
          <a:ln w="9525">
            <a:noFill/>
          </a:ln>
        </p:spPr>
        <p:txBody>
          <a:bodyPr/>
          <a:p>
            <a:pPr algn="ctr" eaLnBrk="1" hangingPunct="1"/>
            <a:r>
              <a:rPr lang="en-US" altLang="zh-CN" sz="1200" dirty="0">
                <a:latin typeface="Verdana" panose="020B0604030504040204" pitchFamily="34" charset="0"/>
              </a:rPr>
              <a:t>网络入侵与防范讲义</a:t>
            </a:r>
            <a:endParaRPr lang="en-US" altLang="zh-CN" sz="1200" dirty="0">
              <a:latin typeface="Verdana" panose="020B0604030504040204" pitchFamily="34" charset="0"/>
            </a:endParaRPr>
          </a:p>
        </p:txBody>
      </p:sp>
      <p:sp>
        <p:nvSpPr>
          <p:cNvPr id="21508" name="Rectangle 1032"/>
          <p:cNvSpPr txBox="1">
            <a:spLocks noGrp="1"/>
          </p:cNvSpPr>
          <p:nvPr/>
        </p:nvSpPr>
        <p:spPr>
          <a:xfrm>
            <a:off x="6553200" y="6245225"/>
            <a:ext cx="1981200" cy="476250"/>
          </a:xfrm>
          <a:prstGeom prst="rect">
            <a:avLst/>
          </a:prstGeom>
          <a:noFill/>
          <a:ln w="9525">
            <a:noFill/>
          </a:ln>
        </p:spPr>
        <p:txBody>
          <a:bodyPr/>
          <a:p>
            <a:pPr algn="r" eaLnBrk="1" hangingPunct="1"/>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21509" name="日期占位符 3"/>
          <p:cNvSpPr txBox="1">
            <a:spLocks noGrp="1"/>
          </p:cNvSpPr>
          <p:nvPr/>
        </p:nvSpPr>
        <p:spPr>
          <a:xfrm>
            <a:off x="609600" y="6245225"/>
            <a:ext cx="1981200" cy="476250"/>
          </a:xfrm>
          <a:prstGeom prst="rect">
            <a:avLst/>
          </a:prstGeom>
          <a:noFill/>
          <a:ln w="9525">
            <a:noFill/>
          </a:ln>
        </p:spPr>
        <p:txBody>
          <a:bodyPr/>
          <a:p>
            <a:pPr eaLnBrk="1" hangingPunct="1"/>
            <a:fld id="{BB962C8B-B14F-4D97-AF65-F5344CB8AC3E}" type="datetime1">
              <a:rPr lang="zh-CN" altLang="en-US" sz="1200" dirty="0">
                <a:latin typeface="Verdana" panose="020B0604030504040204" pitchFamily="34" charset="0"/>
              </a:rPr>
            </a:fld>
            <a:endParaRPr lang="zh-CN" altLang="en-US" sz="1200" dirty="0">
              <a:latin typeface="Verdana" panose="020B0604030504040204" pitchFamily="34" charset="0"/>
            </a:endParaRPr>
          </a:p>
        </p:txBody>
      </p:sp>
      <p:sp>
        <p:nvSpPr>
          <p:cNvPr id="21510" name="页脚占位符 4"/>
          <p:cNvSpPr txBox="1">
            <a:spLocks noGrp="1"/>
          </p:cNvSpPr>
          <p:nvPr/>
        </p:nvSpPr>
        <p:spPr>
          <a:xfrm>
            <a:off x="3124200" y="6245225"/>
            <a:ext cx="2895600" cy="476250"/>
          </a:xfrm>
          <a:prstGeom prst="rect">
            <a:avLst/>
          </a:prstGeom>
          <a:noFill/>
          <a:ln w="9525">
            <a:noFill/>
          </a:ln>
        </p:spPr>
        <p:txBody>
          <a:bodyPr/>
          <a:p>
            <a:pPr algn="ctr" eaLnBrk="1" hangingPunct="1"/>
            <a:r>
              <a:rPr lang="en-US" altLang="zh-CN" sz="1200" dirty="0">
                <a:latin typeface="Verdana" panose="020B0604030504040204" pitchFamily="34" charset="0"/>
              </a:rPr>
              <a:t>网络入侵与防范讲义</a:t>
            </a:r>
            <a:endParaRPr lang="en-US" altLang="zh-CN" sz="1200" dirty="0">
              <a:latin typeface="Verdana" panose="020B0604030504040204" pitchFamily="34" charset="0"/>
            </a:endParaRPr>
          </a:p>
        </p:txBody>
      </p:sp>
      <p:sp>
        <p:nvSpPr>
          <p:cNvPr id="21511" name="灯片编号占位符 5"/>
          <p:cNvSpPr txBox="1">
            <a:spLocks noGrp="1"/>
          </p:cNvSpPr>
          <p:nvPr/>
        </p:nvSpPr>
        <p:spPr>
          <a:xfrm>
            <a:off x="6553200" y="6245225"/>
            <a:ext cx="1981200" cy="476250"/>
          </a:xfrm>
          <a:prstGeom prst="rect">
            <a:avLst/>
          </a:prstGeom>
          <a:noFill/>
          <a:ln w="9525">
            <a:noFill/>
          </a:ln>
        </p:spPr>
        <p:txBody>
          <a:bodyPr/>
          <a:p>
            <a:pPr algn="r" eaLnBrk="1" hangingPunct="1"/>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21512" name="Rectangle 2"/>
          <p:cNvSpPr>
            <a:spLocks noGrp="1"/>
          </p:cNvSpPr>
          <p:nvPr>
            <p:ph type="title" idx="4294967295"/>
          </p:nvPr>
        </p:nvSpPr>
        <p:spPr>
          <a:xfrm>
            <a:off x="574675" y="692150"/>
            <a:ext cx="8001000" cy="828675"/>
          </a:xfrm>
        </p:spPr>
        <p:txBody>
          <a:bodyPr vert="horz" wrap="square" lIns="92075" tIns="46038" rIns="92075" bIns="46038" anchor="ctr" anchorCtr="0"/>
          <a:p>
            <a:pPr eaLnBrk="1" hangingPunct="1"/>
            <a:r>
              <a:rPr lang="en-US" altLang="zh-CN" dirty="0"/>
              <a:t>1.2 </a:t>
            </a:r>
            <a:r>
              <a:rPr lang="zh-CN" altLang="en-US" dirty="0"/>
              <a:t>网络安全的重要性</a:t>
            </a:r>
            <a:endParaRPr lang="zh-CN" altLang="en-US" dirty="0"/>
          </a:p>
        </p:txBody>
      </p:sp>
      <p:sp>
        <p:nvSpPr>
          <p:cNvPr id="18441" name="Rectangle 3"/>
          <p:cNvSpPr>
            <a:spLocks noGrp="1"/>
          </p:cNvSpPr>
          <p:nvPr>
            <p:ph type="body" idx="4294967295"/>
          </p:nvPr>
        </p:nvSpPr>
        <p:spPr>
          <a:xfrm>
            <a:off x="468313" y="1844675"/>
            <a:ext cx="8116887" cy="4176713"/>
          </a:xfrm>
        </p:spPr>
        <p:txBody>
          <a:bodyPr vert="horz" wrap="square" lIns="92075" tIns="46038" rIns="92075" bIns="46038" anchor="t" anchorCtr="0"/>
          <a:p>
            <a:pPr eaLnBrk="1" hangingPunct="1"/>
            <a:r>
              <a:rPr lang="zh-CN" altLang="en-US" sz="2600" dirty="0"/>
              <a:t>随着网络的快速普及，网络以其开放、共享的特性对社会的影响也越来越大。</a:t>
            </a:r>
            <a:r>
              <a:rPr lang="zh-CN" altLang="en-US" dirty="0"/>
              <a:t> </a:t>
            </a:r>
            <a:endParaRPr lang="zh-CN" altLang="en-US" dirty="0"/>
          </a:p>
          <a:p>
            <a:pPr lvl="1" eaLnBrk="1" hangingPunct="1"/>
            <a:r>
              <a:rPr lang="zh-CN" altLang="en-US" sz="2400" dirty="0"/>
              <a:t>网络上各种新业务的兴起，比如电子商务、电子政务、电子货币、网络银行，以及各种专业用网的建设，使得各种机密信息的安全问题越来越重要 。</a:t>
            </a:r>
            <a:endParaRPr lang="zh-CN" altLang="en-US" sz="2400" dirty="0"/>
          </a:p>
          <a:p>
            <a:pPr lvl="1" eaLnBrk="1" hangingPunct="1"/>
            <a:r>
              <a:rPr lang="zh-CN" altLang="en-US" sz="2400" dirty="0"/>
              <a:t>计算机犯罪事件逐年攀升，已成为普遍的国际性问题。随着我国信息化进程脚步的加快，利用计算机及网络发起的信息安全事件频繁出现，</a:t>
            </a:r>
            <a:r>
              <a:rPr lang="zh-CN" altLang="en-US" sz="2400" dirty="0">
                <a:latin typeface="Arial" panose="020B0604020202020204" pitchFamily="34" charset="0"/>
              </a:rPr>
              <a:t>我们</a:t>
            </a:r>
            <a:r>
              <a:rPr lang="zh-CN" altLang="en-US" sz="2400" dirty="0"/>
              <a:t>必须采取有力的措施来保护计算机网络的安全。</a:t>
            </a: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18441">
                                            <p:txEl>
                                              <p:charRg st="0" end="36"/>
                                            </p:txEl>
                                          </p:spTgt>
                                        </p:tgtEl>
                                        <p:attrNameLst>
                                          <p:attrName>style.visibility</p:attrName>
                                        </p:attrNameLst>
                                      </p:cBhvr>
                                      <p:to>
                                        <p:strVal val="visible"/>
                                      </p:to>
                                    </p:set>
                                    <p:animEffect transition="in" filter="barn(outVertical)">
                                      <p:cBhvr>
                                        <p:cTn id="7" dur="500"/>
                                        <p:tgtEl>
                                          <p:spTgt spid="18441">
                                            <p:txEl>
                                              <p:charRg st="0" end="36"/>
                                            </p:txEl>
                                          </p:spTgt>
                                        </p:tgtEl>
                                      </p:cBhvr>
                                    </p:animEffect>
                                  </p:childTnLst>
                                </p:cTn>
                              </p:par>
                              <p:par>
                                <p:cTn id="8" presetID="16" presetClass="entr" presetSubtype="37" fill="hold" grpId="0" nodeType="withEffect">
                                  <p:stCondLst>
                                    <p:cond delay="0"/>
                                  </p:stCondLst>
                                  <p:childTnLst>
                                    <p:set>
                                      <p:cBhvr>
                                        <p:cTn id="9" dur="1" fill="hold">
                                          <p:stCondLst>
                                            <p:cond delay="0"/>
                                          </p:stCondLst>
                                        </p:cTn>
                                        <p:tgtEl>
                                          <p:spTgt spid="18441">
                                            <p:txEl>
                                              <p:charRg st="36" end="103"/>
                                            </p:txEl>
                                          </p:spTgt>
                                        </p:tgtEl>
                                        <p:attrNameLst>
                                          <p:attrName>style.visibility</p:attrName>
                                        </p:attrNameLst>
                                      </p:cBhvr>
                                      <p:to>
                                        <p:strVal val="visible"/>
                                      </p:to>
                                    </p:set>
                                    <p:animEffect transition="in" filter="barn(outVertical)">
                                      <p:cBhvr>
                                        <p:cTn id="10" dur="500"/>
                                        <p:tgtEl>
                                          <p:spTgt spid="18441">
                                            <p:txEl>
                                              <p:charRg st="36" end="103"/>
                                            </p:txEl>
                                          </p:spTgt>
                                        </p:tgtEl>
                                      </p:cBhvr>
                                    </p:animEffect>
                                  </p:childTnLst>
                                </p:cTn>
                              </p:par>
                              <p:par>
                                <p:cTn id="11" presetID="16" presetClass="entr" presetSubtype="37" fill="hold" grpId="0" nodeType="withEffect">
                                  <p:stCondLst>
                                    <p:cond delay="0"/>
                                  </p:stCondLst>
                                  <p:childTnLst>
                                    <p:set>
                                      <p:cBhvr>
                                        <p:cTn id="12" dur="1" fill="hold">
                                          <p:stCondLst>
                                            <p:cond delay="0"/>
                                          </p:stCondLst>
                                        </p:cTn>
                                        <p:tgtEl>
                                          <p:spTgt spid="18441">
                                            <p:txEl>
                                              <p:charRg st="103" end="188"/>
                                            </p:txEl>
                                          </p:spTgt>
                                        </p:tgtEl>
                                        <p:attrNameLst>
                                          <p:attrName>style.visibility</p:attrName>
                                        </p:attrNameLst>
                                      </p:cBhvr>
                                      <p:to>
                                        <p:strVal val="visible"/>
                                      </p:to>
                                    </p:set>
                                    <p:animEffect transition="in" filter="barn(outVertical)">
                                      <p:cBhvr>
                                        <p:cTn id="13" dur="500"/>
                                        <p:tgtEl>
                                          <p:spTgt spid="18441">
                                            <p:txEl>
                                              <p:charRg st="103" end="18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41"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Rectangle 1030"/>
          <p:cNvSpPr txBox="1">
            <a:spLocks noGrp="1"/>
          </p:cNvSpPr>
          <p:nvPr/>
        </p:nvSpPr>
        <p:spPr>
          <a:xfrm>
            <a:off x="609600" y="6245225"/>
            <a:ext cx="1981200" cy="476250"/>
          </a:xfrm>
          <a:prstGeom prst="rect">
            <a:avLst/>
          </a:prstGeom>
          <a:noFill/>
          <a:ln w="9525">
            <a:noFill/>
          </a:ln>
        </p:spPr>
        <p:txBody>
          <a:bodyPr/>
          <a:p>
            <a:pPr eaLnBrk="1" hangingPunct="1"/>
            <a:fld id="{BB962C8B-B14F-4D97-AF65-F5344CB8AC3E}" type="datetime1">
              <a:rPr lang="zh-CN" altLang="en-US" sz="1200" dirty="0">
                <a:latin typeface="Verdana" panose="020B0604030504040204" pitchFamily="34" charset="0"/>
              </a:rPr>
            </a:fld>
            <a:endParaRPr lang="zh-CN" altLang="en-US" sz="1200" dirty="0">
              <a:latin typeface="Verdana" panose="020B0604030504040204" pitchFamily="34" charset="0"/>
            </a:endParaRPr>
          </a:p>
        </p:txBody>
      </p:sp>
      <p:sp>
        <p:nvSpPr>
          <p:cNvPr id="23555" name="Rectangle 1031"/>
          <p:cNvSpPr txBox="1">
            <a:spLocks noGrp="1"/>
          </p:cNvSpPr>
          <p:nvPr/>
        </p:nvSpPr>
        <p:spPr>
          <a:xfrm>
            <a:off x="3124200" y="6245225"/>
            <a:ext cx="2895600" cy="476250"/>
          </a:xfrm>
          <a:prstGeom prst="rect">
            <a:avLst/>
          </a:prstGeom>
          <a:noFill/>
          <a:ln w="9525">
            <a:noFill/>
          </a:ln>
        </p:spPr>
        <p:txBody>
          <a:bodyPr/>
          <a:p>
            <a:pPr algn="ctr" eaLnBrk="1" hangingPunct="1"/>
            <a:r>
              <a:rPr lang="en-US" altLang="zh-CN" sz="1200" dirty="0">
                <a:latin typeface="Verdana" panose="020B0604030504040204" pitchFamily="34" charset="0"/>
              </a:rPr>
              <a:t>网络入侵与防范讲义</a:t>
            </a:r>
            <a:endParaRPr lang="en-US" altLang="zh-CN" sz="1200" dirty="0">
              <a:latin typeface="Verdana" panose="020B0604030504040204" pitchFamily="34" charset="0"/>
            </a:endParaRPr>
          </a:p>
        </p:txBody>
      </p:sp>
      <p:sp>
        <p:nvSpPr>
          <p:cNvPr id="23556" name="Rectangle 1032"/>
          <p:cNvSpPr txBox="1">
            <a:spLocks noGrp="1"/>
          </p:cNvSpPr>
          <p:nvPr/>
        </p:nvSpPr>
        <p:spPr>
          <a:xfrm>
            <a:off x="6553200" y="6245225"/>
            <a:ext cx="1981200" cy="476250"/>
          </a:xfrm>
          <a:prstGeom prst="rect">
            <a:avLst/>
          </a:prstGeom>
          <a:noFill/>
          <a:ln w="9525">
            <a:noFill/>
          </a:ln>
        </p:spPr>
        <p:txBody>
          <a:bodyPr/>
          <a:p>
            <a:pPr algn="r" eaLnBrk="1" hangingPunct="1"/>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23557" name="日期占位符 3"/>
          <p:cNvSpPr txBox="1">
            <a:spLocks noGrp="1"/>
          </p:cNvSpPr>
          <p:nvPr/>
        </p:nvSpPr>
        <p:spPr>
          <a:xfrm>
            <a:off x="609600" y="6245225"/>
            <a:ext cx="1981200" cy="476250"/>
          </a:xfrm>
          <a:prstGeom prst="rect">
            <a:avLst/>
          </a:prstGeom>
          <a:noFill/>
          <a:ln w="9525">
            <a:noFill/>
          </a:ln>
        </p:spPr>
        <p:txBody>
          <a:bodyPr/>
          <a:p>
            <a:pPr eaLnBrk="1" hangingPunct="1"/>
            <a:fld id="{BB962C8B-B14F-4D97-AF65-F5344CB8AC3E}" type="datetime1">
              <a:rPr lang="zh-CN" altLang="en-US" sz="1200" dirty="0">
                <a:latin typeface="Verdana" panose="020B0604030504040204" pitchFamily="34" charset="0"/>
              </a:rPr>
            </a:fld>
            <a:endParaRPr lang="zh-CN" altLang="en-US" sz="1200" dirty="0">
              <a:latin typeface="Verdana" panose="020B0604030504040204" pitchFamily="34" charset="0"/>
            </a:endParaRPr>
          </a:p>
        </p:txBody>
      </p:sp>
      <p:sp>
        <p:nvSpPr>
          <p:cNvPr id="23558" name="页脚占位符 4"/>
          <p:cNvSpPr txBox="1">
            <a:spLocks noGrp="1"/>
          </p:cNvSpPr>
          <p:nvPr/>
        </p:nvSpPr>
        <p:spPr>
          <a:xfrm>
            <a:off x="3124200" y="6245225"/>
            <a:ext cx="2895600" cy="476250"/>
          </a:xfrm>
          <a:prstGeom prst="rect">
            <a:avLst/>
          </a:prstGeom>
          <a:noFill/>
          <a:ln w="9525">
            <a:noFill/>
          </a:ln>
        </p:spPr>
        <p:txBody>
          <a:bodyPr/>
          <a:p>
            <a:pPr algn="ctr" eaLnBrk="1" hangingPunct="1"/>
            <a:r>
              <a:rPr lang="en-US" altLang="zh-CN" sz="1200" dirty="0">
                <a:latin typeface="Verdana" panose="020B0604030504040204" pitchFamily="34" charset="0"/>
              </a:rPr>
              <a:t>网络入侵与防范讲义</a:t>
            </a:r>
            <a:endParaRPr lang="en-US" altLang="zh-CN" sz="1200" dirty="0">
              <a:latin typeface="Verdana" panose="020B0604030504040204" pitchFamily="34" charset="0"/>
            </a:endParaRPr>
          </a:p>
        </p:txBody>
      </p:sp>
      <p:sp>
        <p:nvSpPr>
          <p:cNvPr id="23559" name="灯片编号占位符 5"/>
          <p:cNvSpPr txBox="1">
            <a:spLocks noGrp="1"/>
          </p:cNvSpPr>
          <p:nvPr/>
        </p:nvSpPr>
        <p:spPr>
          <a:xfrm>
            <a:off x="6553200" y="6245225"/>
            <a:ext cx="1981200" cy="476250"/>
          </a:xfrm>
          <a:prstGeom prst="rect">
            <a:avLst/>
          </a:prstGeom>
          <a:noFill/>
          <a:ln w="9525">
            <a:noFill/>
          </a:ln>
        </p:spPr>
        <p:txBody>
          <a:bodyPr/>
          <a:p>
            <a:pPr algn="r" eaLnBrk="1" hangingPunct="1"/>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23560" name="Rectangle 2"/>
          <p:cNvSpPr>
            <a:spLocks noGrp="1"/>
          </p:cNvSpPr>
          <p:nvPr>
            <p:ph type="title" idx="4294967295"/>
          </p:nvPr>
        </p:nvSpPr>
        <p:spPr/>
        <p:txBody>
          <a:bodyPr vert="horz" wrap="square" lIns="91440" tIns="45720" rIns="91440" bIns="45720" anchor="b" anchorCtr="0"/>
          <a:p>
            <a:pPr eaLnBrk="1" hangingPunct="1"/>
            <a:r>
              <a:rPr lang="zh-CN" altLang="zh-CN" dirty="0"/>
              <a:t>网络安全现状（续）</a:t>
            </a:r>
            <a:endParaRPr lang="zh-CN" altLang="zh-CN" dirty="0"/>
          </a:p>
        </p:txBody>
      </p:sp>
      <p:sp>
        <p:nvSpPr>
          <p:cNvPr id="23561" name="Rectangle 3"/>
          <p:cNvSpPr>
            <a:spLocks noGrp="1"/>
          </p:cNvSpPr>
          <p:nvPr>
            <p:ph type="body" idx="4294967295"/>
          </p:nvPr>
        </p:nvSpPr>
        <p:spPr/>
        <p:txBody>
          <a:bodyPr vert="horz" wrap="square" lIns="91440" tIns="45720" rIns="91440" bIns="45720" anchor="t" anchorCtr="0"/>
          <a:p>
            <a:pPr eaLnBrk="1" hangingPunct="1">
              <a:lnSpc>
                <a:spcPct val="90000"/>
              </a:lnSpc>
            </a:pPr>
            <a:r>
              <a:rPr lang="zh-CN" altLang="en-US" dirty="0"/>
              <a:t>恶意代码肆虐，病毒数量爆炸式增长</a:t>
            </a:r>
            <a:endParaRPr lang="zh-CN" altLang="en-US" dirty="0"/>
          </a:p>
          <a:p>
            <a:pPr lvl="1" eaLnBrk="1" hangingPunct="1">
              <a:lnSpc>
                <a:spcPct val="90000"/>
              </a:lnSpc>
            </a:pPr>
            <a:r>
              <a:rPr lang="zh-CN" altLang="en-US" dirty="0"/>
              <a:t>据卡巴斯基实验室数据显示，在过去的</a:t>
            </a:r>
            <a:r>
              <a:rPr lang="en-US" altLang="zh-CN" dirty="0"/>
              <a:t>15</a:t>
            </a:r>
            <a:r>
              <a:rPr lang="zh-CN" altLang="en-US" dirty="0"/>
              <a:t>年（</a:t>
            </a:r>
            <a:r>
              <a:rPr lang="en-US" altLang="zh-CN" dirty="0"/>
              <a:t>1992 - 2007</a:t>
            </a:r>
            <a:r>
              <a:rPr lang="zh-CN" altLang="en-US" dirty="0"/>
              <a:t>）间，发现了约</a:t>
            </a:r>
            <a:r>
              <a:rPr lang="en-US" altLang="zh-CN" dirty="0"/>
              <a:t>200</a:t>
            </a:r>
            <a:r>
              <a:rPr lang="zh-CN" altLang="en-US" dirty="0"/>
              <a:t>万个新恶意软件，而仅在</a:t>
            </a:r>
            <a:r>
              <a:rPr lang="en-US" altLang="zh-CN" dirty="0"/>
              <a:t>2008</a:t>
            </a:r>
            <a:r>
              <a:rPr lang="zh-CN" altLang="en-US" dirty="0"/>
              <a:t>和</a:t>
            </a:r>
            <a:r>
              <a:rPr lang="en-US" altLang="zh-CN" dirty="0"/>
              <a:t>2009</a:t>
            </a:r>
            <a:r>
              <a:rPr lang="zh-CN" altLang="en-US" dirty="0"/>
              <a:t>年两年，就发现了超过</a:t>
            </a:r>
            <a:r>
              <a:rPr lang="en-US" altLang="zh-CN" dirty="0"/>
              <a:t>3000</a:t>
            </a:r>
            <a:r>
              <a:rPr lang="zh-CN" altLang="en-US" dirty="0"/>
              <a:t>万个新恶意软件。 </a:t>
            </a:r>
            <a:endParaRPr lang="zh-CN"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Rectangle 1030"/>
          <p:cNvSpPr txBox="1">
            <a:spLocks noGrp="1"/>
          </p:cNvSpPr>
          <p:nvPr/>
        </p:nvSpPr>
        <p:spPr>
          <a:xfrm>
            <a:off x="609600" y="6245225"/>
            <a:ext cx="1981200" cy="476250"/>
          </a:xfrm>
          <a:prstGeom prst="rect">
            <a:avLst/>
          </a:prstGeom>
          <a:noFill/>
          <a:ln w="9525">
            <a:noFill/>
          </a:ln>
        </p:spPr>
        <p:txBody>
          <a:bodyPr/>
          <a:p>
            <a:pPr eaLnBrk="1" hangingPunct="1"/>
            <a:fld id="{BB962C8B-B14F-4D97-AF65-F5344CB8AC3E}" type="datetime1">
              <a:rPr lang="zh-CN" altLang="en-US" sz="1200" dirty="0">
                <a:latin typeface="Verdana" panose="020B0604030504040204" pitchFamily="34" charset="0"/>
              </a:rPr>
            </a:fld>
            <a:endParaRPr lang="zh-CN" altLang="en-US" sz="1200" dirty="0">
              <a:latin typeface="Verdana" panose="020B0604030504040204" pitchFamily="34" charset="0"/>
            </a:endParaRPr>
          </a:p>
        </p:txBody>
      </p:sp>
      <p:sp>
        <p:nvSpPr>
          <p:cNvPr id="24579" name="Rectangle 1031"/>
          <p:cNvSpPr txBox="1">
            <a:spLocks noGrp="1"/>
          </p:cNvSpPr>
          <p:nvPr/>
        </p:nvSpPr>
        <p:spPr>
          <a:xfrm>
            <a:off x="3124200" y="6245225"/>
            <a:ext cx="2895600" cy="476250"/>
          </a:xfrm>
          <a:prstGeom prst="rect">
            <a:avLst/>
          </a:prstGeom>
          <a:noFill/>
          <a:ln w="9525">
            <a:noFill/>
          </a:ln>
        </p:spPr>
        <p:txBody>
          <a:bodyPr/>
          <a:p>
            <a:pPr algn="ctr" eaLnBrk="1" hangingPunct="1"/>
            <a:r>
              <a:rPr lang="en-US" altLang="zh-CN" sz="1200" dirty="0">
                <a:latin typeface="Verdana" panose="020B0604030504040204" pitchFamily="34" charset="0"/>
              </a:rPr>
              <a:t>网络入侵与防范讲义</a:t>
            </a:r>
            <a:endParaRPr lang="en-US" altLang="zh-CN" sz="1200" dirty="0">
              <a:latin typeface="Verdana" panose="020B0604030504040204" pitchFamily="34" charset="0"/>
            </a:endParaRPr>
          </a:p>
        </p:txBody>
      </p:sp>
      <p:sp>
        <p:nvSpPr>
          <p:cNvPr id="24580" name="Rectangle 1032"/>
          <p:cNvSpPr txBox="1">
            <a:spLocks noGrp="1"/>
          </p:cNvSpPr>
          <p:nvPr/>
        </p:nvSpPr>
        <p:spPr>
          <a:xfrm>
            <a:off x="6553200" y="6245225"/>
            <a:ext cx="1981200" cy="476250"/>
          </a:xfrm>
          <a:prstGeom prst="rect">
            <a:avLst/>
          </a:prstGeom>
          <a:noFill/>
          <a:ln w="9525">
            <a:noFill/>
          </a:ln>
        </p:spPr>
        <p:txBody>
          <a:bodyPr/>
          <a:p>
            <a:pPr algn="r" eaLnBrk="1" hangingPunct="1"/>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24581" name="Rectangle 2"/>
          <p:cNvSpPr>
            <a:spLocks noGrp="1"/>
          </p:cNvSpPr>
          <p:nvPr>
            <p:ph type="title" idx="4294967295"/>
          </p:nvPr>
        </p:nvSpPr>
        <p:spPr/>
        <p:txBody>
          <a:bodyPr vert="horz" wrap="square" lIns="91440" tIns="45720" rIns="91440" bIns="45720" anchor="b" anchorCtr="0"/>
          <a:p>
            <a:r>
              <a:rPr lang="zh-CN" altLang="zh-CN" sz="3400" dirty="0"/>
              <a:t>卡巴斯基实验室收集到的恶意程序总量 </a:t>
            </a:r>
            <a:endParaRPr lang="zh-CN" altLang="zh-CN" sz="3400" dirty="0"/>
          </a:p>
        </p:txBody>
      </p:sp>
      <p:pic>
        <p:nvPicPr>
          <p:cNvPr id="24582" name="Picture 7"/>
          <p:cNvPicPr>
            <a:picLocks noChangeAspect="1"/>
          </p:cNvPicPr>
          <p:nvPr/>
        </p:nvPicPr>
        <p:blipFill>
          <a:blip r:embed="rId1"/>
          <a:stretch>
            <a:fillRect/>
          </a:stretch>
        </p:blipFill>
        <p:spPr>
          <a:xfrm>
            <a:off x="468313" y="1916113"/>
            <a:ext cx="8137525" cy="4059237"/>
          </a:xfrm>
          <a:prstGeom prst="rect">
            <a:avLst/>
          </a:prstGeom>
          <a:noFill/>
          <a:ln w="9525">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Rectangle 1030"/>
          <p:cNvSpPr txBox="1">
            <a:spLocks noGrp="1"/>
          </p:cNvSpPr>
          <p:nvPr/>
        </p:nvSpPr>
        <p:spPr>
          <a:xfrm>
            <a:off x="609600" y="6245225"/>
            <a:ext cx="1981200" cy="476250"/>
          </a:xfrm>
          <a:prstGeom prst="rect">
            <a:avLst/>
          </a:prstGeom>
          <a:noFill/>
          <a:ln w="9525">
            <a:noFill/>
          </a:ln>
        </p:spPr>
        <p:txBody>
          <a:bodyPr/>
          <a:p>
            <a:pPr eaLnBrk="1" hangingPunct="1"/>
            <a:fld id="{BB962C8B-B14F-4D97-AF65-F5344CB8AC3E}" type="datetime1">
              <a:rPr lang="zh-CN" altLang="en-US" sz="1200" dirty="0">
                <a:latin typeface="Verdana" panose="020B0604030504040204" pitchFamily="34" charset="0"/>
              </a:rPr>
            </a:fld>
            <a:endParaRPr lang="zh-CN" altLang="en-US" sz="1200" dirty="0">
              <a:latin typeface="Verdana" panose="020B0604030504040204" pitchFamily="34" charset="0"/>
            </a:endParaRPr>
          </a:p>
        </p:txBody>
      </p:sp>
      <p:sp>
        <p:nvSpPr>
          <p:cNvPr id="25603" name="Rectangle 1031"/>
          <p:cNvSpPr txBox="1">
            <a:spLocks noGrp="1"/>
          </p:cNvSpPr>
          <p:nvPr/>
        </p:nvSpPr>
        <p:spPr>
          <a:xfrm>
            <a:off x="3124200" y="6245225"/>
            <a:ext cx="2895600" cy="476250"/>
          </a:xfrm>
          <a:prstGeom prst="rect">
            <a:avLst/>
          </a:prstGeom>
          <a:noFill/>
          <a:ln w="9525">
            <a:noFill/>
          </a:ln>
        </p:spPr>
        <p:txBody>
          <a:bodyPr/>
          <a:p>
            <a:pPr algn="ctr" eaLnBrk="1" hangingPunct="1"/>
            <a:r>
              <a:rPr lang="en-US" altLang="zh-CN" sz="1200" dirty="0">
                <a:latin typeface="Verdana" panose="020B0604030504040204" pitchFamily="34" charset="0"/>
              </a:rPr>
              <a:t>网络入侵与防范讲义</a:t>
            </a:r>
            <a:endParaRPr lang="en-US" altLang="zh-CN" sz="1200" dirty="0">
              <a:latin typeface="Verdana" panose="020B0604030504040204" pitchFamily="34" charset="0"/>
            </a:endParaRPr>
          </a:p>
        </p:txBody>
      </p:sp>
      <p:sp>
        <p:nvSpPr>
          <p:cNvPr id="25604" name="Rectangle 1032"/>
          <p:cNvSpPr txBox="1">
            <a:spLocks noGrp="1"/>
          </p:cNvSpPr>
          <p:nvPr/>
        </p:nvSpPr>
        <p:spPr>
          <a:xfrm>
            <a:off x="6553200" y="6245225"/>
            <a:ext cx="1981200" cy="476250"/>
          </a:xfrm>
          <a:prstGeom prst="rect">
            <a:avLst/>
          </a:prstGeom>
          <a:noFill/>
          <a:ln w="9525">
            <a:noFill/>
          </a:ln>
        </p:spPr>
        <p:txBody>
          <a:bodyPr/>
          <a:p>
            <a:pPr algn="r" eaLnBrk="1" hangingPunct="1"/>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25605" name="Rectangle 315"/>
          <p:cNvSpPr>
            <a:spLocks noGrp="1"/>
          </p:cNvSpPr>
          <p:nvPr>
            <p:ph type="title" idx="4294967295"/>
          </p:nvPr>
        </p:nvSpPr>
        <p:spPr/>
        <p:txBody>
          <a:bodyPr vert="horz" wrap="square" lIns="91440" tIns="45720" rIns="91440" bIns="45720" anchor="b" anchorCtr="0"/>
          <a:p>
            <a:r>
              <a:rPr lang="zh-CN" altLang="zh-CN" sz="3200" dirty="0"/>
              <a:t>近十年主要漏洞发布与蠕虫爆发时间间隔表</a:t>
            </a:r>
            <a:endParaRPr lang="zh-CN" altLang="zh-CN" sz="3200" dirty="0"/>
          </a:p>
        </p:txBody>
      </p:sp>
      <p:graphicFrame>
        <p:nvGraphicFramePr>
          <p:cNvPr id="24582" name="Group 6"/>
          <p:cNvGraphicFramePr>
            <a:graphicFrameLocks noGrp="1"/>
          </p:cNvGraphicFramePr>
          <p:nvPr>
            <p:ph idx="1"/>
          </p:nvPr>
        </p:nvGraphicFramePr>
        <p:xfrm>
          <a:off x="611188" y="1638300"/>
          <a:ext cx="8001000" cy="4397376"/>
        </p:xfrm>
        <a:graphic>
          <a:graphicData uri="http://schemas.openxmlformats.org/drawingml/2006/table">
            <a:tbl>
              <a:tblPr/>
              <a:tblGrid>
                <a:gridCol w="2557462"/>
                <a:gridCol w="1738313"/>
                <a:gridCol w="1704975"/>
                <a:gridCol w="2000250"/>
              </a:tblGrid>
              <a:tr h="365744">
                <a:tc>
                  <a:txBody>
                    <a:bodyPr/>
                    <a:lstStyle>
                      <a:lvl1pPr marL="469900" indent="-469900" algn="l" eaLnBrk="0" hangingPunct="0">
                        <a:spcBef>
                          <a:spcPct val="20000"/>
                        </a:spcBef>
                        <a:buClr>
                          <a:schemeClr val="accent2"/>
                        </a:buClr>
                        <a:buFont typeface="Wingdings" panose="05000000000000000000" pitchFamily="2" charset="2"/>
                        <a:defRPr sz="2600" b="1">
                          <a:solidFill>
                            <a:schemeClr val="tx1"/>
                          </a:solidFill>
                          <a:latin typeface="Verdana" panose="020B0604030504040204" pitchFamily="34" charset="0"/>
                          <a:ea typeface="宋体" panose="02010600030101010101" pitchFamily="2" charset="-122"/>
                        </a:defRPr>
                      </a:lvl1pPr>
                      <a:lvl2pPr marL="742950" indent="-271780" algn="l" eaLnBrk="0" hangingPunct="0">
                        <a:spcBef>
                          <a:spcPct val="20000"/>
                        </a:spcBef>
                        <a:buClr>
                          <a:schemeClr val="accent2"/>
                        </a:buClr>
                        <a:buFont typeface="Wingdings" panose="05000000000000000000" pitchFamily="2" charset="2"/>
                        <a:defRPr sz="2200" b="1">
                          <a:solidFill>
                            <a:schemeClr val="tx1"/>
                          </a:solidFill>
                          <a:latin typeface="Verdana" panose="020B0604030504040204" pitchFamily="34" charset="0"/>
                          <a:ea typeface="宋体" panose="02010600030101010101" pitchFamily="2" charset="-122"/>
                        </a:defRPr>
                      </a:lvl2pPr>
                      <a:lvl3pPr marL="1143000" indent="-233680" algn="l" eaLnBrk="0" hangingPunct="0">
                        <a:spcBef>
                          <a:spcPct val="20000"/>
                        </a:spcBef>
                        <a:buClr>
                          <a:schemeClr val="accent2"/>
                        </a:buClr>
                        <a:buFont typeface="Wingdings" panose="05000000000000000000" pitchFamily="2" charset="2"/>
                        <a:defRPr sz="2100" b="1">
                          <a:solidFill>
                            <a:schemeClr val="tx1"/>
                          </a:solidFill>
                          <a:latin typeface="Verdana" panose="020B0604030504040204" pitchFamily="34" charset="0"/>
                          <a:ea typeface="宋体" panose="02010600030101010101" pitchFamily="2" charset="-122"/>
                        </a:defRPr>
                      </a:lvl3pPr>
                      <a:lvl4pPr marL="1600200" indent="-294005" algn="l" eaLnBrk="0" hangingPunct="0">
                        <a:spcBef>
                          <a:spcPct val="20000"/>
                        </a:spcBef>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4pPr>
                      <a:lvl5pPr marL="2057400" indent="-361950" algn="l" eaLnBrk="0" hangingPunct="0">
                        <a:spcBef>
                          <a:spcPct val="25000"/>
                        </a:spcBef>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5pPr>
                      <a:lvl6pPr marL="2514600" indent="-361950" eaLnBrk="0" fontAlgn="base" hangingPunct="0">
                        <a:spcBef>
                          <a:spcPct val="25000"/>
                        </a:spcBef>
                        <a:spcAft>
                          <a:spcPct val="0"/>
                        </a:spcAft>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6pPr>
                      <a:lvl7pPr marL="2971800" indent="-361950" eaLnBrk="0" fontAlgn="base" hangingPunct="0">
                        <a:spcBef>
                          <a:spcPct val="25000"/>
                        </a:spcBef>
                        <a:spcAft>
                          <a:spcPct val="0"/>
                        </a:spcAft>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7pPr>
                      <a:lvl8pPr marL="3429000" indent="-361950" eaLnBrk="0" fontAlgn="base" hangingPunct="0">
                        <a:spcBef>
                          <a:spcPct val="25000"/>
                        </a:spcBef>
                        <a:spcAft>
                          <a:spcPct val="0"/>
                        </a:spcAft>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8pPr>
                      <a:lvl9pPr marL="3886200" indent="-361950" eaLnBrk="0" fontAlgn="base" hangingPunct="0">
                        <a:spcBef>
                          <a:spcPct val="25000"/>
                        </a:spcBef>
                        <a:spcAft>
                          <a:spcPct val="0"/>
                        </a:spcAft>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9pPr>
                    </a:lstStyle>
                    <a:p>
                      <a:pPr marL="469900" marR="0" lvl="0" indent="-469900" algn="ctr" defTabSz="914400" rtl="0" eaLnBrk="0" fontAlgn="base" latinLnBrk="0" hangingPunct="0">
                        <a:lnSpc>
                          <a:spcPct val="100000"/>
                        </a:lnSpc>
                        <a:spcBef>
                          <a:spcPct val="0"/>
                        </a:spcBef>
                        <a:spcAft>
                          <a:spcPct val="0"/>
                        </a:spcAft>
                        <a:buClrTx/>
                        <a:buSzTx/>
                        <a:buFontTx/>
                        <a:buNone/>
                      </a:pPr>
                      <a:r>
                        <a:rPr kumimoji="0" lang="zh-CN" altLang="zh-CN" sz="1800" b="0" i="0" u="none" strike="noStrike" cap="none" normalizeH="0" baseline="0">
                          <a:ln>
                            <a:noFill/>
                          </a:ln>
                          <a:solidFill>
                            <a:srgbClr val="009900"/>
                          </a:solidFill>
                          <a:effectLst/>
                          <a:latin typeface="Times New Roman" panose="02020603050405020304" pitchFamily="18" charset="0"/>
                          <a:ea typeface="宋体" panose="02010600030101010101" pitchFamily="2" charset="-122"/>
                          <a:cs typeface="Times New Roman" panose="02020603050405020304" pitchFamily="18" charset="0"/>
                        </a:rPr>
                        <a:t>蠕虫名称</a:t>
                      </a:r>
                      <a:endParaRPr kumimoji="0" lang="zh-CN" altLang="zh-CN" sz="2600" b="1" i="0" u="none" strike="noStrike" cap="none" normalizeH="0" baseline="0">
                        <a:ln>
                          <a:noFill/>
                        </a:ln>
                        <a:solidFill>
                          <a:srgbClr val="009900"/>
                        </a:solidFill>
                        <a:effectLst/>
                        <a:latin typeface="Verdana" panose="020B0604030504040204" pitchFamily="34" charset="0"/>
                        <a:ea typeface="宋体" panose="02010600030101010101" pitchFamily="2" charset="-122"/>
                      </a:endParaRPr>
                    </a:p>
                  </a:txBody>
                  <a:tcPr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469900" indent="-469900" algn="l" eaLnBrk="0" hangingPunct="0">
                        <a:spcBef>
                          <a:spcPct val="20000"/>
                        </a:spcBef>
                        <a:buClr>
                          <a:schemeClr val="accent2"/>
                        </a:buClr>
                        <a:buFont typeface="Wingdings" panose="05000000000000000000" pitchFamily="2" charset="2"/>
                        <a:defRPr sz="2600" b="1">
                          <a:solidFill>
                            <a:schemeClr val="tx1"/>
                          </a:solidFill>
                          <a:latin typeface="Verdana" panose="020B0604030504040204" pitchFamily="34" charset="0"/>
                          <a:ea typeface="宋体" panose="02010600030101010101" pitchFamily="2" charset="-122"/>
                        </a:defRPr>
                      </a:lvl1pPr>
                      <a:lvl2pPr marL="742950" indent="-271780" algn="l" eaLnBrk="0" hangingPunct="0">
                        <a:spcBef>
                          <a:spcPct val="20000"/>
                        </a:spcBef>
                        <a:buClr>
                          <a:schemeClr val="accent2"/>
                        </a:buClr>
                        <a:buFont typeface="Wingdings" panose="05000000000000000000" pitchFamily="2" charset="2"/>
                        <a:defRPr sz="2200" b="1">
                          <a:solidFill>
                            <a:schemeClr val="tx1"/>
                          </a:solidFill>
                          <a:latin typeface="Verdana" panose="020B0604030504040204" pitchFamily="34" charset="0"/>
                          <a:ea typeface="宋体" panose="02010600030101010101" pitchFamily="2" charset="-122"/>
                        </a:defRPr>
                      </a:lvl2pPr>
                      <a:lvl3pPr marL="1143000" indent="-233680" algn="l" eaLnBrk="0" hangingPunct="0">
                        <a:spcBef>
                          <a:spcPct val="20000"/>
                        </a:spcBef>
                        <a:buClr>
                          <a:schemeClr val="accent2"/>
                        </a:buClr>
                        <a:buFont typeface="Wingdings" panose="05000000000000000000" pitchFamily="2" charset="2"/>
                        <a:defRPr sz="2100" b="1">
                          <a:solidFill>
                            <a:schemeClr val="tx1"/>
                          </a:solidFill>
                          <a:latin typeface="Verdana" panose="020B0604030504040204" pitchFamily="34" charset="0"/>
                          <a:ea typeface="宋体" panose="02010600030101010101" pitchFamily="2" charset="-122"/>
                        </a:defRPr>
                      </a:lvl3pPr>
                      <a:lvl4pPr marL="1600200" indent="-294005" algn="l" eaLnBrk="0" hangingPunct="0">
                        <a:spcBef>
                          <a:spcPct val="20000"/>
                        </a:spcBef>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4pPr>
                      <a:lvl5pPr marL="2057400" indent="-361950" algn="l" eaLnBrk="0" hangingPunct="0">
                        <a:spcBef>
                          <a:spcPct val="25000"/>
                        </a:spcBef>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5pPr>
                      <a:lvl6pPr marL="2514600" indent="-361950" eaLnBrk="0" fontAlgn="base" hangingPunct="0">
                        <a:spcBef>
                          <a:spcPct val="25000"/>
                        </a:spcBef>
                        <a:spcAft>
                          <a:spcPct val="0"/>
                        </a:spcAft>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6pPr>
                      <a:lvl7pPr marL="2971800" indent="-361950" eaLnBrk="0" fontAlgn="base" hangingPunct="0">
                        <a:spcBef>
                          <a:spcPct val="25000"/>
                        </a:spcBef>
                        <a:spcAft>
                          <a:spcPct val="0"/>
                        </a:spcAft>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7pPr>
                      <a:lvl8pPr marL="3429000" indent="-361950" eaLnBrk="0" fontAlgn="base" hangingPunct="0">
                        <a:spcBef>
                          <a:spcPct val="25000"/>
                        </a:spcBef>
                        <a:spcAft>
                          <a:spcPct val="0"/>
                        </a:spcAft>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8pPr>
                      <a:lvl9pPr marL="3886200" indent="-361950" eaLnBrk="0" fontAlgn="base" hangingPunct="0">
                        <a:spcBef>
                          <a:spcPct val="25000"/>
                        </a:spcBef>
                        <a:spcAft>
                          <a:spcPct val="0"/>
                        </a:spcAft>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9pPr>
                    </a:lstStyle>
                    <a:p>
                      <a:pPr marL="469900" marR="0" lvl="0" indent="-469900" algn="ctr" defTabSz="914400" rtl="0" eaLnBrk="0" fontAlgn="base" latinLnBrk="0" hangingPunct="0">
                        <a:lnSpc>
                          <a:spcPct val="100000"/>
                        </a:lnSpc>
                        <a:spcBef>
                          <a:spcPct val="0"/>
                        </a:spcBef>
                        <a:spcAft>
                          <a:spcPct val="0"/>
                        </a:spcAft>
                        <a:buClrTx/>
                        <a:buSzTx/>
                        <a:buFontTx/>
                        <a:buNone/>
                      </a:pPr>
                      <a:r>
                        <a:rPr kumimoji="0" lang="zh-CN" altLang="zh-CN" sz="1800" b="0" i="0" u="none" strike="noStrike" cap="none" normalizeH="0" baseline="0">
                          <a:ln>
                            <a:noFill/>
                          </a:ln>
                          <a:solidFill>
                            <a:srgbClr val="009900"/>
                          </a:solidFill>
                          <a:effectLst/>
                          <a:latin typeface="Times New Roman" panose="02020603050405020304" pitchFamily="18" charset="0"/>
                          <a:ea typeface="宋体" panose="02010600030101010101" pitchFamily="2" charset="-122"/>
                          <a:cs typeface="Times New Roman" panose="02020603050405020304" pitchFamily="18" charset="0"/>
                        </a:rPr>
                        <a:t>漏洞发布时间</a:t>
                      </a:r>
                      <a:endParaRPr kumimoji="0" lang="zh-CN" altLang="zh-CN" sz="2600" b="1" i="0" u="none" strike="noStrike" cap="none" normalizeH="0" baseline="0">
                        <a:ln>
                          <a:noFill/>
                        </a:ln>
                        <a:solidFill>
                          <a:srgbClr val="009900"/>
                        </a:solidFill>
                        <a:effectLst/>
                        <a:latin typeface="Verdana" panose="020B0604030504040204" pitchFamily="34" charset="0"/>
                        <a:ea typeface="宋体" panose="02010600030101010101" pitchFamily="2" charset="-122"/>
                      </a:endParaRPr>
                    </a:p>
                  </a:txBody>
                  <a:tcPr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469900" indent="-469900" algn="l" eaLnBrk="0" hangingPunct="0">
                        <a:spcBef>
                          <a:spcPct val="20000"/>
                        </a:spcBef>
                        <a:buClr>
                          <a:schemeClr val="accent2"/>
                        </a:buClr>
                        <a:buFont typeface="Wingdings" panose="05000000000000000000" pitchFamily="2" charset="2"/>
                        <a:defRPr sz="2600" b="1">
                          <a:solidFill>
                            <a:schemeClr val="tx1"/>
                          </a:solidFill>
                          <a:latin typeface="Verdana" panose="020B0604030504040204" pitchFamily="34" charset="0"/>
                          <a:ea typeface="宋体" panose="02010600030101010101" pitchFamily="2" charset="-122"/>
                        </a:defRPr>
                      </a:lvl1pPr>
                      <a:lvl2pPr marL="742950" indent="-271780" algn="l" eaLnBrk="0" hangingPunct="0">
                        <a:spcBef>
                          <a:spcPct val="20000"/>
                        </a:spcBef>
                        <a:buClr>
                          <a:schemeClr val="accent2"/>
                        </a:buClr>
                        <a:buFont typeface="Wingdings" panose="05000000000000000000" pitchFamily="2" charset="2"/>
                        <a:defRPr sz="2200" b="1">
                          <a:solidFill>
                            <a:schemeClr val="tx1"/>
                          </a:solidFill>
                          <a:latin typeface="Verdana" panose="020B0604030504040204" pitchFamily="34" charset="0"/>
                          <a:ea typeface="宋体" panose="02010600030101010101" pitchFamily="2" charset="-122"/>
                        </a:defRPr>
                      </a:lvl2pPr>
                      <a:lvl3pPr marL="1143000" indent="-233680" algn="l" eaLnBrk="0" hangingPunct="0">
                        <a:spcBef>
                          <a:spcPct val="20000"/>
                        </a:spcBef>
                        <a:buClr>
                          <a:schemeClr val="accent2"/>
                        </a:buClr>
                        <a:buFont typeface="Wingdings" panose="05000000000000000000" pitchFamily="2" charset="2"/>
                        <a:defRPr sz="2100" b="1">
                          <a:solidFill>
                            <a:schemeClr val="tx1"/>
                          </a:solidFill>
                          <a:latin typeface="Verdana" panose="020B0604030504040204" pitchFamily="34" charset="0"/>
                          <a:ea typeface="宋体" panose="02010600030101010101" pitchFamily="2" charset="-122"/>
                        </a:defRPr>
                      </a:lvl3pPr>
                      <a:lvl4pPr marL="1600200" indent="-294005" algn="l" eaLnBrk="0" hangingPunct="0">
                        <a:spcBef>
                          <a:spcPct val="20000"/>
                        </a:spcBef>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4pPr>
                      <a:lvl5pPr marL="2057400" indent="-361950" algn="l" eaLnBrk="0" hangingPunct="0">
                        <a:spcBef>
                          <a:spcPct val="25000"/>
                        </a:spcBef>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5pPr>
                      <a:lvl6pPr marL="2514600" indent="-361950" eaLnBrk="0" fontAlgn="base" hangingPunct="0">
                        <a:spcBef>
                          <a:spcPct val="25000"/>
                        </a:spcBef>
                        <a:spcAft>
                          <a:spcPct val="0"/>
                        </a:spcAft>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6pPr>
                      <a:lvl7pPr marL="2971800" indent="-361950" eaLnBrk="0" fontAlgn="base" hangingPunct="0">
                        <a:spcBef>
                          <a:spcPct val="25000"/>
                        </a:spcBef>
                        <a:spcAft>
                          <a:spcPct val="0"/>
                        </a:spcAft>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7pPr>
                      <a:lvl8pPr marL="3429000" indent="-361950" eaLnBrk="0" fontAlgn="base" hangingPunct="0">
                        <a:spcBef>
                          <a:spcPct val="25000"/>
                        </a:spcBef>
                        <a:spcAft>
                          <a:spcPct val="0"/>
                        </a:spcAft>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8pPr>
                      <a:lvl9pPr marL="3886200" indent="-361950" eaLnBrk="0" fontAlgn="base" hangingPunct="0">
                        <a:spcBef>
                          <a:spcPct val="25000"/>
                        </a:spcBef>
                        <a:spcAft>
                          <a:spcPct val="0"/>
                        </a:spcAft>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9pPr>
                    </a:lstStyle>
                    <a:p>
                      <a:pPr marL="469900" marR="0" lvl="0" indent="-469900" algn="ctr" defTabSz="914400" rtl="0" eaLnBrk="0" fontAlgn="base" latinLnBrk="0" hangingPunct="0">
                        <a:lnSpc>
                          <a:spcPct val="100000"/>
                        </a:lnSpc>
                        <a:spcBef>
                          <a:spcPct val="0"/>
                        </a:spcBef>
                        <a:spcAft>
                          <a:spcPct val="0"/>
                        </a:spcAft>
                        <a:buClrTx/>
                        <a:buSzTx/>
                        <a:buFontTx/>
                        <a:buNone/>
                      </a:pPr>
                      <a:r>
                        <a:rPr kumimoji="0" lang="zh-CN" altLang="zh-CN" sz="1800" b="0" i="0" u="none" strike="noStrike" cap="none" normalizeH="0" baseline="0">
                          <a:ln>
                            <a:noFill/>
                          </a:ln>
                          <a:solidFill>
                            <a:srgbClr val="009900"/>
                          </a:solidFill>
                          <a:effectLst/>
                          <a:latin typeface="Times New Roman" panose="02020603050405020304" pitchFamily="18" charset="0"/>
                          <a:ea typeface="宋体" panose="02010600030101010101" pitchFamily="2" charset="-122"/>
                          <a:cs typeface="Times New Roman" panose="02020603050405020304" pitchFamily="18" charset="0"/>
                        </a:rPr>
                        <a:t>爆发时间</a:t>
                      </a:r>
                      <a:endParaRPr kumimoji="0" lang="zh-CN" altLang="zh-CN" sz="2600" b="1" i="0" u="none" strike="noStrike" cap="none" normalizeH="0" baseline="0">
                        <a:ln>
                          <a:noFill/>
                        </a:ln>
                        <a:solidFill>
                          <a:srgbClr val="009900"/>
                        </a:solidFill>
                        <a:effectLst/>
                        <a:latin typeface="Verdana" panose="020B0604030504040204" pitchFamily="34" charset="0"/>
                        <a:ea typeface="宋体" panose="02010600030101010101" pitchFamily="2" charset="-122"/>
                      </a:endParaRPr>
                    </a:p>
                  </a:txBody>
                  <a:tcPr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469900" indent="-469900" algn="l" eaLnBrk="0" hangingPunct="0">
                        <a:spcBef>
                          <a:spcPct val="20000"/>
                        </a:spcBef>
                        <a:buClr>
                          <a:schemeClr val="accent2"/>
                        </a:buClr>
                        <a:buFont typeface="Wingdings" panose="05000000000000000000" pitchFamily="2" charset="2"/>
                        <a:defRPr sz="2600" b="1">
                          <a:solidFill>
                            <a:schemeClr val="tx1"/>
                          </a:solidFill>
                          <a:latin typeface="Verdana" panose="020B0604030504040204" pitchFamily="34" charset="0"/>
                          <a:ea typeface="宋体" panose="02010600030101010101" pitchFamily="2" charset="-122"/>
                        </a:defRPr>
                      </a:lvl1pPr>
                      <a:lvl2pPr marL="742950" indent="-271780" algn="l" eaLnBrk="0" hangingPunct="0">
                        <a:spcBef>
                          <a:spcPct val="20000"/>
                        </a:spcBef>
                        <a:buClr>
                          <a:schemeClr val="accent2"/>
                        </a:buClr>
                        <a:buFont typeface="Wingdings" panose="05000000000000000000" pitchFamily="2" charset="2"/>
                        <a:defRPr sz="2200" b="1">
                          <a:solidFill>
                            <a:schemeClr val="tx1"/>
                          </a:solidFill>
                          <a:latin typeface="Verdana" panose="020B0604030504040204" pitchFamily="34" charset="0"/>
                          <a:ea typeface="宋体" panose="02010600030101010101" pitchFamily="2" charset="-122"/>
                        </a:defRPr>
                      </a:lvl2pPr>
                      <a:lvl3pPr marL="1143000" indent="-233680" algn="l" eaLnBrk="0" hangingPunct="0">
                        <a:spcBef>
                          <a:spcPct val="20000"/>
                        </a:spcBef>
                        <a:buClr>
                          <a:schemeClr val="accent2"/>
                        </a:buClr>
                        <a:buFont typeface="Wingdings" panose="05000000000000000000" pitchFamily="2" charset="2"/>
                        <a:defRPr sz="2100" b="1">
                          <a:solidFill>
                            <a:schemeClr val="tx1"/>
                          </a:solidFill>
                          <a:latin typeface="Verdana" panose="020B0604030504040204" pitchFamily="34" charset="0"/>
                          <a:ea typeface="宋体" panose="02010600030101010101" pitchFamily="2" charset="-122"/>
                        </a:defRPr>
                      </a:lvl3pPr>
                      <a:lvl4pPr marL="1600200" indent="-294005" algn="l" eaLnBrk="0" hangingPunct="0">
                        <a:spcBef>
                          <a:spcPct val="20000"/>
                        </a:spcBef>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4pPr>
                      <a:lvl5pPr marL="2057400" indent="-361950" algn="l" eaLnBrk="0" hangingPunct="0">
                        <a:spcBef>
                          <a:spcPct val="25000"/>
                        </a:spcBef>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5pPr>
                      <a:lvl6pPr marL="2514600" indent="-361950" eaLnBrk="0" fontAlgn="base" hangingPunct="0">
                        <a:spcBef>
                          <a:spcPct val="25000"/>
                        </a:spcBef>
                        <a:spcAft>
                          <a:spcPct val="0"/>
                        </a:spcAft>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6pPr>
                      <a:lvl7pPr marL="2971800" indent="-361950" eaLnBrk="0" fontAlgn="base" hangingPunct="0">
                        <a:spcBef>
                          <a:spcPct val="25000"/>
                        </a:spcBef>
                        <a:spcAft>
                          <a:spcPct val="0"/>
                        </a:spcAft>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7pPr>
                      <a:lvl8pPr marL="3429000" indent="-361950" eaLnBrk="0" fontAlgn="base" hangingPunct="0">
                        <a:spcBef>
                          <a:spcPct val="25000"/>
                        </a:spcBef>
                        <a:spcAft>
                          <a:spcPct val="0"/>
                        </a:spcAft>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8pPr>
                      <a:lvl9pPr marL="3886200" indent="-361950" eaLnBrk="0" fontAlgn="base" hangingPunct="0">
                        <a:spcBef>
                          <a:spcPct val="25000"/>
                        </a:spcBef>
                        <a:spcAft>
                          <a:spcPct val="0"/>
                        </a:spcAft>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9pPr>
                    </a:lstStyle>
                    <a:p>
                      <a:pPr marL="469900" marR="0" lvl="0" indent="-469900" algn="ctr" defTabSz="914400" rtl="0" eaLnBrk="0" fontAlgn="base" latinLnBrk="0" hangingPunct="0">
                        <a:lnSpc>
                          <a:spcPct val="100000"/>
                        </a:lnSpc>
                        <a:spcBef>
                          <a:spcPct val="0"/>
                        </a:spcBef>
                        <a:spcAft>
                          <a:spcPct val="0"/>
                        </a:spcAft>
                        <a:buClrTx/>
                        <a:buSzTx/>
                        <a:buFontTx/>
                        <a:buNone/>
                      </a:pPr>
                      <a:r>
                        <a:rPr kumimoji="0" lang="zh-CN" altLang="zh-CN" sz="1800" b="0" i="0" u="none" strike="noStrike" cap="none" normalizeH="0" baseline="0">
                          <a:ln>
                            <a:noFill/>
                          </a:ln>
                          <a:solidFill>
                            <a:srgbClr val="009900"/>
                          </a:solidFill>
                          <a:effectLst/>
                          <a:latin typeface="Times New Roman" panose="02020603050405020304" pitchFamily="18" charset="0"/>
                          <a:ea typeface="宋体" panose="02010600030101010101" pitchFamily="2" charset="-122"/>
                          <a:cs typeface="Times New Roman" panose="02020603050405020304" pitchFamily="18" charset="0"/>
                        </a:rPr>
                        <a:t>时间间隔</a:t>
                      </a:r>
                      <a:endParaRPr kumimoji="0" lang="zh-CN" altLang="zh-CN" sz="2600" b="1" i="0" u="none" strike="noStrike" cap="none" normalizeH="0" baseline="0">
                        <a:ln>
                          <a:noFill/>
                        </a:ln>
                        <a:solidFill>
                          <a:srgbClr val="009900"/>
                        </a:solidFill>
                        <a:effectLst/>
                        <a:latin typeface="Verdana" panose="020B0604030504040204" pitchFamily="34" charset="0"/>
                        <a:ea typeface="宋体" panose="02010600030101010101" pitchFamily="2" charset="-122"/>
                      </a:endParaRPr>
                    </a:p>
                  </a:txBody>
                  <a:tcPr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8210">
                <a:tc>
                  <a:txBody>
                    <a:bodyPr/>
                    <a:lstStyle>
                      <a:lvl1pPr marL="469900" indent="-469900" algn="l" eaLnBrk="0" hangingPunct="0">
                        <a:spcBef>
                          <a:spcPct val="20000"/>
                        </a:spcBef>
                        <a:buClr>
                          <a:schemeClr val="accent2"/>
                        </a:buClr>
                        <a:buFont typeface="Wingdings" panose="05000000000000000000" pitchFamily="2" charset="2"/>
                        <a:defRPr sz="2600" b="1">
                          <a:solidFill>
                            <a:schemeClr val="tx1"/>
                          </a:solidFill>
                          <a:latin typeface="Verdana" panose="020B0604030504040204" pitchFamily="34" charset="0"/>
                          <a:ea typeface="宋体" panose="02010600030101010101" pitchFamily="2" charset="-122"/>
                        </a:defRPr>
                      </a:lvl1pPr>
                      <a:lvl2pPr marL="742950" indent="-271780" algn="l" eaLnBrk="0" hangingPunct="0">
                        <a:spcBef>
                          <a:spcPct val="20000"/>
                        </a:spcBef>
                        <a:buClr>
                          <a:schemeClr val="accent2"/>
                        </a:buClr>
                        <a:buFont typeface="Wingdings" panose="05000000000000000000" pitchFamily="2" charset="2"/>
                        <a:defRPr sz="2200" b="1">
                          <a:solidFill>
                            <a:schemeClr val="tx1"/>
                          </a:solidFill>
                          <a:latin typeface="Verdana" panose="020B0604030504040204" pitchFamily="34" charset="0"/>
                          <a:ea typeface="宋体" panose="02010600030101010101" pitchFamily="2" charset="-122"/>
                        </a:defRPr>
                      </a:lvl2pPr>
                      <a:lvl3pPr marL="1143000" indent="-233680" algn="l" eaLnBrk="0" hangingPunct="0">
                        <a:spcBef>
                          <a:spcPct val="20000"/>
                        </a:spcBef>
                        <a:buClr>
                          <a:schemeClr val="accent2"/>
                        </a:buClr>
                        <a:buFont typeface="Wingdings" panose="05000000000000000000" pitchFamily="2" charset="2"/>
                        <a:defRPr sz="2100" b="1">
                          <a:solidFill>
                            <a:schemeClr val="tx1"/>
                          </a:solidFill>
                          <a:latin typeface="Verdana" panose="020B0604030504040204" pitchFamily="34" charset="0"/>
                          <a:ea typeface="宋体" panose="02010600030101010101" pitchFamily="2" charset="-122"/>
                        </a:defRPr>
                      </a:lvl3pPr>
                      <a:lvl4pPr marL="1600200" indent="-294005" algn="l" eaLnBrk="0" hangingPunct="0">
                        <a:spcBef>
                          <a:spcPct val="20000"/>
                        </a:spcBef>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4pPr>
                      <a:lvl5pPr marL="2057400" indent="-361950" algn="l" eaLnBrk="0" hangingPunct="0">
                        <a:spcBef>
                          <a:spcPct val="25000"/>
                        </a:spcBef>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5pPr>
                      <a:lvl6pPr marL="2514600" indent="-361950" eaLnBrk="0" fontAlgn="base" hangingPunct="0">
                        <a:spcBef>
                          <a:spcPct val="25000"/>
                        </a:spcBef>
                        <a:spcAft>
                          <a:spcPct val="0"/>
                        </a:spcAft>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6pPr>
                      <a:lvl7pPr marL="2971800" indent="-361950" eaLnBrk="0" fontAlgn="base" hangingPunct="0">
                        <a:spcBef>
                          <a:spcPct val="25000"/>
                        </a:spcBef>
                        <a:spcAft>
                          <a:spcPct val="0"/>
                        </a:spcAft>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7pPr>
                      <a:lvl8pPr marL="3429000" indent="-361950" eaLnBrk="0" fontAlgn="base" hangingPunct="0">
                        <a:spcBef>
                          <a:spcPct val="25000"/>
                        </a:spcBef>
                        <a:spcAft>
                          <a:spcPct val="0"/>
                        </a:spcAft>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8pPr>
                      <a:lvl9pPr marL="3886200" indent="-361950" eaLnBrk="0" fontAlgn="base" hangingPunct="0">
                        <a:spcBef>
                          <a:spcPct val="25000"/>
                        </a:spcBef>
                        <a:spcAft>
                          <a:spcPct val="0"/>
                        </a:spcAft>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9pPr>
                    </a:lstStyle>
                    <a:p>
                      <a:pPr marL="469900" marR="0" lvl="0" indent="-469900" algn="ctr" defTabSz="914400" rtl="0" eaLnBrk="0" fontAlgn="base" latinLnBrk="0" hangingPunct="0">
                        <a:lnSpc>
                          <a:spcPct val="100000"/>
                        </a:lnSpc>
                        <a:spcBef>
                          <a:spcPct val="0"/>
                        </a:spcBef>
                        <a:spcAft>
                          <a:spcPct val="0"/>
                        </a:spcAft>
                        <a:buClrTx/>
                        <a:buSzTx/>
                        <a:buFontTx/>
                        <a:buNone/>
                      </a:pPr>
                      <a:r>
                        <a:rPr kumimoji="0" lang="en-US" altLang="zh-CN" sz="1800" b="0" i="0" u="none" strike="noStrike" cap="none" normalizeH="0" baseline="0">
                          <a:ln>
                            <a:noFill/>
                          </a:ln>
                          <a:solidFill>
                            <a:schemeClr val="accent2"/>
                          </a:solidFill>
                          <a:effectLst/>
                          <a:latin typeface="Times New Roman" panose="02020603050405020304" pitchFamily="18" charset="0"/>
                          <a:ea typeface="宋体" panose="02010600030101010101" pitchFamily="2" charset="-122"/>
                          <a:cs typeface="Times New Roman" panose="02020603050405020304" pitchFamily="18" charset="0"/>
                        </a:rPr>
                        <a:t>Ramen</a:t>
                      </a:r>
                      <a:endParaRPr kumimoji="0" lang="en-US" altLang="zh-CN" sz="2600" b="1" i="0" u="none" strike="noStrike" cap="none" normalizeH="0" baseline="0">
                        <a:ln>
                          <a:noFill/>
                        </a:ln>
                        <a:solidFill>
                          <a:schemeClr val="accent2"/>
                        </a:solidFill>
                        <a:effectLst/>
                        <a:latin typeface="Verdana" panose="020B0604030504040204" pitchFamily="34" charset="0"/>
                        <a:ea typeface="宋体" panose="02010600030101010101" pitchFamily="2" charset="-122"/>
                      </a:endParaRPr>
                    </a:p>
                  </a:txBody>
                  <a:tcPr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469900" indent="-469900" algn="l" eaLnBrk="0" hangingPunct="0">
                        <a:spcBef>
                          <a:spcPct val="20000"/>
                        </a:spcBef>
                        <a:buClr>
                          <a:schemeClr val="accent2"/>
                        </a:buClr>
                        <a:buFont typeface="Wingdings" panose="05000000000000000000" pitchFamily="2" charset="2"/>
                        <a:defRPr sz="2600" b="1">
                          <a:solidFill>
                            <a:schemeClr val="tx1"/>
                          </a:solidFill>
                          <a:latin typeface="Verdana" panose="020B0604030504040204" pitchFamily="34" charset="0"/>
                          <a:ea typeface="宋体" panose="02010600030101010101" pitchFamily="2" charset="-122"/>
                        </a:defRPr>
                      </a:lvl1pPr>
                      <a:lvl2pPr marL="742950" indent="-271780" algn="l" eaLnBrk="0" hangingPunct="0">
                        <a:spcBef>
                          <a:spcPct val="20000"/>
                        </a:spcBef>
                        <a:buClr>
                          <a:schemeClr val="accent2"/>
                        </a:buClr>
                        <a:buFont typeface="Wingdings" panose="05000000000000000000" pitchFamily="2" charset="2"/>
                        <a:defRPr sz="2200" b="1">
                          <a:solidFill>
                            <a:schemeClr val="tx1"/>
                          </a:solidFill>
                          <a:latin typeface="Verdana" panose="020B0604030504040204" pitchFamily="34" charset="0"/>
                          <a:ea typeface="宋体" panose="02010600030101010101" pitchFamily="2" charset="-122"/>
                        </a:defRPr>
                      </a:lvl2pPr>
                      <a:lvl3pPr marL="1143000" indent="-233680" algn="l" eaLnBrk="0" hangingPunct="0">
                        <a:spcBef>
                          <a:spcPct val="20000"/>
                        </a:spcBef>
                        <a:buClr>
                          <a:schemeClr val="accent2"/>
                        </a:buClr>
                        <a:buFont typeface="Wingdings" panose="05000000000000000000" pitchFamily="2" charset="2"/>
                        <a:defRPr sz="2100" b="1">
                          <a:solidFill>
                            <a:schemeClr val="tx1"/>
                          </a:solidFill>
                          <a:latin typeface="Verdana" panose="020B0604030504040204" pitchFamily="34" charset="0"/>
                          <a:ea typeface="宋体" panose="02010600030101010101" pitchFamily="2" charset="-122"/>
                        </a:defRPr>
                      </a:lvl3pPr>
                      <a:lvl4pPr marL="1600200" indent="-294005" algn="l" eaLnBrk="0" hangingPunct="0">
                        <a:spcBef>
                          <a:spcPct val="20000"/>
                        </a:spcBef>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4pPr>
                      <a:lvl5pPr marL="2057400" indent="-361950" algn="l" eaLnBrk="0" hangingPunct="0">
                        <a:spcBef>
                          <a:spcPct val="25000"/>
                        </a:spcBef>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5pPr>
                      <a:lvl6pPr marL="2514600" indent="-361950" eaLnBrk="0" fontAlgn="base" hangingPunct="0">
                        <a:spcBef>
                          <a:spcPct val="25000"/>
                        </a:spcBef>
                        <a:spcAft>
                          <a:spcPct val="0"/>
                        </a:spcAft>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6pPr>
                      <a:lvl7pPr marL="2971800" indent="-361950" eaLnBrk="0" fontAlgn="base" hangingPunct="0">
                        <a:spcBef>
                          <a:spcPct val="25000"/>
                        </a:spcBef>
                        <a:spcAft>
                          <a:spcPct val="0"/>
                        </a:spcAft>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7pPr>
                      <a:lvl8pPr marL="3429000" indent="-361950" eaLnBrk="0" fontAlgn="base" hangingPunct="0">
                        <a:spcBef>
                          <a:spcPct val="25000"/>
                        </a:spcBef>
                        <a:spcAft>
                          <a:spcPct val="0"/>
                        </a:spcAft>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8pPr>
                      <a:lvl9pPr marL="3886200" indent="-361950" eaLnBrk="0" fontAlgn="base" hangingPunct="0">
                        <a:spcBef>
                          <a:spcPct val="25000"/>
                        </a:spcBef>
                        <a:spcAft>
                          <a:spcPct val="0"/>
                        </a:spcAft>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9pPr>
                    </a:lstStyle>
                    <a:p>
                      <a:pPr marL="469900" marR="0" lvl="0" indent="-469900" algn="ctr" defTabSz="914400" rtl="0" eaLnBrk="0" fontAlgn="base" latinLnBrk="0" hangingPunct="0">
                        <a:lnSpc>
                          <a:spcPct val="100000"/>
                        </a:lnSpc>
                        <a:spcBef>
                          <a:spcPct val="0"/>
                        </a:spcBef>
                        <a:spcAft>
                          <a:spcPct val="0"/>
                        </a:spcAft>
                        <a:buClrTx/>
                        <a:buSzTx/>
                        <a:buFontTx/>
                        <a:buNone/>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06/23/2000</a:t>
                      </a:r>
                      <a:endParaRPr kumimoji="0" lang="en-US" altLang="zh-CN" sz="2600" b="1"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469900" indent="-469900" algn="l" eaLnBrk="0" hangingPunct="0">
                        <a:spcBef>
                          <a:spcPct val="20000"/>
                        </a:spcBef>
                        <a:buClr>
                          <a:schemeClr val="accent2"/>
                        </a:buClr>
                        <a:buFont typeface="Wingdings" panose="05000000000000000000" pitchFamily="2" charset="2"/>
                        <a:defRPr sz="2600" b="1">
                          <a:solidFill>
                            <a:schemeClr val="tx1"/>
                          </a:solidFill>
                          <a:latin typeface="Verdana" panose="020B0604030504040204" pitchFamily="34" charset="0"/>
                          <a:ea typeface="宋体" panose="02010600030101010101" pitchFamily="2" charset="-122"/>
                        </a:defRPr>
                      </a:lvl1pPr>
                      <a:lvl2pPr marL="742950" indent="-271780" algn="l" eaLnBrk="0" hangingPunct="0">
                        <a:spcBef>
                          <a:spcPct val="20000"/>
                        </a:spcBef>
                        <a:buClr>
                          <a:schemeClr val="accent2"/>
                        </a:buClr>
                        <a:buFont typeface="Wingdings" panose="05000000000000000000" pitchFamily="2" charset="2"/>
                        <a:defRPr sz="2200" b="1">
                          <a:solidFill>
                            <a:schemeClr val="tx1"/>
                          </a:solidFill>
                          <a:latin typeface="Verdana" panose="020B0604030504040204" pitchFamily="34" charset="0"/>
                          <a:ea typeface="宋体" panose="02010600030101010101" pitchFamily="2" charset="-122"/>
                        </a:defRPr>
                      </a:lvl2pPr>
                      <a:lvl3pPr marL="1143000" indent="-233680" algn="l" eaLnBrk="0" hangingPunct="0">
                        <a:spcBef>
                          <a:spcPct val="20000"/>
                        </a:spcBef>
                        <a:buClr>
                          <a:schemeClr val="accent2"/>
                        </a:buClr>
                        <a:buFont typeface="Wingdings" panose="05000000000000000000" pitchFamily="2" charset="2"/>
                        <a:defRPr sz="2100" b="1">
                          <a:solidFill>
                            <a:schemeClr val="tx1"/>
                          </a:solidFill>
                          <a:latin typeface="Verdana" panose="020B0604030504040204" pitchFamily="34" charset="0"/>
                          <a:ea typeface="宋体" panose="02010600030101010101" pitchFamily="2" charset="-122"/>
                        </a:defRPr>
                      </a:lvl3pPr>
                      <a:lvl4pPr marL="1600200" indent="-294005" algn="l" eaLnBrk="0" hangingPunct="0">
                        <a:spcBef>
                          <a:spcPct val="20000"/>
                        </a:spcBef>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4pPr>
                      <a:lvl5pPr marL="2057400" indent="-361950" algn="l" eaLnBrk="0" hangingPunct="0">
                        <a:spcBef>
                          <a:spcPct val="25000"/>
                        </a:spcBef>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5pPr>
                      <a:lvl6pPr marL="2514600" indent="-361950" eaLnBrk="0" fontAlgn="base" hangingPunct="0">
                        <a:spcBef>
                          <a:spcPct val="25000"/>
                        </a:spcBef>
                        <a:spcAft>
                          <a:spcPct val="0"/>
                        </a:spcAft>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6pPr>
                      <a:lvl7pPr marL="2971800" indent="-361950" eaLnBrk="0" fontAlgn="base" hangingPunct="0">
                        <a:spcBef>
                          <a:spcPct val="25000"/>
                        </a:spcBef>
                        <a:spcAft>
                          <a:spcPct val="0"/>
                        </a:spcAft>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7pPr>
                      <a:lvl8pPr marL="3429000" indent="-361950" eaLnBrk="0" fontAlgn="base" hangingPunct="0">
                        <a:spcBef>
                          <a:spcPct val="25000"/>
                        </a:spcBef>
                        <a:spcAft>
                          <a:spcPct val="0"/>
                        </a:spcAft>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8pPr>
                      <a:lvl9pPr marL="3886200" indent="-361950" eaLnBrk="0" fontAlgn="base" hangingPunct="0">
                        <a:spcBef>
                          <a:spcPct val="25000"/>
                        </a:spcBef>
                        <a:spcAft>
                          <a:spcPct val="0"/>
                        </a:spcAft>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9pPr>
                    </a:lstStyle>
                    <a:p>
                      <a:pPr marL="469900" marR="0" lvl="0" indent="-469900" algn="ctr" defTabSz="914400" rtl="0" eaLnBrk="0" fontAlgn="base" latinLnBrk="0" hangingPunct="0">
                        <a:lnSpc>
                          <a:spcPct val="100000"/>
                        </a:lnSpc>
                        <a:spcBef>
                          <a:spcPct val="0"/>
                        </a:spcBef>
                        <a:spcAft>
                          <a:spcPct val="0"/>
                        </a:spcAft>
                        <a:buClrTx/>
                        <a:buSzTx/>
                        <a:buFontTx/>
                        <a:buNone/>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01/18/2001</a:t>
                      </a:r>
                      <a:endParaRPr kumimoji="0" lang="en-US" altLang="zh-CN" sz="2600" b="1"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469900" indent="-469900" algn="l" eaLnBrk="0" hangingPunct="0">
                        <a:spcBef>
                          <a:spcPct val="20000"/>
                        </a:spcBef>
                        <a:buClr>
                          <a:schemeClr val="accent2"/>
                        </a:buClr>
                        <a:buFont typeface="Wingdings" panose="05000000000000000000" pitchFamily="2" charset="2"/>
                        <a:defRPr sz="2600" b="1">
                          <a:solidFill>
                            <a:schemeClr val="tx1"/>
                          </a:solidFill>
                          <a:latin typeface="Verdana" panose="020B0604030504040204" pitchFamily="34" charset="0"/>
                          <a:ea typeface="宋体" panose="02010600030101010101" pitchFamily="2" charset="-122"/>
                        </a:defRPr>
                      </a:lvl1pPr>
                      <a:lvl2pPr marL="742950" indent="-271780" algn="l" eaLnBrk="0" hangingPunct="0">
                        <a:spcBef>
                          <a:spcPct val="20000"/>
                        </a:spcBef>
                        <a:buClr>
                          <a:schemeClr val="accent2"/>
                        </a:buClr>
                        <a:buFont typeface="Wingdings" panose="05000000000000000000" pitchFamily="2" charset="2"/>
                        <a:defRPr sz="2200" b="1">
                          <a:solidFill>
                            <a:schemeClr val="tx1"/>
                          </a:solidFill>
                          <a:latin typeface="Verdana" panose="020B0604030504040204" pitchFamily="34" charset="0"/>
                          <a:ea typeface="宋体" panose="02010600030101010101" pitchFamily="2" charset="-122"/>
                        </a:defRPr>
                      </a:lvl2pPr>
                      <a:lvl3pPr marL="1143000" indent="-233680" algn="l" eaLnBrk="0" hangingPunct="0">
                        <a:spcBef>
                          <a:spcPct val="20000"/>
                        </a:spcBef>
                        <a:buClr>
                          <a:schemeClr val="accent2"/>
                        </a:buClr>
                        <a:buFont typeface="Wingdings" panose="05000000000000000000" pitchFamily="2" charset="2"/>
                        <a:defRPr sz="2100" b="1">
                          <a:solidFill>
                            <a:schemeClr val="tx1"/>
                          </a:solidFill>
                          <a:latin typeface="Verdana" panose="020B0604030504040204" pitchFamily="34" charset="0"/>
                          <a:ea typeface="宋体" panose="02010600030101010101" pitchFamily="2" charset="-122"/>
                        </a:defRPr>
                      </a:lvl3pPr>
                      <a:lvl4pPr marL="1600200" indent="-294005" algn="l" eaLnBrk="0" hangingPunct="0">
                        <a:spcBef>
                          <a:spcPct val="20000"/>
                        </a:spcBef>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4pPr>
                      <a:lvl5pPr marL="2057400" indent="-361950" algn="l" eaLnBrk="0" hangingPunct="0">
                        <a:spcBef>
                          <a:spcPct val="25000"/>
                        </a:spcBef>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5pPr>
                      <a:lvl6pPr marL="2514600" indent="-361950" eaLnBrk="0" fontAlgn="base" hangingPunct="0">
                        <a:spcBef>
                          <a:spcPct val="25000"/>
                        </a:spcBef>
                        <a:spcAft>
                          <a:spcPct val="0"/>
                        </a:spcAft>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6pPr>
                      <a:lvl7pPr marL="2971800" indent="-361950" eaLnBrk="0" fontAlgn="base" hangingPunct="0">
                        <a:spcBef>
                          <a:spcPct val="25000"/>
                        </a:spcBef>
                        <a:spcAft>
                          <a:spcPct val="0"/>
                        </a:spcAft>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7pPr>
                      <a:lvl8pPr marL="3429000" indent="-361950" eaLnBrk="0" fontAlgn="base" hangingPunct="0">
                        <a:spcBef>
                          <a:spcPct val="25000"/>
                        </a:spcBef>
                        <a:spcAft>
                          <a:spcPct val="0"/>
                        </a:spcAft>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8pPr>
                      <a:lvl9pPr marL="3886200" indent="-361950" eaLnBrk="0" fontAlgn="base" hangingPunct="0">
                        <a:spcBef>
                          <a:spcPct val="25000"/>
                        </a:spcBef>
                        <a:spcAft>
                          <a:spcPct val="0"/>
                        </a:spcAft>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9pPr>
                    </a:lstStyle>
                    <a:p>
                      <a:pPr marL="469900" marR="0" lvl="0" indent="-469900" algn="ctr" defTabSz="914400" rtl="0" eaLnBrk="0" fontAlgn="base" latinLnBrk="0" hangingPunct="0">
                        <a:lnSpc>
                          <a:spcPct val="100000"/>
                        </a:lnSpc>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185</a:t>
                      </a:r>
                      <a:r>
                        <a:rPr kumimoji="0"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天</a:t>
                      </a:r>
                      <a:endParaRPr kumimoji="0" lang="zh-CN" altLang="en-US" sz="2600" b="1"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744">
                <a:tc>
                  <a:txBody>
                    <a:bodyPr/>
                    <a:lstStyle>
                      <a:lvl1pPr marL="469900" indent="-469900" algn="l" eaLnBrk="0" hangingPunct="0">
                        <a:spcBef>
                          <a:spcPct val="20000"/>
                        </a:spcBef>
                        <a:buClr>
                          <a:schemeClr val="accent2"/>
                        </a:buClr>
                        <a:buFont typeface="Wingdings" panose="05000000000000000000" pitchFamily="2" charset="2"/>
                        <a:defRPr sz="2600" b="1">
                          <a:solidFill>
                            <a:schemeClr val="tx1"/>
                          </a:solidFill>
                          <a:latin typeface="Verdana" panose="020B0604030504040204" pitchFamily="34" charset="0"/>
                          <a:ea typeface="宋体" panose="02010600030101010101" pitchFamily="2" charset="-122"/>
                        </a:defRPr>
                      </a:lvl1pPr>
                      <a:lvl2pPr marL="742950" indent="-271780" algn="l" eaLnBrk="0" hangingPunct="0">
                        <a:spcBef>
                          <a:spcPct val="20000"/>
                        </a:spcBef>
                        <a:buClr>
                          <a:schemeClr val="accent2"/>
                        </a:buClr>
                        <a:buFont typeface="Wingdings" panose="05000000000000000000" pitchFamily="2" charset="2"/>
                        <a:defRPr sz="2200" b="1">
                          <a:solidFill>
                            <a:schemeClr val="tx1"/>
                          </a:solidFill>
                          <a:latin typeface="Verdana" panose="020B0604030504040204" pitchFamily="34" charset="0"/>
                          <a:ea typeface="宋体" panose="02010600030101010101" pitchFamily="2" charset="-122"/>
                        </a:defRPr>
                      </a:lvl2pPr>
                      <a:lvl3pPr marL="1143000" indent="-233680" algn="l" eaLnBrk="0" hangingPunct="0">
                        <a:spcBef>
                          <a:spcPct val="20000"/>
                        </a:spcBef>
                        <a:buClr>
                          <a:schemeClr val="accent2"/>
                        </a:buClr>
                        <a:buFont typeface="Wingdings" panose="05000000000000000000" pitchFamily="2" charset="2"/>
                        <a:defRPr sz="2100" b="1">
                          <a:solidFill>
                            <a:schemeClr val="tx1"/>
                          </a:solidFill>
                          <a:latin typeface="Verdana" panose="020B0604030504040204" pitchFamily="34" charset="0"/>
                          <a:ea typeface="宋体" panose="02010600030101010101" pitchFamily="2" charset="-122"/>
                        </a:defRPr>
                      </a:lvl3pPr>
                      <a:lvl4pPr marL="1600200" indent="-294005" algn="l" eaLnBrk="0" hangingPunct="0">
                        <a:spcBef>
                          <a:spcPct val="20000"/>
                        </a:spcBef>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4pPr>
                      <a:lvl5pPr marL="2057400" indent="-361950" algn="l" eaLnBrk="0" hangingPunct="0">
                        <a:spcBef>
                          <a:spcPct val="25000"/>
                        </a:spcBef>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5pPr>
                      <a:lvl6pPr marL="2514600" indent="-361950" eaLnBrk="0" fontAlgn="base" hangingPunct="0">
                        <a:spcBef>
                          <a:spcPct val="25000"/>
                        </a:spcBef>
                        <a:spcAft>
                          <a:spcPct val="0"/>
                        </a:spcAft>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6pPr>
                      <a:lvl7pPr marL="2971800" indent="-361950" eaLnBrk="0" fontAlgn="base" hangingPunct="0">
                        <a:spcBef>
                          <a:spcPct val="25000"/>
                        </a:spcBef>
                        <a:spcAft>
                          <a:spcPct val="0"/>
                        </a:spcAft>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7pPr>
                      <a:lvl8pPr marL="3429000" indent="-361950" eaLnBrk="0" fontAlgn="base" hangingPunct="0">
                        <a:spcBef>
                          <a:spcPct val="25000"/>
                        </a:spcBef>
                        <a:spcAft>
                          <a:spcPct val="0"/>
                        </a:spcAft>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8pPr>
                      <a:lvl9pPr marL="3886200" indent="-361950" eaLnBrk="0" fontAlgn="base" hangingPunct="0">
                        <a:spcBef>
                          <a:spcPct val="25000"/>
                        </a:spcBef>
                        <a:spcAft>
                          <a:spcPct val="0"/>
                        </a:spcAft>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9pPr>
                    </a:lstStyle>
                    <a:p>
                      <a:pPr marL="469900" marR="0" lvl="0" indent="-469900" algn="ctr" defTabSz="914400" rtl="0" eaLnBrk="0" fontAlgn="base" latinLnBrk="0" hangingPunct="0">
                        <a:lnSpc>
                          <a:spcPct val="100000"/>
                        </a:lnSpc>
                        <a:spcBef>
                          <a:spcPct val="0"/>
                        </a:spcBef>
                        <a:spcAft>
                          <a:spcPct val="0"/>
                        </a:spcAft>
                        <a:buClrTx/>
                        <a:buSzTx/>
                        <a:buFontTx/>
                        <a:buNone/>
                      </a:pPr>
                      <a:r>
                        <a:rPr kumimoji="0" lang="en-US" altLang="zh-CN" sz="1800" b="0" i="0" u="none" strike="noStrike" cap="none" normalizeH="0" baseline="0">
                          <a:ln>
                            <a:noFill/>
                          </a:ln>
                          <a:solidFill>
                            <a:schemeClr val="accent2"/>
                          </a:solidFill>
                          <a:effectLst/>
                          <a:latin typeface="Times New Roman" panose="02020603050405020304" pitchFamily="18" charset="0"/>
                          <a:ea typeface="宋体" panose="02010600030101010101" pitchFamily="2" charset="-122"/>
                          <a:cs typeface="Times New Roman" panose="02020603050405020304" pitchFamily="18" charset="0"/>
                        </a:rPr>
                        <a:t>Sadmind/IIS</a:t>
                      </a:r>
                      <a:endParaRPr kumimoji="0" lang="en-US" altLang="zh-CN" sz="2600" b="1" i="0" u="none" strike="noStrike" cap="none" normalizeH="0" baseline="0">
                        <a:ln>
                          <a:noFill/>
                        </a:ln>
                        <a:solidFill>
                          <a:schemeClr val="accent2"/>
                        </a:solidFill>
                        <a:effectLst/>
                        <a:latin typeface="Verdana" panose="020B0604030504040204" pitchFamily="34" charset="0"/>
                        <a:ea typeface="宋体" panose="02010600030101010101" pitchFamily="2" charset="-122"/>
                      </a:endParaRPr>
                    </a:p>
                  </a:txBody>
                  <a:tcPr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469900" indent="-469900" algn="l" eaLnBrk="0" hangingPunct="0">
                        <a:spcBef>
                          <a:spcPct val="20000"/>
                        </a:spcBef>
                        <a:buClr>
                          <a:schemeClr val="accent2"/>
                        </a:buClr>
                        <a:buFont typeface="Wingdings" panose="05000000000000000000" pitchFamily="2" charset="2"/>
                        <a:defRPr sz="2600" b="1">
                          <a:solidFill>
                            <a:schemeClr val="tx1"/>
                          </a:solidFill>
                          <a:latin typeface="Verdana" panose="020B0604030504040204" pitchFamily="34" charset="0"/>
                          <a:ea typeface="宋体" panose="02010600030101010101" pitchFamily="2" charset="-122"/>
                        </a:defRPr>
                      </a:lvl1pPr>
                      <a:lvl2pPr marL="742950" indent="-271780" algn="l" eaLnBrk="0" hangingPunct="0">
                        <a:spcBef>
                          <a:spcPct val="20000"/>
                        </a:spcBef>
                        <a:buClr>
                          <a:schemeClr val="accent2"/>
                        </a:buClr>
                        <a:buFont typeface="Wingdings" panose="05000000000000000000" pitchFamily="2" charset="2"/>
                        <a:defRPr sz="2200" b="1">
                          <a:solidFill>
                            <a:schemeClr val="tx1"/>
                          </a:solidFill>
                          <a:latin typeface="Verdana" panose="020B0604030504040204" pitchFamily="34" charset="0"/>
                          <a:ea typeface="宋体" panose="02010600030101010101" pitchFamily="2" charset="-122"/>
                        </a:defRPr>
                      </a:lvl2pPr>
                      <a:lvl3pPr marL="1143000" indent="-233680" algn="l" eaLnBrk="0" hangingPunct="0">
                        <a:spcBef>
                          <a:spcPct val="20000"/>
                        </a:spcBef>
                        <a:buClr>
                          <a:schemeClr val="accent2"/>
                        </a:buClr>
                        <a:buFont typeface="Wingdings" panose="05000000000000000000" pitchFamily="2" charset="2"/>
                        <a:defRPr sz="2100" b="1">
                          <a:solidFill>
                            <a:schemeClr val="tx1"/>
                          </a:solidFill>
                          <a:latin typeface="Verdana" panose="020B0604030504040204" pitchFamily="34" charset="0"/>
                          <a:ea typeface="宋体" panose="02010600030101010101" pitchFamily="2" charset="-122"/>
                        </a:defRPr>
                      </a:lvl3pPr>
                      <a:lvl4pPr marL="1600200" indent="-294005" algn="l" eaLnBrk="0" hangingPunct="0">
                        <a:spcBef>
                          <a:spcPct val="20000"/>
                        </a:spcBef>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4pPr>
                      <a:lvl5pPr marL="2057400" indent="-361950" algn="l" eaLnBrk="0" hangingPunct="0">
                        <a:spcBef>
                          <a:spcPct val="25000"/>
                        </a:spcBef>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5pPr>
                      <a:lvl6pPr marL="2514600" indent="-361950" eaLnBrk="0" fontAlgn="base" hangingPunct="0">
                        <a:spcBef>
                          <a:spcPct val="25000"/>
                        </a:spcBef>
                        <a:spcAft>
                          <a:spcPct val="0"/>
                        </a:spcAft>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6pPr>
                      <a:lvl7pPr marL="2971800" indent="-361950" eaLnBrk="0" fontAlgn="base" hangingPunct="0">
                        <a:spcBef>
                          <a:spcPct val="25000"/>
                        </a:spcBef>
                        <a:spcAft>
                          <a:spcPct val="0"/>
                        </a:spcAft>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7pPr>
                      <a:lvl8pPr marL="3429000" indent="-361950" eaLnBrk="0" fontAlgn="base" hangingPunct="0">
                        <a:spcBef>
                          <a:spcPct val="25000"/>
                        </a:spcBef>
                        <a:spcAft>
                          <a:spcPct val="0"/>
                        </a:spcAft>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8pPr>
                      <a:lvl9pPr marL="3886200" indent="-361950" eaLnBrk="0" fontAlgn="base" hangingPunct="0">
                        <a:spcBef>
                          <a:spcPct val="25000"/>
                        </a:spcBef>
                        <a:spcAft>
                          <a:spcPct val="0"/>
                        </a:spcAft>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9pPr>
                    </a:lstStyle>
                    <a:p>
                      <a:pPr marL="469900" marR="0" lvl="0" indent="-469900" algn="ctr" defTabSz="914400" rtl="0" eaLnBrk="0" fontAlgn="base" latinLnBrk="0" hangingPunct="0">
                        <a:lnSpc>
                          <a:spcPct val="100000"/>
                        </a:lnSpc>
                        <a:spcBef>
                          <a:spcPct val="0"/>
                        </a:spcBef>
                        <a:spcAft>
                          <a:spcPct val="0"/>
                        </a:spcAft>
                        <a:buClrTx/>
                        <a:buSzTx/>
                        <a:buFontTx/>
                        <a:buNone/>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12/14/1999</a:t>
                      </a:r>
                      <a:endParaRPr kumimoji="0" lang="en-US" altLang="zh-CN" sz="2600" b="1"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469900" indent="-469900" algn="l" eaLnBrk="0" hangingPunct="0">
                        <a:spcBef>
                          <a:spcPct val="20000"/>
                        </a:spcBef>
                        <a:buClr>
                          <a:schemeClr val="accent2"/>
                        </a:buClr>
                        <a:buFont typeface="Wingdings" panose="05000000000000000000" pitchFamily="2" charset="2"/>
                        <a:defRPr sz="2600" b="1">
                          <a:solidFill>
                            <a:schemeClr val="tx1"/>
                          </a:solidFill>
                          <a:latin typeface="Verdana" panose="020B0604030504040204" pitchFamily="34" charset="0"/>
                          <a:ea typeface="宋体" panose="02010600030101010101" pitchFamily="2" charset="-122"/>
                        </a:defRPr>
                      </a:lvl1pPr>
                      <a:lvl2pPr marL="742950" indent="-271780" algn="l" eaLnBrk="0" hangingPunct="0">
                        <a:spcBef>
                          <a:spcPct val="20000"/>
                        </a:spcBef>
                        <a:buClr>
                          <a:schemeClr val="accent2"/>
                        </a:buClr>
                        <a:buFont typeface="Wingdings" panose="05000000000000000000" pitchFamily="2" charset="2"/>
                        <a:defRPr sz="2200" b="1">
                          <a:solidFill>
                            <a:schemeClr val="tx1"/>
                          </a:solidFill>
                          <a:latin typeface="Verdana" panose="020B0604030504040204" pitchFamily="34" charset="0"/>
                          <a:ea typeface="宋体" panose="02010600030101010101" pitchFamily="2" charset="-122"/>
                        </a:defRPr>
                      </a:lvl2pPr>
                      <a:lvl3pPr marL="1143000" indent="-233680" algn="l" eaLnBrk="0" hangingPunct="0">
                        <a:spcBef>
                          <a:spcPct val="20000"/>
                        </a:spcBef>
                        <a:buClr>
                          <a:schemeClr val="accent2"/>
                        </a:buClr>
                        <a:buFont typeface="Wingdings" panose="05000000000000000000" pitchFamily="2" charset="2"/>
                        <a:defRPr sz="2100" b="1">
                          <a:solidFill>
                            <a:schemeClr val="tx1"/>
                          </a:solidFill>
                          <a:latin typeface="Verdana" panose="020B0604030504040204" pitchFamily="34" charset="0"/>
                          <a:ea typeface="宋体" panose="02010600030101010101" pitchFamily="2" charset="-122"/>
                        </a:defRPr>
                      </a:lvl3pPr>
                      <a:lvl4pPr marL="1600200" indent="-294005" algn="l" eaLnBrk="0" hangingPunct="0">
                        <a:spcBef>
                          <a:spcPct val="20000"/>
                        </a:spcBef>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4pPr>
                      <a:lvl5pPr marL="2057400" indent="-361950" algn="l" eaLnBrk="0" hangingPunct="0">
                        <a:spcBef>
                          <a:spcPct val="25000"/>
                        </a:spcBef>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5pPr>
                      <a:lvl6pPr marL="2514600" indent="-361950" eaLnBrk="0" fontAlgn="base" hangingPunct="0">
                        <a:spcBef>
                          <a:spcPct val="25000"/>
                        </a:spcBef>
                        <a:spcAft>
                          <a:spcPct val="0"/>
                        </a:spcAft>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6pPr>
                      <a:lvl7pPr marL="2971800" indent="-361950" eaLnBrk="0" fontAlgn="base" hangingPunct="0">
                        <a:spcBef>
                          <a:spcPct val="25000"/>
                        </a:spcBef>
                        <a:spcAft>
                          <a:spcPct val="0"/>
                        </a:spcAft>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7pPr>
                      <a:lvl8pPr marL="3429000" indent="-361950" eaLnBrk="0" fontAlgn="base" hangingPunct="0">
                        <a:spcBef>
                          <a:spcPct val="25000"/>
                        </a:spcBef>
                        <a:spcAft>
                          <a:spcPct val="0"/>
                        </a:spcAft>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8pPr>
                      <a:lvl9pPr marL="3886200" indent="-361950" eaLnBrk="0" fontAlgn="base" hangingPunct="0">
                        <a:spcBef>
                          <a:spcPct val="25000"/>
                        </a:spcBef>
                        <a:spcAft>
                          <a:spcPct val="0"/>
                        </a:spcAft>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9pPr>
                    </a:lstStyle>
                    <a:p>
                      <a:pPr marL="469900" marR="0" lvl="0" indent="-469900" algn="ctr" defTabSz="914400" rtl="0" eaLnBrk="0" fontAlgn="base" latinLnBrk="0" hangingPunct="0">
                        <a:lnSpc>
                          <a:spcPct val="100000"/>
                        </a:lnSpc>
                        <a:spcBef>
                          <a:spcPct val="0"/>
                        </a:spcBef>
                        <a:spcAft>
                          <a:spcPct val="0"/>
                        </a:spcAft>
                        <a:buClrTx/>
                        <a:buSzTx/>
                        <a:buFontTx/>
                        <a:buNone/>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05/08/2001</a:t>
                      </a:r>
                      <a:endParaRPr kumimoji="0" lang="en-US" altLang="zh-CN" sz="2600" b="1"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469900" indent="-469900" algn="l" eaLnBrk="0" hangingPunct="0">
                        <a:spcBef>
                          <a:spcPct val="20000"/>
                        </a:spcBef>
                        <a:buClr>
                          <a:schemeClr val="accent2"/>
                        </a:buClr>
                        <a:buFont typeface="Wingdings" panose="05000000000000000000" pitchFamily="2" charset="2"/>
                        <a:defRPr sz="2600" b="1">
                          <a:solidFill>
                            <a:schemeClr val="tx1"/>
                          </a:solidFill>
                          <a:latin typeface="Verdana" panose="020B0604030504040204" pitchFamily="34" charset="0"/>
                          <a:ea typeface="宋体" panose="02010600030101010101" pitchFamily="2" charset="-122"/>
                        </a:defRPr>
                      </a:lvl1pPr>
                      <a:lvl2pPr marL="742950" indent="-271780" algn="l" eaLnBrk="0" hangingPunct="0">
                        <a:spcBef>
                          <a:spcPct val="20000"/>
                        </a:spcBef>
                        <a:buClr>
                          <a:schemeClr val="accent2"/>
                        </a:buClr>
                        <a:buFont typeface="Wingdings" panose="05000000000000000000" pitchFamily="2" charset="2"/>
                        <a:defRPr sz="2200" b="1">
                          <a:solidFill>
                            <a:schemeClr val="tx1"/>
                          </a:solidFill>
                          <a:latin typeface="Verdana" panose="020B0604030504040204" pitchFamily="34" charset="0"/>
                          <a:ea typeface="宋体" panose="02010600030101010101" pitchFamily="2" charset="-122"/>
                        </a:defRPr>
                      </a:lvl2pPr>
                      <a:lvl3pPr marL="1143000" indent="-233680" algn="l" eaLnBrk="0" hangingPunct="0">
                        <a:spcBef>
                          <a:spcPct val="20000"/>
                        </a:spcBef>
                        <a:buClr>
                          <a:schemeClr val="accent2"/>
                        </a:buClr>
                        <a:buFont typeface="Wingdings" panose="05000000000000000000" pitchFamily="2" charset="2"/>
                        <a:defRPr sz="2100" b="1">
                          <a:solidFill>
                            <a:schemeClr val="tx1"/>
                          </a:solidFill>
                          <a:latin typeface="Verdana" panose="020B0604030504040204" pitchFamily="34" charset="0"/>
                          <a:ea typeface="宋体" panose="02010600030101010101" pitchFamily="2" charset="-122"/>
                        </a:defRPr>
                      </a:lvl3pPr>
                      <a:lvl4pPr marL="1600200" indent="-294005" algn="l" eaLnBrk="0" hangingPunct="0">
                        <a:spcBef>
                          <a:spcPct val="20000"/>
                        </a:spcBef>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4pPr>
                      <a:lvl5pPr marL="2057400" indent="-361950" algn="l" eaLnBrk="0" hangingPunct="0">
                        <a:spcBef>
                          <a:spcPct val="25000"/>
                        </a:spcBef>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5pPr>
                      <a:lvl6pPr marL="2514600" indent="-361950" eaLnBrk="0" fontAlgn="base" hangingPunct="0">
                        <a:spcBef>
                          <a:spcPct val="25000"/>
                        </a:spcBef>
                        <a:spcAft>
                          <a:spcPct val="0"/>
                        </a:spcAft>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6pPr>
                      <a:lvl7pPr marL="2971800" indent="-361950" eaLnBrk="0" fontAlgn="base" hangingPunct="0">
                        <a:spcBef>
                          <a:spcPct val="25000"/>
                        </a:spcBef>
                        <a:spcAft>
                          <a:spcPct val="0"/>
                        </a:spcAft>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7pPr>
                      <a:lvl8pPr marL="3429000" indent="-361950" eaLnBrk="0" fontAlgn="base" hangingPunct="0">
                        <a:spcBef>
                          <a:spcPct val="25000"/>
                        </a:spcBef>
                        <a:spcAft>
                          <a:spcPct val="0"/>
                        </a:spcAft>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8pPr>
                      <a:lvl9pPr marL="3886200" indent="-361950" eaLnBrk="0" fontAlgn="base" hangingPunct="0">
                        <a:spcBef>
                          <a:spcPct val="25000"/>
                        </a:spcBef>
                        <a:spcAft>
                          <a:spcPct val="0"/>
                        </a:spcAft>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9pPr>
                    </a:lstStyle>
                    <a:p>
                      <a:pPr marL="469900" marR="0" lvl="0" indent="-469900" algn="ctr" defTabSz="914400" rtl="0" eaLnBrk="0" fontAlgn="base" latinLnBrk="0" hangingPunct="0">
                        <a:lnSpc>
                          <a:spcPct val="100000"/>
                        </a:lnSpc>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210</a:t>
                      </a:r>
                      <a:r>
                        <a:rPr kumimoji="0"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天</a:t>
                      </a:r>
                      <a:endParaRPr kumimoji="0" lang="zh-CN" altLang="en-US" sz="2600" b="1"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6623">
                <a:tc>
                  <a:txBody>
                    <a:bodyPr/>
                    <a:lstStyle>
                      <a:lvl1pPr marL="469900" indent="-469900" algn="l" eaLnBrk="0" hangingPunct="0">
                        <a:spcBef>
                          <a:spcPct val="20000"/>
                        </a:spcBef>
                        <a:buClr>
                          <a:schemeClr val="accent2"/>
                        </a:buClr>
                        <a:buFont typeface="Wingdings" panose="05000000000000000000" pitchFamily="2" charset="2"/>
                        <a:defRPr sz="2600" b="1">
                          <a:solidFill>
                            <a:schemeClr val="tx1"/>
                          </a:solidFill>
                          <a:latin typeface="Verdana" panose="020B0604030504040204" pitchFamily="34" charset="0"/>
                          <a:ea typeface="宋体" panose="02010600030101010101" pitchFamily="2" charset="-122"/>
                        </a:defRPr>
                      </a:lvl1pPr>
                      <a:lvl2pPr marL="742950" indent="-271780" algn="l" eaLnBrk="0" hangingPunct="0">
                        <a:spcBef>
                          <a:spcPct val="20000"/>
                        </a:spcBef>
                        <a:buClr>
                          <a:schemeClr val="accent2"/>
                        </a:buClr>
                        <a:buFont typeface="Wingdings" panose="05000000000000000000" pitchFamily="2" charset="2"/>
                        <a:defRPr sz="2200" b="1">
                          <a:solidFill>
                            <a:schemeClr val="tx1"/>
                          </a:solidFill>
                          <a:latin typeface="Verdana" panose="020B0604030504040204" pitchFamily="34" charset="0"/>
                          <a:ea typeface="宋体" panose="02010600030101010101" pitchFamily="2" charset="-122"/>
                        </a:defRPr>
                      </a:lvl2pPr>
                      <a:lvl3pPr marL="1143000" indent="-233680" algn="l" eaLnBrk="0" hangingPunct="0">
                        <a:spcBef>
                          <a:spcPct val="20000"/>
                        </a:spcBef>
                        <a:buClr>
                          <a:schemeClr val="accent2"/>
                        </a:buClr>
                        <a:buFont typeface="Wingdings" panose="05000000000000000000" pitchFamily="2" charset="2"/>
                        <a:defRPr sz="2100" b="1">
                          <a:solidFill>
                            <a:schemeClr val="tx1"/>
                          </a:solidFill>
                          <a:latin typeface="Verdana" panose="020B0604030504040204" pitchFamily="34" charset="0"/>
                          <a:ea typeface="宋体" panose="02010600030101010101" pitchFamily="2" charset="-122"/>
                        </a:defRPr>
                      </a:lvl3pPr>
                      <a:lvl4pPr marL="1600200" indent="-294005" algn="l" eaLnBrk="0" hangingPunct="0">
                        <a:spcBef>
                          <a:spcPct val="20000"/>
                        </a:spcBef>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4pPr>
                      <a:lvl5pPr marL="2057400" indent="-361950" algn="l" eaLnBrk="0" hangingPunct="0">
                        <a:spcBef>
                          <a:spcPct val="25000"/>
                        </a:spcBef>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5pPr>
                      <a:lvl6pPr marL="2514600" indent="-361950" eaLnBrk="0" fontAlgn="base" hangingPunct="0">
                        <a:spcBef>
                          <a:spcPct val="25000"/>
                        </a:spcBef>
                        <a:spcAft>
                          <a:spcPct val="0"/>
                        </a:spcAft>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6pPr>
                      <a:lvl7pPr marL="2971800" indent="-361950" eaLnBrk="0" fontAlgn="base" hangingPunct="0">
                        <a:spcBef>
                          <a:spcPct val="25000"/>
                        </a:spcBef>
                        <a:spcAft>
                          <a:spcPct val="0"/>
                        </a:spcAft>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7pPr>
                      <a:lvl8pPr marL="3429000" indent="-361950" eaLnBrk="0" fontAlgn="base" hangingPunct="0">
                        <a:spcBef>
                          <a:spcPct val="25000"/>
                        </a:spcBef>
                        <a:spcAft>
                          <a:spcPct val="0"/>
                        </a:spcAft>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8pPr>
                      <a:lvl9pPr marL="3886200" indent="-361950" eaLnBrk="0" fontAlgn="base" hangingPunct="0">
                        <a:spcBef>
                          <a:spcPct val="25000"/>
                        </a:spcBef>
                        <a:spcAft>
                          <a:spcPct val="0"/>
                        </a:spcAft>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9pPr>
                    </a:lstStyle>
                    <a:p>
                      <a:pPr marL="469900" marR="0" lvl="0" indent="-469900" algn="ctr" defTabSz="914400" rtl="0" eaLnBrk="0" fontAlgn="base" latinLnBrk="0" hangingPunct="0">
                        <a:lnSpc>
                          <a:spcPct val="100000"/>
                        </a:lnSpc>
                        <a:spcBef>
                          <a:spcPct val="0"/>
                        </a:spcBef>
                        <a:spcAft>
                          <a:spcPct val="0"/>
                        </a:spcAft>
                        <a:buClrTx/>
                        <a:buSzTx/>
                        <a:buFontTx/>
                        <a:buNone/>
                      </a:pPr>
                      <a:r>
                        <a:rPr kumimoji="0" lang="en-US" altLang="zh-CN" sz="1800" b="0" i="0" u="none" strike="noStrike" cap="none" normalizeH="0" baseline="0">
                          <a:ln>
                            <a:noFill/>
                          </a:ln>
                          <a:solidFill>
                            <a:schemeClr val="accent2"/>
                          </a:solidFill>
                          <a:effectLst/>
                          <a:latin typeface="Times New Roman" panose="02020603050405020304" pitchFamily="18" charset="0"/>
                          <a:ea typeface="宋体" panose="02010600030101010101" pitchFamily="2" charset="-122"/>
                          <a:cs typeface="Times New Roman" panose="02020603050405020304" pitchFamily="18" charset="0"/>
                        </a:rPr>
                        <a:t>CodeRed </a:t>
                      </a:r>
                      <a:r>
                        <a:rPr kumimoji="0" lang="zh-CN" altLang="en-US" sz="1800" b="0" i="0" u="none" strike="noStrike" cap="none" normalizeH="0" baseline="0">
                          <a:ln>
                            <a:noFill/>
                          </a:ln>
                          <a:solidFill>
                            <a:schemeClr val="accent2"/>
                          </a:solidFill>
                          <a:effectLst/>
                          <a:latin typeface="Times New Roman" panose="02020603050405020304" pitchFamily="18" charset="0"/>
                          <a:ea typeface="宋体" panose="02010600030101010101" pitchFamily="2" charset="-122"/>
                          <a:cs typeface="Times New Roman" panose="02020603050405020304" pitchFamily="18" charset="0"/>
                        </a:rPr>
                        <a:t>红色代码</a:t>
                      </a:r>
                      <a:endParaRPr kumimoji="0" lang="zh-CN" altLang="en-US" sz="2600" b="1" i="0" u="none" strike="noStrike" cap="none" normalizeH="0" baseline="0">
                        <a:ln>
                          <a:noFill/>
                        </a:ln>
                        <a:solidFill>
                          <a:schemeClr val="accent2"/>
                        </a:solidFill>
                        <a:effectLst/>
                        <a:latin typeface="Verdana" panose="020B0604030504040204" pitchFamily="34" charset="0"/>
                        <a:ea typeface="宋体" panose="02010600030101010101" pitchFamily="2" charset="-122"/>
                      </a:endParaRPr>
                    </a:p>
                  </a:txBody>
                  <a:tcPr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469900" indent="-469900" algn="l" eaLnBrk="0" hangingPunct="0">
                        <a:spcBef>
                          <a:spcPct val="20000"/>
                        </a:spcBef>
                        <a:buClr>
                          <a:schemeClr val="accent2"/>
                        </a:buClr>
                        <a:buFont typeface="Wingdings" panose="05000000000000000000" pitchFamily="2" charset="2"/>
                        <a:defRPr sz="2600" b="1">
                          <a:solidFill>
                            <a:schemeClr val="tx1"/>
                          </a:solidFill>
                          <a:latin typeface="Verdana" panose="020B0604030504040204" pitchFamily="34" charset="0"/>
                          <a:ea typeface="宋体" panose="02010600030101010101" pitchFamily="2" charset="-122"/>
                        </a:defRPr>
                      </a:lvl1pPr>
                      <a:lvl2pPr marL="742950" indent="-271780" algn="l" eaLnBrk="0" hangingPunct="0">
                        <a:spcBef>
                          <a:spcPct val="20000"/>
                        </a:spcBef>
                        <a:buClr>
                          <a:schemeClr val="accent2"/>
                        </a:buClr>
                        <a:buFont typeface="Wingdings" panose="05000000000000000000" pitchFamily="2" charset="2"/>
                        <a:defRPr sz="2200" b="1">
                          <a:solidFill>
                            <a:schemeClr val="tx1"/>
                          </a:solidFill>
                          <a:latin typeface="Verdana" panose="020B0604030504040204" pitchFamily="34" charset="0"/>
                          <a:ea typeface="宋体" panose="02010600030101010101" pitchFamily="2" charset="-122"/>
                        </a:defRPr>
                      </a:lvl2pPr>
                      <a:lvl3pPr marL="1143000" indent="-233680" algn="l" eaLnBrk="0" hangingPunct="0">
                        <a:spcBef>
                          <a:spcPct val="20000"/>
                        </a:spcBef>
                        <a:buClr>
                          <a:schemeClr val="accent2"/>
                        </a:buClr>
                        <a:buFont typeface="Wingdings" panose="05000000000000000000" pitchFamily="2" charset="2"/>
                        <a:defRPr sz="2100" b="1">
                          <a:solidFill>
                            <a:schemeClr val="tx1"/>
                          </a:solidFill>
                          <a:latin typeface="Verdana" panose="020B0604030504040204" pitchFamily="34" charset="0"/>
                          <a:ea typeface="宋体" panose="02010600030101010101" pitchFamily="2" charset="-122"/>
                        </a:defRPr>
                      </a:lvl3pPr>
                      <a:lvl4pPr marL="1600200" indent="-294005" algn="l" eaLnBrk="0" hangingPunct="0">
                        <a:spcBef>
                          <a:spcPct val="20000"/>
                        </a:spcBef>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4pPr>
                      <a:lvl5pPr marL="2057400" indent="-361950" algn="l" eaLnBrk="0" hangingPunct="0">
                        <a:spcBef>
                          <a:spcPct val="25000"/>
                        </a:spcBef>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5pPr>
                      <a:lvl6pPr marL="2514600" indent="-361950" eaLnBrk="0" fontAlgn="base" hangingPunct="0">
                        <a:spcBef>
                          <a:spcPct val="25000"/>
                        </a:spcBef>
                        <a:spcAft>
                          <a:spcPct val="0"/>
                        </a:spcAft>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6pPr>
                      <a:lvl7pPr marL="2971800" indent="-361950" eaLnBrk="0" fontAlgn="base" hangingPunct="0">
                        <a:spcBef>
                          <a:spcPct val="25000"/>
                        </a:spcBef>
                        <a:spcAft>
                          <a:spcPct val="0"/>
                        </a:spcAft>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7pPr>
                      <a:lvl8pPr marL="3429000" indent="-361950" eaLnBrk="0" fontAlgn="base" hangingPunct="0">
                        <a:spcBef>
                          <a:spcPct val="25000"/>
                        </a:spcBef>
                        <a:spcAft>
                          <a:spcPct val="0"/>
                        </a:spcAft>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8pPr>
                      <a:lvl9pPr marL="3886200" indent="-361950" eaLnBrk="0" fontAlgn="base" hangingPunct="0">
                        <a:spcBef>
                          <a:spcPct val="25000"/>
                        </a:spcBef>
                        <a:spcAft>
                          <a:spcPct val="0"/>
                        </a:spcAft>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9pPr>
                    </a:lstStyle>
                    <a:p>
                      <a:pPr marL="469900" marR="0" lvl="0" indent="-469900" algn="ctr" defTabSz="914400" rtl="0" eaLnBrk="0" fontAlgn="base" latinLnBrk="0" hangingPunct="0">
                        <a:lnSpc>
                          <a:spcPct val="100000"/>
                        </a:lnSpc>
                        <a:spcBef>
                          <a:spcPct val="0"/>
                        </a:spcBef>
                        <a:spcAft>
                          <a:spcPct val="0"/>
                        </a:spcAft>
                        <a:buClrTx/>
                        <a:buSzTx/>
                        <a:buFontTx/>
                        <a:buNone/>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04/06/2001</a:t>
                      </a:r>
                      <a:endParaRPr kumimoji="0" lang="en-US" altLang="zh-CN" sz="2600" b="1"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469900" indent="-469900" algn="l" eaLnBrk="0" hangingPunct="0">
                        <a:spcBef>
                          <a:spcPct val="20000"/>
                        </a:spcBef>
                        <a:buClr>
                          <a:schemeClr val="accent2"/>
                        </a:buClr>
                        <a:buFont typeface="Wingdings" panose="05000000000000000000" pitchFamily="2" charset="2"/>
                        <a:defRPr sz="2600" b="1">
                          <a:solidFill>
                            <a:schemeClr val="tx1"/>
                          </a:solidFill>
                          <a:latin typeface="Verdana" panose="020B0604030504040204" pitchFamily="34" charset="0"/>
                          <a:ea typeface="宋体" panose="02010600030101010101" pitchFamily="2" charset="-122"/>
                        </a:defRPr>
                      </a:lvl1pPr>
                      <a:lvl2pPr marL="742950" indent="-271780" algn="l" eaLnBrk="0" hangingPunct="0">
                        <a:spcBef>
                          <a:spcPct val="20000"/>
                        </a:spcBef>
                        <a:buClr>
                          <a:schemeClr val="accent2"/>
                        </a:buClr>
                        <a:buFont typeface="Wingdings" panose="05000000000000000000" pitchFamily="2" charset="2"/>
                        <a:defRPr sz="2200" b="1">
                          <a:solidFill>
                            <a:schemeClr val="tx1"/>
                          </a:solidFill>
                          <a:latin typeface="Verdana" panose="020B0604030504040204" pitchFamily="34" charset="0"/>
                          <a:ea typeface="宋体" panose="02010600030101010101" pitchFamily="2" charset="-122"/>
                        </a:defRPr>
                      </a:lvl2pPr>
                      <a:lvl3pPr marL="1143000" indent="-233680" algn="l" eaLnBrk="0" hangingPunct="0">
                        <a:spcBef>
                          <a:spcPct val="20000"/>
                        </a:spcBef>
                        <a:buClr>
                          <a:schemeClr val="accent2"/>
                        </a:buClr>
                        <a:buFont typeface="Wingdings" panose="05000000000000000000" pitchFamily="2" charset="2"/>
                        <a:defRPr sz="2100" b="1">
                          <a:solidFill>
                            <a:schemeClr val="tx1"/>
                          </a:solidFill>
                          <a:latin typeface="Verdana" panose="020B0604030504040204" pitchFamily="34" charset="0"/>
                          <a:ea typeface="宋体" panose="02010600030101010101" pitchFamily="2" charset="-122"/>
                        </a:defRPr>
                      </a:lvl3pPr>
                      <a:lvl4pPr marL="1600200" indent="-294005" algn="l" eaLnBrk="0" hangingPunct="0">
                        <a:spcBef>
                          <a:spcPct val="20000"/>
                        </a:spcBef>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4pPr>
                      <a:lvl5pPr marL="2057400" indent="-361950" algn="l" eaLnBrk="0" hangingPunct="0">
                        <a:spcBef>
                          <a:spcPct val="25000"/>
                        </a:spcBef>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5pPr>
                      <a:lvl6pPr marL="2514600" indent="-361950" eaLnBrk="0" fontAlgn="base" hangingPunct="0">
                        <a:spcBef>
                          <a:spcPct val="25000"/>
                        </a:spcBef>
                        <a:spcAft>
                          <a:spcPct val="0"/>
                        </a:spcAft>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6pPr>
                      <a:lvl7pPr marL="2971800" indent="-361950" eaLnBrk="0" fontAlgn="base" hangingPunct="0">
                        <a:spcBef>
                          <a:spcPct val="25000"/>
                        </a:spcBef>
                        <a:spcAft>
                          <a:spcPct val="0"/>
                        </a:spcAft>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7pPr>
                      <a:lvl8pPr marL="3429000" indent="-361950" eaLnBrk="0" fontAlgn="base" hangingPunct="0">
                        <a:spcBef>
                          <a:spcPct val="25000"/>
                        </a:spcBef>
                        <a:spcAft>
                          <a:spcPct val="0"/>
                        </a:spcAft>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8pPr>
                      <a:lvl9pPr marL="3886200" indent="-361950" eaLnBrk="0" fontAlgn="base" hangingPunct="0">
                        <a:spcBef>
                          <a:spcPct val="25000"/>
                        </a:spcBef>
                        <a:spcAft>
                          <a:spcPct val="0"/>
                        </a:spcAft>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9pPr>
                    </a:lstStyle>
                    <a:p>
                      <a:pPr marL="469900" marR="0" lvl="0" indent="-469900" algn="ctr" defTabSz="914400" rtl="0" eaLnBrk="0" fontAlgn="base" latinLnBrk="0" hangingPunct="0">
                        <a:lnSpc>
                          <a:spcPct val="100000"/>
                        </a:lnSpc>
                        <a:spcBef>
                          <a:spcPct val="0"/>
                        </a:spcBef>
                        <a:spcAft>
                          <a:spcPct val="0"/>
                        </a:spcAft>
                        <a:buClrTx/>
                        <a:buSzTx/>
                        <a:buFontTx/>
                        <a:buNone/>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07/19/2001</a:t>
                      </a:r>
                      <a:endParaRPr kumimoji="0" lang="en-US" altLang="zh-CN" sz="2600" b="1"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469900" indent="-469900" algn="l" eaLnBrk="0" hangingPunct="0">
                        <a:spcBef>
                          <a:spcPct val="20000"/>
                        </a:spcBef>
                        <a:buClr>
                          <a:schemeClr val="accent2"/>
                        </a:buClr>
                        <a:buFont typeface="Wingdings" panose="05000000000000000000" pitchFamily="2" charset="2"/>
                        <a:defRPr sz="2600" b="1">
                          <a:solidFill>
                            <a:schemeClr val="tx1"/>
                          </a:solidFill>
                          <a:latin typeface="Verdana" panose="020B0604030504040204" pitchFamily="34" charset="0"/>
                          <a:ea typeface="宋体" panose="02010600030101010101" pitchFamily="2" charset="-122"/>
                        </a:defRPr>
                      </a:lvl1pPr>
                      <a:lvl2pPr marL="742950" indent="-271780" algn="l" eaLnBrk="0" hangingPunct="0">
                        <a:spcBef>
                          <a:spcPct val="20000"/>
                        </a:spcBef>
                        <a:buClr>
                          <a:schemeClr val="accent2"/>
                        </a:buClr>
                        <a:buFont typeface="Wingdings" panose="05000000000000000000" pitchFamily="2" charset="2"/>
                        <a:defRPr sz="2200" b="1">
                          <a:solidFill>
                            <a:schemeClr val="tx1"/>
                          </a:solidFill>
                          <a:latin typeface="Verdana" panose="020B0604030504040204" pitchFamily="34" charset="0"/>
                          <a:ea typeface="宋体" panose="02010600030101010101" pitchFamily="2" charset="-122"/>
                        </a:defRPr>
                      </a:lvl2pPr>
                      <a:lvl3pPr marL="1143000" indent="-233680" algn="l" eaLnBrk="0" hangingPunct="0">
                        <a:spcBef>
                          <a:spcPct val="20000"/>
                        </a:spcBef>
                        <a:buClr>
                          <a:schemeClr val="accent2"/>
                        </a:buClr>
                        <a:buFont typeface="Wingdings" panose="05000000000000000000" pitchFamily="2" charset="2"/>
                        <a:defRPr sz="2100" b="1">
                          <a:solidFill>
                            <a:schemeClr val="tx1"/>
                          </a:solidFill>
                          <a:latin typeface="Verdana" panose="020B0604030504040204" pitchFamily="34" charset="0"/>
                          <a:ea typeface="宋体" panose="02010600030101010101" pitchFamily="2" charset="-122"/>
                        </a:defRPr>
                      </a:lvl3pPr>
                      <a:lvl4pPr marL="1600200" indent="-294005" algn="l" eaLnBrk="0" hangingPunct="0">
                        <a:spcBef>
                          <a:spcPct val="20000"/>
                        </a:spcBef>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4pPr>
                      <a:lvl5pPr marL="2057400" indent="-361950" algn="l" eaLnBrk="0" hangingPunct="0">
                        <a:spcBef>
                          <a:spcPct val="25000"/>
                        </a:spcBef>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5pPr>
                      <a:lvl6pPr marL="2514600" indent="-361950" eaLnBrk="0" fontAlgn="base" hangingPunct="0">
                        <a:spcBef>
                          <a:spcPct val="25000"/>
                        </a:spcBef>
                        <a:spcAft>
                          <a:spcPct val="0"/>
                        </a:spcAft>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6pPr>
                      <a:lvl7pPr marL="2971800" indent="-361950" eaLnBrk="0" fontAlgn="base" hangingPunct="0">
                        <a:spcBef>
                          <a:spcPct val="25000"/>
                        </a:spcBef>
                        <a:spcAft>
                          <a:spcPct val="0"/>
                        </a:spcAft>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7pPr>
                      <a:lvl8pPr marL="3429000" indent="-361950" eaLnBrk="0" fontAlgn="base" hangingPunct="0">
                        <a:spcBef>
                          <a:spcPct val="25000"/>
                        </a:spcBef>
                        <a:spcAft>
                          <a:spcPct val="0"/>
                        </a:spcAft>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8pPr>
                      <a:lvl9pPr marL="3886200" indent="-361950" eaLnBrk="0" fontAlgn="base" hangingPunct="0">
                        <a:spcBef>
                          <a:spcPct val="25000"/>
                        </a:spcBef>
                        <a:spcAft>
                          <a:spcPct val="0"/>
                        </a:spcAft>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9pPr>
                    </a:lstStyle>
                    <a:p>
                      <a:pPr marL="469900" marR="0" lvl="0" indent="-469900" algn="ctr" defTabSz="914400" rtl="0" eaLnBrk="0" fontAlgn="base" latinLnBrk="0" hangingPunct="0">
                        <a:lnSpc>
                          <a:spcPct val="100000"/>
                        </a:lnSpc>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104</a:t>
                      </a:r>
                      <a:r>
                        <a:rPr kumimoji="0"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天</a:t>
                      </a:r>
                      <a:endParaRPr kumimoji="0" lang="zh-CN" altLang="en-US" sz="2600" b="1"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744">
                <a:tc>
                  <a:txBody>
                    <a:bodyPr/>
                    <a:lstStyle>
                      <a:lvl1pPr marL="469900" indent="-469900" algn="l" eaLnBrk="0" hangingPunct="0">
                        <a:spcBef>
                          <a:spcPct val="20000"/>
                        </a:spcBef>
                        <a:buClr>
                          <a:schemeClr val="accent2"/>
                        </a:buClr>
                        <a:buFont typeface="Wingdings" panose="05000000000000000000" pitchFamily="2" charset="2"/>
                        <a:defRPr sz="2600" b="1">
                          <a:solidFill>
                            <a:schemeClr val="tx1"/>
                          </a:solidFill>
                          <a:latin typeface="Verdana" panose="020B0604030504040204" pitchFamily="34" charset="0"/>
                          <a:ea typeface="宋体" panose="02010600030101010101" pitchFamily="2" charset="-122"/>
                        </a:defRPr>
                      </a:lvl1pPr>
                      <a:lvl2pPr marL="742950" indent="-271780" algn="l" eaLnBrk="0" hangingPunct="0">
                        <a:spcBef>
                          <a:spcPct val="20000"/>
                        </a:spcBef>
                        <a:buClr>
                          <a:schemeClr val="accent2"/>
                        </a:buClr>
                        <a:buFont typeface="Wingdings" panose="05000000000000000000" pitchFamily="2" charset="2"/>
                        <a:defRPr sz="2200" b="1">
                          <a:solidFill>
                            <a:schemeClr val="tx1"/>
                          </a:solidFill>
                          <a:latin typeface="Verdana" panose="020B0604030504040204" pitchFamily="34" charset="0"/>
                          <a:ea typeface="宋体" panose="02010600030101010101" pitchFamily="2" charset="-122"/>
                        </a:defRPr>
                      </a:lvl2pPr>
                      <a:lvl3pPr marL="1143000" indent="-233680" algn="l" eaLnBrk="0" hangingPunct="0">
                        <a:spcBef>
                          <a:spcPct val="20000"/>
                        </a:spcBef>
                        <a:buClr>
                          <a:schemeClr val="accent2"/>
                        </a:buClr>
                        <a:buFont typeface="Wingdings" panose="05000000000000000000" pitchFamily="2" charset="2"/>
                        <a:defRPr sz="2100" b="1">
                          <a:solidFill>
                            <a:schemeClr val="tx1"/>
                          </a:solidFill>
                          <a:latin typeface="Verdana" panose="020B0604030504040204" pitchFamily="34" charset="0"/>
                          <a:ea typeface="宋体" panose="02010600030101010101" pitchFamily="2" charset="-122"/>
                        </a:defRPr>
                      </a:lvl3pPr>
                      <a:lvl4pPr marL="1600200" indent="-294005" algn="l" eaLnBrk="0" hangingPunct="0">
                        <a:spcBef>
                          <a:spcPct val="20000"/>
                        </a:spcBef>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4pPr>
                      <a:lvl5pPr marL="2057400" indent="-361950" algn="l" eaLnBrk="0" hangingPunct="0">
                        <a:spcBef>
                          <a:spcPct val="25000"/>
                        </a:spcBef>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5pPr>
                      <a:lvl6pPr marL="2514600" indent="-361950" eaLnBrk="0" fontAlgn="base" hangingPunct="0">
                        <a:spcBef>
                          <a:spcPct val="25000"/>
                        </a:spcBef>
                        <a:spcAft>
                          <a:spcPct val="0"/>
                        </a:spcAft>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6pPr>
                      <a:lvl7pPr marL="2971800" indent="-361950" eaLnBrk="0" fontAlgn="base" hangingPunct="0">
                        <a:spcBef>
                          <a:spcPct val="25000"/>
                        </a:spcBef>
                        <a:spcAft>
                          <a:spcPct val="0"/>
                        </a:spcAft>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7pPr>
                      <a:lvl8pPr marL="3429000" indent="-361950" eaLnBrk="0" fontAlgn="base" hangingPunct="0">
                        <a:spcBef>
                          <a:spcPct val="25000"/>
                        </a:spcBef>
                        <a:spcAft>
                          <a:spcPct val="0"/>
                        </a:spcAft>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8pPr>
                      <a:lvl9pPr marL="3886200" indent="-361950" eaLnBrk="0" fontAlgn="base" hangingPunct="0">
                        <a:spcBef>
                          <a:spcPct val="25000"/>
                        </a:spcBef>
                        <a:spcAft>
                          <a:spcPct val="0"/>
                        </a:spcAft>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9pPr>
                    </a:lstStyle>
                    <a:p>
                      <a:pPr marL="469900" marR="0" lvl="0" indent="-469900" algn="ctr" defTabSz="914400" rtl="0" eaLnBrk="0" fontAlgn="base" latinLnBrk="0" hangingPunct="0">
                        <a:lnSpc>
                          <a:spcPct val="100000"/>
                        </a:lnSpc>
                        <a:spcBef>
                          <a:spcPct val="0"/>
                        </a:spcBef>
                        <a:spcAft>
                          <a:spcPct val="0"/>
                        </a:spcAft>
                        <a:buClrTx/>
                        <a:buSzTx/>
                        <a:buFontTx/>
                        <a:buNone/>
                      </a:pPr>
                      <a:r>
                        <a:rPr kumimoji="0" lang="en-US" altLang="zh-CN" sz="1800" b="0" i="0" u="none" strike="noStrike" cap="none" normalizeH="0" baseline="0">
                          <a:ln>
                            <a:noFill/>
                          </a:ln>
                          <a:solidFill>
                            <a:schemeClr val="accent2"/>
                          </a:solidFill>
                          <a:effectLst/>
                          <a:latin typeface="Times New Roman" panose="02020603050405020304" pitchFamily="18" charset="0"/>
                          <a:ea typeface="宋体" panose="02010600030101010101" pitchFamily="2" charset="-122"/>
                          <a:cs typeface="Times New Roman" panose="02020603050405020304" pitchFamily="18" charset="0"/>
                        </a:rPr>
                        <a:t>Nimda </a:t>
                      </a:r>
                      <a:r>
                        <a:rPr kumimoji="0" lang="zh-CN" altLang="en-US" sz="1800" b="0" i="0" u="none" strike="noStrike" cap="none" normalizeH="0" baseline="0">
                          <a:ln>
                            <a:noFill/>
                          </a:ln>
                          <a:solidFill>
                            <a:schemeClr val="accent2"/>
                          </a:solidFill>
                          <a:effectLst/>
                          <a:latin typeface="Times New Roman" panose="02020603050405020304" pitchFamily="18" charset="0"/>
                          <a:ea typeface="宋体" panose="02010600030101010101" pitchFamily="2" charset="-122"/>
                          <a:cs typeface="Times New Roman" panose="02020603050405020304" pitchFamily="18" charset="0"/>
                        </a:rPr>
                        <a:t>尼姆达</a:t>
                      </a:r>
                      <a:endParaRPr kumimoji="0" lang="zh-CN" altLang="en-US" sz="2600" b="1" i="0" u="none" strike="noStrike" cap="none" normalizeH="0" baseline="0">
                        <a:ln>
                          <a:noFill/>
                        </a:ln>
                        <a:solidFill>
                          <a:schemeClr val="accent2"/>
                        </a:solidFill>
                        <a:effectLst/>
                        <a:latin typeface="Verdana" panose="020B0604030504040204" pitchFamily="34" charset="0"/>
                        <a:ea typeface="宋体" panose="02010600030101010101" pitchFamily="2" charset="-122"/>
                      </a:endParaRPr>
                    </a:p>
                  </a:txBody>
                  <a:tcPr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469900" indent="-469900" algn="l" eaLnBrk="0" hangingPunct="0">
                        <a:spcBef>
                          <a:spcPct val="20000"/>
                        </a:spcBef>
                        <a:buClr>
                          <a:schemeClr val="accent2"/>
                        </a:buClr>
                        <a:buFont typeface="Wingdings" panose="05000000000000000000" pitchFamily="2" charset="2"/>
                        <a:defRPr sz="2600" b="1">
                          <a:solidFill>
                            <a:schemeClr val="tx1"/>
                          </a:solidFill>
                          <a:latin typeface="Verdana" panose="020B0604030504040204" pitchFamily="34" charset="0"/>
                          <a:ea typeface="宋体" panose="02010600030101010101" pitchFamily="2" charset="-122"/>
                        </a:defRPr>
                      </a:lvl1pPr>
                      <a:lvl2pPr marL="742950" indent="-271780" algn="l" eaLnBrk="0" hangingPunct="0">
                        <a:spcBef>
                          <a:spcPct val="20000"/>
                        </a:spcBef>
                        <a:buClr>
                          <a:schemeClr val="accent2"/>
                        </a:buClr>
                        <a:buFont typeface="Wingdings" panose="05000000000000000000" pitchFamily="2" charset="2"/>
                        <a:defRPr sz="2200" b="1">
                          <a:solidFill>
                            <a:schemeClr val="tx1"/>
                          </a:solidFill>
                          <a:latin typeface="Verdana" panose="020B0604030504040204" pitchFamily="34" charset="0"/>
                          <a:ea typeface="宋体" panose="02010600030101010101" pitchFamily="2" charset="-122"/>
                        </a:defRPr>
                      </a:lvl2pPr>
                      <a:lvl3pPr marL="1143000" indent="-233680" algn="l" eaLnBrk="0" hangingPunct="0">
                        <a:spcBef>
                          <a:spcPct val="20000"/>
                        </a:spcBef>
                        <a:buClr>
                          <a:schemeClr val="accent2"/>
                        </a:buClr>
                        <a:buFont typeface="Wingdings" panose="05000000000000000000" pitchFamily="2" charset="2"/>
                        <a:defRPr sz="2100" b="1">
                          <a:solidFill>
                            <a:schemeClr val="tx1"/>
                          </a:solidFill>
                          <a:latin typeface="Verdana" panose="020B0604030504040204" pitchFamily="34" charset="0"/>
                          <a:ea typeface="宋体" panose="02010600030101010101" pitchFamily="2" charset="-122"/>
                        </a:defRPr>
                      </a:lvl3pPr>
                      <a:lvl4pPr marL="1600200" indent="-294005" algn="l" eaLnBrk="0" hangingPunct="0">
                        <a:spcBef>
                          <a:spcPct val="20000"/>
                        </a:spcBef>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4pPr>
                      <a:lvl5pPr marL="2057400" indent="-361950" algn="l" eaLnBrk="0" hangingPunct="0">
                        <a:spcBef>
                          <a:spcPct val="25000"/>
                        </a:spcBef>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5pPr>
                      <a:lvl6pPr marL="2514600" indent="-361950" eaLnBrk="0" fontAlgn="base" hangingPunct="0">
                        <a:spcBef>
                          <a:spcPct val="25000"/>
                        </a:spcBef>
                        <a:spcAft>
                          <a:spcPct val="0"/>
                        </a:spcAft>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6pPr>
                      <a:lvl7pPr marL="2971800" indent="-361950" eaLnBrk="0" fontAlgn="base" hangingPunct="0">
                        <a:spcBef>
                          <a:spcPct val="25000"/>
                        </a:spcBef>
                        <a:spcAft>
                          <a:spcPct val="0"/>
                        </a:spcAft>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7pPr>
                      <a:lvl8pPr marL="3429000" indent="-361950" eaLnBrk="0" fontAlgn="base" hangingPunct="0">
                        <a:spcBef>
                          <a:spcPct val="25000"/>
                        </a:spcBef>
                        <a:spcAft>
                          <a:spcPct val="0"/>
                        </a:spcAft>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8pPr>
                      <a:lvl9pPr marL="3886200" indent="-361950" eaLnBrk="0" fontAlgn="base" hangingPunct="0">
                        <a:spcBef>
                          <a:spcPct val="25000"/>
                        </a:spcBef>
                        <a:spcAft>
                          <a:spcPct val="0"/>
                        </a:spcAft>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9pPr>
                    </a:lstStyle>
                    <a:p>
                      <a:pPr marL="469900" marR="0" lvl="0" indent="-469900" algn="ctr" defTabSz="914400" rtl="0" eaLnBrk="0" fontAlgn="base" latinLnBrk="0" hangingPunct="0">
                        <a:lnSpc>
                          <a:spcPct val="100000"/>
                        </a:lnSpc>
                        <a:spcBef>
                          <a:spcPct val="0"/>
                        </a:spcBef>
                        <a:spcAft>
                          <a:spcPct val="0"/>
                        </a:spcAft>
                        <a:buClrTx/>
                        <a:buSzTx/>
                        <a:buFontTx/>
                        <a:buNone/>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05/15/2001</a:t>
                      </a:r>
                      <a:endParaRPr kumimoji="0" lang="en-US" altLang="zh-CN" sz="2600" b="1"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469900" indent="-469900" algn="l" eaLnBrk="0" hangingPunct="0">
                        <a:spcBef>
                          <a:spcPct val="20000"/>
                        </a:spcBef>
                        <a:buClr>
                          <a:schemeClr val="accent2"/>
                        </a:buClr>
                        <a:buFont typeface="Wingdings" panose="05000000000000000000" pitchFamily="2" charset="2"/>
                        <a:defRPr sz="2600" b="1">
                          <a:solidFill>
                            <a:schemeClr val="tx1"/>
                          </a:solidFill>
                          <a:latin typeface="Verdana" panose="020B0604030504040204" pitchFamily="34" charset="0"/>
                          <a:ea typeface="宋体" panose="02010600030101010101" pitchFamily="2" charset="-122"/>
                        </a:defRPr>
                      </a:lvl1pPr>
                      <a:lvl2pPr marL="742950" indent="-271780" algn="l" eaLnBrk="0" hangingPunct="0">
                        <a:spcBef>
                          <a:spcPct val="20000"/>
                        </a:spcBef>
                        <a:buClr>
                          <a:schemeClr val="accent2"/>
                        </a:buClr>
                        <a:buFont typeface="Wingdings" panose="05000000000000000000" pitchFamily="2" charset="2"/>
                        <a:defRPr sz="2200" b="1">
                          <a:solidFill>
                            <a:schemeClr val="tx1"/>
                          </a:solidFill>
                          <a:latin typeface="Verdana" panose="020B0604030504040204" pitchFamily="34" charset="0"/>
                          <a:ea typeface="宋体" panose="02010600030101010101" pitchFamily="2" charset="-122"/>
                        </a:defRPr>
                      </a:lvl2pPr>
                      <a:lvl3pPr marL="1143000" indent="-233680" algn="l" eaLnBrk="0" hangingPunct="0">
                        <a:spcBef>
                          <a:spcPct val="20000"/>
                        </a:spcBef>
                        <a:buClr>
                          <a:schemeClr val="accent2"/>
                        </a:buClr>
                        <a:buFont typeface="Wingdings" panose="05000000000000000000" pitchFamily="2" charset="2"/>
                        <a:defRPr sz="2100" b="1">
                          <a:solidFill>
                            <a:schemeClr val="tx1"/>
                          </a:solidFill>
                          <a:latin typeface="Verdana" panose="020B0604030504040204" pitchFamily="34" charset="0"/>
                          <a:ea typeface="宋体" panose="02010600030101010101" pitchFamily="2" charset="-122"/>
                        </a:defRPr>
                      </a:lvl3pPr>
                      <a:lvl4pPr marL="1600200" indent="-294005" algn="l" eaLnBrk="0" hangingPunct="0">
                        <a:spcBef>
                          <a:spcPct val="20000"/>
                        </a:spcBef>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4pPr>
                      <a:lvl5pPr marL="2057400" indent="-361950" algn="l" eaLnBrk="0" hangingPunct="0">
                        <a:spcBef>
                          <a:spcPct val="25000"/>
                        </a:spcBef>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5pPr>
                      <a:lvl6pPr marL="2514600" indent="-361950" eaLnBrk="0" fontAlgn="base" hangingPunct="0">
                        <a:spcBef>
                          <a:spcPct val="25000"/>
                        </a:spcBef>
                        <a:spcAft>
                          <a:spcPct val="0"/>
                        </a:spcAft>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6pPr>
                      <a:lvl7pPr marL="2971800" indent="-361950" eaLnBrk="0" fontAlgn="base" hangingPunct="0">
                        <a:spcBef>
                          <a:spcPct val="25000"/>
                        </a:spcBef>
                        <a:spcAft>
                          <a:spcPct val="0"/>
                        </a:spcAft>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7pPr>
                      <a:lvl8pPr marL="3429000" indent="-361950" eaLnBrk="0" fontAlgn="base" hangingPunct="0">
                        <a:spcBef>
                          <a:spcPct val="25000"/>
                        </a:spcBef>
                        <a:spcAft>
                          <a:spcPct val="0"/>
                        </a:spcAft>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8pPr>
                      <a:lvl9pPr marL="3886200" indent="-361950" eaLnBrk="0" fontAlgn="base" hangingPunct="0">
                        <a:spcBef>
                          <a:spcPct val="25000"/>
                        </a:spcBef>
                        <a:spcAft>
                          <a:spcPct val="0"/>
                        </a:spcAft>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9pPr>
                    </a:lstStyle>
                    <a:p>
                      <a:pPr marL="469900" marR="0" lvl="0" indent="-469900" algn="ctr" defTabSz="914400" rtl="0" eaLnBrk="0" fontAlgn="base" latinLnBrk="0" hangingPunct="0">
                        <a:lnSpc>
                          <a:spcPct val="100000"/>
                        </a:lnSpc>
                        <a:spcBef>
                          <a:spcPct val="0"/>
                        </a:spcBef>
                        <a:spcAft>
                          <a:spcPct val="0"/>
                        </a:spcAft>
                        <a:buClrTx/>
                        <a:buSzTx/>
                        <a:buFontTx/>
                        <a:buNone/>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09/18/2001</a:t>
                      </a:r>
                      <a:endParaRPr kumimoji="0" lang="en-US" altLang="zh-CN" sz="2600" b="1"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469900" indent="-469900" algn="l" eaLnBrk="0" hangingPunct="0">
                        <a:spcBef>
                          <a:spcPct val="20000"/>
                        </a:spcBef>
                        <a:buClr>
                          <a:schemeClr val="accent2"/>
                        </a:buClr>
                        <a:buFont typeface="Wingdings" panose="05000000000000000000" pitchFamily="2" charset="2"/>
                        <a:defRPr sz="2600" b="1">
                          <a:solidFill>
                            <a:schemeClr val="tx1"/>
                          </a:solidFill>
                          <a:latin typeface="Verdana" panose="020B0604030504040204" pitchFamily="34" charset="0"/>
                          <a:ea typeface="宋体" panose="02010600030101010101" pitchFamily="2" charset="-122"/>
                        </a:defRPr>
                      </a:lvl1pPr>
                      <a:lvl2pPr marL="742950" indent="-271780" algn="l" eaLnBrk="0" hangingPunct="0">
                        <a:spcBef>
                          <a:spcPct val="20000"/>
                        </a:spcBef>
                        <a:buClr>
                          <a:schemeClr val="accent2"/>
                        </a:buClr>
                        <a:buFont typeface="Wingdings" panose="05000000000000000000" pitchFamily="2" charset="2"/>
                        <a:defRPr sz="2200" b="1">
                          <a:solidFill>
                            <a:schemeClr val="tx1"/>
                          </a:solidFill>
                          <a:latin typeface="Verdana" panose="020B0604030504040204" pitchFamily="34" charset="0"/>
                          <a:ea typeface="宋体" panose="02010600030101010101" pitchFamily="2" charset="-122"/>
                        </a:defRPr>
                      </a:lvl2pPr>
                      <a:lvl3pPr marL="1143000" indent="-233680" algn="l" eaLnBrk="0" hangingPunct="0">
                        <a:spcBef>
                          <a:spcPct val="20000"/>
                        </a:spcBef>
                        <a:buClr>
                          <a:schemeClr val="accent2"/>
                        </a:buClr>
                        <a:buFont typeface="Wingdings" panose="05000000000000000000" pitchFamily="2" charset="2"/>
                        <a:defRPr sz="2100" b="1">
                          <a:solidFill>
                            <a:schemeClr val="tx1"/>
                          </a:solidFill>
                          <a:latin typeface="Verdana" panose="020B0604030504040204" pitchFamily="34" charset="0"/>
                          <a:ea typeface="宋体" panose="02010600030101010101" pitchFamily="2" charset="-122"/>
                        </a:defRPr>
                      </a:lvl3pPr>
                      <a:lvl4pPr marL="1600200" indent="-294005" algn="l" eaLnBrk="0" hangingPunct="0">
                        <a:spcBef>
                          <a:spcPct val="20000"/>
                        </a:spcBef>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4pPr>
                      <a:lvl5pPr marL="2057400" indent="-361950" algn="l" eaLnBrk="0" hangingPunct="0">
                        <a:spcBef>
                          <a:spcPct val="25000"/>
                        </a:spcBef>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5pPr>
                      <a:lvl6pPr marL="2514600" indent="-361950" eaLnBrk="0" fontAlgn="base" hangingPunct="0">
                        <a:spcBef>
                          <a:spcPct val="25000"/>
                        </a:spcBef>
                        <a:spcAft>
                          <a:spcPct val="0"/>
                        </a:spcAft>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6pPr>
                      <a:lvl7pPr marL="2971800" indent="-361950" eaLnBrk="0" fontAlgn="base" hangingPunct="0">
                        <a:spcBef>
                          <a:spcPct val="25000"/>
                        </a:spcBef>
                        <a:spcAft>
                          <a:spcPct val="0"/>
                        </a:spcAft>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7pPr>
                      <a:lvl8pPr marL="3429000" indent="-361950" eaLnBrk="0" fontAlgn="base" hangingPunct="0">
                        <a:spcBef>
                          <a:spcPct val="25000"/>
                        </a:spcBef>
                        <a:spcAft>
                          <a:spcPct val="0"/>
                        </a:spcAft>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8pPr>
                      <a:lvl9pPr marL="3886200" indent="-361950" eaLnBrk="0" fontAlgn="base" hangingPunct="0">
                        <a:spcBef>
                          <a:spcPct val="25000"/>
                        </a:spcBef>
                        <a:spcAft>
                          <a:spcPct val="0"/>
                        </a:spcAft>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9pPr>
                    </a:lstStyle>
                    <a:p>
                      <a:pPr marL="469900" marR="0" lvl="0" indent="-469900" algn="ctr" defTabSz="914400" rtl="0" eaLnBrk="0" fontAlgn="base" latinLnBrk="0" hangingPunct="0">
                        <a:lnSpc>
                          <a:spcPct val="100000"/>
                        </a:lnSpc>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125</a:t>
                      </a:r>
                      <a:r>
                        <a:rPr kumimoji="0"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天</a:t>
                      </a:r>
                      <a:endParaRPr kumimoji="0" lang="zh-CN" altLang="en-US" sz="2600" b="1"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6623">
                <a:tc>
                  <a:txBody>
                    <a:bodyPr/>
                    <a:lstStyle>
                      <a:lvl1pPr marL="469900" indent="-469900" algn="l" eaLnBrk="0" hangingPunct="0">
                        <a:spcBef>
                          <a:spcPct val="20000"/>
                        </a:spcBef>
                        <a:buClr>
                          <a:schemeClr val="accent2"/>
                        </a:buClr>
                        <a:buFont typeface="Wingdings" panose="05000000000000000000" pitchFamily="2" charset="2"/>
                        <a:defRPr sz="2600" b="1">
                          <a:solidFill>
                            <a:schemeClr val="tx1"/>
                          </a:solidFill>
                          <a:latin typeface="Verdana" panose="020B0604030504040204" pitchFamily="34" charset="0"/>
                          <a:ea typeface="宋体" panose="02010600030101010101" pitchFamily="2" charset="-122"/>
                        </a:defRPr>
                      </a:lvl1pPr>
                      <a:lvl2pPr marL="742950" indent="-271780" algn="l" eaLnBrk="0" hangingPunct="0">
                        <a:spcBef>
                          <a:spcPct val="20000"/>
                        </a:spcBef>
                        <a:buClr>
                          <a:schemeClr val="accent2"/>
                        </a:buClr>
                        <a:buFont typeface="Wingdings" panose="05000000000000000000" pitchFamily="2" charset="2"/>
                        <a:defRPr sz="2200" b="1">
                          <a:solidFill>
                            <a:schemeClr val="tx1"/>
                          </a:solidFill>
                          <a:latin typeface="Verdana" panose="020B0604030504040204" pitchFamily="34" charset="0"/>
                          <a:ea typeface="宋体" panose="02010600030101010101" pitchFamily="2" charset="-122"/>
                        </a:defRPr>
                      </a:lvl2pPr>
                      <a:lvl3pPr marL="1143000" indent="-233680" algn="l" eaLnBrk="0" hangingPunct="0">
                        <a:spcBef>
                          <a:spcPct val="20000"/>
                        </a:spcBef>
                        <a:buClr>
                          <a:schemeClr val="accent2"/>
                        </a:buClr>
                        <a:buFont typeface="Wingdings" panose="05000000000000000000" pitchFamily="2" charset="2"/>
                        <a:defRPr sz="2100" b="1">
                          <a:solidFill>
                            <a:schemeClr val="tx1"/>
                          </a:solidFill>
                          <a:latin typeface="Verdana" panose="020B0604030504040204" pitchFamily="34" charset="0"/>
                          <a:ea typeface="宋体" panose="02010600030101010101" pitchFamily="2" charset="-122"/>
                        </a:defRPr>
                      </a:lvl3pPr>
                      <a:lvl4pPr marL="1600200" indent="-294005" algn="l" eaLnBrk="0" hangingPunct="0">
                        <a:spcBef>
                          <a:spcPct val="20000"/>
                        </a:spcBef>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4pPr>
                      <a:lvl5pPr marL="2057400" indent="-361950" algn="l" eaLnBrk="0" hangingPunct="0">
                        <a:spcBef>
                          <a:spcPct val="25000"/>
                        </a:spcBef>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5pPr>
                      <a:lvl6pPr marL="2514600" indent="-361950" eaLnBrk="0" fontAlgn="base" hangingPunct="0">
                        <a:spcBef>
                          <a:spcPct val="25000"/>
                        </a:spcBef>
                        <a:spcAft>
                          <a:spcPct val="0"/>
                        </a:spcAft>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6pPr>
                      <a:lvl7pPr marL="2971800" indent="-361950" eaLnBrk="0" fontAlgn="base" hangingPunct="0">
                        <a:spcBef>
                          <a:spcPct val="25000"/>
                        </a:spcBef>
                        <a:spcAft>
                          <a:spcPct val="0"/>
                        </a:spcAft>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7pPr>
                      <a:lvl8pPr marL="3429000" indent="-361950" eaLnBrk="0" fontAlgn="base" hangingPunct="0">
                        <a:spcBef>
                          <a:spcPct val="25000"/>
                        </a:spcBef>
                        <a:spcAft>
                          <a:spcPct val="0"/>
                        </a:spcAft>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8pPr>
                      <a:lvl9pPr marL="3886200" indent="-361950" eaLnBrk="0" fontAlgn="base" hangingPunct="0">
                        <a:spcBef>
                          <a:spcPct val="25000"/>
                        </a:spcBef>
                        <a:spcAft>
                          <a:spcPct val="0"/>
                        </a:spcAft>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9pPr>
                    </a:lstStyle>
                    <a:p>
                      <a:pPr marL="469900" marR="0" lvl="0" indent="-469900" algn="ctr" defTabSz="914400" rtl="0" eaLnBrk="0" fontAlgn="base" latinLnBrk="0" hangingPunct="0">
                        <a:lnSpc>
                          <a:spcPct val="100000"/>
                        </a:lnSpc>
                        <a:spcBef>
                          <a:spcPct val="0"/>
                        </a:spcBef>
                        <a:spcAft>
                          <a:spcPct val="0"/>
                        </a:spcAft>
                        <a:buClrTx/>
                        <a:buSzTx/>
                        <a:buFontTx/>
                        <a:buNone/>
                      </a:pPr>
                      <a:r>
                        <a:rPr kumimoji="0" lang="en-US" altLang="zh-CN" sz="1800" b="0" i="0" u="none" strike="noStrike" cap="none" normalizeH="0" baseline="0">
                          <a:ln>
                            <a:noFill/>
                          </a:ln>
                          <a:solidFill>
                            <a:schemeClr val="accent2"/>
                          </a:solidFill>
                          <a:effectLst/>
                          <a:latin typeface="Times New Roman" panose="02020603050405020304" pitchFamily="18" charset="0"/>
                          <a:ea typeface="宋体" panose="02010600030101010101" pitchFamily="2" charset="-122"/>
                          <a:cs typeface="Times New Roman" panose="02020603050405020304" pitchFamily="18" charset="0"/>
                        </a:rPr>
                        <a:t>Slapper</a:t>
                      </a:r>
                      <a:endParaRPr kumimoji="0" lang="en-US" altLang="zh-CN" sz="2600" b="1" i="0" u="none" strike="noStrike" cap="none" normalizeH="0" baseline="0">
                        <a:ln>
                          <a:noFill/>
                        </a:ln>
                        <a:solidFill>
                          <a:schemeClr val="accent2"/>
                        </a:solidFill>
                        <a:effectLst/>
                        <a:latin typeface="Verdana" panose="020B0604030504040204" pitchFamily="34" charset="0"/>
                        <a:ea typeface="宋体" panose="02010600030101010101" pitchFamily="2" charset="-122"/>
                      </a:endParaRPr>
                    </a:p>
                  </a:txBody>
                  <a:tcPr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469900" indent="-469900" algn="l" eaLnBrk="0" hangingPunct="0">
                        <a:spcBef>
                          <a:spcPct val="20000"/>
                        </a:spcBef>
                        <a:buClr>
                          <a:schemeClr val="accent2"/>
                        </a:buClr>
                        <a:buFont typeface="Wingdings" panose="05000000000000000000" pitchFamily="2" charset="2"/>
                        <a:defRPr sz="2600" b="1">
                          <a:solidFill>
                            <a:schemeClr val="tx1"/>
                          </a:solidFill>
                          <a:latin typeface="Verdana" panose="020B0604030504040204" pitchFamily="34" charset="0"/>
                          <a:ea typeface="宋体" panose="02010600030101010101" pitchFamily="2" charset="-122"/>
                        </a:defRPr>
                      </a:lvl1pPr>
                      <a:lvl2pPr marL="742950" indent="-271780" algn="l" eaLnBrk="0" hangingPunct="0">
                        <a:spcBef>
                          <a:spcPct val="20000"/>
                        </a:spcBef>
                        <a:buClr>
                          <a:schemeClr val="accent2"/>
                        </a:buClr>
                        <a:buFont typeface="Wingdings" panose="05000000000000000000" pitchFamily="2" charset="2"/>
                        <a:defRPr sz="2200" b="1">
                          <a:solidFill>
                            <a:schemeClr val="tx1"/>
                          </a:solidFill>
                          <a:latin typeface="Verdana" panose="020B0604030504040204" pitchFamily="34" charset="0"/>
                          <a:ea typeface="宋体" panose="02010600030101010101" pitchFamily="2" charset="-122"/>
                        </a:defRPr>
                      </a:lvl2pPr>
                      <a:lvl3pPr marL="1143000" indent="-233680" algn="l" eaLnBrk="0" hangingPunct="0">
                        <a:spcBef>
                          <a:spcPct val="20000"/>
                        </a:spcBef>
                        <a:buClr>
                          <a:schemeClr val="accent2"/>
                        </a:buClr>
                        <a:buFont typeface="Wingdings" panose="05000000000000000000" pitchFamily="2" charset="2"/>
                        <a:defRPr sz="2100" b="1">
                          <a:solidFill>
                            <a:schemeClr val="tx1"/>
                          </a:solidFill>
                          <a:latin typeface="Verdana" panose="020B0604030504040204" pitchFamily="34" charset="0"/>
                          <a:ea typeface="宋体" panose="02010600030101010101" pitchFamily="2" charset="-122"/>
                        </a:defRPr>
                      </a:lvl3pPr>
                      <a:lvl4pPr marL="1600200" indent="-294005" algn="l" eaLnBrk="0" hangingPunct="0">
                        <a:spcBef>
                          <a:spcPct val="20000"/>
                        </a:spcBef>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4pPr>
                      <a:lvl5pPr marL="2057400" indent="-361950" algn="l" eaLnBrk="0" hangingPunct="0">
                        <a:spcBef>
                          <a:spcPct val="25000"/>
                        </a:spcBef>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5pPr>
                      <a:lvl6pPr marL="2514600" indent="-361950" eaLnBrk="0" fontAlgn="base" hangingPunct="0">
                        <a:spcBef>
                          <a:spcPct val="25000"/>
                        </a:spcBef>
                        <a:spcAft>
                          <a:spcPct val="0"/>
                        </a:spcAft>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6pPr>
                      <a:lvl7pPr marL="2971800" indent="-361950" eaLnBrk="0" fontAlgn="base" hangingPunct="0">
                        <a:spcBef>
                          <a:spcPct val="25000"/>
                        </a:spcBef>
                        <a:spcAft>
                          <a:spcPct val="0"/>
                        </a:spcAft>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7pPr>
                      <a:lvl8pPr marL="3429000" indent="-361950" eaLnBrk="0" fontAlgn="base" hangingPunct="0">
                        <a:spcBef>
                          <a:spcPct val="25000"/>
                        </a:spcBef>
                        <a:spcAft>
                          <a:spcPct val="0"/>
                        </a:spcAft>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8pPr>
                      <a:lvl9pPr marL="3886200" indent="-361950" eaLnBrk="0" fontAlgn="base" hangingPunct="0">
                        <a:spcBef>
                          <a:spcPct val="25000"/>
                        </a:spcBef>
                        <a:spcAft>
                          <a:spcPct val="0"/>
                        </a:spcAft>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9pPr>
                    </a:lstStyle>
                    <a:p>
                      <a:pPr marL="469900" marR="0" lvl="0" indent="-469900" algn="ctr" defTabSz="914400" rtl="0" eaLnBrk="0" fontAlgn="base" latinLnBrk="0" hangingPunct="0">
                        <a:lnSpc>
                          <a:spcPct val="100000"/>
                        </a:lnSpc>
                        <a:spcBef>
                          <a:spcPct val="0"/>
                        </a:spcBef>
                        <a:spcAft>
                          <a:spcPct val="0"/>
                        </a:spcAft>
                        <a:buClrTx/>
                        <a:buSzTx/>
                        <a:buFontTx/>
                        <a:buNone/>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07/30/2002</a:t>
                      </a:r>
                      <a:endParaRPr kumimoji="0" lang="en-US" altLang="zh-CN" sz="2600" b="1"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469900" indent="-469900" algn="l" eaLnBrk="0" hangingPunct="0">
                        <a:spcBef>
                          <a:spcPct val="20000"/>
                        </a:spcBef>
                        <a:buClr>
                          <a:schemeClr val="accent2"/>
                        </a:buClr>
                        <a:buFont typeface="Wingdings" panose="05000000000000000000" pitchFamily="2" charset="2"/>
                        <a:defRPr sz="2600" b="1">
                          <a:solidFill>
                            <a:schemeClr val="tx1"/>
                          </a:solidFill>
                          <a:latin typeface="Verdana" panose="020B0604030504040204" pitchFamily="34" charset="0"/>
                          <a:ea typeface="宋体" panose="02010600030101010101" pitchFamily="2" charset="-122"/>
                        </a:defRPr>
                      </a:lvl1pPr>
                      <a:lvl2pPr marL="742950" indent="-271780" algn="l" eaLnBrk="0" hangingPunct="0">
                        <a:spcBef>
                          <a:spcPct val="20000"/>
                        </a:spcBef>
                        <a:buClr>
                          <a:schemeClr val="accent2"/>
                        </a:buClr>
                        <a:buFont typeface="Wingdings" panose="05000000000000000000" pitchFamily="2" charset="2"/>
                        <a:defRPr sz="2200" b="1">
                          <a:solidFill>
                            <a:schemeClr val="tx1"/>
                          </a:solidFill>
                          <a:latin typeface="Verdana" panose="020B0604030504040204" pitchFamily="34" charset="0"/>
                          <a:ea typeface="宋体" panose="02010600030101010101" pitchFamily="2" charset="-122"/>
                        </a:defRPr>
                      </a:lvl2pPr>
                      <a:lvl3pPr marL="1143000" indent="-233680" algn="l" eaLnBrk="0" hangingPunct="0">
                        <a:spcBef>
                          <a:spcPct val="20000"/>
                        </a:spcBef>
                        <a:buClr>
                          <a:schemeClr val="accent2"/>
                        </a:buClr>
                        <a:buFont typeface="Wingdings" panose="05000000000000000000" pitchFamily="2" charset="2"/>
                        <a:defRPr sz="2100" b="1">
                          <a:solidFill>
                            <a:schemeClr val="tx1"/>
                          </a:solidFill>
                          <a:latin typeface="Verdana" panose="020B0604030504040204" pitchFamily="34" charset="0"/>
                          <a:ea typeface="宋体" panose="02010600030101010101" pitchFamily="2" charset="-122"/>
                        </a:defRPr>
                      </a:lvl3pPr>
                      <a:lvl4pPr marL="1600200" indent="-294005" algn="l" eaLnBrk="0" hangingPunct="0">
                        <a:spcBef>
                          <a:spcPct val="20000"/>
                        </a:spcBef>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4pPr>
                      <a:lvl5pPr marL="2057400" indent="-361950" algn="l" eaLnBrk="0" hangingPunct="0">
                        <a:spcBef>
                          <a:spcPct val="25000"/>
                        </a:spcBef>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5pPr>
                      <a:lvl6pPr marL="2514600" indent="-361950" eaLnBrk="0" fontAlgn="base" hangingPunct="0">
                        <a:spcBef>
                          <a:spcPct val="25000"/>
                        </a:spcBef>
                        <a:spcAft>
                          <a:spcPct val="0"/>
                        </a:spcAft>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6pPr>
                      <a:lvl7pPr marL="2971800" indent="-361950" eaLnBrk="0" fontAlgn="base" hangingPunct="0">
                        <a:spcBef>
                          <a:spcPct val="25000"/>
                        </a:spcBef>
                        <a:spcAft>
                          <a:spcPct val="0"/>
                        </a:spcAft>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7pPr>
                      <a:lvl8pPr marL="3429000" indent="-361950" eaLnBrk="0" fontAlgn="base" hangingPunct="0">
                        <a:spcBef>
                          <a:spcPct val="25000"/>
                        </a:spcBef>
                        <a:spcAft>
                          <a:spcPct val="0"/>
                        </a:spcAft>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8pPr>
                      <a:lvl9pPr marL="3886200" indent="-361950" eaLnBrk="0" fontAlgn="base" hangingPunct="0">
                        <a:spcBef>
                          <a:spcPct val="25000"/>
                        </a:spcBef>
                        <a:spcAft>
                          <a:spcPct val="0"/>
                        </a:spcAft>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9pPr>
                    </a:lstStyle>
                    <a:p>
                      <a:pPr marL="469900" marR="0" lvl="0" indent="-469900" algn="ctr" defTabSz="914400" rtl="0" eaLnBrk="0" fontAlgn="base" latinLnBrk="0" hangingPunct="0">
                        <a:lnSpc>
                          <a:spcPct val="100000"/>
                        </a:lnSpc>
                        <a:spcBef>
                          <a:spcPct val="0"/>
                        </a:spcBef>
                        <a:spcAft>
                          <a:spcPct val="0"/>
                        </a:spcAft>
                        <a:buClrTx/>
                        <a:buSzTx/>
                        <a:buFontTx/>
                        <a:buNone/>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09/04/2002</a:t>
                      </a:r>
                      <a:endParaRPr kumimoji="0" lang="en-US" altLang="zh-CN" sz="2600" b="1"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469900" indent="-469900" algn="l" eaLnBrk="0" hangingPunct="0">
                        <a:spcBef>
                          <a:spcPct val="20000"/>
                        </a:spcBef>
                        <a:buClr>
                          <a:schemeClr val="accent2"/>
                        </a:buClr>
                        <a:buFont typeface="Wingdings" panose="05000000000000000000" pitchFamily="2" charset="2"/>
                        <a:defRPr sz="2600" b="1">
                          <a:solidFill>
                            <a:schemeClr val="tx1"/>
                          </a:solidFill>
                          <a:latin typeface="Verdana" panose="020B0604030504040204" pitchFamily="34" charset="0"/>
                          <a:ea typeface="宋体" panose="02010600030101010101" pitchFamily="2" charset="-122"/>
                        </a:defRPr>
                      </a:lvl1pPr>
                      <a:lvl2pPr marL="742950" indent="-271780" algn="l" eaLnBrk="0" hangingPunct="0">
                        <a:spcBef>
                          <a:spcPct val="20000"/>
                        </a:spcBef>
                        <a:buClr>
                          <a:schemeClr val="accent2"/>
                        </a:buClr>
                        <a:buFont typeface="Wingdings" panose="05000000000000000000" pitchFamily="2" charset="2"/>
                        <a:defRPr sz="2200" b="1">
                          <a:solidFill>
                            <a:schemeClr val="tx1"/>
                          </a:solidFill>
                          <a:latin typeface="Verdana" panose="020B0604030504040204" pitchFamily="34" charset="0"/>
                          <a:ea typeface="宋体" panose="02010600030101010101" pitchFamily="2" charset="-122"/>
                        </a:defRPr>
                      </a:lvl2pPr>
                      <a:lvl3pPr marL="1143000" indent="-233680" algn="l" eaLnBrk="0" hangingPunct="0">
                        <a:spcBef>
                          <a:spcPct val="20000"/>
                        </a:spcBef>
                        <a:buClr>
                          <a:schemeClr val="accent2"/>
                        </a:buClr>
                        <a:buFont typeface="Wingdings" panose="05000000000000000000" pitchFamily="2" charset="2"/>
                        <a:defRPr sz="2100" b="1">
                          <a:solidFill>
                            <a:schemeClr val="tx1"/>
                          </a:solidFill>
                          <a:latin typeface="Verdana" panose="020B0604030504040204" pitchFamily="34" charset="0"/>
                          <a:ea typeface="宋体" panose="02010600030101010101" pitchFamily="2" charset="-122"/>
                        </a:defRPr>
                      </a:lvl3pPr>
                      <a:lvl4pPr marL="1600200" indent="-294005" algn="l" eaLnBrk="0" hangingPunct="0">
                        <a:spcBef>
                          <a:spcPct val="20000"/>
                        </a:spcBef>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4pPr>
                      <a:lvl5pPr marL="2057400" indent="-361950" algn="l" eaLnBrk="0" hangingPunct="0">
                        <a:spcBef>
                          <a:spcPct val="25000"/>
                        </a:spcBef>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5pPr>
                      <a:lvl6pPr marL="2514600" indent="-361950" eaLnBrk="0" fontAlgn="base" hangingPunct="0">
                        <a:spcBef>
                          <a:spcPct val="25000"/>
                        </a:spcBef>
                        <a:spcAft>
                          <a:spcPct val="0"/>
                        </a:spcAft>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6pPr>
                      <a:lvl7pPr marL="2971800" indent="-361950" eaLnBrk="0" fontAlgn="base" hangingPunct="0">
                        <a:spcBef>
                          <a:spcPct val="25000"/>
                        </a:spcBef>
                        <a:spcAft>
                          <a:spcPct val="0"/>
                        </a:spcAft>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7pPr>
                      <a:lvl8pPr marL="3429000" indent="-361950" eaLnBrk="0" fontAlgn="base" hangingPunct="0">
                        <a:spcBef>
                          <a:spcPct val="25000"/>
                        </a:spcBef>
                        <a:spcAft>
                          <a:spcPct val="0"/>
                        </a:spcAft>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8pPr>
                      <a:lvl9pPr marL="3886200" indent="-361950" eaLnBrk="0" fontAlgn="base" hangingPunct="0">
                        <a:spcBef>
                          <a:spcPct val="25000"/>
                        </a:spcBef>
                        <a:spcAft>
                          <a:spcPct val="0"/>
                        </a:spcAft>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9pPr>
                    </a:lstStyle>
                    <a:p>
                      <a:pPr marL="469900" marR="0" lvl="0" indent="-469900" algn="ctr" defTabSz="914400" rtl="0" eaLnBrk="0" fontAlgn="base" latinLnBrk="0" hangingPunct="0">
                        <a:lnSpc>
                          <a:spcPct val="100000"/>
                        </a:lnSpc>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45</a:t>
                      </a:r>
                      <a:r>
                        <a:rPr kumimoji="0"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天</a:t>
                      </a:r>
                      <a:endParaRPr kumimoji="0" lang="zh-CN" altLang="en-US" sz="2600" b="1"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6623">
                <a:tc>
                  <a:txBody>
                    <a:bodyPr/>
                    <a:lstStyle>
                      <a:lvl1pPr marL="469900" indent="-469900" algn="l" eaLnBrk="0" hangingPunct="0">
                        <a:spcBef>
                          <a:spcPct val="20000"/>
                        </a:spcBef>
                        <a:buClr>
                          <a:schemeClr val="accent2"/>
                        </a:buClr>
                        <a:buFont typeface="Wingdings" panose="05000000000000000000" pitchFamily="2" charset="2"/>
                        <a:defRPr sz="2600" b="1">
                          <a:solidFill>
                            <a:schemeClr val="tx1"/>
                          </a:solidFill>
                          <a:latin typeface="Verdana" panose="020B0604030504040204" pitchFamily="34" charset="0"/>
                          <a:ea typeface="宋体" panose="02010600030101010101" pitchFamily="2" charset="-122"/>
                        </a:defRPr>
                      </a:lvl1pPr>
                      <a:lvl2pPr marL="742950" indent="-271780" algn="l" eaLnBrk="0" hangingPunct="0">
                        <a:spcBef>
                          <a:spcPct val="20000"/>
                        </a:spcBef>
                        <a:buClr>
                          <a:schemeClr val="accent2"/>
                        </a:buClr>
                        <a:buFont typeface="Wingdings" panose="05000000000000000000" pitchFamily="2" charset="2"/>
                        <a:defRPr sz="2200" b="1">
                          <a:solidFill>
                            <a:schemeClr val="tx1"/>
                          </a:solidFill>
                          <a:latin typeface="Verdana" panose="020B0604030504040204" pitchFamily="34" charset="0"/>
                          <a:ea typeface="宋体" panose="02010600030101010101" pitchFamily="2" charset="-122"/>
                        </a:defRPr>
                      </a:lvl2pPr>
                      <a:lvl3pPr marL="1143000" indent="-233680" algn="l" eaLnBrk="0" hangingPunct="0">
                        <a:spcBef>
                          <a:spcPct val="20000"/>
                        </a:spcBef>
                        <a:buClr>
                          <a:schemeClr val="accent2"/>
                        </a:buClr>
                        <a:buFont typeface="Wingdings" panose="05000000000000000000" pitchFamily="2" charset="2"/>
                        <a:defRPr sz="2100" b="1">
                          <a:solidFill>
                            <a:schemeClr val="tx1"/>
                          </a:solidFill>
                          <a:latin typeface="Verdana" panose="020B0604030504040204" pitchFamily="34" charset="0"/>
                          <a:ea typeface="宋体" panose="02010600030101010101" pitchFamily="2" charset="-122"/>
                        </a:defRPr>
                      </a:lvl3pPr>
                      <a:lvl4pPr marL="1600200" indent="-294005" algn="l" eaLnBrk="0" hangingPunct="0">
                        <a:spcBef>
                          <a:spcPct val="20000"/>
                        </a:spcBef>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4pPr>
                      <a:lvl5pPr marL="2057400" indent="-361950" algn="l" eaLnBrk="0" hangingPunct="0">
                        <a:spcBef>
                          <a:spcPct val="25000"/>
                        </a:spcBef>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5pPr>
                      <a:lvl6pPr marL="2514600" indent="-361950" eaLnBrk="0" fontAlgn="base" hangingPunct="0">
                        <a:spcBef>
                          <a:spcPct val="25000"/>
                        </a:spcBef>
                        <a:spcAft>
                          <a:spcPct val="0"/>
                        </a:spcAft>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6pPr>
                      <a:lvl7pPr marL="2971800" indent="-361950" eaLnBrk="0" fontAlgn="base" hangingPunct="0">
                        <a:spcBef>
                          <a:spcPct val="25000"/>
                        </a:spcBef>
                        <a:spcAft>
                          <a:spcPct val="0"/>
                        </a:spcAft>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7pPr>
                      <a:lvl8pPr marL="3429000" indent="-361950" eaLnBrk="0" fontAlgn="base" hangingPunct="0">
                        <a:spcBef>
                          <a:spcPct val="25000"/>
                        </a:spcBef>
                        <a:spcAft>
                          <a:spcPct val="0"/>
                        </a:spcAft>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8pPr>
                      <a:lvl9pPr marL="3886200" indent="-361950" eaLnBrk="0" fontAlgn="base" hangingPunct="0">
                        <a:spcBef>
                          <a:spcPct val="25000"/>
                        </a:spcBef>
                        <a:spcAft>
                          <a:spcPct val="0"/>
                        </a:spcAft>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9pPr>
                    </a:lstStyle>
                    <a:p>
                      <a:pPr marL="469900" marR="0" lvl="0" indent="-469900" algn="ctr" defTabSz="914400" rtl="0" eaLnBrk="0" fontAlgn="base" latinLnBrk="0" hangingPunct="0">
                        <a:lnSpc>
                          <a:spcPct val="100000"/>
                        </a:lnSpc>
                        <a:spcBef>
                          <a:spcPct val="0"/>
                        </a:spcBef>
                        <a:spcAft>
                          <a:spcPct val="0"/>
                        </a:spcAft>
                        <a:buClrTx/>
                        <a:buSzTx/>
                        <a:buFontTx/>
                        <a:buNone/>
                      </a:pPr>
                      <a:r>
                        <a:rPr kumimoji="0" lang="en-US" altLang="zh-CN" sz="1800" b="0" i="0" u="none" strike="noStrike" cap="none" normalizeH="0" baseline="0">
                          <a:ln>
                            <a:noFill/>
                          </a:ln>
                          <a:solidFill>
                            <a:schemeClr val="accent2"/>
                          </a:solidFill>
                          <a:effectLst/>
                          <a:latin typeface="Times New Roman" panose="02020603050405020304" pitchFamily="18" charset="0"/>
                          <a:ea typeface="宋体" panose="02010600030101010101" pitchFamily="2" charset="-122"/>
                          <a:cs typeface="Times New Roman" panose="02020603050405020304" pitchFamily="18" charset="0"/>
                        </a:rPr>
                        <a:t>Blaster </a:t>
                      </a:r>
                      <a:r>
                        <a:rPr kumimoji="0" lang="zh-CN" altLang="en-US" sz="1800" b="0" i="0" u="none" strike="noStrike" cap="none" normalizeH="0" baseline="0">
                          <a:ln>
                            <a:noFill/>
                          </a:ln>
                          <a:solidFill>
                            <a:schemeClr val="accent2"/>
                          </a:solidFill>
                          <a:effectLst/>
                          <a:latin typeface="Times New Roman" panose="02020603050405020304" pitchFamily="18" charset="0"/>
                          <a:ea typeface="宋体" panose="02010600030101010101" pitchFamily="2" charset="-122"/>
                          <a:cs typeface="Times New Roman" panose="02020603050405020304" pitchFamily="18" charset="0"/>
                        </a:rPr>
                        <a:t>冲击波</a:t>
                      </a:r>
                      <a:endParaRPr kumimoji="0" lang="zh-CN" altLang="en-US" sz="2600" b="1" i="0" u="none" strike="noStrike" cap="none" normalizeH="0" baseline="0">
                        <a:ln>
                          <a:noFill/>
                        </a:ln>
                        <a:solidFill>
                          <a:schemeClr val="accent2"/>
                        </a:solidFill>
                        <a:effectLst/>
                        <a:latin typeface="Verdana" panose="020B0604030504040204" pitchFamily="34" charset="0"/>
                        <a:ea typeface="宋体" panose="02010600030101010101" pitchFamily="2" charset="-122"/>
                      </a:endParaRPr>
                    </a:p>
                  </a:txBody>
                  <a:tcPr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469900" indent="-469900" algn="l" eaLnBrk="0" hangingPunct="0">
                        <a:spcBef>
                          <a:spcPct val="20000"/>
                        </a:spcBef>
                        <a:buClr>
                          <a:schemeClr val="accent2"/>
                        </a:buClr>
                        <a:buFont typeface="Wingdings" panose="05000000000000000000" pitchFamily="2" charset="2"/>
                        <a:defRPr sz="2600" b="1">
                          <a:solidFill>
                            <a:schemeClr val="tx1"/>
                          </a:solidFill>
                          <a:latin typeface="Verdana" panose="020B0604030504040204" pitchFamily="34" charset="0"/>
                          <a:ea typeface="宋体" panose="02010600030101010101" pitchFamily="2" charset="-122"/>
                        </a:defRPr>
                      </a:lvl1pPr>
                      <a:lvl2pPr marL="742950" indent="-271780" algn="l" eaLnBrk="0" hangingPunct="0">
                        <a:spcBef>
                          <a:spcPct val="20000"/>
                        </a:spcBef>
                        <a:buClr>
                          <a:schemeClr val="accent2"/>
                        </a:buClr>
                        <a:buFont typeface="Wingdings" panose="05000000000000000000" pitchFamily="2" charset="2"/>
                        <a:defRPr sz="2200" b="1">
                          <a:solidFill>
                            <a:schemeClr val="tx1"/>
                          </a:solidFill>
                          <a:latin typeface="Verdana" panose="020B0604030504040204" pitchFamily="34" charset="0"/>
                          <a:ea typeface="宋体" panose="02010600030101010101" pitchFamily="2" charset="-122"/>
                        </a:defRPr>
                      </a:lvl2pPr>
                      <a:lvl3pPr marL="1143000" indent="-233680" algn="l" eaLnBrk="0" hangingPunct="0">
                        <a:spcBef>
                          <a:spcPct val="20000"/>
                        </a:spcBef>
                        <a:buClr>
                          <a:schemeClr val="accent2"/>
                        </a:buClr>
                        <a:buFont typeface="Wingdings" panose="05000000000000000000" pitchFamily="2" charset="2"/>
                        <a:defRPr sz="2100" b="1">
                          <a:solidFill>
                            <a:schemeClr val="tx1"/>
                          </a:solidFill>
                          <a:latin typeface="Verdana" panose="020B0604030504040204" pitchFamily="34" charset="0"/>
                          <a:ea typeface="宋体" panose="02010600030101010101" pitchFamily="2" charset="-122"/>
                        </a:defRPr>
                      </a:lvl3pPr>
                      <a:lvl4pPr marL="1600200" indent="-294005" algn="l" eaLnBrk="0" hangingPunct="0">
                        <a:spcBef>
                          <a:spcPct val="20000"/>
                        </a:spcBef>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4pPr>
                      <a:lvl5pPr marL="2057400" indent="-361950" algn="l" eaLnBrk="0" hangingPunct="0">
                        <a:spcBef>
                          <a:spcPct val="25000"/>
                        </a:spcBef>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5pPr>
                      <a:lvl6pPr marL="2514600" indent="-361950" eaLnBrk="0" fontAlgn="base" hangingPunct="0">
                        <a:spcBef>
                          <a:spcPct val="25000"/>
                        </a:spcBef>
                        <a:spcAft>
                          <a:spcPct val="0"/>
                        </a:spcAft>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6pPr>
                      <a:lvl7pPr marL="2971800" indent="-361950" eaLnBrk="0" fontAlgn="base" hangingPunct="0">
                        <a:spcBef>
                          <a:spcPct val="25000"/>
                        </a:spcBef>
                        <a:spcAft>
                          <a:spcPct val="0"/>
                        </a:spcAft>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7pPr>
                      <a:lvl8pPr marL="3429000" indent="-361950" eaLnBrk="0" fontAlgn="base" hangingPunct="0">
                        <a:spcBef>
                          <a:spcPct val="25000"/>
                        </a:spcBef>
                        <a:spcAft>
                          <a:spcPct val="0"/>
                        </a:spcAft>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8pPr>
                      <a:lvl9pPr marL="3886200" indent="-361950" eaLnBrk="0" fontAlgn="base" hangingPunct="0">
                        <a:spcBef>
                          <a:spcPct val="25000"/>
                        </a:spcBef>
                        <a:spcAft>
                          <a:spcPct val="0"/>
                        </a:spcAft>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9pPr>
                    </a:lstStyle>
                    <a:p>
                      <a:pPr marL="469900" marR="0" lvl="0" indent="-469900" algn="ctr" defTabSz="914400" rtl="0" eaLnBrk="0" fontAlgn="base" latinLnBrk="0" hangingPunct="0">
                        <a:lnSpc>
                          <a:spcPct val="100000"/>
                        </a:lnSpc>
                        <a:spcBef>
                          <a:spcPct val="0"/>
                        </a:spcBef>
                        <a:spcAft>
                          <a:spcPct val="0"/>
                        </a:spcAft>
                        <a:buClrTx/>
                        <a:buSzTx/>
                        <a:buFontTx/>
                        <a:buNone/>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07/16/2003</a:t>
                      </a:r>
                      <a:endParaRPr kumimoji="0" lang="en-US" altLang="zh-CN" sz="2600" b="1"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469900" indent="-469900" algn="l" eaLnBrk="0" hangingPunct="0">
                        <a:spcBef>
                          <a:spcPct val="20000"/>
                        </a:spcBef>
                        <a:buClr>
                          <a:schemeClr val="accent2"/>
                        </a:buClr>
                        <a:buFont typeface="Wingdings" panose="05000000000000000000" pitchFamily="2" charset="2"/>
                        <a:defRPr sz="2600" b="1">
                          <a:solidFill>
                            <a:schemeClr val="tx1"/>
                          </a:solidFill>
                          <a:latin typeface="Verdana" panose="020B0604030504040204" pitchFamily="34" charset="0"/>
                          <a:ea typeface="宋体" panose="02010600030101010101" pitchFamily="2" charset="-122"/>
                        </a:defRPr>
                      </a:lvl1pPr>
                      <a:lvl2pPr marL="742950" indent="-271780" algn="l" eaLnBrk="0" hangingPunct="0">
                        <a:spcBef>
                          <a:spcPct val="20000"/>
                        </a:spcBef>
                        <a:buClr>
                          <a:schemeClr val="accent2"/>
                        </a:buClr>
                        <a:buFont typeface="Wingdings" panose="05000000000000000000" pitchFamily="2" charset="2"/>
                        <a:defRPr sz="2200" b="1">
                          <a:solidFill>
                            <a:schemeClr val="tx1"/>
                          </a:solidFill>
                          <a:latin typeface="Verdana" panose="020B0604030504040204" pitchFamily="34" charset="0"/>
                          <a:ea typeface="宋体" panose="02010600030101010101" pitchFamily="2" charset="-122"/>
                        </a:defRPr>
                      </a:lvl2pPr>
                      <a:lvl3pPr marL="1143000" indent="-233680" algn="l" eaLnBrk="0" hangingPunct="0">
                        <a:spcBef>
                          <a:spcPct val="20000"/>
                        </a:spcBef>
                        <a:buClr>
                          <a:schemeClr val="accent2"/>
                        </a:buClr>
                        <a:buFont typeface="Wingdings" panose="05000000000000000000" pitchFamily="2" charset="2"/>
                        <a:defRPr sz="2100" b="1">
                          <a:solidFill>
                            <a:schemeClr val="tx1"/>
                          </a:solidFill>
                          <a:latin typeface="Verdana" panose="020B0604030504040204" pitchFamily="34" charset="0"/>
                          <a:ea typeface="宋体" panose="02010600030101010101" pitchFamily="2" charset="-122"/>
                        </a:defRPr>
                      </a:lvl3pPr>
                      <a:lvl4pPr marL="1600200" indent="-294005" algn="l" eaLnBrk="0" hangingPunct="0">
                        <a:spcBef>
                          <a:spcPct val="20000"/>
                        </a:spcBef>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4pPr>
                      <a:lvl5pPr marL="2057400" indent="-361950" algn="l" eaLnBrk="0" hangingPunct="0">
                        <a:spcBef>
                          <a:spcPct val="25000"/>
                        </a:spcBef>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5pPr>
                      <a:lvl6pPr marL="2514600" indent="-361950" eaLnBrk="0" fontAlgn="base" hangingPunct="0">
                        <a:spcBef>
                          <a:spcPct val="25000"/>
                        </a:spcBef>
                        <a:spcAft>
                          <a:spcPct val="0"/>
                        </a:spcAft>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6pPr>
                      <a:lvl7pPr marL="2971800" indent="-361950" eaLnBrk="0" fontAlgn="base" hangingPunct="0">
                        <a:spcBef>
                          <a:spcPct val="25000"/>
                        </a:spcBef>
                        <a:spcAft>
                          <a:spcPct val="0"/>
                        </a:spcAft>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7pPr>
                      <a:lvl8pPr marL="3429000" indent="-361950" eaLnBrk="0" fontAlgn="base" hangingPunct="0">
                        <a:spcBef>
                          <a:spcPct val="25000"/>
                        </a:spcBef>
                        <a:spcAft>
                          <a:spcPct val="0"/>
                        </a:spcAft>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8pPr>
                      <a:lvl9pPr marL="3886200" indent="-361950" eaLnBrk="0" fontAlgn="base" hangingPunct="0">
                        <a:spcBef>
                          <a:spcPct val="25000"/>
                        </a:spcBef>
                        <a:spcAft>
                          <a:spcPct val="0"/>
                        </a:spcAft>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9pPr>
                    </a:lstStyle>
                    <a:p>
                      <a:pPr marL="469900" marR="0" lvl="0" indent="-469900" algn="ctr" defTabSz="914400" rtl="0" eaLnBrk="0" fontAlgn="base" latinLnBrk="0" hangingPunct="0">
                        <a:lnSpc>
                          <a:spcPct val="100000"/>
                        </a:lnSpc>
                        <a:spcBef>
                          <a:spcPct val="0"/>
                        </a:spcBef>
                        <a:spcAft>
                          <a:spcPct val="0"/>
                        </a:spcAft>
                        <a:buClrTx/>
                        <a:buSzTx/>
                        <a:buFontTx/>
                        <a:buNone/>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08/11/2003</a:t>
                      </a:r>
                      <a:endParaRPr kumimoji="0" lang="en-US" altLang="zh-CN" sz="2600" b="1"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469900" indent="-469900" algn="l" eaLnBrk="0" hangingPunct="0">
                        <a:spcBef>
                          <a:spcPct val="20000"/>
                        </a:spcBef>
                        <a:buClr>
                          <a:schemeClr val="accent2"/>
                        </a:buClr>
                        <a:buFont typeface="Wingdings" panose="05000000000000000000" pitchFamily="2" charset="2"/>
                        <a:defRPr sz="2600" b="1">
                          <a:solidFill>
                            <a:schemeClr val="tx1"/>
                          </a:solidFill>
                          <a:latin typeface="Verdana" panose="020B0604030504040204" pitchFamily="34" charset="0"/>
                          <a:ea typeface="宋体" panose="02010600030101010101" pitchFamily="2" charset="-122"/>
                        </a:defRPr>
                      </a:lvl1pPr>
                      <a:lvl2pPr marL="742950" indent="-271780" algn="l" eaLnBrk="0" hangingPunct="0">
                        <a:spcBef>
                          <a:spcPct val="20000"/>
                        </a:spcBef>
                        <a:buClr>
                          <a:schemeClr val="accent2"/>
                        </a:buClr>
                        <a:buFont typeface="Wingdings" panose="05000000000000000000" pitchFamily="2" charset="2"/>
                        <a:defRPr sz="2200" b="1">
                          <a:solidFill>
                            <a:schemeClr val="tx1"/>
                          </a:solidFill>
                          <a:latin typeface="Verdana" panose="020B0604030504040204" pitchFamily="34" charset="0"/>
                          <a:ea typeface="宋体" panose="02010600030101010101" pitchFamily="2" charset="-122"/>
                        </a:defRPr>
                      </a:lvl2pPr>
                      <a:lvl3pPr marL="1143000" indent="-233680" algn="l" eaLnBrk="0" hangingPunct="0">
                        <a:spcBef>
                          <a:spcPct val="20000"/>
                        </a:spcBef>
                        <a:buClr>
                          <a:schemeClr val="accent2"/>
                        </a:buClr>
                        <a:buFont typeface="Wingdings" panose="05000000000000000000" pitchFamily="2" charset="2"/>
                        <a:defRPr sz="2100" b="1">
                          <a:solidFill>
                            <a:schemeClr val="tx1"/>
                          </a:solidFill>
                          <a:latin typeface="Verdana" panose="020B0604030504040204" pitchFamily="34" charset="0"/>
                          <a:ea typeface="宋体" panose="02010600030101010101" pitchFamily="2" charset="-122"/>
                        </a:defRPr>
                      </a:lvl3pPr>
                      <a:lvl4pPr marL="1600200" indent="-294005" algn="l" eaLnBrk="0" hangingPunct="0">
                        <a:spcBef>
                          <a:spcPct val="20000"/>
                        </a:spcBef>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4pPr>
                      <a:lvl5pPr marL="2057400" indent="-361950" algn="l" eaLnBrk="0" hangingPunct="0">
                        <a:spcBef>
                          <a:spcPct val="25000"/>
                        </a:spcBef>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5pPr>
                      <a:lvl6pPr marL="2514600" indent="-361950" eaLnBrk="0" fontAlgn="base" hangingPunct="0">
                        <a:spcBef>
                          <a:spcPct val="25000"/>
                        </a:spcBef>
                        <a:spcAft>
                          <a:spcPct val="0"/>
                        </a:spcAft>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6pPr>
                      <a:lvl7pPr marL="2971800" indent="-361950" eaLnBrk="0" fontAlgn="base" hangingPunct="0">
                        <a:spcBef>
                          <a:spcPct val="25000"/>
                        </a:spcBef>
                        <a:spcAft>
                          <a:spcPct val="0"/>
                        </a:spcAft>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7pPr>
                      <a:lvl8pPr marL="3429000" indent="-361950" eaLnBrk="0" fontAlgn="base" hangingPunct="0">
                        <a:spcBef>
                          <a:spcPct val="25000"/>
                        </a:spcBef>
                        <a:spcAft>
                          <a:spcPct val="0"/>
                        </a:spcAft>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8pPr>
                      <a:lvl9pPr marL="3886200" indent="-361950" eaLnBrk="0" fontAlgn="base" hangingPunct="0">
                        <a:spcBef>
                          <a:spcPct val="25000"/>
                        </a:spcBef>
                        <a:spcAft>
                          <a:spcPct val="0"/>
                        </a:spcAft>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9pPr>
                    </a:lstStyle>
                    <a:p>
                      <a:pPr marL="469900" marR="0" lvl="0" indent="-469900" algn="ctr" defTabSz="914400" rtl="0" eaLnBrk="0" fontAlgn="base" latinLnBrk="0" hangingPunct="0">
                        <a:lnSpc>
                          <a:spcPct val="100000"/>
                        </a:lnSpc>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25</a:t>
                      </a:r>
                      <a:r>
                        <a:rPr kumimoji="0"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天</a:t>
                      </a:r>
                      <a:endParaRPr kumimoji="0" lang="zh-CN" altLang="en-US" sz="2600" b="1"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744">
                <a:tc>
                  <a:txBody>
                    <a:bodyPr/>
                    <a:lstStyle>
                      <a:lvl1pPr marL="469900" indent="-469900" algn="l" eaLnBrk="0" hangingPunct="0">
                        <a:spcBef>
                          <a:spcPct val="20000"/>
                        </a:spcBef>
                        <a:buClr>
                          <a:schemeClr val="accent2"/>
                        </a:buClr>
                        <a:buFont typeface="Wingdings" panose="05000000000000000000" pitchFamily="2" charset="2"/>
                        <a:defRPr sz="2600" b="1">
                          <a:solidFill>
                            <a:schemeClr val="tx1"/>
                          </a:solidFill>
                          <a:latin typeface="Verdana" panose="020B0604030504040204" pitchFamily="34" charset="0"/>
                          <a:ea typeface="宋体" panose="02010600030101010101" pitchFamily="2" charset="-122"/>
                        </a:defRPr>
                      </a:lvl1pPr>
                      <a:lvl2pPr marL="742950" indent="-271780" algn="l" eaLnBrk="0" hangingPunct="0">
                        <a:spcBef>
                          <a:spcPct val="20000"/>
                        </a:spcBef>
                        <a:buClr>
                          <a:schemeClr val="accent2"/>
                        </a:buClr>
                        <a:buFont typeface="Wingdings" panose="05000000000000000000" pitchFamily="2" charset="2"/>
                        <a:defRPr sz="2200" b="1">
                          <a:solidFill>
                            <a:schemeClr val="tx1"/>
                          </a:solidFill>
                          <a:latin typeface="Verdana" panose="020B0604030504040204" pitchFamily="34" charset="0"/>
                          <a:ea typeface="宋体" panose="02010600030101010101" pitchFamily="2" charset="-122"/>
                        </a:defRPr>
                      </a:lvl2pPr>
                      <a:lvl3pPr marL="1143000" indent="-233680" algn="l" eaLnBrk="0" hangingPunct="0">
                        <a:spcBef>
                          <a:spcPct val="20000"/>
                        </a:spcBef>
                        <a:buClr>
                          <a:schemeClr val="accent2"/>
                        </a:buClr>
                        <a:buFont typeface="Wingdings" panose="05000000000000000000" pitchFamily="2" charset="2"/>
                        <a:defRPr sz="2100" b="1">
                          <a:solidFill>
                            <a:schemeClr val="tx1"/>
                          </a:solidFill>
                          <a:latin typeface="Verdana" panose="020B0604030504040204" pitchFamily="34" charset="0"/>
                          <a:ea typeface="宋体" panose="02010600030101010101" pitchFamily="2" charset="-122"/>
                        </a:defRPr>
                      </a:lvl3pPr>
                      <a:lvl4pPr marL="1600200" indent="-294005" algn="l" eaLnBrk="0" hangingPunct="0">
                        <a:spcBef>
                          <a:spcPct val="20000"/>
                        </a:spcBef>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4pPr>
                      <a:lvl5pPr marL="2057400" indent="-361950" algn="l" eaLnBrk="0" hangingPunct="0">
                        <a:spcBef>
                          <a:spcPct val="25000"/>
                        </a:spcBef>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5pPr>
                      <a:lvl6pPr marL="2514600" indent="-361950" eaLnBrk="0" fontAlgn="base" hangingPunct="0">
                        <a:spcBef>
                          <a:spcPct val="25000"/>
                        </a:spcBef>
                        <a:spcAft>
                          <a:spcPct val="0"/>
                        </a:spcAft>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6pPr>
                      <a:lvl7pPr marL="2971800" indent="-361950" eaLnBrk="0" fontAlgn="base" hangingPunct="0">
                        <a:spcBef>
                          <a:spcPct val="25000"/>
                        </a:spcBef>
                        <a:spcAft>
                          <a:spcPct val="0"/>
                        </a:spcAft>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7pPr>
                      <a:lvl8pPr marL="3429000" indent="-361950" eaLnBrk="0" fontAlgn="base" hangingPunct="0">
                        <a:spcBef>
                          <a:spcPct val="25000"/>
                        </a:spcBef>
                        <a:spcAft>
                          <a:spcPct val="0"/>
                        </a:spcAft>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8pPr>
                      <a:lvl9pPr marL="3886200" indent="-361950" eaLnBrk="0" fontAlgn="base" hangingPunct="0">
                        <a:spcBef>
                          <a:spcPct val="25000"/>
                        </a:spcBef>
                        <a:spcAft>
                          <a:spcPct val="0"/>
                        </a:spcAft>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9pPr>
                    </a:lstStyle>
                    <a:p>
                      <a:pPr marL="469900" marR="0" lvl="0" indent="-469900" algn="ctr" defTabSz="914400" rtl="0" eaLnBrk="0" fontAlgn="base" latinLnBrk="0" hangingPunct="0">
                        <a:lnSpc>
                          <a:spcPct val="100000"/>
                        </a:lnSpc>
                        <a:spcBef>
                          <a:spcPct val="0"/>
                        </a:spcBef>
                        <a:spcAft>
                          <a:spcPct val="0"/>
                        </a:spcAft>
                        <a:buClrTx/>
                        <a:buSzTx/>
                        <a:buFontTx/>
                        <a:buNone/>
                      </a:pPr>
                      <a:r>
                        <a:rPr kumimoji="0" lang="en-US" altLang="zh-CN" sz="1800" b="0" i="0" u="none" strike="noStrike" cap="none" normalizeH="0" baseline="0">
                          <a:ln>
                            <a:noFill/>
                          </a:ln>
                          <a:solidFill>
                            <a:schemeClr val="accent2"/>
                          </a:solidFill>
                          <a:effectLst/>
                          <a:latin typeface="Times New Roman" panose="02020603050405020304" pitchFamily="18" charset="0"/>
                          <a:ea typeface="宋体" panose="02010600030101010101" pitchFamily="2" charset="-122"/>
                          <a:cs typeface="Times New Roman" panose="02020603050405020304" pitchFamily="18" charset="0"/>
                        </a:rPr>
                        <a:t>Sasser </a:t>
                      </a:r>
                      <a:r>
                        <a:rPr kumimoji="0" lang="zh-CN" altLang="en-US" sz="1800" b="0" i="0" u="none" strike="noStrike" cap="none" normalizeH="0" baseline="0">
                          <a:ln>
                            <a:noFill/>
                          </a:ln>
                          <a:solidFill>
                            <a:schemeClr val="accent2"/>
                          </a:solidFill>
                          <a:effectLst/>
                          <a:latin typeface="Times New Roman" panose="02020603050405020304" pitchFamily="18" charset="0"/>
                          <a:ea typeface="宋体" panose="02010600030101010101" pitchFamily="2" charset="-122"/>
                          <a:cs typeface="Times New Roman" panose="02020603050405020304" pitchFamily="18" charset="0"/>
                        </a:rPr>
                        <a:t>震荡波</a:t>
                      </a:r>
                      <a:endParaRPr kumimoji="0" lang="zh-CN" altLang="en-US" sz="2600" b="1" i="0" u="none" strike="noStrike" cap="none" normalizeH="0" baseline="0">
                        <a:ln>
                          <a:noFill/>
                        </a:ln>
                        <a:solidFill>
                          <a:schemeClr val="accent2"/>
                        </a:solidFill>
                        <a:effectLst/>
                        <a:latin typeface="Verdana" panose="020B0604030504040204" pitchFamily="34" charset="0"/>
                        <a:ea typeface="宋体" panose="02010600030101010101" pitchFamily="2" charset="-122"/>
                      </a:endParaRPr>
                    </a:p>
                  </a:txBody>
                  <a:tcPr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469900" indent="-469900" algn="l" eaLnBrk="0" hangingPunct="0">
                        <a:spcBef>
                          <a:spcPct val="20000"/>
                        </a:spcBef>
                        <a:buClr>
                          <a:schemeClr val="accent2"/>
                        </a:buClr>
                        <a:buFont typeface="Wingdings" panose="05000000000000000000" pitchFamily="2" charset="2"/>
                        <a:defRPr sz="2600" b="1">
                          <a:solidFill>
                            <a:schemeClr val="tx1"/>
                          </a:solidFill>
                          <a:latin typeface="Verdana" panose="020B0604030504040204" pitchFamily="34" charset="0"/>
                          <a:ea typeface="宋体" panose="02010600030101010101" pitchFamily="2" charset="-122"/>
                        </a:defRPr>
                      </a:lvl1pPr>
                      <a:lvl2pPr marL="742950" indent="-271780" algn="l" eaLnBrk="0" hangingPunct="0">
                        <a:spcBef>
                          <a:spcPct val="20000"/>
                        </a:spcBef>
                        <a:buClr>
                          <a:schemeClr val="accent2"/>
                        </a:buClr>
                        <a:buFont typeface="Wingdings" panose="05000000000000000000" pitchFamily="2" charset="2"/>
                        <a:defRPr sz="2200" b="1">
                          <a:solidFill>
                            <a:schemeClr val="tx1"/>
                          </a:solidFill>
                          <a:latin typeface="Verdana" panose="020B0604030504040204" pitchFamily="34" charset="0"/>
                          <a:ea typeface="宋体" panose="02010600030101010101" pitchFamily="2" charset="-122"/>
                        </a:defRPr>
                      </a:lvl2pPr>
                      <a:lvl3pPr marL="1143000" indent="-233680" algn="l" eaLnBrk="0" hangingPunct="0">
                        <a:spcBef>
                          <a:spcPct val="20000"/>
                        </a:spcBef>
                        <a:buClr>
                          <a:schemeClr val="accent2"/>
                        </a:buClr>
                        <a:buFont typeface="Wingdings" panose="05000000000000000000" pitchFamily="2" charset="2"/>
                        <a:defRPr sz="2100" b="1">
                          <a:solidFill>
                            <a:schemeClr val="tx1"/>
                          </a:solidFill>
                          <a:latin typeface="Verdana" panose="020B0604030504040204" pitchFamily="34" charset="0"/>
                          <a:ea typeface="宋体" panose="02010600030101010101" pitchFamily="2" charset="-122"/>
                        </a:defRPr>
                      </a:lvl3pPr>
                      <a:lvl4pPr marL="1600200" indent="-294005" algn="l" eaLnBrk="0" hangingPunct="0">
                        <a:spcBef>
                          <a:spcPct val="20000"/>
                        </a:spcBef>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4pPr>
                      <a:lvl5pPr marL="2057400" indent="-361950" algn="l" eaLnBrk="0" hangingPunct="0">
                        <a:spcBef>
                          <a:spcPct val="25000"/>
                        </a:spcBef>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5pPr>
                      <a:lvl6pPr marL="2514600" indent="-361950" eaLnBrk="0" fontAlgn="base" hangingPunct="0">
                        <a:spcBef>
                          <a:spcPct val="25000"/>
                        </a:spcBef>
                        <a:spcAft>
                          <a:spcPct val="0"/>
                        </a:spcAft>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6pPr>
                      <a:lvl7pPr marL="2971800" indent="-361950" eaLnBrk="0" fontAlgn="base" hangingPunct="0">
                        <a:spcBef>
                          <a:spcPct val="25000"/>
                        </a:spcBef>
                        <a:spcAft>
                          <a:spcPct val="0"/>
                        </a:spcAft>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7pPr>
                      <a:lvl8pPr marL="3429000" indent="-361950" eaLnBrk="0" fontAlgn="base" hangingPunct="0">
                        <a:spcBef>
                          <a:spcPct val="25000"/>
                        </a:spcBef>
                        <a:spcAft>
                          <a:spcPct val="0"/>
                        </a:spcAft>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8pPr>
                      <a:lvl9pPr marL="3886200" indent="-361950" eaLnBrk="0" fontAlgn="base" hangingPunct="0">
                        <a:spcBef>
                          <a:spcPct val="25000"/>
                        </a:spcBef>
                        <a:spcAft>
                          <a:spcPct val="0"/>
                        </a:spcAft>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9pPr>
                    </a:lstStyle>
                    <a:p>
                      <a:pPr marL="469900" marR="0" lvl="0" indent="-469900" algn="ctr" defTabSz="914400" rtl="0" eaLnBrk="0" fontAlgn="base" latinLnBrk="0" hangingPunct="0">
                        <a:lnSpc>
                          <a:spcPct val="100000"/>
                        </a:lnSpc>
                        <a:spcBef>
                          <a:spcPct val="0"/>
                        </a:spcBef>
                        <a:spcAft>
                          <a:spcPct val="0"/>
                        </a:spcAft>
                        <a:buClrTx/>
                        <a:buSzTx/>
                        <a:buFontTx/>
                        <a:buNone/>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04/13/2004</a:t>
                      </a:r>
                      <a:endParaRPr kumimoji="0" lang="en-US" altLang="zh-CN" sz="2600" b="1"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469900" indent="-469900" algn="l" eaLnBrk="0" hangingPunct="0">
                        <a:spcBef>
                          <a:spcPct val="20000"/>
                        </a:spcBef>
                        <a:buClr>
                          <a:schemeClr val="accent2"/>
                        </a:buClr>
                        <a:buFont typeface="Wingdings" panose="05000000000000000000" pitchFamily="2" charset="2"/>
                        <a:defRPr sz="2600" b="1">
                          <a:solidFill>
                            <a:schemeClr val="tx1"/>
                          </a:solidFill>
                          <a:latin typeface="Verdana" panose="020B0604030504040204" pitchFamily="34" charset="0"/>
                          <a:ea typeface="宋体" panose="02010600030101010101" pitchFamily="2" charset="-122"/>
                        </a:defRPr>
                      </a:lvl1pPr>
                      <a:lvl2pPr marL="742950" indent="-271780" algn="l" eaLnBrk="0" hangingPunct="0">
                        <a:spcBef>
                          <a:spcPct val="20000"/>
                        </a:spcBef>
                        <a:buClr>
                          <a:schemeClr val="accent2"/>
                        </a:buClr>
                        <a:buFont typeface="Wingdings" panose="05000000000000000000" pitchFamily="2" charset="2"/>
                        <a:defRPr sz="2200" b="1">
                          <a:solidFill>
                            <a:schemeClr val="tx1"/>
                          </a:solidFill>
                          <a:latin typeface="Verdana" panose="020B0604030504040204" pitchFamily="34" charset="0"/>
                          <a:ea typeface="宋体" panose="02010600030101010101" pitchFamily="2" charset="-122"/>
                        </a:defRPr>
                      </a:lvl2pPr>
                      <a:lvl3pPr marL="1143000" indent="-233680" algn="l" eaLnBrk="0" hangingPunct="0">
                        <a:spcBef>
                          <a:spcPct val="20000"/>
                        </a:spcBef>
                        <a:buClr>
                          <a:schemeClr val="accent2"/>
                        </a:buClr>
                        <a:buFont typeface="Wingdings" panose="05000000000000000000" pitchFamily="2" charset="2"/>
                        <a:defRPr sz="2100" b="1">
                          <a:solidFill>
                            <a:schemeClr val="tx1"/>
                          </a:solidFill>
                          <a:latin typeface="Verdana" panose="020B0604030504040204" pitchFamily="34" charset="0"/>
                          <a:ea typeface="宋体" panose="02010600030101010101" pitchFamily="2" charset="-122"/>
                        </a:defRPr>
                      </a:lvl3pPr>
                      <a:lvl4pPr marL="1600200" indent="-294005" algn="l" eaLnBrk="0" hangingPunct="0">
                        <a:spcBef>
                          <a:spcPct val="20000"/>
                        </a:spcBef>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4pPr>
                      <a:lvl5pPr marL="2057400" indent="-361950" algn="l" eaLnBrk="0" hangingPunct="0">
                        <a:spcBef>
                          <a:spcPct val="25000"/>
                        </a:spcBef>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5pPr>
                      <a:lvl6pPr marL="2514600" indent="-361950" eaLnBrk="0" fontAlgn="base" hangingPunct="0">
                        <a:spcBef>
                          <a:spcPct val="25000"/>
                        </a:spcBef>
                        <a:spcAft>
                          <a:spcPct val="0"/>
                        </a:spcAft>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6pPr>
                      <a:lvl7pPr marL="2971800" indent="-361950" eaLnBrk="0" fontAlgn="base" hangingPunct="0">
                        <a:spcBef>
                          <a:spcPct val="25000"/>
                        </a:spcBef>
                        <a:spcAft>
                          <a:spcPct val="0"/>
                        </a:spcAft>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7pPr>
                      <a:lvl8pPr marL="3429000" indent="-361950" eaLnBrk="0" fontAlgn="base" hangingPunct="0">
                        <a:spcBef>
                          <a:spcPct val="25000"/>
                        </a:spcBef>
                        <a:spcAft>
                          <a:spcPct val="0"/>
                        </a:spcAft>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8pPr>
                      <a:lvl9pPr marL="3886200" indent="-361950" eaLnBrk="0" fontAlgn="base" hangingPunct="0">
                        <a:spcBef>
                          <a:spcPct val="25000"/>
                        </a:spcBef>
                        <a:spcAft>
                          <a:spcPct val="0"/>
                        </a:spcAft>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9pPr>
                    </a:lstStyle>
                    <a:p>
                      <a:pPr marL="469900" marR="0" lvl="0" indent="-469900" algn="ctr" defTabSz="914400" rtl="0" eaLnBrk="0" fontAlgn="base" latinLnBrk="0" hangingPunct="0">
                        <a:lnSpc>
                          <a:spcPct val="100000"/>
                        </a:lnSpc>
                        <a:spcBef>
                          <a:spcPct val="0"/>
                        </a:spcBef>
                        <a:spcAft>
                          <a:spcPct val="0"/>
                        </a:spcAft>
                        <a:buClrTx/>
                        <a:buSzTx/>
                        <a:buFontTx/>
                        <a:buNone/>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04/30/2004</a:t>
                      </a:r>
                      <a:endParaRPr kumimoji="0" lang="en-US" altLang="zh-CN" sz="2600" b="1"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469900" indent="-469900" algn="l" eaLnBrk="0" hangingPunct="0">
                        <a:spcBef>
                          <a:spcPct val="20000"/>
                        </a:spcBef>
                        <a:buClr>
                          <a:schemeClr val="accent2"/>
                        </a:buClr>
                        <a:buFont typeface="Wingdings" panose="05000000000000000000" pitchFamily="2" charset="2"/>
                        <a:defRPr sz="2600" b="1">
                          <a:solidFill>
                            <a:schemeClr val="tx1"/>
                          </a:solidFill>
                          <a:latin typeface="Verdana" panose="020B0604030504040204" pitchFamily="34" charset="0"/>
                          <a:ea typeface="宋体" panose="02010600030101010101" pitchFamily="2" charset="-122"/>
                        </a:defRPr>
                      </a:lvl1pPr>
                      <a:lvl2pPr marL="742950" indent="-271780" algn="l" eaLnBrk="0" hangingPunct="0">
                        <a:spcBef>
                          <a:spcPct val="20000"/>
                        </a:spcBef>
                        <a:buClr>
                          <a:schemeClr val="accent2"/>
                        </a:buClr>
                        <a:buFont typeface="Wingdings" panose="05000000000000000000" pitchFamily="2" charset="2"/>
                        <a:defRPr sz="2200" b="1">
                          <a:solidFill>
                            <a:schemeClr val="tx1"/>
                          </a:solidFill>
                          <a:latin typeface="Verdana" panose="020B0604030504040204" pitchFamily="34" charset="0"/>
                          <a:ea typeface="宋体" panose="02010600030101010101" pitchFamily="2" charset="-122"/>
                        </a:defRPr>
                      </a:lvl2pPr>
                      <a:lvl3pPr marL="1143000" indent="-233680" algn="l" eaLnBrk="0" hangingPunct="0">
                        <a:spcBef>
                          <a:spcPct val="20000"/>
                        </a:spcBef>
                        <a:buClr>
                          <a:schemeClr val="accent2"/>
                        </a:buClr>
                        <a:buFont typeface="Wingdings" panose="05000000000000000000" pitchFamily="2" charset="2"/>
                        <a:defRPr sz="2100" b="1">
                          <a:solidFill>
                            <a:schemeClr val="tx1"/>
                          </a:solidFill>
                          <a:latin typeface="Verdana" panose="020B0604030504040204" pitchFamily="34" charset="0"/>
                          <a:ea typeface="宋体" panose="02010600030101010101" pitchFamily="2" charset="-122"/>
                        </a:defRPr>
                      </a:lvl3pPr>
                      <a:lvl4pPr marL="1600200" indent="-294005" algn="l" eaLnBrk="0" hangingPunct="0">
                        <a:spcBef>
                          <a:spcPct val="20000"/>
                        </a:spcBef>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4pPr>
                      <a:lvl5pPr marL="2057400" indent="-361950" algn="l" eaLnBrk="0" hangingPunct="0">
                        <a:spcBef>
                          <a:spcPct val="25000"/>
                        </a:spcBef>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5pPr>
                      <a:lvl6pPr marL="2514600" indent="-361950" eaLnBrk="0" fontAlgn="base" hangingPunct="0">
                        <a:spcBef>
                          <a:spcPct val="25000"/>
                        </a:spcBef>
                        <a:spcAft>
                          <a:spcPct val="0"/>
                        </a:spcAft>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6pPr>
                      <a:lvl7pPr marL="2971800" indent="-361950" eaLnBrk="0" fontAlgn="base" hangingPunct="0">
                        <a:spcBef>
                          <a:spcPct val="25000"/>
                        </a:spcBef>
                        <a:spcAft>
                          <a:spcPct val="0"/>
                        </a:spcAft>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7pPr>
                      <a:lvl8pPr marL="3429000" indent="-361950" eaLnBrk="0" fontAlgn="base" hangingPunct="0">
                        <a:spcBef>
                          <a:spcPct val="25000"/>
                        </a:spcBef>
                        <a:spcAft>
                          <a:spcPct val="0"/>
                        </a:spcAft>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8pPr>
                      <a:lvl9pPr marL="3886200" indent="-361950" eaLnBrk="0" fontAlgn="base" hangingPunct="0">
                        <a:spcBef>
                          <a:spcPct val="25000"/>
                        </a:spcBef>
                        <a:spcAft>
                          <a:spcPct val="0"/>
                        </a:spcAft>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9pPr>
                    </a:lstStyle>
                    <a:p>
                      <a:pPr marL="469900" marR="0" lvl="0" indent="-469900" algn="ctr" defTabSz="914400" rtl="0" eaLnBrk="0" fontAlgn="base" latinLnBrk="0" hangingPunct="0">
                        <a:lnSpc>
                          <a:spcPct val="100000"/>
                        </a:lnSpc>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17</a:t>
                      </a:r>
                      <a:r>
                        <a:rPr kumimoji="0"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天</a:t>
                      </a:r>
                      <a:endParaRPr kumimoji="0" lang="zh-CN" altLang="en-US" sz="2600" b="1"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6623">
                <a:tc>
                  <a:txBody>
                    <a:bodyPr/>
                    <a:lstStyle>
                      <a:lvl1pPr marL="469900" indent="-469900" algn="l" eaLnBrk="0" hangingPunct="0">
                        <a:spcBef>
                          <a:spcPct val="20000"/>
                        </a:spcBef>
                        <a:buClr>
                          <a:schemeClr val="accent2"/>
                        </a:buClr>
                        <a:buFont typeface="Wingdings" panose="05000000000000000000" pitchFamily="2" charset="2"/>
                        <a:defRPr sz="2600" b="1">
                          <a:solidFill>
                            <a:schemeClr val="tx1"/>
                          </a:solidFill>
                          <a:latin typeface="Verdana" panose="020B0604030504040204" pitchFamily="34" charset="0"/>
                          <a:ea typeface="宋体" panose="02010600030101010101" pitchFamily="2" charset="-122"/>
                        </a:defRPr>
                      </a:lvl1pPr>
                      <a:lvl2pPr marL="742950" indent="-271780" algn="l" eaLnBrk="0" hangingPunct="0">
                        <a:spcBef>
                          <a:spcPct val="20000"/>
                        </a:spcBef>
                        <a:buClr>
                          <a:schemeClr val="accent2"/>
                        </a:buClr>
                        <a:buFont typeface="Wingdings" panose="05000000000000000000" pitchFamily="2" charset="2"/>
                        <a:defRPr sz="2200" b="1">
                          <a:solidFill>
                            <a:schemeClr val="tx1"/>
                          </a:solidFill>
                          <a:latin typeface="Verdana" panose="020B0604030504040204" pitchFamily="34" charset="0"/>
                          <a:ea typeface="宋体" panose="02010600030101010101" pitchFamily="2" charset="-122"/>
                        </a:defRPr>
                      </a:lvl2pPr>
                      <a:lvl3pPr marL="1143000" indent="-233680" algn="l" eaLnBrk="0" hangingPunct="0">
                        <a:spcBef>
                          <a:spcPct val="20000"/>
                        </a:spcBef>
                        <a:buClr>
                          <a:schemeClr val="accent2"/>
                        </a:buClr>
                        <a:buFont typeface="Wingdings" panose="05000000000000000000" pitchFamily="2" charset="2"/>
                        <a:defRPr sz="2100" b="1">
                          <a:solidFill>
                            <a:schemeClr val="tx1"/>
                          </a:solidFill>
                          <a:latin typeface="Verdana" panose="020B0604030504040204" pitchFamily="34" charset="0"/>
                          <a:ea typeface="宋体" panose="02010600030101010101" pitchFamily="2" charset="-122"/>
                        </a:defRPr>
                      </a:lvl3pPr>
                      <a:lvl4pPr marL="1600200" indent="-294005" algn="l" eaLnBrk="0" hangingPunct="0">
                        <a:spcBef>
                          <a:spcPct val="20000"/>
                        </a:spcBef>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4pPr>
                      <a:lvl5pPr marL="2057400" indent="-361950" algn="l" eaLnBrk="0" hangingPunct="0">
                        <a:spcBef>
                          <a:spcPct val="25000"/>
                        </a:spcBef>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5pPr>
                      <a:lvl6pPr marL="2514600" indent="-361950" eaLnBrk="0" fontAlgn="base" hangingPunct="0">
                        <a:spcBef>
                          <a:spcPct val="25000"/>
                        </a:spcBef>
                        <a:spcAft>
                          <a:spcPct val="0"/>
                        </a:spcAft>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6pPr>
                      <a:lvl7pPr marL="2971800" indent="-361950" eaLnBrk="0" fontAlgn="base" hangingPunct="0">
                        <a:spcBef>
                          <a:spcPct val="25000"/>
                        </a:spcBef>
                        <a:spcAft>
                          <a:spcPct val="0"/>
                        </a:spcAft>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7pPr>
                      <a:lvl8pPr marL="3429000" indent="-361950" eaLnBrk="0" fontAlgn="base" hangingPunct="0">
                        <a:spcBef>
                          <a:spcPct val="25000"/>
                        </a:spcBef>
                        <a:spcAft>
                          <a:spcPct val="0"/>
                        </a:spcAft>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8pPr>
                      <a:lvl9pPr marL="3886200" indent="-361950" eaLnBrk="0" fontAlgn="base" hangingPunct="0">
                        <a:spcBef>
                          <a:spcPct val="25000"/>
                        </a:spcBef>
                        <a:spcAft>
                          <a:spcPct val="0"/>
                        </a:spcAft>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9pPr>
                    </a:lstStyle>
                    <a:p>
                      <a:pPr marL="469900" marR="0" lvl="0" indent="-469900" algn="ctr" defTabSz="914400" rtl="0" eaLnBrk="0" fontAlgn="base" latinLnBrk="0" hangingPunct="0">
                        <a:lnSpc>
                          <a:spcPct val="100000"/>
                        </a:lnSpc>
                        <a:spcBef>
                          <a:spcPct val="0"/>
                        </a:spcBef>
                        <a:spcAft>
                          <a:spcPct val="0"/>
                        </a:spcAft>
                        <a:buClrTx/>
                        <a:buSzTx/>
                        <a:buFontTx/>
                        <a:buNone/>
                      </a:pPr>
                      <a:r>
                        <a:rPr kumimoji="0" lang="en-US" altLang="zh-CN" sz="1800" b="0" i="0" u="none" strike="noStrike" cap="none" normalizeH="0" baseline="0">
                          <a:ln>
                            <a:noFill/>
                          </a:ln>
                          <a:solidFill>
                            <a:schemeClr val="accent2"/>
                          </a:solidFill>
                          <a:effectLst/>
                          <a:latin typeface="Times New Roman" panose="02020603050405020304" pitchFamily="18" charset="0"/>
                          <a:ea typeface="宋体" panose="02010600030101010101" pitchFamily="2" charset="-122"/>
                          <a:cs typeface="Times New Roman" panose="02020603050405020304" pitchFamily="18" charset="0"/>
                        </a:rPr>
                        <a:t>Zotob</a:t>
                      </a:r>
                      <a:endParaRPr kumimoji="0" lang="en-US" altLang="zh-CN" sz="2600" b="1" i="0" u="none" strike="noStrike" cap="none" normalizeH="0" baseline="0">
                        <a:ln>
                          <a:noFill/>
                        </a:ln>
                        <a:solidFill>
                          <a:schemeClr val="accent2"/>
                        </a:solidFill>
                        <a:effectLst/>
                        <a:latin typeface="Verdana" panose="020B0604030504040204" pitchFamily="34" charset="0"/>
                        <a:ea typeface="宋体" panose="02010600030101010101" pitchFamily="2" charset="-122"/>
                      </a:endParaRPr>
                    </a:p>
                  </a:txBody>
                  <a:tcPr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469900" indent="-469900" algn="l" eaLnBrk="0" hangingPunct="0">
                        <a:spcBef>
                          <a:spcPct val="20000"/>
                        </a:spcBef>
                        <a:buClr>
                          <a:schemeClr val="accent2"/>
                        </a:buClr>
                        <a:buFont typeface="Wingdings" panose="05000000000000000000" pitchFamily="2" charset="2"/>
                        <a:defRPr sz="2600" b="1">
                          <a:solidFill>
                            <a:schemeClr val="tx1"/>
                          </a:solidFill>
                          <a:latin typeface="Verdana" panose="020B0604030504040204" pitchFamily="34" charset="0"/>
                          <a:ea typeface="宋体" panose="02010600030101010101" pitchFamily="2" charset="-122"/>
                        </a:defRPr>
                      </a:lvl1pPr>
                      <a:lvl2pPr marL="742950" indent="-271780" algn="l" eaLnBrk="0" hangingPunct="0">
                        <a:spcBef>
                          <a:spcPct val="20000"/>
                        </a:spcBef>
                        <a:buClr>
                          <a:schemeClr val="accent2"/>
                        </a:buClr>
                        <a:buFont typeface="Wingdings" panose="05000000000000000000" pitchFamily="2" charset="2"/>
                        <a:defRPr sz="2200" b="1">
                          <a:solidFill>
                            <a:schemeClr val="tx1"/>
                          </a:solidFill>
                          <a:latin typeface="Verdana" panose="020B0604030504040204" pitchFamily="34" charset="0"/>
                          <a:ea typeface="宋体" panose="02010600030101010101" pitchFamily="2" charset="-122"/>
                        </a:defRPr>
                      </a:lvl2pPr>
                      <a:lvl3pPr marL="1143000" indent="-233680" algn="l" eaLnBrk="0" hangingPunct="0">
                        <a:spcBef>
                          <a:spcPct val="20000"/>
                        </a:spcBef>
                        <a:buClr>
                          <a:schemeClr val="accent2"/>
                        </a:buClr>
                        <a:buFont typeface="Wingdings" panose="05000000000000000000" pitchFamily="2" charset="2"/>
                        <a:defRPr sz="2100" b="1">
                          <a:solidFill>
                            <a:schemeClr val="tx1"/>
                          </a:solidFill>
                          <a:latin typeface="Verdana" panose="020B0604030504040204" pitchFamily="34" charset="0"/>
                          <a:ea typeface="宋体" panose="02010600030101010101" pitchFamily="2" charset="-122"/>
                        </a:defRPr>
                      </a:lvl3pPr>
                      <a:lvl4pPr marL="1600200" indent="-294005" algn="l" eaLnBrk="0" hangingPunct="0">
                        <a:spcBef>
                          <a:spcPct val="20000"/>
                        </a:spcBef>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4pPr>
                      <a:lvl5pPr marL="2057400" indent="-361950" algn="l" eaLnBrk="0" hangingPunct="0">
                        <a:spcBef>
                          <a:spcPct val="25000"/>
                        </a:spcBef>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5pPr>
                      <a:lvl6pPr marL="2514600" indent="-361950" eaLnBrk="0" fontAlgn="base" hangingPunct="0">
                        <a:spcBef>
                          <a:spcPct val="25000"/>
                        </a:spcBef>
                        <a:spcAft>
                          <a:spcPct val="0"/>
                        </a:spcAft>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6pPr>
                      <a:lvl7pPr marL="2971800" indent="-361950" eaLnBrk="0" fontAlgn="base" hangingPunct="0">
                        <a:spcBef>
                          <a:spcPct val="25000"/>
                        </a:spcBef>
                        <a:spcAft>
                          <a:spcPct val="0"/>
                        </a:spcAft>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7pPr>
                      <a:lvl8pPr marL="3429000" indent="-361950" eaLnBrk="0" fontAlgn="base" hangingPunct="0">
                        <a:spcBef>
                          <a:spcPct val="25000"/>
                        </a:spcBef>
                        <a:spcAft>
                          <a:spcPct val="0"/>
                        </a:spcAft>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8pPr>
                      <a:lvl9pPr marL="3886200" indent="-361950" eaLnBrk="0" fontAlgn="base" hangingPunct="0">
                        <a:spcBef>
                          <a:spcPct val="25000"/>
                        </a:spcBef>
                        <a:spcAft>
                          <a:spcPct val="0"/>
                        </a:spcAft>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9pPr>
                    </a:lstStyle>
                    <a:p>
                      <a:pPr marL="469900" marR="0" lvl="0" indent="-469900" algn="ctr" defTabSz="914400" rtl="0" eaLnBrk="0" fontAlgn="base" latinLnBrk="0" hangingPunct="0">
                        <a:lnSpc>
                          <a:spcPct val="100000"/>
                        </a:lnSpc>
                        <a:spcBef>
                          <a:spcPct val="0"/>
                        </a:spcBef>
                        <a:spcAft>
                          <a:spcPct val="0"/>
                        </a:spcAft>
                        <a:buClrTx/>
                        <a:buSzTx/>
                        <a:buFontTx/>
                        <a:buNone/>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08/09/2005</a:t>
                      </a:r>
                      <a:endParaRPr kumimoji="0" lang="en-US" altLang="zh-CN" sz="2600" b="1"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469900" indent="-469900" algn="l" eaLnBrk="0" hangingPunct="0">
                        <a:spcBef>
                          <a:spcPct val="20000"/>
                        </a:spcBef>
                        <a:buClr>
                          <a:schemeClr val="accent2"/>
                        </a:buClr>
                        <a:buFont typeface="Wingdings" panose="05000000000000000000" pitchFamily="2" charset="2"/>
                        <a:defRPr sz="2600" b="1">
                          <a:solidFill>
                            <a:schemeClr val="tx1"/>
                          </a:solidFill>
                          <a:latin typeface="Verdana" panose="020B0604030504040204" pitchFamily="34" charset="0"/>
                          <a:ea typeface="宋体" panose="02010600030101010101" pitchFamily="2" charset="-122"/>
                        </a:defRPr>
                      </a:lvl1pPr>
                      <a:lvl2pPr marL="742950" indent="-271780" algn="l" eaLnBrk="0" hangingPunct="0">
                        <a:spcBef>
                          <a:spcPct val="20000"/>
                        </a:spcBef>
                        <a:buClr>
                          <a:schemeClr val="accent2"/>
                        </a:buClr>
                        <a:buFont typeface="Wingdings" panose="05000000000000000000" pitchFamily="2" charset="2"/>
                        <a:defRPr sz="2200" b="1">
                          <a:solidFill>
                            <a:schemeClr val="tx1"/>
                          </a:solidFill>
                          <a:latin typeface="Verdana" panose="020B0604030504040204" pitchFamily="34" charset="0"/>
                          <a:ea typeface="宋体" panose="02010600030101010101" pitchFamily="2" charset="-122"/>
                        </a:defRPr>
                      </a:lvl2pPr>
                      <a:lvl3pPr marL="1143000" indent="-233680" algn="l" eaLnBrk="0" hangingPunct="0">
                        <a:spcBef>
                          <a:spcPct val="20000"/>
                        </a:spcBef>
                        <a:buClr>
                          <a:schemeClr val="accent2"/>
                        </a:buClr>
                        <a:buFont typeface="Wingdings" panose="05000000000000000000" pitchFamily="2" charset="2"/>
                        <a:defRPr sz="2100" b="1">
                          <a:solidFill>
                            <a:schemeClr val="tx1"/>
                          </a:solidFill>
                          <a:latin typeface="Verdana" panose="020B0604030504040204" pitchFamily="34" charset="0"/>
                          <a:ea typeface="宋体" panose="02010600030101010101" pitchFamily="2" charset="-122"/>
                        </a:defRPr>
                      </a:lvl3pPr>
                      <a:lvl4pPr marL="1600200" indent="-294005" algn="l" eaLnBrk="0" hangingPunct="0">
                        <a:spcBef>
                          <a:spcPct val="20000"/>
                        </a:spcBef>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4pPr>
                      <a:lvl5pPr marL="2057400" indent="-361950" algn="l" eaLnBrk="0" hangingPunct="0">
                        <a:spcBef>
                          <a:spcPct val="25000"/>
                        </a:spcBef>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5pPr>
                      <a:lvl6pPr marL="2514600" indent="-361950" eaLnBrk="0" fontAlgn="base" hangingPunct="0">
                        <a:spcBef>
                          <a:spcPct val="25000"/>
                        </a:spcBef>
                        <a:spcAft>
                          <a:spcPct val="0"/>
                        </a:spcAft>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6pPr>
                      <a:lvl7pPr marL="2971800" indent="-361950" eaLnBrk="0" fontAlgn="base" hangingPunct="0">
                        <a:spcBef>
                          <a:spcPct val="25000"/>
                        </a:spcBef>
                        <a:spcAft>
                          <a:spcPct val="0"/>
                        </a:spcAft>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7pPr>
                      <a:lvl8pPr marL="3429000" indent="-361950" eaLnBrk="0" fontAlgn="base" hangingPunct="0">
                        <a:spcBef>
                          <a:spcPct val="25000"/>
                        </a:spcBef>
                        <a:spcAft>
                          <a:spcPct val="0"/>
                        </a:spcAft>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8pPr>
                      <a:lvl9pPr marL="3886200" indent="-361950" eaLnBrk="0" fontAlgn="base" hangingPunct="0">
                        <a:spcBef>
                          <a:spcPct val="25000"/>
                        </a:spcBef>
                        <a:spcAft>
                          <a:spcPct val="0"/>
                        </a:spcAft>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9pPr>
                    </a:lstStyle>
                    <a:p>
                      <a:pPr marL="469900" marR="0" lvl="0" indent="-469900" algn="ctr" defTabSz="914400" rtl="0" eaLnBrk="0" fontAlgn="base" latinLnBrk="0" hangingPunct="0">
                        <a:lnSpc>
                          <a:spcPct val="100000"/>
                        </a:lnSpc>
                        <a:spcBef>
                          <a:spcPct val="0"/>
                        </a:spcBef>
                        <a:spcAft>
                          <a:spcPct val="0"/>
                        </a:spcAft>
                        <a:buClrTx/>
                        <a:buSzTx/>
                        <a:buFontTx/>
                        <a:buNone/>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08/16/2005</a:t>
                      </a:r>
                      <a:endParaRPr kumimoji="0" lang="en-US" altLang="zh-CN" sz="2600" b="1"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469900" indent="-469900" algn="l" eaLnBrk="0" hangingPunct="0">
                        <a:spcBef>
                          <a:spcPct val="20000"/>
                        </a:spcBef>
                        <a:buClr>
                          <a:schemeClr val="accent2"/>
                        </a:buClr>
                        <a:buFont typeface="Wingdings" panose="05000000000000000000" pitchFamily="2" charset="2"/>
                        <a:defRPr sz="2600" b="1">
                          <a:solidFill>
                            <a:schemeClr val="tx1"/>
                          </a:solidFill>
                          <a:latin typeface="Verdana" panose="020B0604030504040204" pitchFamily="34" charset="0"/>
                          <a:ea typeface="宋体" panose="02010600030101010101" pitchFamily="2" charset="-122"/>
                        </a:defRPr>
                      </a:lvl1pPr>
                      <a:lvl2pPr marL="742950" indent="-271780" algn="l" eaLnBrk="0" hangingPunct="0">
                        <a:spcBef>
                          <a:spcPct val="20000"/>
                        </a:spcBef>
                        <a:buClr>
                          <a:schemeClr val="accent2"/>
                        </a:buClr>
                        <a:buFont typeface="Wingdings" panose="05000000000000000000" pitchFamily="2" charset="2"/>
                        <a:defRPr sz="2200" b="1">
                          <a:solidFill>
                            <a:schemeClr val="tx1"/>
                          </a:solidFill>
                          <a:latin typeface="Verdana" panose="020B0604030504040204" pitchFamily="34" charset="0"/>
                          <a:ea typeface="宋体" panose="02010600030101010101" pitchFamily="2" charset="-122"/>
                        </a:defRPr>
                      </a:lvl2pPr>
                      <a:lvl3pPr marL="1143000" indent="-233680" algn="l" eaLnBrk="0" hangingPunct="0">
                        <a:spcBef>
                          <a:spcPct val="20000"/>
                        </a:spcBef>
                        <a:buClr>
                          <a:schemeClr val="accent2"/>
                        </a:buClr>
                        <a:buFont typeface="Wingdings" panose="05000000000000000000" pitchFamily="2" charset="2"/>
                        <a:defRPr sz="2100" b="1">
                          <a:solidFill>
                            <a:schemeClr val="tx1"/>
                          </a:solidFill>
                          <a:latin typeface="Verdana" panose="020B0604030504040204" pitchFamily="34" charset="0"/>
                          <a:ea typeface="宋体" panose="02010600030101010101" pitchFamily="2" charset="-122"/>
                        </a:defRPr>
                      </a:lvl3pPr>
                      <a:lvl4pPr marL="1600200" indent="-294005" algn="l" eaLnBrk="0" hangingPunct="0">
                        <a:spcBef>
                          <a:spcPct val="20000"/>
                        </a:spcBef>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4pPr>
                      <a:lvl5pPr marL="2057400" indent="-361950" algn="l" eaLnBrk="0" hangingPunct="0">
                        <a:spcBef>
                          <a:spcPct val="25000"/>
                        </a:spcBef>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5pPr>
                      <a:lvl6pPr marL="2514600" indent="-361950" eaLnBrk="0" fontAlgn="base" hangingPunct="0">
                        <a:spcBef>
                          <a:spcPct val="25000"/>
                        </a:spcBef>
                        <a:spcAft>
                          <a:spcPct val="0"/>
                        </a:spcAft>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6pPr>
                      <a:lvl7pPr marL="2971800" indent="-361950" eaLnBrk="0" fontAlgn="base" hangingPunct="0">
                        <a:spcBef>
                          <a:spcPct val="25000"/>
                        </a:spcBef>
                        <a:spcAft>
                          <a:spcPct val="0"/>
                        </a:spcAft>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7pPr>
                      <a:lvl8pPr marL="3429000" indent="-361950" eaLnBrk="0" fontAlgn="base" hangingPunct="0">
                        <a:spcBef>
                          <a:spcPct val="25000"/>
                        </a:spcBef>
                        <a:spcAft>
                          <a:spcPct val="0"/>
                        </a:spcAft>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8pPr>
                      <a:lvl9pPr marL="3886200" indent="-361950" eaLnBrk="0" fontAlgn="base" hangingPunct="0">
                        <a:spcBef>
                          <a:spcPct val="25000"/>
                        </a:spcBef>
                        <a:spcAft>
                          <a:spcPct val="0"/>
                        </a:spcAft>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9pPr>
                    </a:lstStyle>
                    <a:p>
                      <a:pPr marL="469900" marR="0" lvl="0" indent="-469900" algn="ctr" defTabSz="914400" rtl="0" eaLnBrk="0" fontAlgn="base" latinLnBrk="0" hangingPunct="0">
                        <a:lnSpc>
                          <a:spcPct val="100000"/>
                        </a:lnSpc>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7</a:t>
                      </a:r>
                      <a:r>
                        <a:rPr kumimoji="0"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天</a:t>
                      </a:r>
                      <a:endParaRPr kumimoji="0" lang="zh-CN" altLang="en-US" sz="2600" b="1"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744">
                <a:tc>
                  <a:txBody>
                    <a:bodyPr/>
                    <a:lstStyle>
                      <a:lvl1pPr marL="469900" indent="-469900" algn="l" eaLnBrk="0" hangingPunct="0">
                        <a:spcBef>
                          <a:spcPct val="20000"/>
                        </a:spcBef>
                        <a:buClr>
                          <a:schemeClr val="accent2"/>
                        </a:buClr>
                        <a:buFont typeface="Wingdings" panose="05000000000000000000" pitchFamily="2" charset="2"/>
                        <a:defRPr sz="2600" b="1">
                          <a:solidFill>
                            <a:schemeClr val="tx1"/>
                          </a:solidFill>
                          <a:latin typeface="Verdana" panose="020B0604030504040204" pitchFamily="34" charset="0"/>
                          <a:ea typeface="宋体" panose="02010600030101010101" pitchFamily="2" charset="-122"/>
                        </a:defRPr>
                      </a:lvl1pPr>
                      <a:lvl2pPr marL="742950" indent="-271780" algn="l" eaLnBrk="0" hangingPunct="0">
                        <a:spcBef>
                          <a:spcPct val="20000"/>
                        </a:spcBef>
                        <a:buClr>
                          <a:schemeClr val="accent2"/>
                        </a:buClr>
                        <a:buFont typeface="Wingdings" panose="05000000000000000000" pitchFamily="2" charset="2"/>
                        <a:defRPr sz="2200" b="1">
                          <a:solidFill>
                            <a:schemeClr val="tx1"/>
                          </a:solidFill>
                          <a:latin typeface="Verdana" panose="020B0604030504040204" pitchFamily="34" charset="0"/>
                          <a:ea typeface="宋体" panose="02010600030101010101" pitchFamily="2" charset="-122"/>
                        </a:defRPr>
                      </a:lvl2pPr>
                      <a:lvl3pPr marL="1143000" indent="-233680" algn="l" eaLnBrk="0" hangingPunct="0">
                        <a:spcBef>
                          <a:spcPct val="20000"/>
                        </a:spcBef>
                        <a:buClr>
                          <a:schemeClr val="accent2"/>
                        </a:buClr>
                        <a:buFont typeface="Wingdings" panose="05000000000000000000" pitchFamily="2" charset="2"/>
                        <a:defRPr sz="2100" b="1">
                          <a:solidFill>
                            <a:schemeClr val="tx1"/>
                          </a:solidFill>
                          <a:latin typeface="Verdana" panose="020B0604030504040204" pitchFamily="34" charset="0"/>
                          <a:ea typeface="宋体" panose="02010600030101010101" pitchFamily="2" charset="-122"/>
                        </a:defRPr>
                      </a:lvl3pPr>
                      <a:lvl4pPr marL="1600200" indent="-294005" algn="l" eaLnBrk="0" hangingPunct="0">
                        <a:spcBef>
                          <a:spcPct val="20000"/>
                        </a:spcBef>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4pPr>
                      <a:lvl5pPr marL="2057400" indent="-361950" algn="l" eaLnBrk="0" hangingPunct="0">
                        <a:spcBef>
                          <a:spcPct val="25000"/>
                        </a:spcBef>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5pPr>
                      <a:lvl6pPr marL="2514600" indent="-361950" eaLnBrk="0" fontAlgn="base" hangingPunct="0">
                        <a:spcBef>
                          <a:spcPct val="25000"/>
                        </a:spcBef>
                        <a:spcAft>
                          <a:spcPct val="0"/>
                        </a:spcAft>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6pPr>
                      <a:lvl7pPr marL="2971800" indent="-361950" eaLnBrk="0" fontAlgn="base" hangingPunct="0">
                        <a:spcBef>
                          <a:spcPct val="25000"/>
                        </a:spcBef>
                        <a:spcAft>
                          <a:spcPct val="0"/>
                        </a:spcAft>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7pPr>
                      <a:lvl8pPr marL="3429000" indent="-361950" eaLnBrk="0" fontAlgn="base" hangingPunct="0">
                        <a:spcBef>
                          <a:spcPct val="25000"/>
                        </a:spcBef>
                        <a:spcAft>
                          <a:spcPct val="0"/>
                        </a:spcAft>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8pPr>
                      <a:lvl9pPr marL="3886200" indent="-361950" eaLnBrk="0" fontAlgn="base" hangingPunct="0">
                        <a:spcBef>
                          <a:spcPct val="25000"/>
                        </a:spcBef>
                        <a:spcAft>
                          <a:spcPct val="0"/>
                        </a:spcAft>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9pPr>
                    </a:lstStyle>
                    <a:p>
                      <a:pPr marL="469900" marR="0" lvl="0" indent="-469900" algn="ctr" defTabSz="914400" rtl="0" eaLnBrk="0" fontAlgn="base" latinLnBrk="0" hangingPunct="0">
                        <a:lnSpc>
                          <a:spcPct val="100000"/>
                        </a:lnSpc>
                        <a:spcBef>
                          <a:spcPct val="0"/>
                        </a:spcBef>
                        <a:spcAft>
                          <a:spcPct val="0"/>
                        </a:spcAft>
                        <a:buClrTx/>
                        <a:buSzTx/>
                        <a:buFontTx/>
                        <a:buNone/>
                      </a:pPr>
                      <a:r>
                        <a:rPr kumimoji="0" lang="en-US" altLang="zh-CN" sz="1800" b="0" i="0" u="none" strike="noStrike" cap="none" normalizeH="0" baseline="0">
                          <a:ln>
                            <a:noFill/>
                          </a:ln>
                          <a:solidFill>
                            <a:schemeClr val="accent2"/>
                          </a:solidFill>
                          <a:effectLst/>
                          <a:latin typeface="Times New Roman" panose="02020603050405020304" pitchFamily="18" charset="0"/>
                          <a:ea typeface="宋体" panose="02010600030101010101" pitchFamily="2" charset="-122"/>
                          <a:cs typeface="Times New Roman" panose="02020603050405020304" pitchFamily="18" charset="0"/>
                        </a:rPr>
                        <a:t>Mocbot </a:t>
                      </a:r>
                      <a:r>
                        <a:rPr kumimoji="0" lang="zh-CN" altLang="en-US" sz="1800" b="0" i="0" u="none" strike="noStrike" cap="none" normalizeH="0" baseline="0">
                          <a:ln>
                            <a:noFill/>
                          </a:ln>
                          <a:solidFill>
                            <a:schemeClr val="accent2"/>
                          </a:solidFill>
                          <a:effectLst/>
                          <a:latin typeface="Times New Roman" panose="02020603050405020304" pitchFamily="18" charset="0"/>
                          <a:ea typeface="宋体" panose="02010600030101010101" pitchFamily="2" charset="-122"/>
                          <a:cs typeface="Times New Roman" panose="02020603050405020304" pitchFamily="18" charset="0"/>
                        </a:rPr>
                        <a:t>魔波</a:t>
                      </a:r>
                      <a:endParaRPr kumimoji="0" lang="zh-CN" altLang="en-US" sz="2600" b="1" i="0" u="none" strike="noStrike" cap="none" normalizeH="0" baseline="0">
                        <a:ln>
                          <a:noFill/>
                        </a:ln>
                        <a:solidFill>
                          <a:schemeClr val="accent2"/>
                        </a:solidFill>
                        <a:effectLst/>
                        <a:latin typeface="Verdana" panose="020B0604030504040204" pitchFamily="34" charset="0"/>
                        <a:ea typeface="宋体" panose="02010600030101010101" pitchFamily="2" charset="-122"/>
                      </a:endParaRPr>
                    </a:p>
                  </a:txBody>
                  <a:tcPr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469900" indent="-469900" algn="l" eaLnBrk="0" hangingPunct="0">
                        <a:spcBef>
                          <a:spcPct val="20000"/>
                        </a:spcBef>
                        <a:buClr>
                          <a:schemeClr val="accent2"/>
                        </a:buClr>
                        <a:buFont typeface="Wingdings" panose="05000000000000000000" pitchFamily="2" charset="2"/>
                        <a:defRPr sz="2600" b="1">
                          <a:solidFill>
                            <a:schemeClr val="tx1"/>
                          </a:solidFill>
                          <a:latin typeface="Verdana" panose="020B0604030504040204" pitchFamily="34" charset="0"/>
                          <a:ea typeface="宋体" panose="02010600030101010101" pitchFamily="2" charset="-122"/>
                        </a:defRPr>
                      </a:lvl1pPr>
                      <a:lvl2pPr marL="742950" indent="-271780" algn="l" eaLnBrk="0" hangingPunct="0">
                        <a:spcBef>
                          <a:spcPct val="20000"/>
                        </a:spcBef>
                        <a:buClr>
                          <a:schemeClr val="accent2"/>
                        </a:buClr>
                        <a:buFont typeface="Wingdings" panose="05000000000000000000" pitchFamily="2" charset="2"/>
                        <a:defRPr sz="2200" b="1">
                          <a:solidFill>
                            <a:schemeClr val="tx1"/>
                          </a:solidFill>
                          <a:latin typeface="Verdana" panose="020B0604030504040204" pitchFamily="34" charset="0"/>
                          <a:ea typeface="宋体" panose="02010600030101010101" pitchFamily="2" charset="-122"/>
                        </a:defRPr>
                      </a:lvl2pPr>
                      <a:lvl3pPr marL="1143000" indent="-233680" algn="l" eaLnBrk="0" hangingPunct="0">
                        <a:spcBef>
                          <a:spcPct val="20000"/>
                        </a:spcBef>
                        <a:buClr>
                          <a:schemeClr val="accent2"/>
                        </a:buClr>
                        <a:buFont typeface="Wingdings" panose="05000000000000000000" pitchFamily="2" charset="2"/>
                        <a:defRPr sz="2100" b="1">
                          <a:solidFill>
                            <a:schemeClr val="tx1"/>
                          </a:solidFill>
                          <a:latin typeface="Verdana" panose="020B0604030504040204" pitchFamily="34" charset="0"/>
                          <a:ea typeface="宋体" panose="02010600030101010101" pitchFamily="2" charset="-122"/>
                        </a:defRPr>
                      </a:lvl3pPr>
                      <a:lvl4pPr marL="1600200" indent="-294005" algn="l" eaLnBrk="0" hangingPunct="0">
                        <a:spcBef>
                          <a:spcPct val="20000"/>
                        </a:spcBef>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4pPr>
                      <a:lvl5pPr marL="2057400" indent="-361950" algn="l" eaLnBrk="0" hangingPunct="0">
                        <a:spcBef>
                          <a:spcPct val="25000"/>
                        </a:spcBef>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5pPr>
                      <a:lvl6pPr marL="2514600" indent="-361950" eaLnBrk="0" fontAlgn="base" hangingPunct="0">
                        <a:spcBef>
                          <a:spcPct val="25000"/>
                        </a:spcBef>
                        <a:spcAft>
                          <a:spcPct val="0"/>
                        </a:spcAft>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6pPr>
                      <a:lvl7pPr marL="2971800" indent="-361950" eaLnBrk="0" fontAlgn="base" hangingPunct="0">
                        <a:spcBef>
                          <a:spcPct val="25000"/>
                        </a:spcBef>
                        <a:spcAft>
                          <a:spcPct val="0"/>
                        </a:spcAft>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7pPr>
                      <a:lvl8pPr marL="3429000" indent="-361950" eaLnBrk="0" fontAlgn="base" hangingPunct="0">
                        <a:spcBef>
                          <a:spcPct val="25000"/>
                        </a:spcBef>
                        <a:spcAft>
                          <a:spcPct val="0"/>
                        </a:spcAft>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8pPr>
                      <a:lvl9pPr marL="3886200" indent="-361950" eaLnBrk="0" fontAlgn="base" hangingPunct="0">
                        <a:spcBef>
                          <a:spcPct val="25000"/>
                        </a:spcBef>
                        <a:spcAft>
                          <a:spcPct val="0"/>
                        </a:spcAft>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9pPr>
                    </a:lstStyle>
                    <a:p>
                      <a:pPr marL="469900" marR="0" lvl="0" indent="-469900" algn="ctr" defTabSz="914400" rtl="0" eaLnBrk="0" fontAlgn="base" latinLnBrk="0" hangingPunct="0">
                        <a:lnSpc>
                          <a:spcPct val="100000"/>
                        </a:lnSpc>
                        <a:spcBef>
                          <a:spcPct val="0"/>
                        </a:spcBef>
                        <a:spcAft>
                          <a:spcPct val="0"/>
                        </a:spcAft>
                        <a:buClrTx/>
                        <a:buSzTx/>
                        <a:buFontTx/>
                        <a:buNone/>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08/08/2006</a:t>
                      </a:r>
                      <a:endParaRPr kumimoji="0" lang="en-US" altLang="zh-CN" sz="2600" b="1"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469900" indent="-469900" algn="l" eaLnBrk="0" hangingPunct="0">
                        <a:spcBef>
                          <a:spcPct val="20000"/>
                        </a:spcBef>
                        <a:buClr>
                          <a:schemeClr val="accent2"/>
                        </a:buClr>
                        <a:buFont typeface="Wingdings" panose="05000000000000000000" pitchFamily="2" charset="2"/>
                        <a:defRPr sz="2600" b="1">
                          <a:solidFill>
                            <a:schemeClr val="tx1"/>
                          </a:solidFill>
                          <a:latin typeface="Verdana" panose="020B0604030504040204" pitchFamily="34" charset="0"/>
                          <a:ea typeface="宋体" panose="02010600030101010101" pitchFamily="2" charset="-122"/>
                        </a:defRPr>
                      </a:lvl1pPr>
                      <a:lvl2pPr marL="742950" indent="-271780" algn="l" eaLnBrk="0" hangingPunct="0">
                        <a:spcBef>
                          <a:spcPct val="20000"/>
                        </a:spcBef>
                        <a:buClr>
                          <a:schemeClr val="accent2"/>
                        </a:buClr>
                        <a:buFont typeface="Wingdings" panose="05000000000000000000" pitchFamily="2" charset="2"/>
                        <a:defRPr sz="2200" b="1">
                          <a:solidFill>
                            <a:schemeClr val="tx1"/>
                          </a:solidFill>
                          <a:latin typeface="Verdana" panose="020B0604030504040204" pitchFamily="34" charset="0"/>
                          <a:ea typeface="宋体" panose="02010600030101010101" pitchFamily="2" charset="-122"/>
                        </a:defRPr>
                      </a:lvl2pPr>
                      <a:lvl3pPr marL="1143000" indent="-233680" algn="l" eaLnBrk="0" hangingPunct="0">
                        <a:spcBef>
                          <a:spcPct val="20000"/>
                        </a:spcBef>
                        <a:buClr>
                          <a:schemeClr val="accent2"/>
                        </a:buClr>
                        <a:buFont typeface="Wingdings" panose="05000000000000000000" pitchFamily="2" charset="2"/>
                        <a:defRPr sz="2100" b="1">
                          <a:solidFill>
                            <a:schemeClr val="tx1"/>
                          </a:solidFill>
                          <a:latin typeface="Verdana" panose="020B0604030504040204" pitchFamily="34" charset="0"/>
                          <a:ea typeface="宋体" panose="02010600030101010101" pitchFamily="2" charset="-122"/>
                        </a:defRPr>
                      </a:lvl3pPr>
                      <a:lvl4pPr marL="1600200" indent="-294005" algn="l" eaLnBrk="0" hangingPunct="0">
                        <a:spcBef>
                          <a:spcPct val="20000"/>
                        </a:spcBef>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4pPr>
                      <a:lvl5pPr marL="2057400" indent="-361950" algn="l" eaLnBrk="0" hangingPunct="0">
                        <a:spcBef>
                          <a:spcPct val="25000"/>
                        </a:spcBef>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5pPr>
                      <a:lvl6pPr marL="2514600" indent="-361950" eaLnBrk="0" fontAlgn="base" hangingPunct="0">
                        <a:spcBef>
                          <a:spcPct val="25000"/>
                        </a:spcBef>
                        <a:spcAft>
                          <a:spcPct val="0"/>
                        </a:spcAft>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6pPr>
                      <a:lvl7pPr marL="2971800" indent="-361950" eaLnBrk="0" fontAlgn="base" hangingPunct="0">
                        <a:spcBef>
                          <a:spcPct val="25000"/>
                        </a:spcBef>
                        <a:spcAft>
                          <a:spcPct val="0"/>
                        </a:spcAft>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7pPr>
                      <a:lvl8pPr marL="3429000" indent="-361950" eaLnBrk="0" fontAlgn="base" hangingPunct="0">
                        <a:spcBef>
                          <a:spcPct val="25000"/>
                        </a:spcBef>
                        <a:spcAft>
                          <a:spcPct val="0"/>
                        </a:spcAft>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8pPr>
                      <a:lvl9pPr marL="3886200" indent="-361950" eaLnBrk="0" fontAlgn="base" hangingPunct="0">
                        <a:spcBef>
                          <a:spcPct val="25000"/>
                        </a:spcBef>
                        <a:spcAft>
                          <a:spcPct val="0"/>
                        </a:spcAft>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9pPr>
                    </a:lstStyle>
                    <a:p>
                      <a:pPr marL="469900" marR="0" lvl="0" indent="-469900" algn="ctr" defTabSz="914400" rtl="0" eaLnBrk="0" fontAlgn="base" latinLnBrk="0" hangingPunct="0">
                        <a:lnSpc>
                          <a:spcPct val="100000"/>
                        </a:lnSpc>
                        <a:spcBef>
                          <a:spcPct val="0"/>
                        </a:spcBef>
                        <a:spcAft>
                          <a:spcPct val="0"/>
                        </a:spcAft>
                        <a:buClrTx/>
                        <a:buSzTx/>
                        <a:buFontTx/>
                        <a:buNone/>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08/14/2006</a:t>
                      </a:r>
                      <a:endParaRPr kumimoji="0" lang="en-US" altLang="zh-CN" sz="2600" b="1"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469900" indent="-469900" algn="l" eaLnBrk="0" hangingPunct="0">
                        <a:spcBef>
                          <a:spcPct val="20000"/>
                        </a:spcBef>
                        <a:buClr>
                          <a:schemeClr val="accent2"/>
                        </a:buClr>
                        <a:buFont typeface="Wingdings" panose="05000000000000000000" pitchFamily="2" charset="2"/>
                        <a:defRPr sz="2600" b="1">
                          <a:solidFill>
                            <a:schemeClr val="tx1"/>
                          </a:solidFill>
                          <a:latin typeface="Verdana" panose="020B0604030504040204" pitchFamily="34" charset="0"/>
                          <a:ea typeface="宋体" panose="02010600030101010101" pitchFamily="2" charset="-122"/>
                        </a:defRPr>
                      </a:lvl1pPr>
                      <a:lvl2pPr marL="742950" indent="-271780" algn="l" eaLnBrk="0" hangingPunct="0">
                        <a:spcBef>
                          <a:spcPct val="20000"/>
                        </a:spcBef>
                        <a:buClr>
                          <a:schemeClr val="accent2"/>
                        </a:buClr>
                        <a:buFont typeface="Wingdings" panose="05000000000000000000" pitchFamily="2" charset="2"/>
                        <a:defRPr sz="2200" b="1">
                          <a:solidFill>
                            <a:schemeClr val="tx1"/>
                          </a:solidFill>
                          <a:latin typeface="Verdana" panose="020B0604030504040204" pitchFamily="34" charset="0"/>
                          <a:ea typeface="宋体" panose="02010600030101010101" pitchFamily="2" charset="-122"/>
                        </a:defRPr>
                      </a:lvl2pPr>
                      <a:lvl3pPr marL="1143000" indent="-233680" algn="l" eaLnBrk="0" hangingPunct="0">
                        <a:spcBef>
                          <a:spcPct val="20000"/>
                        </a:spcBef>
                        <a:buClr>
                          <a:schemeClr val="accent2"/>
                        </a:buClr>
                        <a:buFont typeface="Wingdings" panose="05000000000000000000" pitchFamily="2" charset="2"/>
                        <a:defRPr sz="2100" b="1">
                          <a:solidFill>
                            <a:schemeClr val="tx1"/>
                          </a:solidFill>
                          <a:latin typeface="Verdana" panose="020B0604030504040204" pitchFamily="34" charset="0"/>
                          <a:ea typeface="宋体" panose="02010600030101010101" pitchFamily="2" charset="-122"/>
                        </a:defRPr>
                      </a:lvl3pPr>
                      <a:lvl4pPr marL="1600200" indent="-294005" algn="l" eaLnBrk="0" hangingPunct="0">
                        <a:spcBef>
                          <a:spcPct val="20000"/>
                        </a:spcBef>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4pPr>
                      <a:lvl5pPr marL="2057400" indent="-361950" algn="l" eaLnBrk="0" hangingPunct="0">
                        <a:spcBef>
                          <a:spcPct val="25000"/>
                        </a:spcBef>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5pPr>
                      <a:lvl6pPr marL="2514600" indent="-361950" eaLnBrk="0" fontAlgn="base" hangingPunct="0">
                        <a:spcBef>
                          <a:spcPct val="25000"/>
                        </a:spcBef>
                        <a:spcAft>
                          <a:spcPct val="0"/>
                        </a:spcAft>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6pPr>
                      <a:lvl7pPr marL="2971800" indent="-361950" eaLnBrk="0" fontAlgn="base" hangingPunct="0">
                        <a:spcBef>
                          <a:spcPct val="25000"/>
                        </a:spcBef>
                        <a:spcAft>
                          <a:spcPct val="0"/>
                        </a:spcAft>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7pPr>
                      <a:lvl8pPr marL="3429000" indent="-361950" eaLnBrk="0" fontAlgn="base" hangingPunct="0">
                        <a:spcBef>
                          <a:spcPct val="25000"/>
                        </a:spcBef>
                        <a:spcAft>
                          <a:spcPct val="0"/>
                        </a:spcAft>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8pPr>
                      <a:lvl9pPr marL="3886200" indent="-361950" eaLnBrk="0" fontAlgn="base" hangingPunct="0">
                        <a:spcBef>
                          <a:spcPct val="25000"/>
                        </a:spcBef>
                        <a:spcAft>
                          <a:spcPct val="0"/>
                        </a:spcAft>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9pPr>
                    </a:lstStyle>
                    <a:p>
                      <a:pPr marL="469900" marR="0" lvl="0" indent="-469900" algn="ctr" defTabSz="914400" rtl="0" eaLnBrk="0" fontAlgn="base" latinLnBrk="0" hangingPunct="0">
                        <a:lnSpc>
                          <a:spcPct val="100000"/>
                        </a:lnSpc>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6</a:t>
                      </a:r>
                      <a:r>
                        <a:rPr kumimoji="0"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天</a:t>
                      </a:r>
                      <a:endParaRPr kumimoji="0" lang="zh-CN" altLang="en-US" sz="2600" b="1"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8210">
                <a:tc>
                  <a:txBody>
                    <a:bodyPr/>
                    <a:lstStyle>
                      <a:lvl1pPr marL="469900" indent="-469900" algn="l" eaLnBrk="0" hangingPunct="0">
                        <a:spcBef>
                          <a:spcPct val="20000"/>
                        </a:spcBef>
                        <a:buClr>
                          <a:schemeClr val="accent2"/>
                        </a:buClr>
                        <a:buFont typeface="Wingdings" panose="05000000000000000000" pitchFamily="2" charset="2"/>
                        <a:defRPr sz="2600" b="1">
                          <a:solidFill>
                            <a:schemeClr val="tx1"/>
                          </a:solidFill>
                          <a:latin typeface="Verdana" panose="020B0604030504040204" pitchFamily="34" charset="0"/>
                          <a:ea typeface="宋体" panose="02010600030101010101" pitchFamily="2" charset="-122"/>
                        </a:defRPr>
                      </a:lvl1pPr>
                      <a:lvl2pPr marL="742950" indent="-271780" algn="l" eaLnBrk="0" hangingPunct="0">
                        <a:spcBef>
                          <a:spcPct val="20000"/>
                        </a:spcBef>
                        <a:buClr>
                          <a:schemeClr val="accent2"/>
                        </a:buClr>
                        <a:buFont typeface="Wingdings" panose="05000000000000000000" pitchFamily="2" charset="2"/>
                        <a:defRPr sz="2200" b="1">
                          <a:solidFill>
                            <a:schemeClr val="tx1"/>
                          </a:solidFill>
                          <a:latin typeface="Verdana" panose="020B0604030504040204" pitchFamily="34" charset="0"/>
                          <a:ea typeface="宋体" panose="02010600030101010101" pitchFamily="2" charset="-122"/>
                        </a:defRPr>
                      </a:lvl2pPr>
                      <a:lvl3pPr marL="1143000" indent="-233680" algn="l" eaLnBrk="0" hangingPunct="0">
                        <a:spcBef>
                          <a:spcPct val="20000"/>
                        </a:spcBef>
                        <a:buClr>
                          <a:schemeClr val="accent2"/>
                        </a:buClr>
                        <a:buFont typeface="Wingdings" panose="05000000000000000000" pitchFamily="2" charset="2"/>
                        <a:defRPr sz="2100" b="1">
                          <a:solidFill>
                            <a:schemeClr val="tx1"/>
                          </a:solidFill>
                          <a:latin typeface="Verdana" panose="020B0604030504040204" pitchFamily="34" charset="0"/>
                          <a:ea typeface="宋体" panose="02010600030101010101" pitchFamily="2" charset="-122"/>
                        </a:defRPr>
                      </a:lvl3pPr>
                      <a:lvl4pPr marL="1600200" indent="-294005" algn="l" eaLnBrk="0" hangingPunct="0">
                        <a:spcBef>
                          <a:spcPct val="20000"/>
                        </a:spcBef>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4pPr>
                      <a:lvl5pPr marL="2057400" indent="-361950" algn="l" eaLnBrk="0" hangingPunct="0">
                        <a:spcBef>
                          <a:spcPct val="25000"/>
                        </a:spcBef>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5pPr>
                      <a:lvl6pPr marL="2514600" indent="-361950" eaLnBrk="0" fontAlgn="base" hangingPunct="0">
                        <a:spcBef>
                          <a:spcPct val="25000"/>
                        </a:spcBef>
                        <a:spcAft>
                          <a:spcPct val="0"/>
                        </a:spcAft>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6pPr>
                      <a:lvl7pPr marL="2971800" indent="-361950" eaLnBrk="0" fontAlgn="base" hangingPunct="0">
                        <a:spcBef>
                          <a:spcPct val="25000"/>
                        </a:spcBef>
                        <a:spcAft>
                          <a:spcPct val="0"/>
                        </a:spcAft>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7pPr>
                      <a:lvl8pPr marL="3429000" indent="-361950" eaLnBrk="0" fontAlgn="base" hangingPunct="0">
                        <a:spcBef>
                          <a:spcPct val="25000"/>
                        </a:spcBef>
                        <a:spcAft>
                          <a:spcPct val="0"/>
                        </a:spcAft>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8pPr>
                      <a:lvl9pPr marL="3886200" indent="-361950" eaLnBrk="0" fontAlgn="base" hangingPunct="0">
                        <a:spcBef>
                          <a:spcPct val="25000"/>
                        </a:spcBef>
                        <a:spcAft>
                          <a:spcPct val="0"/>
                        </a:spcAft>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9pPr>
                    </a:lstStyle>
                    <a:p>
                      <a:pPr marL="469900" marR="0" lvl="0" indent="-469900" algn="ctr" defTabSz="914400" rtl="0" eaLnBrk="0" fontAlgn="base" latinLnBrk="0" hangingPunct="0">
                        <a:lnSpc>
                          <a:spcPct val="100000"/>
                        </a:lnSpc>
                        <a:spcBef>
                          <a:spcPct val="0"/>
                        </a:spcBef>
                        <a:spcAft>
                          <a:spcPct val="0"/>
                        </a:spcAft>
                        <a:buClrTx/>
                        <a:buSzTx/>
                        <a:buFontTx/>
                        <a:buNone/>
                      </a:pPr>
                      <a:r>
                        <a:rPr kumimoji="0" lang="en-US" altLang="zh-CN" sz="1800" b="0" i="0" u="none" strike="noStrike" cap="none" normalizeH="0" baseline="0">
                          <a:ln>
                            <a:noFill/>
                          </a:ln>
                          <a:solidFill>
                            <a:schemeClr val="accent2"/>
                          </a:solidFill>
                          <a:effectLst/>
                          <a:latin typeface="Times New Roman" panose="02020603050405020304" pitchFamily="18" charset="0"/>
                          <a:ea typeface="宋体" panose="02010600030101010101" pitchFamily="2" charset="-122"/>
                          <a:cs typeface="Times New Roman" panose="02020603050405020304" pitchFamily="18" charset="0"/>
                        </a:rPr>
                        <a:t>MyInfect </a:t>
                      </a:r>
                      <a:r>
                        <a:rPr kumimoji="0" lang="zh-CN" altLang="en-US" sz="1800" b="0" i="0" u="none" strike="noStrike" cap="none" normalizeH="0" baseline="0">
                          <a:ln>
                            <a:noFill/>
                          </a:ln>
                          <a:solidFill>
                            <a:schemeClr val="accent2"/>
                          </a:solidFill>
                          <a:effectLst/>
                          <a:latin typeface="Times New Roman" panose="02020603050405020304" pitchFamily="18" charset="0"/>
                          <a:ea typeface="宋体" panose="02010600030101010101" pitchFamily="2" charset="-122"/>
                          <a:cs typeface="Times New Roman" panose="02020603050405020304" pitchFamily="18" charset="0"/>
                        </a:rPr>
                        <a:t>麦英</a:t>
                      </a:r>
                      <a:endParaRPr kumimoji="0" lang="zh-CN" altLang="en-US" sz="2600" b="1" i="0" u="none" strike="noStrike" cap="none" normalizeH="0" baseline="0">
                        <a:ln>
                          <a:noFill/>
                        </a:ln>
                        <a:solidFill>
                          <a:schemeClr val="accent2"/>
                        </a:solidFill>
                        <a:effectLst/>
                        <a:latin typeface="Verdana" panose="020B0604030504040204" pitchFamily="34" charset="0"/>
                        <a:ea typeface="宋体" panose="02010600030101010101" pitchFamily="2" charset="-122"/>
                      </a:endParaRPr>
                    </a:p>
                  </a:txBody>
                  <a:tcPr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469900" indent="-469900" algn="l" eaLnBrk="0" hangingPunct="0">
                        <a:spcBef>
                          <a:spcPct val="20000"/>
                        </a:spcBef>
                        <a:buClr>
                          <a:schemeClr val="accent2"/>
                        </a:buClr>
                        <a:buFont typeface="Wingdings" panose="05000000000000000000" pitchFamily="2" charset="2"/>
                        <a:defRPr sz="2600" b="1">
                          <a:solidFill>
                            <a:schemeClr val="tx1"/>
                          </a:solidFill>
                          <a:latin typeface="Verdana" panose="020B0604030504040204" pitchFamily="34" charset="0"/>
                          <a:ea typeface="宋体" panose="02010600030101010101" pitchFamily="2" charset="-122"/>
                        </a:defRPr>
                      </a:lvl1pPr>
                      <a:lvl2pPr marL="742950" indent="-271780" algn="l" eaLnBrk="0" hangingPunct="0">
                        <a:spcBef>
                          <a:spcPct val="20000"/>
                        </a:spcBef>
                        <a:buClr>
                          <a:schemeClr val="accent2"/>
                        </a:buClr>
                        <a:buFont typeface="Wingdings" panose="05000000000000000000" pitchFamily="2" charset="2"/>
                        <a:defRPr sz="2200" b="1">
                          <a:solidFill>
                            <a:schemeClr val="tx1"/>
                          </a:solidFill>
                          <a:latin typeface="Verdana" panose="020B0604030504040204" pitchFamily="34" charset="0"/>
                          <a:ea typeface="宋体" panose="02010600030101010101" pitchFamily="2" charset="-122"/>
                        </a:defRPr>
                      </a:lvl2pPr>
                      <a:lvl3pPr marL="1143000" indent="-233680" algn="l" eaLnBrk="0" hangingPunct="0">
                        <a:spcBef>
                          <a:spcPct val="20000"/>
                        </a:spcBef>
                        <a:buClr>
                          <a:schemeClr val="accent2"/>
                        </a:buClr>
                        <a:buFont typeface="Wingdings" panose="05000000000000000000" pitchFamily="2" charset="2"/>
                        <a:defRPr sz="2100" b="1">
                          <a:solidFill>
                            <a:schemeClr val="tx1"/>
                          </a:solidFill>
                          <a:latin typeface="Verdana" panose="020B0604030504040204" pitchFamily="34" charset="0"/>
                          <a:ea typeface="宋体" panose="02010600030101010101" pitchFamily="2" charset="-122"/>
                        </a:defRPr>
                      </a:lvl3pPr>
                      <a:lvl4pPr marL="1600200" indent="-294005" algn="l" eaLnBrk="0" hangingPunct="0">
                        <a:spcBef>
                          <a:spcPct val="20000"/>
                        </a:spcBef>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4pPr>
                      <a:lvl5pPr marL="2057400" indent="-361950" algn="l" eaLnBrk="0" hangingPunct="0">
                        <a:spcBef>
                          <a:spcPct val="25000"/>
                        </a:spcBef>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5pPr>
                      <a:lvl6pPr marL="2514600" indent="-361950" eaLnBrk="0" fontAlgn="base" hangingPunct="0">
                        <a:spcBef>
                          <a:spcPct val="25000"/>
                        </a:spcBef>
                        <a:spcAft>
                          <a:spcPct val="0"/>
                        </a:spcAft>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6pPr>
                      <a:lvl7pPr marL="2971800" indent="-361950" eaLnBrk="0" fontAlgn="base" hangingPunct="0">
                        <a:spcBef>
                          <a:spcPct val="25000"/>
                        </a:spcBef>
                        <a:spcAft>
                          <a:spcPct val="0"/>
                        </a:spcAft>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7pPr>
                      <a:lvl8pPr marL="3429000" indent="-361950" eaLnBrk="0" fontAlgn="base" hangingPunct="0">
                        <a:spcBef>
                          <a:spcPct val="25000"/>
                        </a:spcBef>
                        <a:spcAft>
                          <a:spcPct val="0"/>
                        </a:spcAft>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8pPr>
                      <a:lvl9pPr marL="3886200" indent="-361950" eaLnBrk="0" fontAlgn="base" hangingPunct="0">
                        <a:spcBef>
                          <a:spcPct val="25000"/>
                        </a:spcBef>
                        <a:spcAft>
                          <a:spcPct val="0"/>
                        </a:spcAft>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9pPr>
                    </a:lstStyle>
                    <a:p>
                      <a:pPr marL="469900" marR="0" lvl="0" indent="-469900" algn="ctr" defTabSz="914400" rtl="0" eaLnBrk="0" fontAlgn="base" latinLnBrk="0" hangingPunct="0">
                        <a:lnSpc>
                          <a:spcPct val="100000"/>
                        </a:lnSpc>
                        <a:spcBef>
                          <a:spcPct val="0"/>
                        </a:spcBef>
                        <a:spcAft>
                          <a:spcPct val="0"/>
                        </a:spcAft>
                        <a:buClrTx/>
                        <a:buSzTx/>
                        <a:buFontTx/>
                        <a:buNone/>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04/03/2007</a:t>
                      </a:r>
                      <a:endParaRPr kumimoji="0" lang="en-US" altLang="zh-CN" sz="2600" b="1"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469900" indent="-469900" algn="l" eaLnBrk="0" hangingPunct="0">
                        <a:spcBef>
                          <a:spcPct val="20000"/>
                        </a:spcBef>
                        <a:buClr>
                          <a:schemeClr val="accent2"/>
                        </a:buClr>
                        <a:buFont typeface="Wingdings" panose="05000000000000000000" pitchFamily="2" charset="2"/>
                        <a:defRPr sz="2600" b="1">
                          <a:solidFill>
                            <a:schemeClr val="tx1"/>
                          </a:solidFill>
                          <a:latin typeface="Verdana" panose="020B0604030504040204" pitchFamily="34" charset="0"/>
                          <a:ea typeface="宋体" panose="02010600030101010101" pitchFamily="2" charset="-122"/>
                        </a:defRPr>
                      </a:lvl1pPr>
                      <a:lvl2pPr marL="742950" indent="-271780" algn="l" eaLnBrk="0" hangingPunct="0">
                        <a:spcBef>
                          <a:spcPct val="20000"/>
                        </a:spcBef>
                        <a:buClr>
                          <a:schemeClr val="accent2"/>
                        </a:buClr>
                        <a:buFont typeface="Wingdings" panose="05000000000000000000" pitchFamily="2" charset="2"/>
                        <a:defRPr sz="2200" b="1">
                          <a:solidFill>
                            <a:schemeClr val="tx1"/>
                          </a:solidFill>
                          <a:latin typeface="Verdana" panose="020B0604030504040204" pitchFamily="34" charset="0"/>
                          <a:ea typeface="宋体" panose="02010600030101010101" pitchFamily="2" charset="-122"/>
                        </a:defRPr>
                      </a:lvl2pPr>
                      <a:lvl3pPr marL="1143000" indent="-233680" algn="l" eaLnBrk="0" hangingPunct="0">
                        <a:spcBef>
                          <a:spcPct val="20000"/>
                        </a:spcBef>
                        <a:buClr>
                          <a:schemeClr val="accent2"/>
                        </a:buClr>
                        <a:buFont typeface="Wingdings" panose="05000000000000000000" pitchFamily="2" charset="2"/>
                        <a:defRPr sz="2100" b="1">
                          <a:solidFill>
                            <a:schemeClr val="tx1"/>
                          </a:solidFill>
                          <a:latin typeface="Verdana" panose="020B0604030504040204" pitchFamily="34" charset="0"/>
                          <a:ea typeface="宋体" panose="02010600030101010101" pitchFamily="2" charset="-122"/>
                        </a:defRPr>
                      </a:lvl3pPr>
                      <a:lvl4pPr marL="1600200" indent="-294005" algn="l" eaLnBrk="0" hangingPunct="0">
                        <a:spcBef>
                          <a:spcPct val="20000"/>
                        </a:spcBef>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4pPr>
                      <a:lvl5pPr marL="2057400" indent="-361950" algn="l" eaLnBrk="0" hangingPunct="0">
                        <a:spcBef>
                          <a:spcPct val="25000"/>
                        </a:spcBef>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5pPr>
                      <a:lvl6pPr marL="2514600" indent="-361950" eaLnBrk="0" fontAlgn="base" hangingPunct="0">
                        <a:spcBef>
                          <a:spcPct val="25000"/>
                        </a:spcBef>
                        <a:spcAft>
                          <a:spcPct val="0"/>
                        </a:spcAft>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6pPr>
                      <a:lvl7pPr marL="2971800" indent="-361950" eaLnBrk="0" fontAlgn="base" hangingPunct="0">
                        <a:spcBef>
                          <a:spcPct val="25000"/>
                        </a:spcBef>
                        <a:spcAft>
                          <a:spcPct val="0"/>
                        </a:spcAft>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7pPr>
                      <a:lvl8pPr marL="3429000" indent="-361950" eaLnBrk="0" fontAlgn="base" hangingPunct="0">
                        <a:spcBef>
                          <a:spcPct val="25000"/>
                        </a:spcBef>
                        <a:spcAft>
                          <a:spcPct val="0"/>
                        </a:spcAft>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8pPr>
                      <a:lvl9pPr marL="3886200" indent="-361950" eaLnBrk="0" fontAlgn="base" hangingPunct="0">
                        <a:spcBef>
                          <a:spcPct val="25000"/>
                        </a:spcBef>
                        <a:spcAft>
                          <a:spcPct val="0"/>
                        </a:spcAft>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9pPr>
                    </a:lstStyle>
                    <a:p>
                      <a:pPr marL="469900" marR="0" lvl="0" indent="-469900" algn="ctr" defTabSz="914400" rtl="0" eaLnBrk="0" fontAlgn="base" latinLnBrk="0" hangingPunct="0">
                        <a:lnSpc>
                          <a:spcPct val="100000"/>
                        </a:lnSpc>
                        <a:spcBef>
                          <a:spcPct val="0"/>
                        </a:spcBef>
                        <a:spcAft>
                          <a:spcPct val="0"/>
                        </a:spcAft>
                        <a:buClrTx/>
                        <a:buSzTx/>
                        <a:buFontTx/>
                        <a:buNone/>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04/01/2007</a:t>
                      </a:r>
                      <a:endParaRPr kumimoji="0" lang="en-US" altLang="zh-CN" sz="2600" b="1"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469900" indent="-469900" algn="l" eaLnBrk="0" hangingPunct="0">
                        <a:spcBef>
                          <a:spcPct val="20000"/>
                        </a:spcBef>
                        <a:buClr>
                          <a:schemeClr val="accent2"/>
                        </a:buClr>
                        <a:buFont typeface="Wingdings" panose="05000000000000000000" pitchFamily="2" charset="2"/>
                        <a:defRPr sz="2600" b="1">
                          <a:solidFill>
                            <a:schemeClr val="tx1"/>
                          </a:solidFill>
                          <a:latin typeface="Verdana" panose="020B0604030504040204" pitchFamily="34" charset="0"/>
                          <a:ea typeface="宋体" panose="02010600030101010101" pitchFamily="2" charset="-122"/>
                        </a:defRPr>
                      </a:lvl1pPr>
                      <a:lvl2pPr marL="742950" indent="-271780" algn="l" eaLnBrk="0" hangingPunct="0">
                        <a:spcBef>
                          <a:spcPct val="20000"/>
                        </a:spcBef>
                        <a:buClr>
                          <a:schemeClr val="accent2"/>
                        </a:buClr>
                        <a:buFont typeface="Wingdings" panose="05000000000000000000" pitchFamily="2" charset="2"/>
                        <a:defRPr sz="2200" b="1">
                          <a:solidFill>
                            <a:schemeClr val="tx1"/>
                          </a:solidFill>
                          <a:latin typeface="Verdana" panose="020B0604030504040204" pitchFamily="34" charset="0"/>
                          <a:ea typeface="宋体" panose="02010600030101010101" pitchFamily="2" charset="-122"/>
                        </a:defRPr>
                      </a:lvl2pPr>
                      <a:lvl3pPr marL="1143000" indent="-233680" algn="l" eaLnBrk="0" hangingPunct="0">
                        <a:spcBef>
                          <a:spcPct val="20000"/>
                        </a:spcBef>
                        <a:buClr>
                          <a:schemeClr val="accent2"/>
                        </a:buClr>
                        <a:buFont typeface="Wingdings" panose="05000000000000000000" pitchFamily="2" charset="2"/>
                        <a:defRPr sz="2100" b="1">
                          <a:solidFill>
                            <a:schemeClr val="tx1"/>
                          </a:solidFill>
                          <a:latin typeface="Verdana" panose="020B0604030504040204" pitchFamily="34" charset="0"/>
                          <a:ea typeface="宋体" panose="02010600030101010101" pitchFamily="2" charset="-122"/>
                        </a:defRPr>
                      </a:lvl3pPr>
                      <a:lvl4pPr marL="1600200" indent="-294005" algn="l" eaLnBrk="0" hangingPunct="0">
                        <a:spcBef>
                          <a:spcPct val="20000"/>
                        </a:spcBef>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4pPr>
                      <a:lvl5pPr marL="2057400" indent="-361950" algn="l" eaLnBrk="0" hangingPunct="0">
                        <a:spcBef>
                          <a:spcPct val="25000"/>
                        </a:spcBef>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5pPr>
                      <a:lvl6pPr marL="2514600" indent="-361950" eaLnBrk="0" fontAlgn="base" hangingPunct="0">
                        <a:spcBef>
                          <a:spcPct val="25000"/>
                        </a:spcBef>
                        <a:spcAft>
                          <a:spcPct val="0"/>
                        </a:spcAft>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6pPr>
                      <a:lvl7pPr marL="2971800" indent="-361950" eaLnBrk="0" fontAlgn="base" hangingPunct="0">
                        <a:spcBef>
                          <a:spcPct val="25000"/>
                        </a:spcBef>
                        <a:spcAft>
                          <a:spcPct val="0"/>
                        </a:spcAft>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7pPr>
                      <a:lvl8pPr marL="3429000" indent="-361950" eaLnBrk="0" fontAlgn="base" hangingPunct="0">
                        <a:spcBef>
                          <a:spcPct val="25000"/>
                        </a:spcBef>
                        <a:spcAft>
                          <a:spcPct val="0"/>
                        </a:spcAft>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8pPr>
                      <a:lvl9pPr marL="3886200" indent="-361950" eaLnBrk="0" fontAlgn="base" hangingPunct="0">
                        <a:spcBef>
                          <a:spcPct val="25000"/>
                        </a:spcBef>
                        <a:spcAft>
                          <a:spcPct val="0"/>
                        </a:spcAft>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9pPr>
                    </a:lstStyle>
                    <a:p>
                      <a:pPr marL="469900" marR="0" lvl="0" indent="-469900" algn="ctr" defTabSz="914400" rtl="0" eaLnBrk="0" fontAlgn="base" latinLnBrk="0" hangingPunct="0">
                        <a:lnSpc>
                          <a:spcPct val="100000"/>
                        </a:lnSpc>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r>
                        <a:rPr kumimoji="0"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天</a:t>
                      </a:r>
                      <a:endParaRPr kumimoji="0" lang="zh-CN" altLang="en-US" sz="2600" b="1"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744">
                <a:tc>
                  <a:txBody>
                    <a:bodyPr/>
                    <a:lstStyle>
                      <a:lvl1pPr marL="469900" indent="-469900" algn="l" eaLnBrk="0" hangingPunct="0">
                        <a:spcBef>
                          <a:spcPct val="20000"/>
                        </a:spcBef>
                        <a:buClr>
                          <a:schemeClr val="accent2"/>
                        </a:buClr>
                        <a:buFont typeface="Wingdings" panose="05000000000000000000" pitchFamily="2" charset="2"/>
                        <a:defRPr sz="2600" b="1">
                          <a:solidFill>
                            <a:schemeClr val="tx1"/>
                          </a:solidFill>
                          <a:latin typeface="Verdana" panose="020B0604030504040204" pitchFamily="34" charset="0"/>
                          <a:ea typeface="宋体" panose="02010600030101010101" pitchFamily="2" charset="-122"/>
                        </a:defRPr>
                      </a:lvl1pPr>
                      <a:lvl2pPr marL="742950" indent="-271780" algn="l" eaLnBrk="0" hangingPunct="0">
                        <a:spcBef>
                          <a:spcPct val="20000"/>
                        </a:spcBef>
                        <a:buClr>
                          <a:schemeClr val="accent2"/>
                        </a:buClr>
                        <a:buFont typeface="Wingdings" panose="05000000000000000000" pitchFamily="2" charset="2"/>
                        <a:defRPr sz="2200" b="1">
                          <a:solidFill>
                            <a:schemeClr val="tx1"/>
                          </a:solidFill>
                          <a:latin typeface="Verdana" panose="020B0604030504040204" pitchFamily="34" charset="0"/>
                          <a:ea typeface="宋体" panose="02010600030101010101" pitchFamily="2" charset="-122"/>
                        </a:defRPr>
                      </a:lvl2pPr>
                      <a:lvl3pPr marL="1143000" indent="-233680" algn="l" eaLnBrk="0" hangingPunct="0">
                        <a:spcBef>
                          <a:spcPct val="20000"/>
                        </a:spcBef>
                        <a:buClr>
                          <a:schemeClr val="accent2"/>
                        </a:buClr>
                        <a:buFont typeface="Wingdings" panose="05000000000000000000" pitchFamily="2" charset="2"/>
                        <a:defRPr sz="2100" b="1">
                          <a:solidFill>
                            <a:schemeClr val="tx1"/>
                          </a:solidFill>
                          <a:latin typeface="Verdana" panose="020B0604030504040204" pitchFamily="34" charset="0"/>
                          <a:ea typeface="宋体" panose="02010600030101010101" pitchFamily="2" charset="-122"/>
                        </a:defRPr>
                      </a:lvl3pPr>
                      <a:lvl4pPr marL="1600200" indent="-294005" algn="l" eaLnBrk="0" hangingPunct="0">
                        <a:spcBef>
                          <a:spcPct val="20000"/>
                        </a:spcBef>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4pPr>
                      <a:lvl5pPr marL="2057400" indent="-361950" algn="l" eaLnBrk="0" hangingPunct="0">
                        <a:spcBef>
                          <a:spcPct val="25000"/>
                        </a:spcBef>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5pPr>
                      <a:lvl6pPr marL="2514600" indent="-361950" eaLnBrk="0" fontAlgn="base" hangingPunct="0">
                        <a:spcBef>
                          <a:spcPct val="25000"/>
                        </a:spcBef>
                        <a:spcAft>
                          <a:spcPct val="0"/>
                        </a:spcAft>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6pPr>
                      <a:lvl7pPr marL="2971800" indent="-361950" eaLnBrk="0" fontAlgn="base" hangingPunct="0">
                        <a:spcBef>
                          <a:spcPct val="25000"/>
                        </a:spcBef>
                        <a:spcAft>
                          <a:spcPct val="0"/>
                        </a:spcAft>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7pPr>
                      <a:lvl8pPr marL="3429000" indent="-361950" eaLnBrk="0" fontAlgn="base" hangingPunct="0">
                        <a:spcBef>
                          <a:spcPct val="25000"/>
                        </a:spcBef>
                        <a:spcAft>
                          <a:spcPct val="0"/>
                        </a:spcAft>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8pPr>
                      <a:lvl9pPr marL="3886200" indent="-361950" eaLnBrk="0" fontAlgn="base" hangingPunct="0">
                        <a:spcBef>
                          <a:spcPct val="25000"/>
                        </a:spcBef>
                        <a:spcAft>
                          <a:spcPct val="0"/>
                        </a:spcAft>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9pPr>
                    </a:lstStyle>
                    <a:p>
                      <a:pPr marL="469900" marR="0" lvl="0" indent="-469900" algn="ctr" defTabSz="914400" rtl="0" eaLnBrk="0" fontAlgn="base" latinLnBrk="0" hangingPunct="0">
                        <a:lnSpc>
                          <a:spcPct val="100000"/>
                        </a:lnSpc>
                        <a:spcBef>
                          <a:spcPct val="0"/>
                        </a:spcBef>
                        <a:spcAft>
                          <a:spcPct val="0"/>
                        </a:spcAft>
                        <a:buClrTx/>
                        <a:buSzTx/>
                        <a:buFontTx/>
                        <a:buNone/>
                      </a:pPr>
                      <a:r>
                        <a:rPr kumimoji="0" lang="en-US" altLang="zh-CN" sz="1800" b="0" i="0" u="none" strike="noStrike" cap="none" normalizeH="0" baseline="0">
                          <a:ln>
                            <a:noFill/>
                          </a:ln>
                          <a:solidFill>
                            <a:schemeClr val="accent2"/>
                          </a:solidFill>
                          <a:effectLst/>
                          <a:latin typeface="Times New Roman" panose="02020603050405020304" pitchFamily="18" charset="0"/>
                          <a:ea typeface="宋体" panose="02010600030101010101" pitchFamily="2" charset="-122"/>
                          <a:cs typeface="Times New Roman" panose="02020603050405020304" pitchFamily="18" charset="0"/>
                        </a:rPr>
                        <a:t>Conficker</a:t>
                      </a:r>
                      <a:endParaRPr kumimoji="0" lang="en-US" altLang="zh-CN" sz="2600" b="1" i="0" u="none" strike="noStrike" cap="none" normalizeH="0" baseline="0">
                        <a:ln>
                          <a:noFill/>
                        </a:ln>
                        <a:solidFill>
                          <a:schemeClr val="accent2"/>
                        </a:solidFill>
                        <a:effectLst/>
                        <a:latin typeface="Verdana" panose="020B0604030504040204" pitchFamily="34" charset="0"/>
                        <a:ea typeface="宋体" panose="02010600030101010101" pitchFamily="2" charset="-122"/>
                      </a:endParaRPr>
                    </a:p>
                  </a:txBody>
                  <a:tcPr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469900" indent="-469900" algn="l" eaLnBrk="0" hangingPunct="0">
                        <a:spcBef>
                          <a:spcPct val="20000"/>
                        </a:spcBef>
                        <a:buClr>
                          <a:schemeClr val="accent2"/>
                        </a:buClr>
                        <a:buFont typeface="Wingdings" panose="05000000000000000000" pitchFamily="2" charset="2"/>
                        <a:defRPr sz="2600" b="1">
                          <a:solidFill>
                            <a:schemeClr val="tx1"/>
                          </a:solidFill>
                          <a:latin typeface="Verdana" panose="020B0604030504040204" pitchFamily="34" charset="0"/>
                          <a:ea typeface="宋体" panose="02010600030101010101" pitchFamily="2" charset="-122"/>
                        </a:defRPr>
                      </a:lvl1pPr>
                      <a:lvl2pPr marL="742950" indent="-271780" algn="l" eaLnBrk="0" hangingPunct="0">
                        <a:spcBef>
                          <a:spcPct val="20000"/>
                        </a:spcBef>
                        <a:buClr>
                          <a:schemeClr val="accent2"/>
                        </a:buClr>
                        <a:buFont typeface="Wingdings" panose="05000000000000000000" pitchFamily="2" charset="2"/>
                        <a:defRPr sz="2200" b="1">
                          <a:solidFill>
                            <a:schemeClr val="tx1"/>
                          </a:solidFill>
                          <a:latin typeface="Verdana" panose="020B0604030504040204" pitchFamily="34" charset="0"/>
                          <a:ea typeface="宋体" panose="02010600030101010101" pitchFamily="2" charset="-122"/>
                        </a:defRPr>
                      </a:lvl2pPr>
                      <a:lvl3pPr marL="1143000" indent="-233680" algn="l" eaLnBrk="0" hangingPunct="0">
                        <a:spcBef>
                          <a:spcPct val="20000"/>
                        </a:spcBef>
                        <a:buClr>
                          <a:schemeClr val="accent2"/>
                        </a:buClr>
                        <a:buFont typeface="Wingdings" panose="05000000000000000000" pitchFamily="2" charset="2"/>
                        <a:defRPr sz="2100" b="1">
                          <a:solidFill>
                            <a:schemeClr val="tx1"/>
                          </a:solidFill>
                          <a:latin typeface="Verdana" panose="020B0604030504040204" pitchFamily="34" charset="0"/>
                          <a:ea typeface="宋体" panose="02010600030101010101" pitchFamily="2" charset="-122"/>
                        </a:defRPr>
                      </a:lvl3pPr>
                      <a:lvl4pPr marL="1600200" indent="-294005" algn="l" eaLnBrk="0" hangingPunct="0">
                        <a:spcBef>
                          <a:spcPct val="20000"/>
                        </a:spcBef>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4pPr>
                      <a:lvl5pPr marL="2057400" indent="-361950" algn="l" eaLnBrk="0" hangingPunct="0">
                        <a:spcBef>
                          <a:spcPct val="25000"/>
                        </a:spcBef>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5pPr>
                      <a:lvl6pPr marL="2514600" indent="-361950" eaLnBrk="0" fontAlgn="base" hangingPunct="0">
                        <a:spcBef>
                          <a:spcPct val="25000"/>
                        </a:spcBef>
                        <a:spcAft>
                          <a:spcPct val="0"/>
                        </a:spcAft>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6pPr>
                      <a:lvl7pPr marL="2971800" indent="-361950" eaLnBrk="0" fontAlgn="base" hangingPunct="0">
                        <a:spcBef>
                          <a:spcPct val="25000"/>
                        </a:spcBef>
                        <a:spcAft>
                          <a:spcPct val="0"/>
                        </a:spcAft>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7pPr>
                      <a:lvl8pPr marL="3429000" indent="-361950" eaLnBrk="0" fontAlgn="base" hangingPunct="0">
                        <a:spcBef>
                          <a:spcPct val="25000"/>
                        </a:spcBef>
                        <a:spcAft>
                          <a:spcPct val="0"/>
                        </a:spcAft>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8pPr>
                      <a:lvl9pPr marL="3886200" indent="-361950" eaLnBrk="0" fontAlgn="base" hangingPunct="0">
                        <a:spcBef>
                          <a:spcPct val="25000"/>
                        </a:spcBef>
                        <a:spcAft>
                          <a:spcPct val="0"/>
                        </a:spcAft>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9pPr>
                    </a:lstStyle>
                    <a:p>
                      <a:pPr marL="469900" marR="0" lvl="0" indent="-469900" algn="ctr" defTabSz="914400" rtl="0" eaLnBrk="0" fontAlgn="base" latinLnBrk="0" hangingPunct="0">
                        <a:lnSpc>
                          <a:spcPct val="100000"/>
                        </a:lnSpc>
                        <a:spcBef>
                          <a:spcPct val="0"/>
                        </a:spcBef>
                        <a:spcAft>
                          <a:spcPct val="0"/>
                        </a:spcAft>
                        <a:buClrTx/>
                        <a:buSzTx/>
                        <a:buFontTx/>
                        <a:buNone/>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10/23/2008</a:t>
                      </a:r>
                      <a:endParaRPr kumimoji="0" lang="en-US" altLang="zh-CN" sz="2600" b="1"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469900" indent="-469900" algn="l" eaLnBrk="0" hangingPunct="0">
                        <a:spcBef>
                          <a:spcPct val="20000"/>
                        </a:spcBef>
                        <a:buClr>
                          <a:schemeClr val="accent2"/>
                        </a:buClr>
                        <a:buFont typeface="Wingdings" panose="05000000000000000000" pitchFamily="2" charset="2"/>
                        <a:defRPr sz="2600" b="1">
                          <a:solidFill>
                            <a:schemeClr val="tx1"/>
                          </a:solidFill>
                          <a:latin typeface="Verdana" panose="020B0604030504040204" pitchFamily="34" charset="0"/>
                          <a:ea typeface="宋体" panose="02010600030101010101" pitchFamily="2" charset="-122"/>
                        </a:defRPr>
                      </a:lvl1pPr>
                      <a:lvl2pPr marL="742950" indent="-271780" algn="l" eaLnBrk="0" hangingPunct="0">
                        <a:spcBef>
                          <a:spcPct val="20000"/>
                        </a:spcBef>
                        <a:buClr>
                          <a:schemeClr val="accent2"/>
                        </a:buClr>
                        <a:buFont typeface="Wingdings" panose="05000000000000000000" pitchFamily="2" charset="2"/>
                        <a:defRPr sz="2200" b="1">
                          <a:solidFill>
                            <a:schemeClr val="tx1"/>
                          </a:solidFill>
                          <a:latin typeface="Verdana" panose="020B0604030504040204" pitchFamily="34" charset="0"/>
                          <a:ea typeface="宋体" panose="02010600030101010101" pitchFamily="2" charset="-122"/>
                        </a:defRPr>
                      </a:lvl2pPr>
                      <a:lvl3pPr marL="1143000" indent="-233680" algn="l" eaLnBrk="0" hangingPunct="0">
                        <a:spcBef>
                          <a:spcPct val="20000"/>
                        </a:spcBef>
                        <a:buClr>
                          <a:schemeClr val="accent2"/>
                        </a:buClr>
                        <a:buFont typeface="Wingdings" panose="05000000000000000000" pitchFamily="2" charset="2"/>
                        <a:defRPr sz="2100" b="1">
                          <a:solidFill>
                            <a:schemeClr val="tx1"/>
                          </a:solidFill>
                          <a:latin typeface="Verdana" panose="020B0604030504040204" pitchFamily="34" charset="0"/>
                          <a:ea typeface="宋体" panose="02010600030101010101" pitchFamily="2" charset="-122"/>
                        </a:defRPr>
                      </a:lvl3pPr>
                      <a:lvl4pPr marL="1600200" indent="-294005" algn="l" eaLnBrk="0" hangingPunct="0">
                        <a:spcBef>
                          <a:spcPct val="20000"/>
                        </a:spcBef>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4pPr>
                      <a:lvl5pPr marL="2057400" indent="-361950" algn="l" eaLnBrk="0" hangingPunct="0">
                        <a:spcBef>
                          <a:spcPct val="25000"/>
                        </a:spcBef>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5pPr>
                      <a:lvl6pPr marL="2514600" indent="-361950" eaLnBrk="0" fontAlgn="base" hangingPunct="0">
                        <a:spcBef>
                          <a:spcPct val="25000"/>
                        </a:spcBef>
                        <a:spcAft>
                          <a:spcPct val="0"/>
                        </a:spcAft>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6pPr>
                      <a:lvl7pPr marL="2971800" indent="-361950" eaLnBrk="0" fontAlgn="base" hangingPunct="0">
                        <a:spcBef>
                          <a:spcPct val="25000"/>
                        </a:spcBef>
                        <a:spcAft>
                          <a:spcPct val="0"/>
                        </a:spcAft>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7pPr>
                      <a:lvl8pPr marL="3429000" indent="-361950" eaLnBrk="0" fontAlgn="base" hangingPunct="0">
                        <a:spcBef>
                          <a:spcPct val="25000"/>
                        </a:spcBef>
                        <a:spcAft>
                          <a:spcPct val="0"/>
                        </a:spcAft>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8pPr>
                      <a:lvl9pPr marL="3886200" indent="-361950" eaLnBrk="0" fontAlgn="base" hangingPunct="0">
                        <a:spcBef>
                          <a:spcPct val="25000"/>
                        </a:spcBef>
                        <a:spcAft>
                          <a:spcPct val="0"/>
                        </a:spcAft>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9pPr>
                    </a:lstStyle>
                    <a:p>
                      <a:pPr marL="469900" marR="0" lvl="0" indent="-469900" algn="ctr" defTabSz="914400" rtl="0" eaLnBrk="0" fontAlgn="base" latinLnBrk="0" hangingPunct="0">
                        <a:lnSpc>
                          <a:spcPct val="100000"/>
                        </a:lnSpc>
                        <a:spcBef>
                          <a:spcPct val="0"/>
                        </a:spcBef>
                        <a:spcAft>
                          <a:spcPct val="0"/>
                        </a:spcAft>
                        <a:buClrTx/>
                        <a:buSzTx/>
                        <a:buFontTx/>
                        <a:buNone/>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11/07/2008</a:t>
                      </a:r>
                      <a:endParaRPr kumimoji="0" lang="en-US" altLang="zh-CN" sz="2600" b="1"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469900" indent="-469900" algn="l" eaLnBrk="0" hangingPunct="0">
                        <a:spcBef>
                          <a:spcPct val="20000"/>
                        </a:spcBef>
                        <a:buClr>
                          <a:schemeClr val="accent2"/>
                        </a:buClr>
                        <a:buFont typeface="Wingdings" panose="05000000000000000000" pitchFamily="2" charset="2"/>
                        <a:defRPr sz="2600" b="1">
                          <a:solidFill>
                            <a:schemeClr val="tx1"/>
                          </a:solidFill>
                          <a:latin typeface="Verdana" panose="020B0604030504040204" pitchFamily="34" charset="0"/>
                          <a:ea typeface="宋体" panose="02010600030101010101" pitchFamily="2" charset="-122"/>
                        </a:defRPr>
                      </a:lvl1pPr>
                      <a:lvl2pPr marL="742950" indent="-271780" algn="l" eaLnBrk="0" hangingPunct="0">
                        <a:spcBef>
                          <a:spcPct val="20000"/>
                        </a:spcBef>
                        <a:buClr>
                          <a:schemeClr val="accent2"/>
                        </a:buClr>
                        <a:buFont typeface="Wingdings" panose="05000000000000000000" pitchFamily="2" charset="2"/>
                        <a:defRPr sz="2200" b="1">
                          <a:solidFill>
                            <a:schemeClr val="tx1"/>
                          </a:solidFill>
                          <a:latin typeface="Verdana" panose="020B0604030504040204" pitchFamily="34" charset="0"/>
                          <a:ea typeface="宋体" panose="02010600030101010101" pitchFamily="2" charset="-122"/>
                        </a:defRPr>
                      </a:lvl2pPr>
                      <a:lvl3pPr marL="1143000" indent="-233680" algn="l" eaLnBrk="0" hangingPunct="0">
                        <a:spcBef>
                          <a:spcPct val="20000"/>
                        </a:spcBef>
                        <a:buClr>
                          <a:schemeClr val="accent2"/>
                        </a:buClr>
                        <a:buFont typeface="Wingdings" panose="05000000000000000000" pitchFamily="2" charset="2"/>
                        <a:defRPr sz="2100" b="1">
                          <a:solidFill>
                            <a:schemeClr val="tx1"/>
                          </a:solidFill>
                          <a:latin typeface="Verdana" panose="020B0604030504040204" pitchFamily="34" charset="0"/>
                          <a:ea typeface="宋体" panose="02010600030101010101" pitchFamily="2" charset="-122"/>
                        </a:defRPr>
                      </a:lvl3pPr>
                      <a:lvl4pPr marL="1600200" indent="-294005" algn="l" eaLnBrk="0" hangingPunct="0">
                        <a:spcBef>
                          <a:spcPct val="20000"/>
                        </a:spcBef>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4pPr>
                      <a:lvl5pPr marL="2057400" indent="-361950" algn="l" eaLnBrk="0" hangingPunct="0">
                        <a:spcBef>
                          <a:spcPct val="25000"/>
                        </a:spcBef>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5pPr>
                      <a:lvl6pPr marL="2514600" indent="-361950" eaLnBrk="0" fontAlgn="base" hangingPunct="0">
                        <a:spcBef>
                          <a:spcPct val="25000"/>
                        </a:spcBef>
                        <a:spcAft>
                          <a:spcPct val="0"/>
                        </a:spcAft>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6pPr>
                      <a:lvl7pPr marL="2971800" indent="-361950" eaLnBrk="0" fontAlgn="base" hangingPunct="0">
                        <a:spcBef>
                          <a:spcPct val="25000"/>
                        </a:spcBef>
                        <a:spcAft>
                          <a:spcPct val="0"/>
                        </a:spcAft>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7pPr>
                      <a:lvl8pPr marL="3429000" indent="-361950" eaLnBrk="0" fontAlgn="base" hangingPunct="0">
                        <a:spcBef>
                          <a:spcPct val="25000"/>
                        </a:spcBef>
                        <a:spcAft>
                          <a:spcPct val="0"/>
                        </a:spcAft>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8pPr>
                      <a:lvl9pPr marL="3886200" indent="-361950" eaLnBrk="0" fontAlgn="base" hangingPunct="0">
                        <a:spcBef>
                          <a:spcPct val="25000"/>
                        </a:spcBef>
                        <a:spcAft>
                          <a:spcPct val="0"/>
                        </a:spcAft>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9pPr>
                    </a:lstStyle>
                    <a:p>
                      <a:pPr marL="469900" marR="0" lvl="0" indent="-469900" algn="ctr" defTabSz="914400" rtl="0" eaLnBrk="0" fontAlgn="base" latinLnBrk="0" hangingPunct="0">
                        <a:lnSpc>
                          <a:spcPct val="100000"/>
                        </a:lnSpc>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15</a:t>
                      </a:r>
                      <a:endParaRPr kumimoji="0" lang="en-US" altLang="zh-CN" sz="2600" b="1"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标题 1"/>
          <p:cNvSpPr>
            <a:spLocks noGrp="1"/>
          </p:cNvSpPr>
          <p:nvPr>
            <p:ph type="title"/>
          </p:nvPr>
        </p:nvSpPr>
        <p:spPr>
          <a:xfrm>
            <a:off x="0" y="304800"/>
            <a:ext cx="9144000" cy="1216025"/>
          </a:xfrm>
        </p:spPr>
        <p:txBody>
          <a:bodyPr vert="horz" wrap="square" lIns="91440" tIns="45720" rIns="91440" bIns="45720" anchor="b" anchorCtr="0"/>
          <a:p>
            <a:r>
              <a:rPr lang="zh-CN" altLang="en-US" dirty="0"/>
              <a:t>课程定位</a:t>
            </a:r>
            <a:endParaRPr lang="zh-CN" altLang="en-US" dirty="0"/>
          </a:p>
        </p:txBody>
      </p:sp>
      <p:sp>
        <p:nvSpPr>
          <p:cNvPr id="5123" name="内容占位符 2"/>
          <p:cNvSpPr>
            <a:spLocks noGrp="1"/>
          </p:cNvSpPr>
          <p:nvPr>
            <p:ph idx="1"/>
          </p:nvPr>
        </p:nvSpPr>
        <p:spPr>
          <a:xfrm>
            <a:off x="566738" y="2492375"/>
            <a:ext cx="8001000" cy="3527425"/>
          </a:xfrm>
        </p:spPr>
        <p:txBody>
          <a:bodyPr vert="horz" wrap="square" lIns="91440" tIns="45720" rIns="91440" bIns="45720" anchor="t" anchorCtr="0"/>
          <a:p>
            <a:pPr lvl="1">
              <a:buFont typeface="Wingdings" panose="05000000000000000000" pitchFamily="2" charset="2"/>
              <a:buChar char="ü"/>
            </a:pPr>
            <a:r>
              <a:rPr lang="zh-CN" altLang="en-US" dirty="0">
                <a:latin typeface="微软雅黑" panose="020B0503020204020204" pitchFamily="34" charset="-122"/>
                <a:ea typeface="微软雅黑" panose="020B0503020204020204" pitchFamily="34" charset="-122"/>
              </a:rPr>
              <a:t>掌握网络攻防的基本概念及基本原理</a:t>
            </a:r>
            <a:endParaRPr lang="en-US" altLang="zh-CN" dirty="0">
              <a:latin typeface="微软雅黑" panose="020B0503020204020204" pitchFamily="34" charset="-122"/>
              <a:ea typeface="微软雅黑" panose="020B0503020204020204" pitchFamily="34" charset="-122"/>
            </a:endParaRPr>
          </a:p>
          <a:p>
            <a:pPr lvl="1">
              <a:buFont typeface="Wingdings" panose="05000000000000000000" pitchFamily="2" charset="2"/>
              <a:buChar char="ü"/>
            </a:pPr>
            <a:r>
              <a:rPr lang="zh-CN" altLang="en-US" dirty="0">
                <a:latin typeface="微软雅黑" panose="020B0503020204020204" pitchFamily="34" charset="-122"/>
                <a:ea typeface="微软雅黑" panose="020B0503020204020204" pitchFamily="34" charset="-122"/>
              </a:rPr>
              <a:t>掌握网络攻防的基本技能（主要是现有工具的了解、简单防御工具的编制）</a:t>
            </a:r>
            <a:endParaRPr lang="en-US" altLang="zh-CN" dirty="0">
              <a:latin typeface="微软雅黑" panose="020B0503020204020204" pitchFamily="34" charset="-122"/>
              <a:ea typeface="微软雅黑" panose="020B0503020204020204" pitchFamily="34" charset="-122"/>
            </a:endParaRPr>
          </a:p>
          <a:p>
            <a:pPr lvl="1">
              <a:buFont typeface="Wingdings" panose="05000000000000000000" pitchFamily="2" charset="2"/>
              <a:buChar char="ü"/>
            </a:pPr>
            <a:r>
              <a:rPr lang="zh-CN" altLang="en-US" dirty="0">
                <a:latin typeface="微软雅黑" panose="020B0503020204020204" pitchFamily="34" charset="-122"/>
                <a:ea typeface="微软雅黑" panose="020B0503020204020204" pitchFamily="34" charset="-122"/>
              </a:rPr>
              <a:t>培养系统研发人员、系统管理人员的网络安全意识</a:t>
            </a:r>
            <a:endParaRPr lang="en-US" altLang="zh-CN" dirty="0">
              <a:latin typeface="微软雅黑" panose="020B0503020204020204" pitchFamily="34" charset="-122"/>
              <a:ea typeface="微软雅黑" panose="020B0503020204020204" pitchFamily="34" charset="-122"/>
            </a:endParaRPr>
          </a:p>
          <a:p>
            <a:pPr>
              <a:buFont typeface="Wingdings" panose="05000000000000000000" pitchFamily="2" charset="2"/>
              <a:buChar char="ü"/>
            </a:pPr>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6" name="Rectangle 1030"/>
          <p:cNvSpPr txBox="1">
            <a:spLocks noGrp="1"/>
          </p:cNvSpPr>
          <p:nvPr/>
        </p:nvSpPr>
        <p:spPr>
          <a:xfrm>
            <a:off x="609600" y="6245225"/>
            <a:ext cx="1981200" cy="476250"/>
          </a:xfrm>
          <a:prstGeom prst="rect">
            <a:avLst/>
          </a:prstGeom>
          <a:noFill/>
          <a:ln w="9525">
            <a:noFill/>
          </a:ln>
        </p:spPr>
        <p:txBody>
          <a:bodyPr/>
          <a:p>
            <a:pPr eaLnBrk="1" hangingPunct="1"/>
            <a:fld id="{BB962C8B-B14F-4D97-AF65-F5344CB8AC3E}" type="datetime1">
              <a:rPr lang="zh-CN" altLang="en-US" sz="1200" dirty="0">
                <a:latin typeface="Verdana" panose="020B0604030504040204" pitchFamily="34" charset="0"/>
              </a:rPr>
            </a:fld>
            <a:endParaRPr lang="zh-CN" altLang="en-US" sz="1200" dirty="0">
              <a:latin typeface="Verdana" panose="020B0604030504040204" pitchFamily="34" charset="0"/>
            </a:endParaRPr>
          </a:p>
        </p:txBody>
      </p:sp>
      <p:sp>
        <p:nvSpPr>
          <p:cNvPr id="26627" name="Rectangle 1031"/>
          <p:cNvSpPr txBox="1">
            <a:spLocks noGrp="1"/>
          </p:cNvSpPr>
          <p:nvPr/>
        </p:nvSpPr>
        <p:spPr>
          <a:xfrm>
            <a:off x="3124200" y="6245225"/>
            <a:ext cx="2895600" cy="476250"/>
          </a:xfrm>
          <a:prstGeom prst="rect">
            <a:avLst/>
          </a:prstGeom>
          <a:noFill/>
          <a:ln w="9525">
            <a:noFill/>
          </a:ln>
        </p:spPr>
        <p:txBody>
          <a:bodyPr/>
          <a:p>
            <a:pPr algn="ctr" eaLnBrk="1" hangingPunct="1"/>
            <a:r>
              <a:rPr lang="en-US" altLang="zh-CN" sz="1200" dirty="0">
                <a:latin typeface="Verdana" panose="020B0604030504040204" pitchFamily="34" charset="0"/>
              </a:rPr>
              <a:t>网络入侵与防范讲义</a:t>
            </a:r>
            <a:endParaRPr lang="en-US" altLang="zh-CN" sz="1200" dirty="0">
              <a:latin typeface="Verdana" panose="020B0604030504040204" pitchFamily="34" charset="0"/>
            </a:endParaRPr>
          </a:p>
        </p:txBody>
      </p:sp>
      <p:sp>
        <p:nvSpPr>
          <p:cNvPr id="26628" name="Rectangle 1032"/>
          <p:cNvSpPr txBox="1">
            <a:spLocks noGrp="1"/>
          </p:cNvSpPr>
          <p:nvPr/>
        </p:nvSpPr>
        <p:spPr>
          <a:xfrm>
            <a:off x="6553200" y="6245225"/>
            <a:ext cx="1981200" cy="476250"/>
          </a:xfrm>
          <a:prstGeom prst="rect">
            <a:avLst/>
          </a:prstGeom>
          <a:noFill/>
          <a:ln w="9525">
            <a:noFill/>
          </a:ln>
        </p:spPr>
        <p:txBody>
          <a:bodyPr/>
          <a:p>
            <a:pPr algn="r" eaLnBrk="1" hangingPunct="1"/>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26629" name="Rectangle 2"/>
          <p:cNvSpPr>
            <a:spLocks noGrp="1"/>
          </p:cNvSpPr>
          <p:nvPr>
            <p:ph type="title" idx="4294967295"/>
          </p:nvPr>
        </p:nvSpPr>
        <p:spPr/>
        <p:txBody>
          <a:bodyPr vert="horz" wrap="square" lIns="91440" tIns="45720" rIns="91440" bIns="45720" anchor="b" anchorCtr="0"/>
          <a:p>
            <a:r>
              <a:rPr lang="zh-CN" altLang="zh-CN" sz="3200" dirty="0"/>
              <a:t>近十年主要漏洞发布与蠕虫爆发时间间隔表</a:t>
            </a:r>
            <a:endParaRPr lang="zh-CN" altLang="zh-CN" sz="3200" dirty="0"/>
          </a:p>
        </p:txBody>
      </p:sp>
      <p:sp>
        <p:nvSpPr>
          <p:cNvPr id="26630" name="Rectangle 72"/>
          <p:cNvSpPr/>
          <p:nvPr/>
        </p:nvSpPr>
        <p:spPr>
          <a:xfrm>
            <a:off x="0" y="2500313"/>
            <a:ext cx="9144000" cy="0"/>
          </a:xfrm>
          <a:prstGeom prst="rect">
            <a:avLst/>
          </a:prstGeom>
          <a:noFill/>
          <a:ln w="9525">
            <a:noFill/>
          </a:ln>
        </p:spPr>
        <p:txBody>
          <a:bodyPr wrap="none" anchor="ctr" anchorCtr="0">
            <a:spAutoFit/>
          </a:bodyPr>
          <a:p>
            <a:pPr algn="ctr" eaLnBrk="1" hangingPunct="1"/>
            <a:endParaRPr lang="zh-CN" altLang="en-US" dirty="0">
              <a:latin typeface="Verdana" panose="020B0604030504040204" pitchFamily="34" charset="0"/>
            </a:endParaRPr>
          </a:p>
        </p:txBody>
      </p:sp>
      <p:graphicFrame>
        <p:nvGraphicFramePr>
          <p:cNvPr id="26631" name="Object 71"/>
          <p:cNvGraphicFramePr>
            <a:graphicFrameLocks noChangeAspect="1"/>
          </p:cNvGraphicFramePr>
          <p:nvPr/>
        </p:nvGraphicFramePr>
        <p:xfrm>
          <a:off x="395288" y="1844675"/>
          <a:ext cx="8388350" cy="4105275"/>
        </p:xfrm>
        <a:graphic>
          <a:graphicData uri="http://schemas.openxmlformats.org/presentationml/2006/ole">
            <mc:AlternateContent xmlns:mc="http://schemas.openxmlformats.org/markup-compatibility/2006">
              <mc:Choice xmlns:v="urn:schemas-microsoft-com:vml" Requires="v">
                <p:oleObj spid="_x0000_s3076" name="" r:id="rId1" imgW="6705600" imgH="2489200" progId="Excel.Chart.8">
                  <p:embed/>
                </p:oleObj>
              </mc:Choice>
              <mc:Fallback>
                <p:oleObj name="" r:id="rId1" imgW="6705600" imgH="2489200" progId="Excel.Chart.8">
                  <p:embed/>
                  <p:pic>
                    <p:nvPicPr>
                      <p:cNvPr id="0" name="图片 3075"/>
                      <p:cNvPicPr/>
                      <p:nvPr/>
                    </p:nvPicPr>
                    <p:blipFill>
                      <a:blip r:embed="rId2"/>
                      <a:stretch>
                        <a:fillRect/>
                      </a:stretch>
                    </p:blipFill>
                    <p:spPr>
                      <a:xfrm>
                        <a:off x="395288" y="1844675"/>
                        <a:ext cx="8388350" cy="4105275"/>
                      </a:xfrm>
                      <a:prstGeom prst="rect">
                        <a:avLst/>
                      </a:prstGeom>
                      <a:noFill/>
                      <a:ln w="38100">
                        <a:noFill/>
                        <a:miter/>
                      </a:ln>
                    </p:spPr>
                  </p:pic>
                </p:oleObj>
              </mc:Fallback>
            </mc:AlternateContent>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Rectangle 1030"/>
          <p:cNvSpPr txBox="1">
            <a:spLocks noGrp="1"/>
          </p:cNvSpPr>
          <p:nvPr/>
        </p:nvSpPr>
        <p:spPr>
          <a:xfrm>
            <a:off x="609600" y="6245225"/>
            <a:ext cx="1981200" cy="476250"/>
          </a:xfrm>
          <a:prstGeom prst="rect">
            <a:avLst/>
          </a:prstGeom>
          <a:noFill/>
          <a:ln w="9525">
            <a:noFill/>
          </a:ln>
        </p:spPr>
        <p:txBody>
          <a:bodyPr/>
          <a:p>
            <a:pPr eaLnBrk="1" hangingPunct="1"/>
            <a:fld id="{BB962C8B-B14F-4D97-AF65-F5344CB8AC3E}" type="datetime1">
              <a:rPr lang="zh-CN" altLang="en-US" sz="1200" dirty="0">
                <a:latin typeface="Verdana" panose="020B0604030504040204" pitchFamily="34" charset="0"/>
              </a:rPr>
            </a:fld>
            <a:endParaRPr lang="zh-CN" altLang="en-US" sz="1200" dirty="0">
              <a:latin typeface="Verdana" panose="020B0604030504040204" pitchFamily="34" charset="0"/>
            </a:endParaRPr>
          </a:p>
        </p:txBody>
      </p:sp>
      <p:sp>
        <p:nvSpPr>
          <p:cNvPr id="27651" name="Rectangle 1031"/>
          <p:cNvSpPr txBox="1">
            <a:spLocks noGrp="1"/>
          </p:cNvSpPr>
          <p:nvPr/>
        </p:nvSpPr>
        <p:spPr>
          <a:xfrm>
            <a:off x="3124200" y="6245225"/>
            <a:ext cx="2895600" cy="476250"/>
          </a:xfrm>
          <a:prstGeom prst="rect">
            <a:avLst/>
          </a:prstGeom>
          <a:noFill/>
          <a:ln w="9525">
            <a:noFill/>
          </a:ln>
        </p:spPr>
        <p:txBody>
          <a:bodyPr/>
          <a:p>
            <a:pPr algn="ctr" eaLnBrk="1" hangingPunct="1"/>
            <a:r>
              <a:rPr lang="en-US" altLang="zh-CN" sz="1200" dirty="0">
                <a:latin typeface="Verdana" panose="020B0604030504040204" pitchFamily="34" charset="0"/>
              </a:rPr>
              <a:t>网络入侵与防范讲义</a:t>
            </a:r>
            <a:endParaRPr lang="en-US" altLang="zh-CN" sz="1200" dirty="0">
              <a:latin typeface="Verdana" panose="020B0604030504040204" pitchFamily="34" charset="0"/>
            </a:endParaRPr>
          </a:p>
        </p:txBody>
      </p:sp>
      <p:sp>
        <p:nvSpPr>
          <p:cNvPr id="27652" name="Rectangle 1032"/>
          <p:cNvSpPr txBox="1">
            <a:spLocks noGrp="1"/>
          </p:cNvSpPr>
          <p:nvPr/>
        </p:nvSpPr>
        <p:spPr>
          <a:xfrm>
            <a:off x="6553200" y="6245225"/>
            <a:ext cx="1981200" cy="476250"/>
          </a:xfrm>
          <a:prstGeom prst="rect">
            <a:avLst/>
          </a:prstGeom>
          <a:noFill/>
          <a:ln w="9525">
            <a:noFill/>
          </a:ln>
        </p:spPr>
        <p:txBody>
          <a:bodyPr/>
          <a:p>
            <a:pPr algn="r" eaLnBrk="1" hangingPunct="1"/>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27653" name="日期占位符 3"/>
          <p:cNvSpPr txBox="1">
            <a:spLocks noGrp="1"/>
          </p:cNvSpPr>
          <p:nvPr/>
        </p:nvSpPr>
        <p:spPr>
          <a:xfrm>
            <a:off x="609600" y="6245225"/>
            <a:ext cx="1981200" cy="476250"/>
          </a:xfrm>
          <a:prstGeom prst="rect">
            <a:avLst/>
          </a:prstGeom>
          <a:noFill/>
          <a:ln w="9525">
            <a:noFill/>
          </a:ln>
        </p:spPr>
        <p:txBody>
          <a:bodyPr/>
          <a:p>
            <a:pPr eaLnBrk="1" hangingPunct="1"/>
            <a:fld id="{BB962C8B-B14F-4D97-AF65-F5344CB8AC3E}" type="datetime1">
              <a:rPr lang="zh-CN" altLang="en-US" sz="1200" dirty="0">
                <a:latin typeface="Verdana" panose="020B0604030504040204" pitchFamily="34" charset="0"/>
              </a:rPr>
            </a:fld>
            <a:endParaRPr lang="zh-CN" altLang="en-US" sz="1200" dirty="0">
              <a:latin typeface="Verdana" panose="020B0604030504040204" pitchFamily="34" charset="0"/>
            </a:endParaRPr>
          </a:p>
        </p:txBody>
      </p:sp>
      <p:sp>
        <p:nvSpPr>
          <p:cNvPr id="27654" name="灯片编号占位符 5"/>
          <p:cNvSpPr txBox="1">
            <a:spLocks noGrp="1"/>
          </p:cNvSpPr>
          <p:nvPr/>
        </p:nvSpPr>
        <p:spPr>
          <a:xfrm>
            <a:off x="6553200" y="6245225"/>
            <a:ext cx="1981200" cy="476250"/>
          </a:xfrm>
          <a:prstGeom prst="rect">
            <a:avLst/>
          </a:prstGeom>
          <a:noFill/>
          <a:ln w="9525">
            <a:noFill/>
          </a:ln>
        </p:spPr>
        <p:txBody>
          <a:bodyPr/>
          <a:p>
            <a:pPr algn="r" eaLnBrk="1" hangingPunct="1"/>
            <a:fld id="{9A0DB2DC-4C9A-4742-B13C-FB6460FD3503}" type="slidenum">
              <a:rPr lang="zh-CN" altLang="en-US" sz="1200" dirty="0">
                <a:latin typeface="Verdana" panose="020B0604030504040204" pitchFamily="34" charset="0"/>
              </a:rPr>
            </a:fld>
            <a:endParaRPr lang="zh-CN" altLang="en-US" sz="1200" dirty="0">
              <a:latin typeface="Verdana" panose="020B0604030504040204" pitchFamily="34" charset="0"/>
            </a:endParaRPr>
          </a:p>
        </p:txBody>
      </p:sp>
      <p:sp>
        <p:nvSpPr>
          <p:cNvPr id="27655" name="Rectangle 2"/>
          <p:cNvSpPr>
            <a:spLocks noGrp="1"/>
          </p:cNvSpPr>
          <p:nvPr>
            <p:ph type="title" idx="4294967295"/>
          </p:nvPr>
        </p:nvSpPr>
        <p:spPr/>
        <p:txBody>
          <a:bodyPr vert="horz" wrap="square" lIns="91440" tIns="45720" rIns="91440" bIns="45720" anchor="b" anchorCtr="0"/>
          <a:p>
            <a:pPr eaLnBrk="1" hangingPunct="1"/>
            <a:r>
              <a:rPr lang="zh-CN" altLang="zh-CN" dirty="0"/>
              <a:t>安全漏洞的威胁</a:t>
            </a:r>
            <a:endParaRPr lang="zh-CN" altLang="zh-CN" dirty="0"/>
          </a:p>
        </p:txBody>
      </p:sp>
      <p:sp>
        <p:nvSpPr>
          <p:cNvPr id="26633" name="Rectangle 3"/>
          <p:cNvSpPr>
            <a:spLocks noGrp="1"/>
          </p:cNvSpPr>
          <p:nvPr>
            <p:ph type="body" idx="4294967295"/>
          </p:nvPr>
        </p:nvSpPr>
        <p:spPr>
          <a:xfrm>
            <a:off x="611188" y="1773238"/>
            <a:ext cx="7777162" cy="4032250"/>
          </a:xfrm>
        </p:spPr>
        <p:txBody>
          <a:bodyPr vert="horz" wrap="square" lIns="91440" tIns="45720" rIns="91440" bIns="45720" anchor="t" anchorCtr="0"/>
          <a:p>
            <a:pPr eaLnBrk="1" hangingPunct="1"/>
            <a:r>
              <a:rPr lang="zh-CN" altLang="en-US" sz="2600" dirty="0"/>
              <a:t>漏洞导致安全威胁</a:t>
            </a:r>
            <a:endParaRPr lang="zh-CN" altLang="en-US" sz="2600" dirty="0"/>
          </a:p>
          <a:p>
            <a:pPr lvl="1" eaLnBrk="1" hangingPunct="1">
              <a:lnSpc>
                <a:spcPct val="120000"/>
              </a:lnSpc>
            </a:pPr>
            <a:r>
              <a:rPr lang="zh-CN" altLang="en-US" sz="2000" dirty="0">
                <a:latin typeface="宋体" panose="02010600030101010101" pitchFamily="2" charset="-122"/>
              </a:rPr>
              <a:t>近年来，计算机病毒、木马、蠕虫和黑客攻击等日益流行，对国家政治、经济和社会造成危害，并对</a:t>
            </a:r>
            <a:r>
              <a:rPr lang="en-US" altLang="zh-CN" sz="2000" dirty="0">
                <a:latin typeface="宋体" panose="02010600030101010101" pitchFamily="2" charset="-122"/>
              </a:rPr>
              <a:t>Internet</a:t>
            </a:r>
            <a:r>
              <a:rPr lang="zh-CN" altLang="en-US" sz="2000" dirty="0">
                <a:latin typeface="宋体" panose="02010600030101010101" pitchFamily="2" charset="-122"/>
              </a:rPr>
              <a:t>及国家关键信息系统构成严重威胁。绝大多数的</a:t>
            </a:r>
            <a:r>
              <a:rPr lang="zh-CN" altLang="en-US" sz="2000" dirty="0">
                <a:solidFill>
                  <a:srgbClr val="FF0000"/>
                </a:solidFill>
                <a:latin typeface="宋体" panose="02010600030101010101" pitchFamily="2" charset="-122"/>
              </a:rPr>
              <a:t>安全威胁</a:t>
            </a:r>
            <a:r>
              <a:rPr lang="zh-CN" altLang="en-US" sz="2000" dirty="0">
                <a:latin typeface="宋体" panose="02010600030101010101" pitchFamily="2" charset="-122"/>
              </a:rPr>
              <a:t>是利用系统或软件中存在的</a:t>
            </a:r>
            <a:r>
              <a:rPr lang="zh-CN" altLang="en-US" sz="2000" dirty="0">
                <a:solidFill>
                  <a:srgbClr val="FF0000"/>
                </a:solidFill>
                <a:latin typeface="宋体" panose="02010600030101010101" pitchFamily="2" charset="-122"/>
              </a:rPr>
              <a:t>安全漏洞</a:t>
            </a:r>
            <a:r>
              <a:rPr lang="zh-CN" altLang="en-US" sz="2000" dirty="0">
                <a:latin typeface="宋体" panose="02010600030101010101" pitchFamily="2" charset="-122"/>
              </a:rPr>
              <a:t>来达到破坏系统、窃取机密信息等目的，由此引发的安全事件也层出不穷。如</a:t>
            </a:r>
            <a:r>
              <a:rPr lang="en-US" altLang="zh-CN" sz="2000" dirty="0">
                <a:latin typeface="宋体" panose="02010600030101010101" pitchFamily="2" charset="-122"/>
              </a:rPr>
              <a:t>2009</a:t>
            </a:r>
            <a:r>
              <a:rPr lang="zh-CN" altLang="en-US" sz="2000" dirty="0">
                <a:latin typeface="宋体" panose="02010600030101010101" pitchFamily="2" charset="-122"/>
              </a:rPr>
              <a:t>年</a:t>
            </a:r>
            <a:r>
              <a:rPr lang="zh-CN" altLang="en-US" sz="2000" dirty="0">
                <a:solidFill>
                  <a:srgbClr val="0000FF"/>
                </a:solidFill>
                <a:latin typeface="宋体" panose="02010600030101010101" pitchFamily="2" charset="-122"/>
              </a:rPr>
              <a:t>暴风影音漏洞</a:t>
            </a:r>
            <a:r>
              <a:rPr lang="zh-CN" altLang="en-US" sz="2000" dirty="0">
                <a:latin typeface="宋体" panose="02010600030101010101" pitchFamily="2" charset="-122"/>
              </a:rPr>
              <a:t>导致了大规模的断网事件，</a:t>
            </a:r>
            <a:r>
              <a:rPr lang="en-US" altLang="zh-CN" sz="2000" dirty="0">
                <a:latin typeface="宋体" panose="02010600030101010101" pitchFamily="2" charset="-122"/>
              </a:rPr>
              <a:t>2010</a:t>
            </a:r>
            <a:r>
              <a:rPr lang="zh-CN" altLang="en-US" sz="2000" dirty="0">
                <a:latin typeface="宋体" panose="02010600030101010101" pitchFamily="2" charset="-122"/>
              </a:rPr>
              <a:t>年</a:t>
            </a:r>
            <a:r>
              <a:rPr lang="zh-CN" altLang="en-US" sz="2000" dirty="0">
                <a:solidFill>
                  <a:srgbClr val="0000FF"/>
                </a:solidFill>
                <a:latin typeface="宋体" panose="02010600030101010101" pitchFamily="2" charset="-122"/>
              </a:rPr>
              <a:t>微软极光漏洞</a:t>
            </a:r>
            <a:r>
              <a:rPr lang="zh-CN" altLang="en-US" sz="2000" dirty="0">
                <a:latin typeface="宋体" panose="02010600030101010101" pitchFamily="2" charset="-122"/>
              </a:rPr>
              <a:t>导致</a:t>
            </a:r>
            <a:r>
              <a:rPr lang="en-US" altLang="zh-CN" sz="2000" dirty="0">
                <a:latin typeface="宋体" panose="02010600030101010101" pitchFamily="2" charset="-122"/>
              </a:rPr>
              <a:t>Google</a:t>
            </a:r>
            <a:r>
              <a:rPr lang="zh-CN" altLang="en-US" sz="2000" dirty="0">
                <a:latin typeface="宋体" panose="02010600030101010101" pitchFamily="2" charset="-122"/>
              </a:rPr>
              <a:t>被攻击事件</a:t>
            </a:r>
            <a:r>
              <a:rPr lang="zh-CN" altLang="en-US" sz="2000" dirty="0">
                <a:latin typeface="华文中宋" panose="02010600040101010101" pitchFamily="2" charset="-122"/>
                <a:ea typeface="华文中宋" panose="02010600040101010101" pitchFamily="2" charset="-122"/>
              </a:rPr>
              <a:t>。 </a:t>
            </a:r>
            <a:endParaRPr lang="zh-CN" altLang="en-US" sz="2000" dirty="0">
              <a:latin typeface="华文中宋" panose="02010600040101010101" pitchFamily="2" charset="-122"/>
              <a:ea typeface="华文中宋" panose="02010600040101010101" pitchFamily="2" charset="-122"/>
            </a:endParaRPr>
          </a:p>
          <a:p>
            <a:pPr marL="1143000" lvl="2" indent="-228600" eaLnBrk="1" hangingPunct="1">
              <a:buNone/>
            </a:pP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6633">
                                            <p:txEl>
                                              <p:charRg st="0" end="9"/>
                                            </p:txEl>
                                          </p:spTgt>
                                        </p:tgtEl>
                                        <p:attrNameLst>
                                          <p:attrName>style.visibility</p:attrName>
                                        </p:attrNameLst>
                                      </p:cBhvr>
                                      <p:to>
                                        <p:strVal val="visible"/>
                                      </p:to>
                                    </p:set>
                                    <p:animEffect transition="in" filter="dissolve">
                                      <p:cBhvr>
                                        <p:cTn id="7" dur="500"/>
                                        <p:tgtEl>
                                          <p:spTgt spid="26633">
                                            <p:txEl>
                                              <p:charRg st="0" end="9"/>
                                            </p:txEl>
                                          </p:spTgt>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26633">
                                            <p:txEl>
                                              <p:charRg st="9" end="186"/>
                                            </p:txEl>
                                          </p:spTgt>
                                        </p:tgtEl>
                                        <p:attrNameLst>
                                          <p:attrName>style.visibility</p:attrName>
                                        </p:attrNameLst>
                                      </p:cBhvr>
                                      <p:to>
                                        <p:strVal val="visible"/>
                                      </p:to>
                                    </p:set>
                                    <p:animEffect transition="in" filter="dissolve">
                                      <p:cBhvr>
                                        <p:cTn id="11" dur="500"/>
                                        <p:tgtEl>
                                          <p:spTgt spid="26633">
                                            <p:txEl>
                                              <p:charRg st="9" end="18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3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4" name="Rectangle 1030"/>
          <p:cNvSpPr txBox="1">
            <a:spLocks noGrp="1"/>
          </p:cNvSpPr>
          <p:nvPr/>
        </p:nvSpPr>
        <p:spPr>
          <a:xfrm>
            <a:off x="609600" y="6245225"/>
            <a:ext cx="1981200" cy="476250"/>
          </a:xfrm>
          <a:prstGeom prst="rect">
            <a:avLst/>
          </a:prstGeom>
          <a:noFill/>
          <a:ln w="9525">
            <a:noFill/>
          </a:ln>
        </p:spPr>
        <p:txBody>
          <a:bodyPr/>
          <a:p>
            <a:pPr eaLnBrk="1" hangingPunct="1"/>
            <a:fld id="{BB962C8B-B14F-4D97-AF65-F5344CB8AC3E}" type="datetime1">
              <a:rPr lang="zh-CN" altLang="en-US" sz="1200" dirty="0">
                <a:latin typeface="Verdana" panose="020B0604030504040204" pitchFamily="34" charset="0"/>
              </a:rPr>
            </a:fld>
            <a:endParaRPr lang="zh-CN" altLang="en-US" sz="1200" dirty="0">
              <a:latin typeface="Verdana" panose="020B0604030504040204" pitchFamily="34" charset="0"/>
            </a:endParaRPr>
          </a:p>
        </p:txBody>
      </p:sp>
      <p:sp>
        <p:nvSpPr>
          <p:cNvPr id="28675" name="Rectangle 1031"/>
          <p:cNvSpPr txBox="1">
            <a:spLocks noGrp="1"/>
          </p:cNvSpPr>
          <p:nvPr/>
        </p:nvSpPr>
        <p:spPr>
          <a:xfrm>
            <a:off x="3124200" y="6245225"/>
            <a:ext cx="2895600" cy="476250"/>
          </a:xfrm>
          <a:prstGeom prst="rect">
            <a:avLst/>
          </a:prstGeom>
          <a:noFill/>
          <a:ln w="9525">
            <a:noFill/>
          </a:ln>
        </p:spPr>
        <p:txBody>
          <a:bodyPr/>
          <a:p>
            <a:pPr algn="ctr" eaLnBrk="1" hangingPunct="1"/>
            <a:r>
              <a:rPr lang="en-US" altLang="zh-CN" sz="1200" dirty="0">
                <a:latin typeface="Verdana" panose="020B0604030504040204" pitchFamily="34" charset="0"/>
              </a:rPr>
              <a:t>网络入侵与防范讲义</a:t>
            </a:r>
            <a:endParaRPr lang="en-US" altLang="zh-CN" sz="1200" dirty="0">
              <a:latin typeface="Verdana" panose="020B0604030504040204" pitchFamily="34" charset="0"/>
            </a:endParaRPr>
          </a:p>
        </p:txBody>
      </p:sp>
      <p:sp>
        <p:nvSpPr>
          <p:cNvPr id="28676" name="Rectangle 1032"/>
          <p:cNvSpPr txBox="1">
            <a:spLocks noGrp="1"/>
          </p:cNvSpPr>
          <p:nvPr/>
        </p:nvSpPr>
        <p:spPr>
          <a:xfrm>
            <a:off x="6553200" y="6245225"/>
            <a:ext cx="1981200" cy="476250"/>
          </a:xfrm>
          <a:prstGeom prst="rect">
            <a:avLst/>
          </a:prstGeom>
          <a:noFill/>
          <a:ln w="9525">
            <a:noFill/>
          </a:ln>
        </p:spPr>
        <p:txBody>
          <a:bodyPr/>
          <a:p>
            <a:pPr algn="r" eaLnBrk="1" hangingPunct="1"/>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28677" name="Rectangle 2"/>
          <p:cNvSpPr>
            <a:spLocks noGrp="1"/>
          </p:cNvSpPr>
          <p:nvPr>
            <p:ph type="title" idx="4294967295"/>
          </p:nvPr>
        </p:nvSpPr>
        <p:spPr/>
        <p:txBody>
          <a:bodyPr vert="horz" wrap="square" lIns="91440" tIns="45720" rIns="91440" bIns="45720" anchor="b" anchorCtr="0"/>
          <a:p>
            <a:r>
              <a:rPr lang="en-US" altLang="zh-CN" dirty="0"/>
              <a:t>0 day</a:t>
            </a:r>
            <a:r>
              <a:rPr lang="zh-CN" altLang="en-US" dirty="0"/>
              <a:t>漏洞</a:t>
            </a:r>
            <a:endParaRPr lang="zh-CN" altLang="en-US" dirty="0"/>
          </a:p>
        </p:txBody>
      </p:sp>
      <p:sp>
        <p:nvSpPr>
          <p:cNvPr id="28678" name="Rectangle 3"/>
          <p:cNvSpPr>
            <a:spLocks noGrp="1"/>
          </p:cNvSpPr>
          <p:nvPr>
            <p:ph type="body" idx="4294967295"/>
          </p:nvPr>
        </p:nvSpPr>
        <p:spPr/>
        <p:txBody>
          <a:bodyPr vert="horz" wrap="square" lIns="91440" tIns="45720" rIns="91440" bIns="45720" anchor="t" anchorCtr="0"/>
          <a:p>
            <a:pPr eaLnBrk="1" hangingPunct="1">
              <a:lnSpc>
                <a:spcPct val="90000"/>
              </a:lnSpc>
            </a:pPr>
            <a:r>
              <a:rPr lang="en-US" altLang="zh-CN" dirty="0"/>
              <a:t>0 day</a:t>
            </a:r>
            <a:r>
              <a:rPr lang="zh-CN" altLang="en-US" dirty="0"/>
              <a:t>漏洞，又称零日漏洞，指在安全补丁发布前被了解和掌握的漏洞信息。利用</a:t>
            </a:r>
            <a:r>
              <a:rPr lang="en-US" altLang="zh-CN" dirty="0"/>
              <a:t>0 day</a:t>
            </a:r>
            <a:r>
              <a:rPr lang="zh-CN" altLang="en-US" dirty="0"/>
              <a:t>漏洞的攻击称为</a:t>
            </a:r>
            <a:r>
              <a:rPr lang="en-US" altLang="zh-CN" dirty="0"/>
              <a:t>0 day</a:t>
            </a:r>
            <a:r>
              <a:rPr lang="zh-CN" altLang="en-US" dirty="0"/>
              <a:t>攻击。</a:t>
            </a:r>
            <a:endParaRPr lang="zh-CN" altLang="en-US" dirty="0"/>
          </a:p>
          <a:p>
            <a:pPr lvl="1" eaLnBrk="1" hangingPunct="1">
              <a:lnSpc>
                <a:spcPct val="90000"/>
              </a:lnSpc>
            </a:pPr>
            <a:r>
              <a:rPr lang="en-US" altLang="zh-CN" dirty="0"/>
              <a:t>2006</a:t>
            </a:r>
            <a:r>
              <a:rPr lang="zh-CN" altLang="en-US" dirty="0"/>
              <a:t>年</a:t>
            </a:r>
            <a:r>
              <a:rPr lang="en-US" altLang="zh-CN" dirty="0"/>
              <a:t>9</a:t>
            </a:r>
            <a:r>
              <a:rPr lang="zh-CN" altLang="en-US" dirty="0"/>
              <a:t>月</a:t>
            </a:r>
            <a:r>
              <a:rPr lang="en-US" altLang="zh-CN" dirty="0"/>
              <a:t>27</a:t>
            </a:r>
            <a:r>
              <a:rPr lang="zh-CN" altLang="en-US" dirty="0"/>
              <a:t>日，微软提前发布</a:t>
            </a:r>
            <a:r>
              <a:rPr lang="en-US" altLang="zh-CN" dirty="0"/>
              <a:t>MS06-055</a:t>
            </a:r>
            <a:r>
              <a:rPr lang="zh-CN" altLang="en-US" dirty="0"/>
              <a:t>漏洞补丁，修补了一个严重等级的</a:t>
            </a:r>
            <a:r>
              <a:rPr lang="en-US" altLang="zh-CN" dirty="0"/>
              <a:t>IE</a:t>
            </a:r>
            <a:r>
              <a:rPr lang="zh-CN" altLang="en-US" dirty="0"/>
              <a:t>图像处理漏洞。事实上，这个漏洞在当时属于零日漏洞，因为在微软公布补丁之前一个星期就已经出现了利用这个漏洞的网马。</a:t>
            </a:r>
            <a:endParaRPr lang="zh-CN" altLang="en-US" dirty="0"/>
          </a:p>
          <a:p>
            <a:pPr eaLnBrk="1" hangingPunct="1">
              <a:lnSpc>
                <a:spcPct val="90000"/>
              </a:lnSpc>
            </a:pPr>
            <a:r>
              <a:rPr lang="zh-CN" altLang="en-US" dirty="0"/>
              <a:t>谁在使用</a:t>
            </a:r>
            <a:r>
              <a:rPr lang="en-US" altLang="zh-CN" dirty="0"/>
              <a:t>0 day</a:t>
            </a:r>
            <a:r>
              <a:rPr lang="zh-CN" altLang="en-US" dirty="0"/>
              <a:t>漏洞：</a:t>
            </a:r>
            <a:endParaRPr lang="zh-CN" altLang="en-US" dirty="0"/>
          </a:p>
          <a:p>
            <a:pPr lvl="1" eaLnBrk="1" hangingPunct="1">
              <a:lnSpc>
                <a:spcPct val="90000"/>
              </a:lnSpc>
            </a:pPr>
            <a:r>
              <a:rPr lang="zh-CN" altLang="en-US" dirty="0"/>
              <a:t>安全部门、渗透测试人员、黑客、甚至是蠕虫</a:t>
            </a:r>
            <a:r>
              <a:rPr lang="en-US" altLang="zh-CN" dirty="0"/>
              <a:t>…</a:t>
            </a:r>
            <a:endParaRPr lang="zh-CN" alt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8" name="标题 1"/>
          <p:cNvSpPr>
            <a:spLocks noGrp="1"/>
          </p:cNvSpPr>
          <p:nvPr>
            <p:ph type="title" idx="4294967295"/>
          </p:nvPr>
        </p:nvSpPr>
        <p:spPr/>
        <p:txBody>
          <a:bodyPr vert="horz" wrap="square" lIns="91440" tIns="45720" rIns="91440" bIns="45720" anchor="b" anchorCtr="0"/>
          <a:p>
            <a:r>
              <a:rPr lang="en-US" altLang="zh-CN" dirty="0"/>
              <a:t>N day</a:t>
            </a:r>
            <a:r>
              <a:rPr lang="zh-CN" altLang="en-US" dirty="0"/>
              <a:t>漏洞</a:t>
            </a:r>
            <a:endParaRPr lang="zh-CN" altLang="en-US" dirty="0"/>
          </a:p>
        </p:txBody>
      </p:sp>
      <p:sp>
        <p:nvSpPr>
          <p:cNvPr id="29699" name="内容占位符 2"/>
          <p:cNvSpPr>
            <a:spLocks noGrp="1"/>
          </p:cNvSpPr>
          <p:nvPr>
            <p:ph idx="1"/>
          </p:nvPr>
        </p:nvSpPr>
        <p:spPr>
          <a:xfrm>
            <a:off x="395288" y="1700213"/>
            <a:ext cx="8001000" cy="4681537"/>
          </a:xfrm>
        </p:spPr>
        <p:txBody>
          <a:bodyPr vert="horz" wrap="square" lIns="91440" tIns="45720" rIns="91440" bIns="45720" anchor="t" anchorCtr="0"/>
          <a:p>
            <a:r>
              <a:rPr lang="zh-CN" altLang="en-US" dirty="0"/>
              <a:t>漏洞已被厂商知道，厂商已修复一段时间的称为</a:t>
            </a:r>
            <a:r>
              <a:rPr lang="en-US" altLang="zh-CN" dirty="0"/>
              <a:t>NDAY</a:t>
            </a:r>
            <a:endParaRPr lang="en-US" altLang="zh-CN" dirty="0"/>
          </a:p>
          <a:p>
            <a:pPr lvl="1"/>
            <a:r>
              <a:rPr lang="zh-CN" altLang="en-US" dirty="0"/>
              <a:t>以前人们没有打安全补丁的习惯，导致</a:t>
            </a:r>
            <a:r>
              <a:rPr lang="en-US" altLang="zh-CN" dirty="0"/>
              <a:t>NDAY</a:t>
            </a:r>
            <a:r>
              <a:rPr lang="zh-CN" altLang="en-US" dirty="0"/>
              <a:t>也造成了很大损失，从冲击波开始人们逐步养成了打补丁的习惯，安全厂商也根据公开漏洞信息检测攻击。</a:t>
            </a:r>
            <a:endParaRPr lang="zh-CN" altLang="en-US" dirty="0"/>
          </a:p>
          <a:p>
            <a:r>
              <a:rPr lang="zh-CN" altLang="en-US" dirty="0"/>
              <a:t>漏洞已被厂商知道，厂商刚修复的的称为</a:t>
            </a:r>
            <a:r>
              <a:rPr lang="en-US" altLang="zh-CN" dirty="0"/>
              <a:t>1DAY</a:t>
            </a:r>
            <a:endParaRPr lang="en-US" altLang="zh-CN" dirty="0"/>
          </a:p>
          <a:p>
            <a:pPr lvl="1"/>
            <a:r>
              <a:rPr lang="zh-CN" altLang="en-US" dirty="0"/>
              <a:t>这种漏洞用于在用户打上补丁之前的时间窗发起攻击</a:t>
            </a:r>
            <a:endParaRPr lang="zh-CN" altLang="en-US" dirty="0"/>
          </a:p>
        </p:txBody>
      </p:sp>
      <p:sp>
        <p:nvSpPr>
          <p:cNvPr id="29700" name="日期占位符 3"/>
          <p:cNvSpPr txBox="1">
            <a:spLocks noGrp="1"/>
          </p:cNvSpPr>
          <p:nvPr/>
        </p:nvSpPr>
        <p:spPr>
          <a:xfrm>
            <a:off x="609600" y="6245225"/>
            <a:ext cx="1981200" cy="476250"/>
          </a:xfrm>
          <a:prstGeom prst="rect">
            <a:avLst/>
          </a:prstGeom>
          <a:noFill/>
          <a:ln w="9525">
            <a:noFill/>
          </a:ln>
        </p:spPr>
        <p:txBody>
          <a:bodyPr/>
          <a:p>
            <a:pPr eaLnBrk="1" hangingPunct="1"/>
            <a:fld id="{BB962C8B-B14F-4D97-AF65-F5344CB8AC3E}" type="datetime1">
              <a:rPr lang="zh-CN" altLang="en-US" sz="1200" dirty="0">
                <a:latin typeface="Verdana" panose="020B0604030504040204" pitchFamily="34" charset="0"/>
              </a:rPr>
            </a:fld>
            <a:endParaRPr lang="zh-CN" altLang="en-US" sz="1200" dirty="0">
              <a:latin typeface="Verdana" panose="020B0604030504040204" pitchFamily="34" charset="0"/>
            </a:endParaRPr>
          </a:p>
        </p:txBody>
      </p:sp>
      <p:sp>
        <p:nvSpPr>
          <p:cNvPr id="29701" name="页脚占位符 4"/>
          <p:cNvSpPr txBox="1">
            <a:spLocks noGrp="1"/>
          </p:cNvSpPr>
          <p:nvPr/>
        </p:nvSpPr>
        <p:spPr>
          <a:xfrm>
            <a:off x="3124200" y="6245225"/>
            <a:ext cx="2895600" cy="476250"/>
          </a:xfrm>
          <a:prstGeom prst="rect">
            <a:avLst/>
          </a:prstGeom>
          <a:noFill/>
          <a:ln w="9525">
            <a:noFill/>
          </a:ln>
        </p:spPr>
        <p:txBody>
          <a:bodyPr/>
          <a:p>
            <a:pPr algn="ctr" eaLnBrk="1" hangingPunct="1"/>
            <a:r>
              <a:rPr lang="en-US" altLang="zh-CN" sz="1200" dirty="0">
                <a:latin typeface="Verdana" panose="020B0604030504040204" pitchFamily="34" charset="0"/>
              </a:rPr>
              <a:t>网络入侵与防范讲义</a:t>
            </a:r>
            <a:endParaRPr lang="en-US" altLang="zh-CN" sz="1200" dirty="0">
              <a:latin typeface="Verdana" panose="020B0604030504040204" pitchFamily="34" charset="0"/>
            </a:endParaRPr>
          </a:p>
        </p:txBody>
      </p:sp>
      <p:sp>
        <p:nvSpPr>
          <p:cNvPr id="29702" name="灯片编号占位符 5"/>
          <p:cNvSpPr txBox="1">
            <a:spLocks noGrp="1"/>
          </p:cNvSpPr>
          <p:nvPr/>
        </p:nvSpPr>
        <p:spPr>
          <a:xfrm>
            <a:off x="6553200" y="6245225"/>
            <a:ext cx="1981200" cy="476250"/>
          </a:xfrm>
          <a:prstGeom prst="rect">
            <a:avLst/>
          </a:prstGeom>
          <a:noFill/>
          <a:ln w="9525">
            <a:noFill/>
          </a:ln>
        </p:spPr>
        <p:txBody>
          <a:bodyPr/>
          <a:p>
            <a:pPr algn="r" eaLnBrk="1" hangingPunct="1"/>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Rectangle 1030"/>
          <p:cNvSpPr txBox="1">
            <a:spLocks noGrp="1"/>
          </p:cNvSpPr>
          <p:nvPr/>
        </p:nvSpPr>
        <p:spPr>
          <a:xfrm>
            <a:off x="609600" y="6245225"/>
            <a:ext cx="1981200" cy="476250"/>
          </a:xfrm>
          <a:prstGeom prst="rect">
            <a:avLst/>
          </a:prstGeom>
          <a:noFill/>
          <a:ln w="9525">
            <a:noFill/>
          </a:ln>
        </p:spPr>
        <p:txBody>
          <a:bodyPr/>
          <a:p>
            <a:pPr eaLnBrk="1" hangingPunct="1"/>
            <a:fld id="{BB962C8B-B14F-4D97-AF65-F5344CB8AC3E}" type="datetime1">
              <a:rPr lang="zh-CN" altLang="en-US" sz="1200" dirty="0">
                <a:latin typeface="Verdana" panose="020B0604030504040204" pitchFamily="34" charset="0"/>
              </a:rPr>
            </a:fld>
            <a:endParaRPr lang="zh-CN" altLang="en-US" sz="1200" dirty="0">
              <a:latin typeface="Verdana" panose="020B0604030504040204" pitchFamily="34" charset="0"/>
            </a:endParaRPr>
          </a:p>
        </p:txBody>
      </p:sp>
      <p:sp>
        <p:nvSpPr>
          <p:cNvPr id="30723" name="Rectangle 1031"/>
          <p:cNvSpPr txBox="1">
            <a:spLocks noGrp="1"/>
          </p:cNvSpPr>
          <p:nvPr/>
        </p:nvSpPr>
        <p:spPr>
          <a:xfrm>
            <a:off x="3124200" y="6245225"/>
            <a:ext cx="2895600" cy="476250"/>
          </a:xfrm>
          <a:prstGeom prst="rect">
            <a:avLst/>
          </a:prstGeom>
          <a:noFill/>
          <a:ln w="9525">
            <a:noFill/>
          </a:ln>
        </p:spPr>
        <p:txBody>
          <a:bodyPr/>
          <a:p>
            <a:pPr algn="ctr" eaLnBrk="1" hangingPunct="1"/>
            <a:r>
              <a:rPr lang="en-US" altLang="zh-CN" sz="1200" dirty="0">
                <a:latin typeface="Verdana" panose="020B0604030504040204" pitchFamily="34" charset="0"/>
              </a:rPr>
              <a:t>网络入侵与防范讲义</a:t>
            </a:r>
            <a:endParaRPr lang="en-US" altLang="zh-CN" sz="1200" dirty="0">
              <a:latin typeface="Verdana" panose="020B0604030504040204" pitchFamily="34" charset="0"/>
            </a:endParaRPr>
          </a:p>
        </p:txBody>
      </p:sp>
      <p:sp>
        <p:nvSpPr>
          <p:cNvPr id="30724" name="Rectangle 1032"/>
          <p:cNvSpPr txBox="1">
            <a:spLocks noGrp="1"/>
          </p:cNvSpPr>
          <p:nvPr/>
        </p:nvSpPr>
        <p:spPr>
          <a:xfrm>
            <a:off x="6553200" y="6245225"/>
            <a:ext cx="1981200" cy="476250"/>
          </a:xfrm>
          <a:prstGeom prst="rect">
            <a:avLst/>
          </a:prstGeom>
          <a:noFill/>
          <a:ln w="9525">
            <a:noFill/>
          </a:ln>
        </p:spPr>
        <p:txBody>
          <a:bodyPr/>
          <a:p>
            <a:pPr algn="r" eaLnBrk="1" hangingPunct="1"/>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30725" name="Rectangle 2"/>
          <p:cNvSpPr>
            <a:spLocks noGrp="1"/>
          </p:cNvSpPr>
          <p:nvPr>
            <p:ph type="title" idx="4294967295"/>
          </p:nvPr>
        </p:nvSpPr>
        <p:spPr/>
        <p:txBody>
          <a:bodyPr vert="horz" wrap="square" lIns="91440" tIns="45720" rIns="91440" bIns="45720" anchor="b" anchorCtr="0"/>
          <a:p>
            <a:r>
              <a:rPr lang="zh-CN" altLang="zh-CN" dirty="0"/>
              <a:t>网络安全现状（续）</a:t>
            </a:r>
            <a:endParaRPr lang="zh-CN" altLang="zh-CN" dirty="0"/>
          </a:p>
        </p:txBody>
      </p:sp>
      <p:sp>
        <p:nvSpPr>
          <p:cNvPr id="30726" name="Rectangle 3"/>
          <p:cNvSpPr>
            <a:spLocks noGrp="1"/>
          </p:cNvSpPr>
          <p:nvPr>
            <p:ph type="body" idx="4294967295"/>
          </p:nvPr>
        </p:nvSpPr>
        <p:spPr/>
        <p:txBody>
          <a:bodyPr vert="horz" wrap="square" lIns="91440" tIns="45720" rIns="91440" bIns="45720" anchor="t" anchorCtr="0"/>
          <a:p>
            <a:r>
              <a:rPr lang="zh-CN" altLang="en-US" dirty="0"/>
              <a:t>攻击者需要的技术水平逐渐降低，手段更加灵活，联合攻击急剧增多</a:t>
            </a:r>
            <a:endParaRPr lang="zh-CN" altLang="en-US" dirty="0"/>
          </a:p>
          <a:p>
            <a:pPr lvl="1"/>
            <a:r>
              <a:rPr lang="zh-CN" altLang="en-US" dirty="0"/>
              <a:t>攻击工具易于从网络下载</a:t>
            </a:r>
            <a:endParaRPr lang="zh-CN" altLang="en-US" dirty="0"/>
          </a:p>
          <a:p>
            <a:pPr lvl="1"/>
            <a:r>
              <a:rPr lang="zh-CN" altLang="en-US" dirty="0"/>
              <a:t>网络蠕虫具有隐蔽性、传染性、破坏性、自主攻击能力</a:t>
            </a:r>
            <a:endParaRPr lang="zh-CN" altLang="en-US" dirty="0"/>
          </a:p>
          <a:p>
            <a:pPr lvl="1"/>
            <a:r>
              <a:rPr lang="zh-CN" altLang="en-US" dirty="0"/>
              <a:t>新一代网络蠕虫和黑客攻击、计算机病毒之间的界限越来越模糊 </a:t>
            </a:r>
            <a:endParaRPr lang="zh-CN" alt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6" name="Rectangle 1030"/>
          <p:cNvSpPr txBox="1">
            <a:spLocks noGrp="1"/>
          </p:cNvSpPr>
          <p:nvPr/>
        </p:nvSpPr>
        <p:spPr>
          <a:xfrm>
            <a:off x="609600" y="6245225"/>
            <a:ext cx="1981200" cy="476250"/>
          </a:xfrm>
          <a:prstGeom prst="rect">
            <a:avLst/>
          </a:prstGeom>
          <a:noFill/>
          <a:ln w="9525">
            <a:noFill/>
          </a:ln>
        </p:spPr>
        <p:txBody>
          <a:bodyPr/>
          <a:p>
            <a:pPr eaLnBrk="1" hangingPunct="1"/>
            <a:fld id="{BB962C8B-B14F-4D97-AF65-F5344CB8AC3E}" type="datetime1">
              <a:rPr lang="zh-CN" altLang="en-US" sz="1200" dirty="0">
                <a:latin typeface="Verdana" panose="020B0604030504040204" pitchFamily="34" charset="0"/>
              </a:rPr>
            </a:fld>
            <a:endParaRPr lang="zh-CN" altLang="en-US" sz="1200" dirty="0">
              <a:latin typeface="Verdana" panose="020B0604030504040204" pitchFamily="34" charset="0"/>
            </a:endParaRPr>
          </a:p>
        </p:txBody>
      </p:sp>
      <p:sp>
        <p:nvSpPr>
          <p:cNvPr id="31747" name="Rectangle 1031"/>
          <p:cNvSpPr txBox="1">
            <a:spLocks noGrp="1"/>
          </p:cNvSpPr>
          <p:nvPr/>
        </p:nvSpPr>
        <p:spPr>
          <a:xfrm>
            <a:off x="3124200" y="6245225"/>
            <a:ext cx="2895600" cy="476250"/>
          </a:xfrm>
          <a:prstGeom prst="rect">
            <a:avLst/>
          </a:prstGeom>
          <a:noFill/>
          <a:ln w="9525">
            <a:noFill/>
          </a:ln>
        </p:spPr>
        <p:txBody>
          <a:bodyPr/>
          <a:p>
            <a:pPr algn="ctr" eaLnBrk="1" hangingPunct="1"/>
            <a:r>
              <a:rPr lang="en-US" altLang="zh-CN" sz="1200" dirty="0">
                <a:latin typeface="Verdana" panose="020B0604030504040204" pitchFamily="34" charset="0"/>
              </a:rPr>
              <a:t>网络入侵与防范讲义</a:t>
            </a:r>
            <a:endParaRPr lang="en-US" altLang="zh-CN" sz="1200" dirty="0">
              <a:latin typeface="Verdana" panose="020B0604030504040204" pitchFamily="34" charset="0"/>
            </a:endParaRPr>
          </a:p>
        </p:txBody>
      </p:sp>
      <p:sp>
        <p:nvSpPr>
          <p:cNvPr id="31748" name="Rectangle 1032"/>
          <p:cNvSpPr txBox="1">
            <a:spLocks noGrp="1"/>
          </p:cNvSpPr>
          <p:nvPr/>
        </p:nvSpPr>
        <p:spPr>
          <a:xfrm>
            <a:off x="6553200" y="6245225"/>
            <a:ext cx="1981200" cy="476250"/>
          </a:xfrm>
          <a:prstGeom prst="rect">
            <a:avLst/>
          </a:prstGeom>
          <a:noFill/>
          <a:ln w="9525">
            <a:noFill/>
          </a:ln>
        </p:spPr>
        <p:txBody>
          <a:bodyPr/>
          <a:p>
            <a:pPr algn="r" eaLnBrk="1" hangingPunct="1"/>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31749" name="Rectangle 2"/>
          <p:cNvSpPr>
            <a:spLocks noGrp="1"/>
          </p:cNvSpPr>
          <p:nvPr>
            <p:ph type="title" idx="4294967295"/>
          </p:nvPr>
        </p:nvSpPr>
        <p:spPr/>
        <p:txBody>
          <a:bodyPr vert="horz" wrap="square" lIns="91440" tIns="45720" rIns="91440" bIns="45720" anchor="b" anchorCtr="0"/>
          <a:p>
            <a:r>
              <a:rPr lang="zh-CN" altLang="zh-CN" dirty="0"/>
              <a:t>网络安全现状（续）</a:t>
            </a:r>
            <a:endParaRPr lang="zh-CN" altLang="zh-CN" dirty="0"/>
          </a:p>
        </p:txBody>
      </p:sp>
      <p:sp>
        <p:nvSpPr>
          <p:cNvPr id="31750" name="Rectangle 3"/>
          <p:cNvSpPr>
            <a:spLocks noGrp="1"/>
          </p:cNvSpPr>
          <p:nvPr>
            <p:ph type="body" idx="4294967295"/>
          </p:nvPr>
        </p:nvSpPr>
        <p:spPr/>
        <p:txBody>
          <a:bodyPr vert="horz" wrap="square" lIns="91440" tIns="45720" rIns="91440" bIns="45720" anchor="t" anchorCtr="0"/>
          <a:p>
            <a:r>
              <a:rPr lang="zh-CN" altLang="en-US" dirty="0"/>
              <a:t>网络攻击趋利性增强、顽固性增加</a:t>
            </a:r>
            <a:endParaRPr lang="zh-CN" altLang="en-US" dirty="0"/>
          </a:p>
          <a:p>
            <a:pPr lvl="1" eaLnBrk="1" hangingPunct="1"/>
            <a:r>
              <a:rPr lang="zh-CN" altLang="en-US" dirty="0"/>
              <a:t>木马类病毒的利益威胁最为严重；</a:t>
            </a:r>
            <a:endParaRPr lang="zh-CN" altLang="en-US" dirty="0"/>
          </a:p>
          <a:p>
            <a:pPr lvl="1" eaLnBrk="1" hangingPunct="1"/>
            <a:r>
              <a:rPr lang="zh-CN" altLang="en-US" dirty="0"/>
              <a:t>病毒传播的趋利性日益突出；</a:t>
            </a:r>
            <a:endParaRPr lang="zh-CN" altLang="en-US" dirty="0"/>
          </a:p>
          <a:p>
            <a:pPr lvl="1" eaLnBrk="1" hangingPunct="1"/>
            <a:r>
              <a:rPr lang="zh-CN" altLang="en-US" dirty="0"/>
              <a:t>病毒的反杀能力不断增强；</a:t>
            </a:r>
            <a:endParaRPr lang="zh-CN" altLang="en-US" dirty="0"/>
          </a:p>
          <a:p>
            <a:pPr lvl="1" eaLnBrk="1" hangingPunct="1"/>
            <a:r>
              <a:rPr lang="zh-CN" altLang="en-US" dirty="0"/>
              <a:t>网络攻击的组织性、趋利性、专业性和定向性继续加强，地下产业链逐步形成。</a:t>
            </a:r>
            <a:endParaRPr lang="zh-CN" alt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0" name="Rectangle 1030"/>
          <p:cNvSpPr txBox="1">
            <a:spLocks noGrp="1"/>
          </p:cNvSpPr>
          <p:nvPr/>
        </p:nvSpPr>
        <p:spPr>
          <a:xfrm>
            <a:off x="609600" y="6245225"/>
            <a:ext cx="1981200" cy="476250"/>
          </a:xfrm>
          <a:prstGeom prst="rect">
            <a:avLst/>
          </a:prstGeom>
          <a:noFill/>
          <a:ln w="9525">
            <a:noFill/>
          </a:ln>
        </p:spPr>
        <p:txBody>
          <a:bodyPr/>
          <a:p>
            <a:pPr eaLnBrk="1" hangingPunct="1"/>
            <a:fld id="{BB962C8B-B14F-4D97-AF65-F5344CB8AC3E}" type="datetime1">
              <a:rPr lang="zh-CN" altLang="en-US" sz="1200" dirty="0">
                <a:latin typeface="Verdana" panose="020B0604030504040204" pitchFamily="34" charset="0"/>
              </a:rPr>
            </a:fld>
            <a:endParaRPr lang="zh-CN" altLang="en-US" sz="1200" dirty="0">
              <a:latin typeface="Verdana" panose="020B0604030504040204" pitchFamily="34" charset="0"/>
            </a:endParaRPr>
          </a:p>
        </p:txBody>
      </p:sp>
      <p:sp>
        <p:nvSpPr>
          <p:cNvPr id="32771" name="Rectangle 1031"/>
          <p:cNvSpPr txBox="1">
            <a:spLocks noGrp="1"/>
          </p:cNvSpPr>
          <p:nvPr/>
        </p:nvSpPr>
        <p:spPr>
          <a:xfrm>
            <a:off x="3124200" y="6245225"/>
            <a:ext cx="2895600" cy="476250"/>
          </a:xfrm>
          <a:prstGeom prst="rect">
            <a:avLst/>
          </a:prstGeom>
          <a:noFill/>
          <a:ln w="9525">
            <a:noFill/>
          </a:ln>
        </p:spPr>
        <p:txBody>
          <a:bodyPr/>
          <a:p>
            <a:pPr algn="ctr" eaLnBrk="1" hangingPunct="1"/>
            <a:r>
              <a:rPr lang="en-US" altLang="zh-CN" sz="1200" dirty="0">
                <a:latin typeface="Verdana" panose="020B0604030504040204" pitchFamily="34" charset="0"/>
              </a:rPr>
              <a:t>网络入侵与防范讲义</a:t>
            </a:r>
            <a:endParaRPr lang="en-US" altLang="zh-CN" sz="1200" dirty="0">
              <a:latin typeface="Verdana" panose="020B0604030504040204" pitchFamily="34" charset="0"/>
            </a:endParaRPr>
          </a:p>
        </p:txBody>
      </p:sp>
      <p:sp>
        <p:nvSpPr>
          <p:cNvPr id="32772" name="Rectangle 1032"/>
          <p:cNvSpPr txBox="1">
            <a:spLocks noGrp="1"/>
          </p:cNvSpPr>
          <p:nvPr/>
        </p:nvSpPr>
        <p:spPr>
          <a:xfrm>
            <a:off x="6553200" y="6245225"/>
            <a:ext cx="1981200" cy="476250"/>
          </a:xfrm>
          <a:prstGeom prst="rect">
            <a:avLst/>
          </a:prstGeom>
          <a:noFill/>
          <a:ln w="9525">
            <a:noFill/>
          </a:ln>
        </p:spPr>
        <p:txBody>
          <a:bodyPr/>
          <a:p>
            <a:pPr algn="r" eaLnBrk="1" hangingPunct="1"/>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pic>
        <p:nvPicPr>
          <p:cNvPr id="32773" name="Picture 4" descr="游戏信封"/>
          <p:cNvPicPr>
            <a:picLocks noChangeAspect="1"/>
          </p:cNvPicPr>
          <p:nvPr/>
        </p:nvPicPr>
        <p:blipFill>
          <a:blip r:embed="rId1"/>
          <a:stretch>
            <a:fillRect/>
          </a:stretch>
        </p:blipFill>
        <p:spPr>
          <a:xfrm>
            <a:off x="611188" y="333375"/>
            <a:ext cx="8064500" cy="5832475"/>
          </a:xfrm>
          <a:prstGeom prst="rect">
            <a:avLst/>
          </a:prstGeom>
          <a:noFill/>
          <a:ln w="9525">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4" name="Rectangle 1030"/>
          <p:cNvSpPr txBox="1">
            <a:spLocks noGrp="1"/>
          </p:cNvSpPr>
          <p:nvPr/>
        </p:nvSpPr>
        <p:spPr>
          <a:xfrm>
            <a:off x="609600" y="6245225"/>
            <a:ext cx="1981200" cy="476250"/>
          </a:xfrm>
          <a:prstGeom prst="rect">
            <a:avLst/>
          </a:prstGeom>
          <a:noFill/>
          <a:ln w="9525">
            <a:noFill/>
          </a:ln>
        </p:spPr>
        <p:txBody>
          <a:bodyPr/>
          <a:p>
            <a:pPr eaLnBrk="1" hangingPunct="1"/>
            <a:fld id="{BB962C8B-B14F-4D97-AF65-F5344CB8AC3E}" type="datetime1">
              <a:rPr lang="zh-CN" altLang="en-US" sz="1200" dirty="0">
                <a:latin typeface="Verdana" panose="020B0604030504040204" pitchFamily="34" charset="0"/>
              </a:rPr>
            </a:fld>
            <a:endParaRPr lang="zh-CN" altLang="en-US" sz="1200" dirty="0">
              <a:latin typeface="Verdana" panose="020B0604030504040204" pitchFamily="34" charset="0"/>
            </a:endParaRPr>
          </a:p>
        </p:txBody>
      </p:sp>
      <p:sp>
        <p:nvSpPr>
          <p:cNvPr id="33795" name="Rectangle 1031"/>
          <p:cNvSpPr txBox="1">
            <a:spLocks noGrp="1"/>
          </p:cNvSpPr>
          <p:nvPr/>
        </p:nvSpPr>
        <p:spPr>
          <a:xfrm>
            <a:off x="3124200" y="6245225"/>
            <a:ext cx="2895600" cy="476250"/>
          </a:xfrm>
          <a:prstGeom prst="rect">
            <a:avLst/>
          </a:prstGeom>
          <a:noFill/>
          <a:ln w="9525">
            <a:noFill/>
          </a:ln>
        </p:spPr>
        <p:txBody>
          <a:bodyPr/>
          <a:p>
            <a:pPr algn="ctr" eaLnBrk="1" hangingPunct="1"/>
            <a:r>
              <a:rPr lang="en-US" altLang="zh-CN" sz="1200" dirty="0">
                <a:latin typeface="Verdana" panose="020B0604030504040204" pitchFamily="34" charset="0"/>
              </a:rPr>
              <a:t>网络入侵与防范讲义</a:t>
            </a:r>
            <a:endParaRPr lang="en-US" altLang="zh-CN" sz="1200" dirty="0">
              <a:latin typeface="Verdana" panose="020B0604030504040204" pitchFamily="34" charset="0"/>
            </a:endParaRPr>
          </a:p>
        </p:txBody>
      </p:sp>
      <p:sp>
        <p:nvSpPr>
          <p:cNvPr id="33796" name="Rectangle 1032"/>
          <p:cNvSpPr txBox="1">
            <a:spLocks noGrp="1"/>
          </p:cNvSpPr>
          <p:nvPr/>
        </p:nvSpPr>
        <p:spPr>
          <a:xfrm>
            <a:off x="6553200" y="6245225"/>
            <a:ext cx="1981200" cy="476250"/>
          </a:xfrm>
          <a:prstGeom prst="rect">
            <a:avLst/>
          </a:prstGeom>
          <a:noFill/>
          <a:ln w="9525">
            <a:noFill/>
          </a:ln>
        </p:spPr>
        <p:txBody>
          <a:bodyPr/>
          <a:p>
            <a:pPr algn="r" eaLnBrk="1" hangingPunct="1"/>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33797" name="Rectangle 2"/>
          <p:cNvSpPr>
            <a:spLocks noGrp="1"/>
          </p:cNvSpPr>
          <p:nvPr>
            <p:ph type="title" idx="4294967295"/>
          </p:nvPr>
        </p:nvSpPr>
        <p:spPr/>
        <p:txBody>
          <a:bodyPr vert="horz" wrap="square" lIns="91440" tIns="45720" rIns="91440" bIns="45720" anchor="b" anchorCtr="0"/>
          <a:p>
            <a:r>
              <a:rPr lang="zh-CN" altLang="zh-CN" dirty="0"/>
              <a:t>公开制作销售木马下载器网站</a:t>
            </a:r>
            <a:endParaRPr lang="zh-CN" altLang="zh-CN" dirty="0"/>
          </a:p>
        </p:txBody>
      </p:sp>
      <p:sp>
        <p:nvSpPr>
          <p:cNvPr id="33798" name="Rectangle 3"/>
          <p:cNvSpPr>
            <a:spLocks noGrp="1"/>
          </p:cNvSpPr>
          <p:nvPr>
            <p:ph type="body" idx="4294967295"/>
          </p:nvPr>
        </p:nvSpPr>
        <p:spPr/>
        <p:txBody>
          <a:bodyPr vert="horz" wrap="square" lIns="91440" tIns="45720" rIns="91440" bIns="45720" anchor="t" anchorCtr="0"/>
          <a:p>
            <a:pPr>
              <a:lnSpc>
                <a:spcPct val="80000"/>
              </a:lnSpc>
            </a:pPr>
            <a:r>
              <a:rPr lang="zh-CN" altLang="en-US" sz="2600" dirty="0"/>
              <a:t>软件价格表</a:t>
            </a:r>
            <a:endParaRPr lang="zh-CN" altLang="en-US" sz="2600" dirty="0"/>
          </a:p>
          <a:p>
            <a:pPr lvl="1">
              <a:lnSpc>
                <a:spcPct val="80000"/>
              </a:lnSpc>
            </a:pPr>
            <a:r>
              <a:rPr lang="zh-CN" altLang="en-US" sz="2200" dirty="0"/>
              <a:t>老版本</a:t>
            </a:r>
            <a:r>
              <a:rPr lang="en-US" altLang="zh-CN" sz="2200" dirty="0"/>
              <a:t>TrojanDefender</a:t>
            </a:r>
            <a:r>
              <a:rPr lang="zh-CN" altLang="en-US" sz="2200" dirty="0"/>
              <a:t>系列生成器价格</a:t>
            </a:r>
            <a:r>
              <a:rPr lang="en-US" altLang="zh-CN" sz="2200" dirty="0"/>
              <a:t>:1000 </a:t>
            </a:r>
            <a:r>
              <a:rPr lang="zh-CN" altLang="en-US" sz="2200" dirty="0"/>
              <a:t>不卖小马，生成器一次买断，不管更新，我们可以给您定做生成器。只卖一家，售出后此系列软件我们将永远不做更新和出售。</a:t>
            </a:r>
            <a:endParaRPr lang="zh-CN" altLang="en-US" sz="2200" dirty="0"/>
          </a:p>
          <a:p>
            <a:pPr lvl="1">
              <a:lnSpc>
                <a:spcPct val="80000"/>
              </a:lnSpc>
            </a:pPr>
            <a:r>
              <a:rPr lang="zh-CN" altLang="en-US" sz="2200" dirty="0"/>
              <a:t>新版本</a:t>
            </a:r>
            <a:r>
              <a:rPr lang="en-US" altLang="zh-CN" sz="2200" dirty="0"/>
              <a:t>HDDInjector</a:t>
            </a:r>
            <a:r>
              <a:rPr lang="zh-CN" altLang="en-US" sz="2200" dirty="0"/>
              <a:t>系列软件价格</a:t>
            </a:r>
            <a:r>
              <a:rPr lang="en-US" altLang="zh-CN" sz="2200" dirty="0"/>
              <a:t>:</a:t>
            </a:r>
            <a:endParaRPr lang="en-US" altLang="zh-CN" sz="2200" dirty="0"/>
          </a:p>
          <a:p>
            <a:pPr lvl="1">
              <a:lnSpc>
                <a:spcPct val="80000"/>
              </a:lnSpc>
              <a:buNone/>
            </a:pPr>
            <a:r>
              <a:rPr lang="en-US" altLang="zh-CN" sz="2200" dirty="0"/>
              <a:t>    V1.0 </a:t>
            </a:r>
            <a:r>
              <a:rPr lang="zh-CN" altLang="en-US" sz="2200" dirty="0"/>
              <a:t>版本下载者型小马</a:t>
            </a:r>
            <a:r>
              <a:rPr lang="en-US" altLang="zh-CN" sz="2200" dirty="0"/>
              <a:t>:RMB.300</a:t>
            </a:r>
            <a:endParaRPr lang="en-US" altLang="zh-CN" sz="2200" dirty="0"/>
          </a:p>
          <a:p>
            <a:pPr lvl="1">
              <a:lnSpc>
                <a:spcPct val="80000"/>
              </a:lnSpc>
              <a:buNone/>
            </a:pPr>
            <a:r>
              <a:rPr lang="zh-CN" altLang="en-US" sz="2200" dirty="0"/>
              <a:t>    </a:t>
            </a:r>
            <a:r>
              <a:rPr lang="en-US" altLang="zh-CN" sz="2200" dirty="0"/>
              <a:t>V1.0 </a:t>
            </a:r>
            <a:r>
              <a:rPr lang="zh-CN" altLang="en-US" sz="2200" dirty="0"/>
              <a:t>版本下载者生成器</a:t>
            </a:r>
            <a:r>
              <a:rPr lang="en-US" altLang="zh-CN" sz="2200" dirty="0"/>
              <a:t>:RMB.2500</a:t>
            </a:r>
            <a:endParaRPr lang="en-US" altLang="zh-CN" sz="2200" dirty="0"/>
          </a:p>
          <a:p>
            <a:pPr lvl="1">
              <a:lnSpc>
                <a:spcPct val="80000"/>
              </a:lnSpc>
              <a:buNone/>
            </a:pPr>
            <a:r>
              <a:rPr lang="zh-CN" altLang="en-US" sz="2200" dirty="0"/>
              <a:t>    </a:t>
            </a:r>
            <a:r>
              <a:rPr lang="en-US" altLang="zh-CN" sz="2200" dirty="0"/>
              <a:t>V1.1 </a:t>
            </a:r>
            <a:r>
              <a:rPr lang="zh-CN" altLang="en-US" sz="2200" dirty="0"/>
              <a:t>版本不配置小马，只卖生成器 价格</a:t>
            </a:r>
            <a:r>
              <a:rPr lang="en-US" altLang="zh-CN" sz="2200" dirty="0"/>
              <a:t>:RMB.5000</a:t>
            </a:r>
            <a:endParaRPr lang="en-US" altLang="zh-CN" sz="2200" dirty="0"/>
          </a:p>
          <a:p>
            <a:pPr>
              <a:lnSpc>
                <a:spcPct val="80000"/>
              </a:lnSpc>
            </a:pPr>
            <a:r>
              <a:rPr lang="zh-CN" altLang="en-US" sz="2600" dirty="0"/>
              <a:t>购买方式</a:t>
            </a:r>
            <a:endParaRPr lang="zh-CN" altLang="en-US" sz="2600" dirty="0"/>
          </a:p>
          <a:p>
            <a:pPr>
              <a:lnSpc>
                <a:spcPct val="80000"/>
              </a:lnSpc>
              <a:buNone/>
            </a:pPr>
            <a:r>
              <a:rPr lang="en-US" altLang="zh-CN" sz="2600" dirty="0"/>
              <a:t>    1.</a:t>
            </a:r>
            <a:r>
              <a:rPr lang="zh-CN" altLang="en-US" sz="2600" dirty="0"/>
              <a:t>下载站内测试程序测试效果</a:t>
            </a:r>
            <a:endParaRPr lang="zh-CN" altLang="en-US" sz="2600" dirty="0"/>
          </a:p>
          <a:p>
            <a:pPr>
              <a:lnSpc>
                <a:spcPct val="80000"/>
              </a:lnSpc>
              <a:buNone/>
            </a:pPr>
            <a:r>
              <a:rPr lang="en-US" altLang="zh-CN" sz="2600" dirty="0"/>
              <a:t>    2.</a:t>
            </a:r>
            <a:r>
              <a:rPr lang="zh-CN" altLang="en-US" sz="2600" dirty="0"/>
              <a:t>如果您对程序感兴趣请联系购买客服购买</a:t>
            </a:r>
            <a:endParaRPr lang="zh-CN" altLang="en-US" sz="26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8" name="Rectangle 1030"/>
          <p:cNvSpPr txBox="1">
            <a:spLocks noGrp="1"/>
          </p:cNvSpPr>
          <p:nvPr/>
        </p:nvSpPr>
        <p:spPr>
          <a:xfrm>
            <a:off x="609600" y="6245225"/>
            <a:ext cx="1981200" cy="476250"/>
          </a:xfrm>
          <a:prstGeom prst="rect">
            <a:avLst/>
          </a:prstGeom>
          <a:noFill/>
          <a:ln w="9525">
            <a:noFill/>
          </a:ln>
        </p:spPr>
        <p:txBody>
          <a:bodyPr/>
          <a:p>
            <a:pPr eaLnBrk="1" hangingPunct="1"/>
            <a:fld id="{BB962C8B-B14F-4D97-AF65-F5344CB8AC3E}" type="datetime1">
              <a:rPr lang="zh-CN" altLang="en-US" sz="1200" dirty="0">
                <a:latin typeface="Verdana" panose="020B0604030504040204" pitchFamily="34" charset="0"/>
              </a:rPr>
            </a:fld>
            <a:endParaRPr lang="zh-CN" altLang="en-US" sz="1200" dirty="0">
              <a:latin typeface="Verdana" panose="020B0604030504040204" pitchFamily="34" charset="0"/>
            </a:endParaRPr>
          </a:p>
        </p:txBody>
      </p:sp>
      <p:sp>
        <p:nvSpPr>
          <p:cNvPr id="34819" name="Rectangle 1031"/>
          <p:cNvSpPr txBox="1">
            <a:spLocks noGrp="1"/>
          </p:cNvSpPr>
          <p:nvPr/>
        </p:nvSpPr>
        <p:spPr>
          <a:xfrm>
            <a:off x="3124200" y="6245225"/>
            <a:ext cx="2895600" cy="476250"/>
          </a:xfrm>
          <a:prstGeom prst="rect">
            <a:avLst/>
          </a:prstGeom>
          <a:noFill/>
          <a:ln w="9525">
            <a:noFill/>
          </a:ln>
        </p:spPr>
        <p:txBody>
          <a:bodyPr/>
          <a:p>
            <a:pPr algn="ctr" eaLnBrk="1" hangingPunct="1"/>
            <a:r>
              <a:rPr lang="en-US" altLang="zh-CN" sz="1200" dirty="0">
                <a:latin typeface="Verdana" panose="020B0604030504040204" pitchFamily="34" charset="0"/>
              </a:rPr>
              <a:t>网络入侵与防范讲义</a:t>
            </a:r>
            <a:endParaRPr lang="en-US" altLang="zh-CN" sz="1200" dirty="0">
              <a:latin typeface="Verdana" panose="020B0604030504040204" pitchFamily="34" charset="0"/>
            </a:endParaRPr>
          </a:p>
        </p:txBody>
      </p:sp>
      <p:sp>
        <p:nvSpPr>
          <p:cNvPr id="34820" name="Rectangle 1032"/>
          <p:cNvSpPr txBox="1">
            <a:spLocks noGrp="1"/>
          </p:cNvSpPr>
          <p:nvPr/>
        </p:nvSpPr>
        <p:spPr>
          <a:xfrm>
            <a:off x="6553200" y="6245225"/>
            <a:ext cx="1981200" cy="476250"/>
          </a:xfrm>
          <a:prstGeom prst="rect">
            <a:avLst/>
          </a:prstGeom>
          <a:noFill/>
          <a:ln w="9525">
            <a:noFill/>
          </a:ln>
        </p:spPr>
        <p:txBody>
          <a:bodyPr/>
          <a:p>
            <a:pPr algn="r" eaLnBrk="1" hangingPunct="1"/>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34821" name="Rectangle 2"/>
          <p:cNvSpPr>
            <a:spLocks noGrp="1"/>
          </p:cNvSpPr>
          <p:nvPr>
            <p:ph type="title" idx="4294967295"/>
          </p:nvPr>
        </p:nvSpPr>
        <p:spPr/>
        <p:txBody>
          <a:bodyPr vert="horz" wrap="square" lIns="91440" tIns="45720" rIns="91440" bIns="45720" anchor="b" anchorCtr="0"/>
          <a:p>
            <a:r>
              <a:rPr lang="zh-CN" altLang="en-US" sz="3400" dirty="0"/>
              <a:t>案例</a:t>
            </a:r>
            <a:r>
              <a:rPr lang="en-US" altLang="zh-CN" sz="3400" dirty="0"/>
              <a:t>——“</a:t>
            </a:r>
            <a:r>
              <a:rPr lang="zh-CN" altLang="en-US" sz="3400" dirty="0"/>
              <a:t>顶狐”病毒网上银行盗窃案</a:t>
            </a:r>
            <a:endParaRPr lang="zh-CN" altLang="en-US" sz="3400" dirty="0"/>
          </a:p>
        </p:txBody>
      </p:sp>
      <p:sp>
        <p:nvSpPr>
          <p:cNvPr id="34822" name="Rectangle 3"/>
          <p:cNvSpPr>
            <a:spLocks noGrp="1"/>
          </p:cNvSpPr>
          <p:nvPr>
            <p:ph type="body" idx="4294967295"/>
          </p:nvPr>
        </p:nvSpPr>
        <p:spPr/>
        <p:txBody>
          <a:bodyPr vert="horz" wrap="square" lIns="91440" tIns="45720" rIns="91440" bIns="45720" anchor="t" anchorCtr="0"/>
          <a:p>
            <a:pPr>
              <a:lnSpc>
                <a:spcPct val="90000"/>
              </a:lnSpc>
            </a:pPr>
            <a:r>
              <a:rPr lang="en-US" altLang="zh-CN" sz="2100" dirty="0"/>
              <a:t>2007</a:t>
            </a:r>
            <a:r>
              <a:rPr lang="zh-CN" altLang="en-US" sz="2100" dirty="0"/>
              <a:t>年</a:t>
            </a:r>
            <a:r>
              <a:rPr lang="en-US" altLang="zh-CN" sz="2100" dirty="0"/>
              <a:t>12</a:t>
            </a:r>
            <a:r>
              <a:rPr lang="zh-CN" altLang="en-US" sz="2100" dirty="0"/>
              <a:t>月</a:t>
            </a:r>
            <a:r>
              <a:rPr lang="en-US" altLang="zh-CN" sz="2100" dirty="0"/>
              <a:t>16</a:t>
            </a:r>
            <a:r>
              <a:rPr lang="zh-CN" altLang="en-US" sz="2100" dirty="0"/>
              <a:t>日，“</a:t>
            </a:r>
            <a:r>
              <a:rPr lang="en-US" altLang="zh-CN" sz="2100" dirty="0"/>
              <a:t>3.5”</a:t>
            </a:r>
            <a:r>
              <a:rPr lang="zh-CN" altLang="en-US" sz="2100" dirty="0"/>
              <a:t>特大网上银行盗窃案的</a:t>
            </a:r>
            <a:r>
              <a:rPr lang="en-US" altLang="zh-CN" sz="2100" dirty="0"/>
              <a:t>8</a:t>
            </a:r>
            <a:r>
              <a:rPr lang="zh-CN" altLang="en-US" sz="2100" dirty="0"/>
              <a:t>名主要犯罪嫌疑人全部落入法网。</a:t>
            </a:r>
            <a:r>
              <a:rPr lang="en-US" altLang="zh-CN" sz="2100" dirty="0"/>
              <a:t>8</a:t>
            </a:r>
            <a:r>
              <a:rPr lang="zh-CN" altLang="en-US" sz="2100" dirty="0"/>
              <a:t>名疑犯在网上以虚拟身份联系，纠集成伙，虽不明彼此身份，却配合密切，分工明确，有人制作木马病毒，有人负责收集信息，有人提现，有人收赃，在不到一年时间里窃得人民币</a:t>
            </a:r>
            <a:r>
              <a:rPr lang="en-US" altLang="zh-CN" sz="2100" dirty="0"/>
              <a:t>300</a:t>
            </a:r>
            <a:r>
              <a:rPr lang="zh-CN" altLang="en-US" sz="2100" dirty="0"/>
              <a:t>余万元。徐伟冲提供信息，金星通过网上购买游戏点卡，转手倒卖给湖南长沙的“宝宝”，即陈娜。因信息太多，忙不过来，金星又在网上将信息倒卖给“小胖”，“小胖”再转卖他人提现。陆瑛娜则不停地在网上购游戏点卡，她到外地制作了两张假身份证，在数家银行开了账户，忙着到苏州、昆山、常州等周边地区银行去取赃款。</a:t>
            </a:r>
            <a:endParaRPr lang="zh-CN" altLang="en-US" sz="2100" dirty="0"/>
          </a:p>
          <a:p>
            <a:pPr>
              <a:lnSpc>
                <a:spcPct val="90000"/>
              </a:lnSpc>
            </a:pPr>
            <a:r>
              <a:rPr lang="en-US" altLang="zh-CN" sz="2100" dirty="0"/>
              <a:t>2008</a:t>
            </a:r>
            <a:r>
              <a:rPr lang="zh-CN" altLang="en-US" sz="2100" dirty="0"/>
              <a:t>年</a:t>
            </a:r>
            <a:r>
              <a:rPr lang="en-US" altLang="zh-CN" sz="2100" dirty="0"/>
              <a:t>4</a:t>
            </a:r>
            <a:r>
              <a:rPr lang="zh-CN" altLang="en-US" sz="2100" dirty="0"/>
              <a:t>月</a:t>
            </a:r>
            <a:r>
              <a:rPr lang="en-US" altLang="zh-CN" sz="2100" dirty="0"/>
              <a:t>11</a:t>
            </a:r>
            <a:r>
              <a:rPr lang="zh-CN" altLang="en-US" sz="2100" dirty="0"/>
              <a:t>日，无锡市滨湖区法院对一起公安部挂牌督办的重大网络犯罪案件作出了一审判决，被告人金星 、徐伟冲 、陆瑛娜、方少宏因构成信用卡诈骗罪和盗窃罪，分别被判处十四年至三年不等的有期徒刑。　</a:t>
            </a:r>
            <a:endParaRPr lang="zh-CN" altLang="en-US" sz="21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2" name="Rectangle 1030"/>
          <p:cNvSpPr txBox="1">
            <a:spLocks noGrp="1"/>
          </p:cNvSpPr>
          <p:nvPr/>
        </p:nvSpPr>
        <p:spPr>
          <a:xfrm>
            <a:off x="609600" y="6245225"/>
            <a:ext cx="1981200" cy="476250"/>
          </a:xfrm>
          <a:prstGeom prst="rect">
            <a:avLst/>
          </a:prstGeom>
          <a:noFill/>
          <a:ln w="9525">
            <a:noFill/>
          </a:ln>
        </p:spPr>
        <p:txBody>
          <a:bodyPr/>
          <a:p>
            <a:pPr eaLnBrk="1" hangingPunct="1"/>
            <a:fld id="{BB962C8B-B14F-4D97-AF65-F5344CB8AC3E}" type="datetime1">
              <a:rPr lang="zh-CN" altLang="en-US" sz="1200" dirty="0">
                <a:latin typeface="Verdana" panose="020B0604030504040204" pitchFamily="34" charset="0"/>
              </a:rPr>
            </a:fld>
            <a:endParaRPr lang="zh-CN" altLang="en-US" sz="1200" dirty="0">
              <a:latin typeface="Verdana" panose="020B0604030504040204" pitchFamily="34" charset="0"/>
            </a:endParaRPr>
          </a:p>
        </p:txBody>
      </p:sp>
      <p:sp>
        <p:nvSpPr>
          <p:cNvPr id="35843" name="Rectangle 1031"/>
          <p:cNvSpPr txBox="1">
            <a:spLocks noGrp="1"/>
          </p:cNvSpPr>
          <p:nvPr/>
        </p:nvSpPr>
        <p:spPr>
          <a:xfrm>
            <a:off x="3124200" y="6245225"/>
            <a:ext cx="2895600" cy="476250"/>
          </a:xfrm>
          <a:prstGeom prst="rect">
            <a:avLst/>
          </a:prstGeom>
          <a:noFill/>
          <a:ln w="9525">
            <a:noFill/>
          </a:ln>
        </p:spPr>
        <p:txBody>
          <a:bodyPr/>
          <a:p>
            <a:pPr algn="ctr" eaLnBrk="1" hangingPunct="1"/>
            <a:r>
              <a:rPr lang="en-US" altLang="zh-CN" sz="1200" dirty="0">
                <a:latin typeface="Verdana" panose="020B0604030504040204" pitchFamily="34" charset="0"/>
              </a:rPr>
              <a:t>网络入侵与防范讲义</a:t>
            </a:r>
            <a:endParaRPr lang="en-US" altLang="zh-CN" sz="1200" dirty="0">
              <a:latin typeface="Verdana" panose="020B0604030504040204" pitchFamily="34" charset="0"/>
            </a:endParaRPr>
          </a:p>
        </p:txBody>
      </p:sp>
      <p:sp>
        <p:nvSpPr>
          <p:cNvPr id="35844" name="Rectangle 1032"/>
          <p:cNvSpPr txBox="1">
            <a:spLocks noGrp="1"/>
          </p:cNvSpPr>
          <p:nvPr/>
        </p:nvSpPr>
        <p:spPr>
          <a:xfrm>
            <a:off x="6553200" y="6245225"/>
            <a:ext cx="1981200" cy="476250"/>
          </a:xfrm>
          <a:prstGeom prst="rect">
            <a:avLst/>
          </a:prstGeom>
          <a:noFill/>
          <a:ln w="9525">
            <a:noFill/>
          </a:ln>
        </p:spPr>
        <p:txBody>
          <a:bodyPr/>
          <a:p>
            <a:pPr algn="r" eaLnBrk="1" hangingPunct="1"/>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35845" name="日期占位符 3"/>
          <p:cNvSpPr txBox="1">
            <a:spLocks noGrp="1"/>
          </p:cNvSpPr>
          <p:nvPr/>
        </p:nvSpPr>
        <p:spPr>
          <a:xfrm>
            <a:off x="609600" y="6245225"/>
            <a:ext cx="1981200" cy="476250"/>
          </a:xfrm>
          <a:prstGeom prst="rect">
            <a:avLst/>
          </a:prstGeom>
          <a:noFill/>
          <a:ln w="9525">
            <a:noFill/>
          </a:ln>
        </p:spPr>
        <p:txBody>
          <a:bodyPr/>
          <a:p>
            <a:pPr eaLnBrk="1" hangingPunct="1"/>
            <a:fld id="{BB962C8B-B14F-4D97-AF65-F5344CB8AC3E}" type="datetime1">
              <a:rPr lang="zh-CN" altLang="en-US" sz="1200" dirty="0">
                <a:latin typeface="Verdana" panose="020B0604030504040204" pitchFamily="34" charset="0"/>
              </a:rPr>
            </a:fld>
            <a:endParaRPr lang="zh-CN" altLang="en-US" sz="1200" dirty="0">
              <a:latin typeface="Verdana" panose="020B0604030504040204" pitchFamily="34" charset="0"/>
            </a:endParaRPr>
          </a:p>
        </p:txBody>
      </p:sp>
      <p:sp>
        <p:nvSpPr>
          <p:cNvPr id="35846" name="页脚占位符 4"/>
          <p:cNvSpPr txBox="1">
            <a:spLocks noGrp="1"/>
          </p:cNvSpPr>
          <p:nvPr/>
        </p:nvSpPr>
        <p:spPr>
          <a:xfrm>
            <a:off x="3124200" y="6245225"/>
            <a:ext cx="2895600" cy="476250"/>
          </a:xfrm>
          <a:prstGeom prst="rect">
            <a:avLst/>
          </a:prstGeom>
          <a:noFill/>
          <a:ln w="9525">
            <a:noFill/>
          </a:ln>
        </p:spPr>
        <p:txBody>
          <a:bodyPr/>
          <a:p>
            <a:pPr algn="ctr" eaLnBrk="1" hangingPunct="1"/>
            <a:r>
              <a:rPr lang="en-US" altLang="zh-CN" sz="1200" dirty="0">
                <a:latin typeface="Verdana" panose="020B0604030504040204" pitchFamily="34" charset="0"/>
              </a:rPr>
              <a:t>网络入侵与防范讲义</a:t>
            </a:r>
            <a:endParaRPr lang="en-US" altLang="zh-CN" sz="1200" dirty="0">
              <a:latin typeface="Verdana" panose="020B0604030504040204" pitchFamily="34" charset="0"/>
            </a:endParaRPr>
          </a:p>
        </p:txBody>
      </p:sp>
      <p:sp>
        <p:nvSpPr>
          <p:cNvPr id="35847" name="灯片编号占位符 5"/>
          <p:cNvSpPr txBox="1">
            <a:spLocks noGrp="1"/>
          </p:cNvSpPr>
          <p:nvPr/>
        </p:nvSpPr>
        <p:spPr>
          <a:xfrm>
            <a:off x="6553200" y="6245225"/>
            <a:ext cx="1981200" cy="476250"/>
          </a:xfrm>
          <a:prstGeom prst="rect">
            <a:avLst/>
          </a:prstGeom>
          <a:noFill/>
          <a:ln w="9525">
            <a:noFill/>
          </a:ln>
        </p:spPr>
        <p:txBody>
          <a:bodyPr/>
          <a:p>
            <a:pPr algn="r" eaLnBrk="1" hangingPunct="1"/>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35848" name="Rectangle 2"/>
          <p:cNvSpPr>
            <a:spLocks noGrp="1"/>
          </p:cNvSpPr>
          <p:nvPr>
            <p:ph type="title" idx="4294967295"/>
          </p:nvPr>
        </p:nvSpPr>
        <p:spPr>
          <a:xfrm>
            <a:off x="574675" y="836613"/>
            <a:ext cx="8001000" cy="684212"/>
          </a:xfrm>
        </p:spPr>
        <p:txBody>
          <a:bodyPr vert="horz" wrap="square" lIns="92075" tIns="46038" rIns="92075" bIns="46038" anchor="ctr" anchorCtr="0"/>
          <a:p>
            <a:pPr eaLnBrk="1" hangingPunct="1"/>
            <a:r>
              <a:rPr lang="en-US" altLang="zh-CN" dirty="0"/>
              <a:t>1.3 </a:t>
            </a:r>
            <a:r>
              <a:rPr lang="zh-CN" altLang="en-US" dirty="0"/>
              <a:t>网络安全的主要威胁因素</a:t>
            </a:r>
            <a:endParaRPr lang="zh-CN" altLang="en-US" dirty="0"/>
          </a:p>
        </p:txBody>
      </p:sp>
      <p:sp>
        <p:nvSpPr>
          <p:cNvPr id="35849" name="Rectangle 3"/>
          <p:cNvSpPr>
            <a:spLocks noGrp="1"/>
          </p:cNvSpPr>
          <p:nvPr>
            <p:ph type="body" idx="4294967295"/>
          </p:nvPr>
        </p:nvSpPr>
        <p:spPr>
          <a:xfrm>
            <a:off x="566738" y="1773238"/>
            <a:ext cx="8001000" cy="4246562"/>
          </a:xfrm>
        </p:spPr>
        <p:txBody>
          <a:bodyPr vert="horz" wrap="square" lIns="92075" tIns="46038" rIns="92075" bIns="46038" anchor="t" anchorCtr="0"/>
          <a:p>
            <a:pPr eaLnBrk="1" hangingPunct="1"/>
            <a:r>
              <a:rPr lang="zh-CN" altLang="zh-CN" dirty="0"/>
              <a:t>信息系统自身安全的脆弱性</a:t>
            </a:r>
            <a:endParaRPr lang="zh-CN" altLang="zh-CN" dirty="0"/>
          </a:p>
          <a:p>
            <a:pPr eaLnBrk="1" hangingPunct="1"/>
            <a:r>
              <a:rPr lang="zh-CN" altLang="zh-CN" dirty="0"/>
              <a:t>操作系统与应用程序漏洞</a:t>
            </a:r>
            <a:endParaRPr lang="zh-CN" altLang="zh-CN" dirty="0"/>
          </a:p>
          <a:p>
            <a:pPr eaLnBrk="1" hangingPunct="1"/>
            <a:r>
              <a:rPr lang="zh-CN" altLang="zh-CN" dirty="0"/>
              <a:t>安全管理问题</a:t>
            </a:r>
            <a:endParaRPr lang="zh-CN" altLang="zh-CN" dirty="0"/>
          </a:p>
          <a:p>
            <a:pPr eaLnBrk="1" hangingPunct="1"/>
            <a:r>
              <a:rPr lang="zh-CN" altLang="zh-CN" dirty="0"/>
              <a:t>黑客攻击</a:t>
            </a:r>
            <a:endParaRPr lang="zh-CN" altLang="zh-CN" dirty="0"/>
          </a:p>
          <a:p>
            <a:pPr eaLnBrk="1" hangingPunct="1"/>
            <a:r>
              <a:rPr lang="zh-CN" altLang="zh-CN" dirty="0"/>
              <a:t>网络犯罪</a:t>
            </a:r>
            <a:endParaRPr lang="zh-CN"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withEffect">
                                  <p:stCondLst>
                                    <p:cond delay="0"/>
                                  </p:stCondLst>
                                  <p:childTnLst>
                                    <p:set>
                                      <p:cBhvr>
                                        <p:cTn id="6" dur="1" fill="hold">
                                          <p:stCondLst>
                                            <p:cond delay="0"/>
                                          </p:stCondLst>
                                        </p:cTn>
                                        <p:tgtEl>
                                          <p:spTgt spid="35849">
                                            <p:txEl>
                                              <p:charRg st="0" end="13"/>
                                            </p:txEl>
                                          </p:spTgt>
                                        </p:tgtEl>
                                        <p:attrNameLst>
                                          <p:attrName>style.visibility</p:attrName>
                                        </p:attrNameLst>
                                      </p:cBhvr>
                                      <p:to>
                                        <p:strVal val="visible"/>
                                      </p:to>
                                    </p:set>
                                    <p:animEffect transition="in" filter="checkerboard(across)">
                                      <p:cBhvr>
                                        <p:cTn id="7" dur="500"/>
                                        <p:tgtEl>
                                          <p:spTgt spid="35849">
                                            <p:txEl>
                                              <p:charRg st="0" end="13"/>
                                            </p:txEl>
                                          </p:spTgt>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35849">
                                            <p:txEl>
                                              <p:charRg st="13" end="25"/>
                                            </p:txEl>
                                          </p:spTgt>
                                        </p:tgtEl>
                                        <p:attrNameLst>
                                          <p:attrName>style.visibility</p:attrName>
                                        </p:attrNameLst>
                                      </p:cBhvr>
                                      <p:to>
                                        <p:strVal val="visible"/>
                                      </p:to>
                                    </p:set>
                                    <p:animEffect transition="in" filter="checkerboard(across)">
                                      <p:cBhvr>
                                        <p:cTn id="10" dur="500"/>
                                        <p:tgtEl>
                                          <p:spTgt spid="35849">
                                            <p:txEl>
                                              <p:charRg st="13" end="25"/>
                                            </p:txEl>
                                          </p:spTgt>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35849">
                                            <p:txEl>
                                              <p:charRg st="25" end="32"/>
                                            </p:txEl>
                                          </p:spTgt>
                                        </p:tgtEl>
                                        <p:attrNameLst>
                                          <p:attrName>style.visibility</p:attrName>
                                        </p:attrNameLst>
                                      </p:cBhvr>
                                      <p:to>
                                        <p:strVal val="visible"/>
                                      </p:to>
                                    </p:set>
                                    <p:animEffect transition="in" filter="checkerboard(across)">
                                      <p:cBhvr>
                                        <p:cTn id="13" dur="500"/>
                                        <p:tgtEl>
                                          <p:spTgt spid="35849">
                                            <p:txEl>
                                              <p:charRg st="25" end="32"/>
                                            </p:txEl>
                                          </p:spTgt>
                                        </p:tgtEl>
                                      </p:cBhvr>
                                    </p:animEffect>
                                  </p:childTnLst>
                                </p:cTn>
                              </p:par>
                              <p:par>
                                <p:cTn id="14" presetID="5" presetClass="entr" presetSubtype="10" fill="hold" grpId="0" nodeType="withEffect">
                                  <p:stCondLst>
                                    <p:cond delay="0"/>
                                  </p:stCondLst>
                                  <p:childTnLst>
                                    <p:set>
                                      <p:cBhvr>
                                        <p:cTn id="15" dur="1" fill="hold">
                                          <p:stCondLst>
                                            <p:cond delay="0"/>
                                          </p:stCondLst>
                                        </p:cTn>
                                        <p:tgtEl>
                                          <p:spTgt spid="35849">
                                            <p:txEl>
                                              <p:charRg st="32" end="37"/>
                                            </p:txEl>
                                          </p:spTgt>
                                        </p:tgtEl>
                                        <p:attrNameLst>
                                          <p:attrName>style.visibility</p:attrName>
                                        </p:attrNameLst>
                                      </p:cBhvr>
                                      <p:to>
                                        <p:strVal val="visible"/>
                                      </p:to>
                                    </p:set>
                                    <p:animEffect transition="in" filter="checkerboard(across)">
                                      <p:cBhvr>
                                        <p:cTn id="16" dur="500"/>
                                        <p:tgtEl>
                                          <p:spTgt spid="35849">
                                            <p:txEl>
                                              <p:charRg st="32" end="37"/>
                                            </p:txEl>
                                          </p:spTgt>
                                        </p:tgtEl>
                                      </p:cBhvr>
                                    </p:animEffect>
                                  </p:childTnLst>
                                </p:cTn>
                              </p:par>
                              <p:par>
                                <p:cTn id="17" presetID="5" presetClass="entr" presetSubtype="10" fill="hold" grpId="0" nodeType="withEffect">
                                  <p:stCondLst>
                                    <p:cond delay="0"/>
                                  </p:stCondLst>
                                  <p:childTnLst>
                                    <p:set>
                                      <p:cBhvr>
                                        <p:cTn id="18" dur="1" fill="hold">
                                          <p:stCondLst>
                                            <p:cond delay="0"/>
                                          </p:stCondLst>
                                        </p:cTn>
                                        <p:tgtEl>
                                          <p:spTgt spid="35849">
                                            <p:txEl>
                                              <p:charRg st="37" end="42"/>
                                            </p:txEl>
                                          </p:spTgt>
                                        </p:tgtEl>
                                        <p:attrNameLst>
                                          <p:attrName>style.visibility</p:attrName>
                                        </p:attrNameLst>
                                      </p:cBhvr>
                                      <p:to>
                                        <p:strVal val="visible"/>
                                      </p:to>
                                    </p:set>
                                    <p:animEffect transition="in" filter="checkerboard(across)">
                                      <p:cBhvr>
                                        <p:cTn id="19" dur="500"/>
                                        <p:tgtEl>
                                          <p:spTgt spid="35849">
                                            <p:txEl>
                                              <p:charRg st="37" end="4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9"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Rectangle 5"/>
          <p:cNvSpPr txBox="1">
            <a:spLocks noGrp="1"/>
          </p:cNvSpPr>
          <p:nvPr/>
        </p:nvSpPr>
        <p:spPr>
          <a:xfrm>
            <a:off x="3124200" y="6245225"/>
            <a:ext cx="2895600" cy="476250"/>
          </a:xfrm>
          <a:prstGeom prst="rect">
            <a:avLst/>
          </a:prstGeom>
          <a:noFill/>
          <a:ln w="9525">
            <a:noFill/>
          </a:ln>
        </p:spPr>
        <p:txBody>
          <a:bodyPr/>
          <a:p>
            <a:pPr algn="ctr" eaLnBrk="1" hangingPunct="1"/>
            <a:fld id="{9A0DB2DC-4C9A-4742-B13C-FB6460FD3503}" type="slidenum">
              <a:rPr lang="zh-CN" altLang="en-US" sz="1400" dirty="0">
                <a:latin typeface="Times New Roman" panose="02020603050405020304" pitchFamily="18" charset="0"/>
              </a:rPr>
            </a:fld>
            <a:endParaRPr lang="zh-CN" altLang="en-US" sz="1400" dirty="0">
              <a:latin typeface="Times New Roman" panose="02020603050405020304" pitchFamily="18" charset="0"/>
            </a:endParaRPr>
          </a:p>
        </p:txBody>
      </p:sp>
      <p:sp>
        <p:nvSpPr>
          <p:cNvPr id="6147" name="灯片编号占位符 4"/>
          <p:cNvSpPr txBox="1">
            <a:spLocks noGrp="1"/>
          </p:cNvSpPr>
          <p:nvPr/>
        </p:nvSpPr>
        <p:spPr>
          <a:xfrm>
            <a:off x="6553200" y="6248400"/>
            <a:ext cx="1905000" cy="457200"/>
          </a:xfrm>
          <a:prstGeom prst="rect">
            <a:avLst/>
          </a:prstGeom>
          <a:noFill/>
          <a:ln w="9525">
            <a:noFill/>
          </a:ln>
        </p:spPr>
        <p:txBody>
          <a:bodyPr/>
          <a:p>
            <a:pPr algn="r" eaLnBrk="1" hangingPunct="1">
              <a:spcBef>
                <a:spcPct val="50000"/>
              </a:spcBef>
            </a:pPr>
            <a:fld id="{9A0DB2DC-4C9A-4742-B13C-FB6460FD3503}" type="slidenum">
              <a:rPr lang="zh-CN" altLang="en-US" sz="1400" dirty="0">
                <a:latin typeface="Times New Roman" panose="02020603050405020304" pitchFamily="18" charset="0"/>
              </a:rPr>
            </a:fld>
            <a:endParaRPr lang="zh-CN" altLang="en-US" sz="1400" dirty="0">
              <a:latin typeface="Times New Roman" panose="02020603050405020304" pitchFamily="18" charset="0"/>
            </a:endParaRPr>
          </a:p>
        </p:txBody>
      </p:sp>
      <p:sp>
        <p:nvSpPr>
          <p:cNvPr id="6148" name="Rectangle 1026"/>
          <p:cNvSpPr>
            <a:spLocks noGrp="1"/>
          </p:cNvSpPr>
          <p:nvPr>
            <p:ph type="title" idx="4294967295"/>
          </p:nvPr>
        </p:nvSpPr>
        <p:spPr/>
        <p:txBody>
          <a:bodyPr vert="horz" wrap="square" lIns="91440" tIns="45720" rIns="91440" bIns="45720" anchor="b" anchorCtr="0"/>
          <a:p>
            <a:pPr eaLnBrk="1" hangingPunct="1"/>
            <a:r>
              <a:rPr lang="zh-CN" altLang="zh-CN" dirty="0"/>
              <a:t>主要内容及课时安排</a:t>
            </a:r>
            <a:endParaRPr lang="zh-CN" altLang="zh-CN" dirty="0"/>
          </a:p>
        </p:txBody>
      </p:sp>
      <p:sp>
        <p:nvSpPr>
          <p:cNvPr id="6149" name="Text Box 1036"/>
          <p:cNvSpPr txBox="1"/>
          <p:nvPr/>
        </p:nvSpPr>
        <p:spPr>
          <a:xfrm>
            <a:off x="396875" y="2276475"/>
            <a:ext cx="8424863" cy="3108325"/>
          </a:xfrm>
          <a:prstGeom prst="rect">
            <a:avLst/>
          </a:prstGeom>
          <a:noFill/>
          <a:ln w="9525">
            <a:noFill/>
          </a:ln>
        </p:spPr>
        <p:txBody>
          <a:bodyPr>
            <a:spAutoFit/>
          </a:bodyPr>
          <a:p>
            <a:pPr defTabSz="762000" eaLnBrk="1" hangingPunct="1">
              <a:spcBef>
                <a:spcPct val="20000"/>
              </a:spcBef>
              <a:buClr>
                <a:schemeClr val="hlink"/>
              </a:buClr>
              <a:buFont typeface="Wingdings" panose="05000000000000000000" pitchFamily="2" charset="2"/>
              <a:buChar char="u"/>
            </a:pPr>
            <a:r>
              <a:rPr lang="zh-CN" altLang="en-US" sz="2800" dirty="0">
                <a:latin typeface="Times New Roman" panose="02020603050405020304" pitchFamily="18" charset="0"/>
              </a:rPr>
              <a:t>网络安全概述（</a:t>
            </a:r>
            <a:r>
              <a:rPr lang="en-US" altLang="zh-CN" sz="2800" dirty="0">
                <a:latin typeface="Times New Roman" panose="02020603050405020304" pitchFamily="18" charset="0"/>
              </a:rPr>
              <a:t>2</a:t>
            </a:r>
            <a:r>
              <a:rPr lang="zh-CN" altLang="en-US" sz="2800" dirty="0">
                <a:latin typeface="Times New Roman" panose="02020603050405020304" pitchFamily="18" charset="0"/>
              </a:rPr>
              <a:t>）</a:t>
            </a:r>
            <a:endParaRPr lang="zh-CN" altLang="en-US" sz="2800" dirty="0">
              <a:latin typeface="Times New Roman" panose="02020603050405020304" pitchFamily="18" charset="0"/>
            </a:endParaRPr>
          </a:p>
          <a:p>
            <a:pPr defTabSz="762000" eaLnBrk="1" hangingPunct="1">
              <a:spcBef>
                <a:spcPct val="20000"/>
              </a:spcBef>
              <a:buClr>
                <a:schemeClr val="hlink"/>
              </a:buClr>
              <a:buFont typeface="Wingdings" panose="05000000000000000000" pitchFamily="2" charset="2"/>
              <a:buChar char="u"/>
            </a:pPr>
            <a:r>
              <a:rPr lang="zh-CN" altLang="en-US" sz="2800" dirty="0">
                <a:latin typeface="Times New Roman" panose="02020603050405020304" pitchFamily="18" charset="0"/>
              </a:rPr>
              <a:t>扫描与防御技术（</a:t>
            </a:r>
            <a:r>
              <a:rPr lang="en-US" altLang="zh-CN" sz="2800" dirty="0">
                <a:latin typeface="Times New Roman" panose="02020603050405020304" pitchFamily="18" charset="0"/>
              </a:rPr>
              <a:t>3</a:t>
            </a:r>
            <a:r>
              <a:rPr lang="zh-CN" altLang="en-US" sz="2800" dirty="0">
                <a:latin typeface="Times New Roman" panose="02020603050405020304" pitchFamily="18" charset="0"/>
              </a:rPr>
              <a:t>）</a:t>
            </a:r>
            <a:endParaRPr lang="zh-CN" altLang="en-US" sz="2800" dirty="0">
              <a:latin typeface="Times New Roman" panose="02020603050405020304" pitchFamily="18" charset="0"/>
            </a:endParaRPr>
          </a:p>
          <a:p>
            <a:pPr defTabSz="762000" eaLnBrk="1" hangingPunct="1">
              <a:spcBef>
                <a:spcPct val="20000"/>
              </a:spcBef>
              <a:buClr>
                <a:schemeClr val="hlink"/>
              </a:buClr>
              <a:buFont typeface="Wingdings" panose="05000000000000000000" pitchFamily="2" charset="2"/>
              <a:buChar char="u"/>
            </a:pPr>
            <a:r>
              <a:rPr lang="zh-CN" altLang="en-US" sz="2800" dirty="0">
                <a:latin typeface="Times New Roman" panose="02020603050405020304" pitchFamily="18" charset="0"/>
              </a:rPr>
              <a:t>网络监听与防御技术（</a:t>
            </a:r>
            <a:r>
              <a:rPr lang="en-US" altLang="zh-CN" sz="2800" dirty="0">
                <a:latin typeface="Times New Roman" panose="02020603050405020304" pitchFamily="18" charset="0"/>
              </a:rPr>
              <a:t>2</a:t>
            </a:r>
            <a:r>
              <a:rPr lang="zh-CN" altLang="en-US" sz="2800" dirty="0">
                <a:latin typeface="Times New Roman" panose="02020603050405020304" pitchFamily="18" charset="0"/>
              </a:rPr>
              <a:t>）</a:t>
            </a:r>
            <a:endParaRPr lang="zh-CN" altLang="en-US" sz="2800" dirty="0">
              <a:latin typeface="Times New Roman" panose="02020603050405020304" pitchFamily="18" charset="0"/>
            </a:endParaRPr>
          </a:p>
          <a:p>
            <a:pPr defTabSz="762000" eaLnBrk="1" hangingPunct="1">
              <a:spcBef>
                <a:spcPct val="20000"/>
              </a:spcBef>
              <a:buClr>
                <a:schemeClr val="hlink"/>
              </a:buClr>
              <a:buFont typeface="Wingdings" panose="05000000000000000000" pitchFamily="2" charset="2"/>
              <a:buChar char="u"/>
            </a:pPr>
            <a:r>
              <a:rPr lang="zh-CN" altLang="en-US" sz="2800" dirty="0">
                <a:latin typeface="Times New Roman" panose="02020603050405020304" pitchFamily="18" charset="0"/>
              </a:rPr>
              <a:t>口令破解与防御技术（自学）</a:t>
            </a:r>
            <a:endParaRPr lang="zh-CN" altLang="en-US" sz="2800" dirty="0">
              <a:latin typeface="Times New Roman" panose="02020603050405020304" pitchFamily="18" charset="0"/>
            </a:endParaRPr>
          </a:p>
          <a:p>
            <a:pPr defTabSz="762000" eaLnBrk="1" hangingPunct="1">
              <a:spcBef>
                <a:spcPct val="20000"/>
              </a:spcBef>
              <a:buClr>
                <a:schemeClr val="hlink"/>
              </a:buClr>
              <a:buFont typeface="Wingdings" panose="05000000000000000000" pitchFamily="2" charset="2"/>
              <a:buChar char="u"/>
            </a:pPr>
            <a:r>
              <a:rPr lang="zh-CN" altLang="en-US" sz="2800" dirty="0">
                <a:latin typeface="Times New Roman" panose="02020603050405020304" pitchFamily="18" charset="0"/>
              </a:rPr>
              <a:t>欺骗攻击与防御技术（</a:t>
            </a:r>
            <a:r>
              <a:rPr lang="en-US" altLang="zh-CN" sz="2800" dirty="0">
                <a:latin typeface="Times New Roman" panose="02020603050405020304" pitchFamily="18" charset="0"/>
              </a:rPr>
              <a:t>2</a:t>
            </a:r>
            <a:r>
              <a:rPr lang="zh-CN" altLang="en-US" sz="2800" dirty="0">
                <a:latin typeface="Times New Roman" panose="02020603050405020304" pitchFamily="18" charset="0"/>
              </a:rPr>
              <a:t>）</a:t>
            </a:r>
            <a:endParaRPr lang="zh-CN" altLang="en-US" sz="2800" dirty="0">
              <a:latin typeface="Times New Roman" panose="02020603050405020304" pitchFamily="18" charset="0"/>
            </a:endParaRPr>
          </a:p>
          <a:p>
            <a:pPr defTabSz="762000" eaLnBrk="1" hangingPunct="1">
              <a:spcBef>
                <a:spcPct val="20000"/>
              </a:spcBef>
              <a:buClr>
                <a:schemeClr val="hlink"/>
              </a:buClr>
              <a:buFont typeface="Wingdings" panose="05000000000000000000" pitchFamily="2" charset="2"/>
              <a:buChar char="u"/>
            </a:pPr>
            <a:r>
              <a:rPr lang="zh-CN" altLang="en-US" sz="2800" dirty="0">
                <a:latin typeface="Times New Roman" panose="02020603050405020304" pitchFamily="18" charset="0"/>
              </a:rPr>
              <a:t>拒绝服务攻击与防御技术（</a:t>
            </a:r>
            <a:r>
              <a:rPr lang="en-US" altLang="zh-CN" sz="2800" dirty="0">
                <a:latin typeface="Times New Roman" panose="02020603050405020304" pitchFamily="18" charset="0"/>
              </a:rPr>
              <a:t>2</a:t>
            </a:r>
            <a:r>
              <a:rPr lang="zh-CN" altLang="en-US" sz="2800" dirty="0">
                <a:latin typeface="Times New Roman" panose="02020603050405020304" pitchFamily="18" charset="0"/>
              </a:rPr>
              <a:t>）</a:t>
            </a:r>
            <a:endParaRPr lang="en-US" altLang="zh-CN" sz="2800" dirty="0">
              <a:latin typeface="Times New Roman" panose="02020603050405020304"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6" name="Rectangle 1030"/>
          <p:cNvSpPr txBox="1">
            <a:spLocks noGrp="1"/>
          </p:cNvSpPr>
          <p:nvPr/>
        </p:nvSpPr>
        <p:spPr>
          <a:xfrm>
            <a:off x="609600" y="6245225"/>
            <a:ext cx="1981200" cy="476250"/>
          </a:xfrm>
          <a:prstGeom prst="rect">
            <a:avLst/>
          </a:prstGeom>
          <a:noFill/>
          <a:ln w="9525">
            <a:noFill/>
          </a:ln>
        </p:spPr>
        <p:txBody>
          <a:bodyPr/>
          <a:p>
            <a:pPr eaLnBrk="1" hangingPunct="1"/>
            <a:fld id="{BB962C8B-B14F-4D97-AF65-F5344CB8AC3E}" type="datetime1">
              <a:rPr lang="zh-CN" altLang="en-US" sz="1200" dirty="0">
                <a:latin typeface="Verdana" panose="020B0604030504040204" pitchFamily="34" charset="0"/>
              </a:rPr>
            </a:fld>
            <a:endParaRPr lang="zh-CN" altLang="en-US" sz="1200" dirty="0">
              <a:latin typeface="Verdana" panose="020B0604030504040204" pitchFamily="34" charset="0"/>
            </a:endParaRPr>
          </a:p>
        </p:txBody>
      </p:sp>
      <p:sp>
        <p:nvSpPr>
          <p:cNvPr id="36867" name="Rectangle 1031"/>
          <p:cNvSpPr txBox="1">
            <a:spLocks noGrp="1"/>
          </p:cNvSpPr>
          <p:nvPr/>
        </p:nvSpPr>
        <p:spPr>
          <a:xfrm>
            <a:off x="3124200" y="6245225"/>
            <a:ext cx="2895600" cy="476250"/>
          </a:xfrm>
          <a:prstGeom prst="rect">
            <a:avLst/>
          </a:prstGeom>
          <a:noFill/>
          <a:ln w="9525">
            <a:noFill/>
          </a:ln>
        </p:spPr>
        <p:txBody>
          <a:bodyPr/>
          <a:p>
            <a:pPr algn="ctr" eaLnBrk="1" hangingPunct="1"/>
            <a:r>
              <a:rPr lang="en-US" altLang="zh-CN" sz="1200" dirty="0">
                <a:latin typeface="Verdana" panose="020B0604030504040204" pitchFamily="34" charset="0"/>
              </a:rPr>
              <a:t>网络入侵与防范讲义</a:t>
            </a:r>
            <a:endParaRPr lang="en-US" altLang="zh-CN" sz="1200" dirty="0">
              <a:latin typeface="Verdana" panose="020B0604030504040204" pitchFamily="34" charset="0"/>
            </a:endParaRPr>
          </a:p>
        </p:txBody>
      </p:sp>
      <p:sp>
        <p:nvSpPr>
          <p:cNvPr id="36868" name="Rectangle 1032"/>
          <p:cNvSpPr txBox="1">
            <a:spLocks noGrp="1"/>
          </p:cNvSpPr>
          <p:nvPr/>
        </p:nvSpPr>
        <p:spPr>
          <a:xfrm>
            <a:off x="6553200" y="6245225"/>
            <a:ext cx="1981200" cy="476250"/>
          </a:xfrm>
          <a:prstGeom prst="rect">
            <a:avLst/>
          </a:prstGeom>
          <a:noFill/>
          <a:ln w="9525">
            <a:noFill/>
          </a:ln>
        </p:spPr>
        <p:txBody>
          <a:bodyPr/>
          <a:p>
            <a:pPr algn="r" eaLnBrk="1" hangingPunct="1"/>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36869" name="Rectangle 2"/>
          <p:cNvSpPr>
            <a:spLocks noGrp="1"/>
          </p:cNvSpPr>
          <p:nvPr>
            <p:ph type="title" idx="4294967295"/>
          </p:nvPr>
        </p:nvSpPr>
        <p:spPr/>
        <p:txBody>
          <a:bodyPr vert="horz" wrap="square" lIns="91440" tIns="45720" rIns="91440" bIns="45720" anchor="b" anchorCtr="0"/>
          <a:p>
            <a:r>
              <a:rPr lang="zh-CN" altLang="zh-CN" dirty="0"/>
              <a:t>信息系统自身的安全脆弱性</a:t>
            </a:r>
            <a:endParaRPr lang="zh-CN" altLang="zh-CN" dirty="0"/>
          </a:p>
        </p:txBody>
      </p:sp>
      <p:sp>
        <p:nvSpPr>
          <p:cNvPr id="36870" name="Rectangle 3"/>
          <p:cNvSpPr>
            <a:spLocks noGrp="1"/>
          </p:cNvSpPr>
          <p:nvPr>
            <p:ph type="body" idx="4294967295"/>
          </p:nvPr>
        </p:nvSpPr>
        <p:spPr/>
        <p:txBody>
          <a:bodyPr vert="horz" wrap="square" lIns="91440" tIns="45720" rIns="91440" bIns="45720" anchor="t" anchorCtr="0"/>
          <a:p>
            <a:r>
              <a:rPr lang="zh-CN" altLang="en-US" sz="2600" dirty="0">
                <a:solidFill>
                  <a:schemeClr val="accent2"/>
                </a:solidFill>
              </a:rPr>
              <a:t>信息系统脆弱性</a:t>
            </a:r>
            <a:r>
              <a:rPr lang="zh-CN" altLang="en-US" sz="2600" dirty="0"/>
              <a:t>，指信息系统的硬件资源、通信资源、软件及信息资源等，因可预见或不可预见甚至恶意的原因而可能导致系统受到破坏、更改、泄露和功能失效，从而使系统处于异常状态，甚至崩溃瘫痪等的根源和起因。</a:t>
            </a:r>
            <a:endParaRPr lang="zh-CN" altLang="en-US" sz="2600" dirty="0"/>
          </a:p>
          <a:p>
            <a:r>
              <a:rPr lang="zh-CN" altLang="en-US" sz="2600" dirty="0"/>
              <a:t>这里我们从以下三个层面分别进行分析：</a:t>
            </a:r>
            <a:endParaRPr lang="zh-CN" altLang="en-US" sz="2600" dirty="0"/>
          </a:p>
          <a:p>
            <a:pPr lvl="1"/>
            <a:r>
              <a:rPr lang="zh-CN" altLang="en-US" sz="2200" dirty="0"/>
              <a:t>硬件组件</a:t>
            </a:r>
            <a:endParaRPr lang="zh-CN" altLang="en-US" sz="2200" dirty="0"/>
          </a:p>
          <a:p>
            <a:pPr lvl="1"/>
            <a:r>
              <a:rPr lang="zh-CN" altLang="en-US" sz="2200" dirty="0"/>
              <a:t>软件组件</a:t>
            </a:r>
            <a:endParaRPr lang="zh-CN" altLang="en-US" sz="2200" dirty="0"/>
          </a:p>
          <a:p>
            <a:pPr lvl="1"/>
            <a:r>
              <a:rPr lang="zh-CN" altLang="en-US" sz="2200" dirty="0"/>
              <a:t>网络和通信协议</a:t>
            </a:r>
            <a:endParaRPr lang="zh-CN" altLang="en-US" sz="22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90" name="Rectangle 1030"/>
          <p:cNvSpPr txBox="1">
            <a:spLocks noGrp="1"/>
          </p:cNvSpPr>
          <p:nvPr/>
        </p:nvSpPr>
        <p:spPr>
          <a:xfrm>
            <a:off x="609600" y="6245225"/>
            <a:ext cx="1981200" cy="476250"/>
          </a:xfrm>
          <a:prstGeom prst="rect">
            <a:avLst/>
          </a:prstGeom>
          <a:noFill/>
          <a:ln w="9525">
            <a:noFill/>
          </a:ln>
        </p:spPr>
        <p:txBody>
          <a:bodyPr/>
          <a:p>
            <a:pPr eaLnBrk="1" hangingPunct="1"/>
            <a:fld id="{BB962C8B-B14F-4D97-AF65-F5344CB8AC3E}" type="datetime1">
              <a:rPr lang="zh-CN" altLang="en-US" sz="1200" dirty="0">
                <a:latin typeface="Verdana" panose="020B0604030504040204" pitchFamily="34" charset="0"/>
              </a:rPr>
            </a:fld>
            <a:endParaRPr lang="zh-CN" altLang="en-US" sz="1200" dirty="0">
              <a:latin typeface="Verdana" panose="020B0604030504040204" pitchFamily="34" charset="0"/>
            </a:endParaRPr>
          </a:p>
        </p:txBody>
      </p:sp>
      <p:sp>
        <p:nvSpPr>
          <p:cNvPr id="37891" name="Rectangle 1031"/>
          <p:cNvSpPr txBox="1">
            <a:spLocks noGrp="1"/>
          </p:cNvSpPr>
          <p:nvPr/>
        </p:nvSpPr>
        <p:spPr>
          <a:xfrm>
            <a:off x="3124200" y="6245225"/>
            <a:ext cx="2895600" cy="476250"/>
          </a:xfrm>
          <a:prstGeom prst="rect">
            <a:avLst/>
          </a:prstGeom>
          <a:noFill/>
          <a:ln w="9525">
            <a:noFill/>
          </a:ln>
        </p:spPr>
        <p:txBody>
          <a:bodyPr/>
          <a:p>
            <a:pPr algn="ctr" eaLnBrk="1" hangingPunct="1"/>
            <a:r>
              <a:rPr lang="en-US" altLang="zh-CN" sz="1200" dirty="0">
                <a:latin typeface="Verdana" panose="020B0604030504040204" pitchFamily="34" charset="0"/>
              </a:rPr>
              <a:t>网络入侵与防范讲义</a:t>
            </a:r>
            <a:endParaRPr lang="en-US" altLang="zh-CN" sz="1200" dirty="0">
              <a:latin typeface="Verdana" panose="020B0604030504040204" pitchFamily="34" charset="0"/>
            </a:endParaRPr>
          </a:p>
        </p:txBody>
      </p:sp>
      <p:sp>
        <p:nvSpPr>
          <p:cNvPr id="37892" name="Rectangle 1032"/>
          <p:cNvSpPr txBox="1">
            <a:spLocks noGrp="1"/>
          </p:cNvSpPr>
          <p:nvPr/>
        </p:nvSpPr>
        <p:spPr>
          <a:xfrm>
            <a:off x="6553200" y="6245225"/>
            <a:ext cx="1981200" cy="476250"/>
          </a:xfrm>
          <a:prstGeom prst="rect">
            <a:avLst/>
          </a:prstGeom>
          <a:noFill/>
          <a:ln w="9525">
            <a:noFill/>
          </a:ln>
        </p:spPr>
        <p:txBody>
          <a:bodyPr/>
          <a:p>
            <a:pPr algn="r" eaLnBrk="1" hangingPunct="1"/>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37893" name="Rectangle 2"/>
          <p:cNvSpPr>
            <a:spLocks noGrp="1"/>
          </p:cNvSpPr>
          <p:nvPr>
            <p:ph type="title" idx="4294967295"/>
          </p:nvPr>
        </p:nvSpPr>
        <p:spPr/>
        <p:txBody>
          <a:bodyPr vert="horz" wrap="square" lIns="91440" tIns="45720" rIns="91440" bIns="45720" anchor="b" anchorCtr="0"/>
          <a:p>
            <a:r>
              <a:rPr lang="zh-CN" altLang="zh-CN" dirty="0"/>
              <a:t>硬件组件的安全隐患</a:t>
            </a:r>
            <a:endParaRPr lang="zh-CN" altLang="zh-CN" dirty="0"/>
          </a:p>
        </p:txBody>
      </p:sp>
      <p:sp>
        <p:nvSpPr>
          <p:cNvPr id="37894" name="Rectangle 3"/>
          <p:cNvSpPr>
            <a:spLocks noGrp="1"/>
          </p:cNvSpPr>
          <p:nvPr>
            <p:ph type="body" idx="4294967295"/>
          </p:nvPr>
        </p:nvSpPr>
        <p:spPr/>
        <p:txBody>
          <a:bodyPr vert="horz" wrap="square" lIns="91440" tIns="45720" rIns="91440" bIns="45720" anchor="t" anchorCtr="0"/>
          <a:p>
            <a:pPr eaLnBrk="1" hangingPunct="1"/>
            <a:r>
              <a:rPr lang="zh-CN" altLang="en-US" dirty="0"/>
              <a:t>信息系统硬件组件安全隐患多源于设计，主要表现为物理安全方面的问题。</a:t>
            </a:r>
            <a:endParaRPr lang="zh-CN" altLang="en-US" dirty="0"/>
          </a:p>
          <a:p>
            <a:pPr eaLnBrk="1" hangingPunct="1"/>
            <a:r>
              <a:rPr lang="zh-CN" altLang="en-US" dirty="0"/>
              <a:t>硬件组件的安全隐患除在管理上强化人工弥补措施外，采用软件程序的方法见效不大。</a:t>
            </a:r>
            <a:endParaRPr lang="zh-CN" altLang="en-US" dirty="0"/>
          </a:p>
          <a:p>
            <a:pPr eaLnBrk="1" hangingPunct="1">
              <a:buNone/>
            </a:pPr>
            <a:r>
              <a:rPr lang="zh-CN" altLang="en-US" dirty="0"/>
              <a:t>   </a:t>
            </a:r>
            <a:r>
              <a:rPr lang="en-US" altLang="zh-CN" dirty="0">
                <a:solidFill>
                  <a:schemeClr val="accent2"/>
                </a:solidFill>
                <a:latin typeface="Arial" panose="020B0604020202020204" pitchFamily="34" charset="0"/>
              </a:rPr>
              <a:t>——</a:t>
            </a:r>
            <a:r>
              <a:rPr lang="zh-CN" altLang="en-US" dirty="0">
                <a:solidFill>
                  <a:schemeClr val="accent2"/>
                </a:solidFill>
              </a:rPr>
              <a:t>在设计、选购硬件时，应尽可能减少或消除硬件组件的安全隐患</a:t>
            </a:r>
            <a:endParaRPr lang="zh-CN" alt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4" name="Rectangle 1030"/>
          <p:cNvSpPr txBox="1">
            <a:spLocks noGrp="1"/>
          </p:cNvSpPr>
          <p:nvPr/>
        </p:nvSpPr>
        <p:spPr>
          <a:xfrm>
            <a:off x="609600" y="6245225"/>
            <a:ext cx="1981200" cy="476250"/>
          </a:xfrm>
          <a:prstGeom prst="rect">
            <a:avLst/>
          </a:prstGeom>
          <a:noFill/>
          <a:ln w="9525">
            <a:noFill/>
          </a:ln>
        </p:spPr>
        <p:txBody>
          <a:bodyPr/>
          <a:p>
            <a:pPr eaLnBrk="1" hangingPunct="1"/>
            <a:fld id="{BB962C8B-B14F-4D97-AF65-F5344CB8AC3E}" type="datetime1">
              <a:rPr lang="zh-CN" altLang="en-US" sz="1200" dirty="0">
                <a:latin typeface="Verdana" panose="020B0604030504040204" pitchFamily="34" charset="0"/>
              </a:rPr>
            </a:fld>
            <a:endParaRPr lang="zh-CN" altLang="en-US" sz="1200" dirty="0">
              <a:latin typeface="Verdana" panose="020B0604030504040204" pitchFamily="34" charset="0"/>
            </a:endParaRPr>
          </a:p>
        </p:txBody>
      </p:sp>
      <p:sp>
        <p:nvSpPr>
          <p:cNvPr id="38915" name="Rectangle 1031"/>
          <p:cNvSpPr txBox="1">
            <a:spLocks noGrp="1"/>
          </p:cNvSpPr>
          <p:nvPr/>
        </p:nvSpPr>
        <p:spPr>
          <a:xfrm>
            <a:off x="3124200" y="6245225"/>
            <a:ext cx="2895600" cy="476250"/>
          </a:xfrm>
          <a:prstGeom prst="rect">
            <a:avLst/>
          </a:prstGeom>
          <a:noFill/>
          <a:ln w="9525">
            <a:noFill/>
          </a:ln>
        </p:spPr>
        <p:txBody>
          <a:bodyPr/>
          <a:p>
            <a:pPr algn="ctr" eaLnBrk="1" hangingPunct="1"/>
            <a:r>
              <a:rPr lang="en-US" altLang="zh-CN" sz="1200" dirty="0">
                <a:latin typeface="Verdana" panose="020B0604030504040204" pitchFamily="34" charset="0"/>
              </a:rPr>
              <a:t>网络入侵与防范讲义</a:t>
            </a:r>
            <a:endParaRPr lang="en-US" altLang="zh-CN" sz="1200" dirty="0">
              <a:latin typeface="Verdana" panose="020B0604030504040204" pitchFamily="34" charset="0"/>
            </a:endParaRPr>
          </a:p>
        </p:txBody>
      </p:sp>
      <p:sp>
        <p:nvSpPr>
          <p:cNvPr id="38916" name="Rectangle 1032"/>
          <p:cNvSpPr txBox="1">
            <a:spLocks noGrp="1"/>
          </p:cNvSpPr>
          <p:nvPr/>
        </p:nvSpPr>
        <p:spPr>
          <a:xfrm>
            <a:off x="6553200" y="6245225"/>
            <a:ext cx="1981200" cy="476250"/>
          </a:xfrm>
          <a:prstGeom prst="rect">
            <a:avLst/>
          </a:prstGeom>
          <a:noFill/>
          <a:ln w="9525">
            <a:noFill/>
          </a:ln>
        </p:spPr>
        <p:txBody>
          <a:bodyPr/>
          <a:p>
            <a:pPr algn="r" eaLnBrk="1" hangingPunct="1"/>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38917" name="Rectangle 2"/>
          <p:cNvSpPr>
            <a:spLocks noGrp="1"/>
          </p:cNvSpPr>
          <p:nvPr>
            <p:ph type="title" idx="4294967295"/>
          </p:nvPr>
        </p:nvSpPr>
        <p:spPr/>
        <p:txBody>
          <a:bodyPr vert="horz" wrap="square" lIns="91440" tIns="45720" rIns="91440" bIns="45720" anchor="b" anchorCtr="0"/>
          <a:p>
            <a:r>
              <a:rPr lang="zh-CN" altLang="zh-CN" dirty="0"/>
              <a:t>软件组件的安全隐患</a:t>
            </a:r>
            <a:endParaRPr lang="zh-CN" altLang="zh-CN" dirty="0"/>
          </a:p>
        </p:txBody>
      </p:sp>
      <p:sp>
        <p:nvSpPr>
          <p:cNvPr id="38918" name="Rectangle 3"/>
          <p:cNvSpPr>
            <a:spLocks noGrp="1"/>
          </p:cNvSpPr>
          <p:nvPr>
            <p:ph type="body" idx="4294967295"/>
          </p:nvPr>
        </p:nvSpPr>
        <p:spPr/>
        <p:txBody>
          <a:bodyPr vert="horz" wrap="square" lIns="91440" tIns="45720" rIns="91440" bIns="45720" anchor="t" anchorCtr="0"/>
          <a:p>
            <a:pPr eaLnBrk="1" hangingPunct="1"/>
            <a:r>
              <a:rPr lang="zh-CN" altLang="en-US" dirty="0"/>
              <a:t>软件组件的安全隐患来源于设计和软件工程实施中遗留问题：</a:t>
            </a:r>
            <a:endParaRPr lang="zh-CN" altLang="en-US" dirty="0"/>
          </a:p>
          <a:p>
            <a:pPr lvl="1" eaLnBrk="1" hangingPunct="1"/>
            <a:r>
              <a:rPr lang="zh-CN" altLang="en-US" dirty="0"/>
              <a:t>软件设计中的疏忽</a:t>
            </a:r>
            <a:endParaRPr lang="zh-CN" altLang="en-US" dirty="0"/>
          </a:p>
          <a:p>
            <a:pPr lvl="1" eaLnBrk="1" hangingPunct="1"/>
            <a:r>
              <a:rPr lang="zh-CN" altLang="en-US" dirty="0"/>
              <a:t>软件设计中不必要的功能冗余、软件过长过大</a:t>
            </a:r>
            <a:endParaRPr lang="zh-CN" altLang="en-US" dirty="0"/>
          </a:p>
          <a:p>
            <a:pPr lvl="1" eaLnBrk="1" hangingPunct="1"/>
            <a:r>
              <a:rPr lang="zh-CN" altLang="en-US" dirty="0"/>
              <a:t>软件设计部按信息系统安全等级要求进行模块化设计</a:t>
            </a:r>
            <a:endParaRPr lang="zh-CN" altLang="en-US" dirty="0"/>
          </a:p>
          <a:p>
            <a:pPr lvl="1" eaLnBrk="1" hangingPunct="1"/>
            <a:r>
              <a:rPr lang="zh-CN" altLang="en-US" dirty="0"/>
              <a:t>软件工程实现中造成的软件系统内部逻辑混乱</a:t>
            </a:r>
            <a:endParaRPr lang="zh-CN" altLang="en-US" dirty="0"/>
          </a:p>
          <a:p>
            <a:pPr>
              <a:buNone/>
            </a:pPr>
            <a:endParaRPr lang="zh-CN" alt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8" name="Rectangle 1030"/>
          <p:cNvSpPr txBox="1">
            <a:spLocks noGrp="1"/>
          </p:cNvSpPr>
          <p:nvPr/>
        </p:nvSpPr>
        <p:spPr>
          <a:xfrm>
            <a:off x="609600" y="6245225"/>
            <a:ext cx="1981200" cy="476250"/>
          </a:xfrm>
          <a:prstGeom prst="rect">
            <a:avLst/>
          </a:prstGeom>
          <a:noFill/>
          <a:ln w="9525">
            <a:noFill/>
          </a:ln>
        </p:spPr>
        <p:txBody>
          <a:bodyPr/>
          <a:p>
            <a:pPr eaLnBrk="1" hangingPunct="1"/>
            <a:fld id="{BB962C8B-B14F-4D97-AF65-F5344CB8AC3E}" type="datetime1">
              <a:rPr lang="zh-CN" altLang="en-US" sz="1200" dirty="0">
                <a:latin typeface="Verdana" panose="020B0604030504040204" pitchFamily="34" charset="0"/>
              </a:rPr>
            </a:fld>
            <a:endParaRPr lang="zh-CN" altLang="en-US" sz="1200" dirty="0">
              <a:latin typeface="Verdana" panose="020B0604030504040204" pitchFamily="34" charset="0"/>
            </a:endParaRPr>
          </a:p>
        </p:txBody>
      </p:sp>
      <p:sp>
        <p:nvSpPr>
          <p:cNvPr id="39939" name="Rectangle 1031"/>
          <p:cNvSpPr txBox="1">
            <a:spLocks noGrp="1"/>
          </p:cNvSpPr>
          <p:nvPr/>
        </p:nvSpPr>
        <p:spPr>
          <a:xfrm>
            <a:off x="3124200" y="6245225"/>
            <a:ext cx="2895600" cy="476250"/>
          </a:xfrm>
          <a:prstGeom prst="rect">
            <a:avLst/>
          </a:prstGeom>
          <a:noFill/>
          <a:ln w="9525">
            <a:noFill/>
          </a:ln>
        </p:spPr>
        <p:txBody>
          <a:bodyPr/>
          <a:p>
            <a:pPr algn="ctr" eaLnBrk="1" hangingPunct="1"/>
            <a:r>
              <a:rPr lang="en-US" altLang="zh-CN" sz="1200" dirty="0">
                <a:latin typeface="Verdana" panose="020B0604030504040204" pitchFamily="34" charset="0"/>
              </a:rPr>
              <a:t>网络入侵与防范讲义</a:t>
            </a:r>
            <a:endParaRPr lang="en-US" altLang="zh-CN" sz="1200" dirty="0">
              <a:latin typeface="Verdana" panose="020B0604030504040204" pitchFamily="34" charset="0"/>
            </a:endParaRPr>
          </a:p>
        </p:txBody>
      </p:sp>
      <p:sp>
        <p:nvSpPr>
          <p:cNvPr id="39940" name="Rectangle 1032"/>
          <p:cNvSpPr txBox="1">
            <a:spLocks noGrp="1"/>
          </p:cNvSpPr>
          <p:nvPr/>
        </p:nvSpPr>
        <p:spPr>
          <a:xfrm>
            <a:off x="6553200" y="6245225"/>
            <a:ext cx="1981200" cy="476250"/>
          </a:xfrm>
          <a:prstGeom prst="rect">
            <a:avLst/>
          </a:prstGeom>
          <a:noFill/>
          <a:ln w="9525">
            <a:noFill/>
          </a:ln>
        </p:spPr>
        <p:txBody>
          <a:bodyPr/>
          <a:p>
            <a:pPr algn="r" eaLnBrk="1" hangingPunct="1"/>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39941" name="Rectangle 2"/>
          <p:cNvSpPr>
            <a:spLocks noGrp="1"/>
          </p:cNvSpPr>
          <p:nvPr>
            <p:ph type="title" idx="4294967295"/>
          </p:nvPr>
        </p:nvSpPr>
        <p:spPr/>
        <p:txBody>
          <a:bodyPr vert="horz" wrap="square" lIns="91440" tIns="45720" rIns="91440" bIns="45720" anchor="b" anchorCtr="0"/>
          <a:p>
            <a:r>
              <a:rPr lang="zh-CN" altLang="zh-CN" dirty="0"/>
              <a:t>网络和通信协议的安全隐患</a:t>
            </a:r>
            <a:endParaRPr lang="zh-CN" altLang="zh-CN" dirty="0"/>
          </a:p>
        </p:txBody>
      </p:sp>
      <p:sp>
        <p:nvSpPr>
          <p:cNvPr id="39942" name="Rectangle 3"/>
          <p:cNvSpPr>
            <a:spLocks noGrp="1"/>
          </p:cNvSpPr>
          <p:nvPr>
            <p:ph type="body" idx="4294967295"/>
          </p:nvPr>
        </p:nvSpPr>
        <p:spPr/>
        <p:txBody>
          <a:bodyPr vert="horz" wrap="square" lIns="91440" tIns="45720" rIns="91440" bIns="45720" anchor="t" anchorCtr="0"/>
          <a:p>
            <a:pPr eaLnBrk="1" hangingPunct="1"/>
            <a:r>
              <a:rPr lang="zh-CN" altLang="en-US" dirty="0"/>
              <a:t>协议：指计算机通信的共同语言，是通信双方约定好的彼此遵循的一定规则。</a:t>
            </a:r>
            <a:endParaRPr lang="zh-CN" altLang="en-US" dirty="0"/>
          </a:p>
          <a:p>
            <a:pPr eaLnBrk="1" hangingPunct="1"/>
            <a:r>
              <a:rPr lang="en-US" altLang="zh-CN" dirty="0"/>
              <a:t>TCP/IP</a:t>
            </a:r>
            <a:r>
              <a:rPr lang="zh-CN" altLang="en-US" dirty="0"/>
              <a:t>协议簇是目前使用最广泛的协议，但其已经暴露出许多安全问题。</a:t>
            </a:r>
            <a:endParaRPr lang="zh-CN" altLang="en-US" dirty="0"/>
          </a:p>
          <a:p>
            <a:pPr lvl="1" eaLnBrk="1" hangingPunct="1"/>
            <a:r>
              <a:rPr lang="en-US" altLang="zh-CN" dirty="0">
                <a:solidFill>
                  <a:schemeClr val="accent2"/>
                </a:solidFill>
              </a:rPr>
              <a:t>TCP</a:t>
            </a:r>
            <a:r>
              <a:rPr lang="zh-CN" altLang="en-US" dirty="0">
                <a:solidFill>
                  <a:schemeClr val="accent2"/>
                </a:solidFill>
              </a:rPr>
              <a:t>序列列猜测</a:t>
            </a:r>
            <a:endParaRPr lang="zh-CN" altLang="en-US" dirty="0">
              <a:solidFill>
                <a:schemeClr val="accent2"/>
              </a:solidFill>
            </a:endParaRPr>
          </a:p>
          <a:p>
            <a:pPr lvl="1" eaLnBrk="1" hangingPunct="1"/>
            <a:r>
              <a:rPr lang="zh-CN" altLang="en-US" dirty="0">
                <a:solidFill>
                  <a:schemeClr val="accent2"/>
                </a:solidFill>
              </a:rPr>
              <a:t>路由协议缺陷</a:t>
            </a:r>
            <a:endParaRPr lang="zh-CN" altLang="en-US" dirty="0">
              <a:solidFill>
                <a:schemeClr val="accent2"/>
              </a:solidFill>
            </a:endParaRPr>
          </a:p>
          <a:p>
            <a:pPr lvl="1" eaLnBrk="1" hangingPunct="1"/>
            <a:r>
              <a:rPr lang="zh-CN" altLang="en-US" dirty="0">
                <a:solidFill>
                  <a:schemeClr val="accent2"/>
                </a:solidFill>
              </a:rPr>
              <a:t>数据传输加密问题</a:t>
            </a:r>
            <a:endParaRPr lang="zh-CN" altLang="en-US" dirty="0">
              <a:solidFill>
                <a:schemeClr val="accent2"/>
              </a:solidFill>
            </a:endParaRPr>
          </a:p>
          <a:p>
            <a:pPr lvl="1" eaLnBrk="1" hangingPunct="1"/>
            <a:r>
              <a:rPr lang="zh-CN" altLang="en-US" dirty="0">
                <a:solidFill>
                  <a:schemeClr val="accent2"/>
                </a:solidFill>
              </a:rPr>
              <a:t>其它应用层协议问题</a:t>
            </a:r>
            <a:endParaRPr lang="zh-CN" alt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2" name="Rectangle 1030"/>
          <p:cNvSpPr txBox="1">
            <a:spLocks noGrp="1"/>
          </p:cNvSpPr>
          <p:nvPr/>
        </p:nvSpPr>
        <p:spPr>
          <a:xfrm>
            <a:off x="609600" y="6245225"/>
            <a:ext cx="1981200" cy="476250"/>
          </a:xfrm>
          <a:prstGeom prst="rect">
            <a:avLst/>
          </a:prstGeom>
          <a:noFill/>
          <a:ln w="9525">
            <a:noFill/>
          </a:ln>
        </p:spPr>
        <p:txBody>
          <a:bodyPr/>
          <a:p>
            <a:pPr eaLnBrk="1" hangingPunct="1"/>
            <a:fld id="{BB962C8B-B14F-4D97-AF65-F5344CB8AC3E}" type="datetime1">
              <a:rPr lang="zh-CN" altLang="en-US" sz="1200" dirty="0">
                <a:latin typeface="Verdana" panose="020B0604030504040204" pitchFamily="34" charset="0"/>
              </a:rPr>
            </a:fld>
            <a:endParaRPr lang="zh-CN" altLang="en-US" sz="1200" dirty="0">
              <a:latin typeface="Verdana" panose="020B0604030504040204" pitchFamily="34" charset="0"/>
            </a:endParaRPr>
          </a:p>
        </p:txBody>
      </p:sp>
      <p:sp>
        <p:nvSpPr>
          <p:cNvPr id="40963" name="Rectangle 1031"/>
          <p:cNvSpPr txBox="1">
            <a:spLocks noGrp="1"/>
          </p:cNvSpPr>
          <p:nvPr/>
        </p:nvSpPr>
        <p:spPr>
          <a:xfrm>
            <a:off x="3124200" y="6245225"/>
            <a:ext cx="2895600" cy="476250"/>
          </a:xfrm>
          <a:prstGeom prst="rect">
            <a:avLst/>
          </a:prstGeom>
          <a:noFill/>
          <a:ln w="9525">
            <a:noFill/>
          </a:ln>
        </p:spPr>
        <p:txBody>
          <a:bodyPr/>
          <a:p>
            <a:pPr algn="ctr" eaLnBrk="1" hangingPunct="1"/>
            <a:r>
              <a:rPr lang="en-US" altLang="zh-CN" sz="1200" dirty="0">
                <a:latin typeface="Verdana" panose="020B0604030504040204" pitchFamily="34" charset="0"/>
              </a:rPr>
              <a:t>网络入侵与防范讲义</a:t>
            </a:r>
            <a:endParaRPr lang="en-US" altLang="zh-CN" sz="1200" dirty="0">
              <a:latin typeface="Verdana" panose="020B0604030504040204" pitchFamily="34" charset="0"/>
            </a:endParaRPr>
          </a:p>
        </p:txBody>
      </p:sp>
      <p:sp>
        <p:nvSpPr>
          <p:cNvPr id="40964" name="Rectangle 1032"/>
          <p:cNvSpPr txBox="1">
            <a:spLocks noGrp="1"/>
          </p:cNvSpPr>
          <p:nvPr/>
        </p:nvSpPr>
        <p:spPr>
          <a:xfrm>
            <a:off x="6553200" y="6245225"/>
            <a:ext cx="1981200" cy="476250"/>
          </a:xfrm>
          <a:prstGeom prst="rect">
            <a:avLst/>
          </a:prstGeom>
          <a:noFill/>
          <a:ln w="9525">
            <a:noFill/>
          </a:ln>
        </p:spPr>
        <p:txBody>
          <a:bodyPr/>
          <a:p>
            <a:pPr algn="r" eaLnBrk="1" hangingPunct="1"/>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40965" name="Rectangle 2"/>
          <p:cNvSpPr>
            <a:spLocks noGrp="1"/>
          </p:cNvSpPr>
          <p:nvPr>
            <p:ph type="title" idx="4294967295"/>
          </p:nvPr>
        </p:nvSpPr>
        <p:spPr/>
        <p:txBody>
          <a:bodyPr vert="horz" wrap="square" lIns="91440" tIns="45720" rIns="91440" bIns="45720" anchor="b" anchorCtr="0"/>
          <a:p>
            <a:r>
              <a:rPr lang="en-US" altLang="zh-CN" dirty="0"/>
              <a:t>TCP/IP</a:t>
            </a:r>
            <a:r>
              <a:rPr lang="zh-CN" altLang="en-US" dirty="0"/>
              <a:t>协议簇脆弱性原因</a:t>
            </a:r>
            <a:endParaRPr lang="zh-CN" altLang="en-US" dirty="0"/>
          </a:p>
        </p:txBody>
      </p:sp>
      <p:sp>
        <p:nvSpPr>
          <p:cNvPr id="40966" name="Rectangle 3"/>
          <p:cNvSpPr>
            <a:spLocks noGrp="1"/>
          </p:cNvSpPr>
          <p:nvPr>
            <p:ph type="body" idx="4294967295"/>
          </p:nvPr>
        </p:nvSpPr>
        <p:spPr/>
        <p:txBody>
          <a:bodyPr vert="horz" wrap="square" lIns="91440" tIns="45720" rIns="91440" bIns="45720" anchor="t" anchorCtr="0"/>
          <a:p>
            <a:pPr eaLnBrk="1" hangingPunct="1"/>
            <a:r>
              <a:rPr lang="zh-CN" altLang="en-US" sz="2600" dirty="0"/>
              <a:t>支持</a:t>
            </a:r>
            <a:r>
              <a:rPr lang="en-US" altLang="zh-CN" sz="2600" dirty="0"/>
              <a:t>Internet</a:t>
            </a:r>
            <a:r>
              <a:rPr lang="zh-CN" altLang="en-US" sz="2600" dirty="0"/>
              <a:t>运行的</a:t>
            </a:r>
            <a:r>
              <a:rPr lang="en-US" altLang="zh-CN" sz="2600" dirty="0"/>
              <a:t>TCP/IP</a:t>
            </a:r>
            <a:r>
              <a:rPr lang="zh-CN" altLang="en-US" sz="2600" dirty="0"/>
              <a:t>协议栈最初设计的应用环境是相互信任的，其设计原则是简单、可扩展、尽力而为，只考虑互联互通和资源共享问题，并未考虑也无法兼顾解决网络中的安全问题</a:t>
            </a:r>
            <a:endParaRPr lang="zh-CN" altLang="en-US" sz="2600" dirty="0"/>
          </a:p>
          <a:p>
            <a:pPr eaLnBrk="1" hangingPunct="1"/>
            <a:r>
              <a:rPr lang="zh-CN" altLang="en-US" sz="2600" dirty="0"/>
              <a:t>基于</a:t>
            </a:r>
            <a:r>
              <a:rPr lang="en-US" altLang="zh-CN" sz="2600" dirty="0"/>
              <a:t>TCP/IP</a:t>
            </a:r>
            <a:r>
              <a:rPr lang="zh-CN" altLang="en-US" sz="2600" dirty="0"/>
              <a:t>的</a:t>
            </a:r>
            <a:r>
              <a:rPr lang="en-US" altLang="zh-CN" sz="2600" dirty="0"/>
              <a:t>Internet</a:t>
            </a:r>
            <a:r>
              <a:rPr lang="zh-CN" altLang="en-US" sz="2600" dirty="0"/>
              <a:t>是在可信任网络环境中开发出来的成果，体现在</a:t>
            </a:r>
            <a:r>
              <a:rPr lang="en-US" altLang="zh-CN" sz="2600" dirty="0"/>
              <a:t>TCP/IP</a:t>
            </a:r>
            <a:r>
              <a:rPr lang="zh-CN" altLang="en-US" sz="2600" dirty="0"/>
              <a:t>协议上的总体构想和设计本身，基本未考虑安全问题，并不提供人们所需的安全性和保密性</a:t>
            </a:r>
            <a:endParaRPr lang="zh-CN" altLang="en-US" sz="26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6" name="Rectangle 1030"/>
          <p:cNvSpPr txBox="1">
            <a:spLocks noGrp="1"/>
          </p:cNvSpPr>
          <p:nvPr/>
        </p:nvSpPr>
        <p:spPr>
          <a:xfrm>
            <a:off x="609600" y="6245225"/>
            <a:ext cx="1981200" cy="476250"/>
          </a:xfrm>
          <a:prstGeom prst="rect">
            <a:avLst/>
          </a:prstGeom>
          <a:noFill/>
          <a:ln w="9525">
            <a:noFill/>
          </a:ln>
        </p:spPr>
        <p:txBody>
          <a:bodyPr/>
          <a:p>
            <a:pPr eaLnBrk="1" hangingPunct="1"/>
            <a:fld id="{BB962C8B-B14F-4D97-AF65-F5344CB8AC3E}" type="datetime1">
              <a:rPr lang="zh-CN" altLang="en-US" sz="1200" dirty="0">
                <a:latin typeface="Verdana" panose="020B0604030504040204" pitchFamily="34" charset="0"/>
              </a:rPr>
            </a:fld>
            <a:endParaRPr lang="zh-CN" altLang="en-US" sz="1200" dirty="0">
              <a:latin typeface="Verdana" panose="020B0604030504040204" pitchFamily="34" charset="0"/>
            </a:endParaRPr>
          </a:p>
        </p:txBody>
      </p:sp>
      <p:sp>
        <p:nvSpPr>
          <p:cNvPr id="41987" name="Rectangle 1031"/>
          <p:cNvSpPr txBox="1">
            <a:spLocks noGrp="1"/>
          </p:cNvSpPr>
          <p:nvPr/>
        </p:nvSpPr>
        <p:spPr>
          <a:xfrm>
            <a:off x="3124200" y="6245225"/>
            <a:ext cx="2895600" cy="476250"/>
          </a:xfrm>
          <a:prstGeom prst="rect">
            <a:avLst/>
          </a:prstGeom>
          <a:noFill/>
          <a:ln w="9525">
            <a:noFill/>
          </a:ln>
        </p:spPr>
        <p:txBody>
          <a:bodyPr/>
          <a:p>
            <a:pPr algn="ctr" eaLnBrk="1" hangingPunct="1"/>
            <a:r>
              <a:rPr lang="en-US" altLang="zh-CN" sz="1200" dirty="0">
                <a:latin typeface="Verdana" panose="020B0604030504040204" pitchFamily="34" charset="0"/>
              </a:rPr>
              <a:t>网络入侵与防范讲义</a:t>
            </a:r>
            <a:endParaRPr lang="en-US" altLang="zh-CN" sz="1200" dirty="0">
              <a:latin typeface="Verdana" panose="020B0604030504040204" pitchFamily="34" charset="0"/>
            </a:endParaRPr>
          </a:p>
        </p:txBody>
      </p:sp>
      <p:sp>
        <p:nvSpPr>
          <p:cNvPr id="41988" name="Rectangle 1032"/>
          <p:cNvSpPr txBox="1">
            <a:spLocks noGrp="1"/>
          </p:cNvSpPr>
          <p:nvPr/>
        </p:nvSpPr>
        <p:spPr>
          <a:xfrm>
            <a:off x="6553200" y="6245225"/>
            <a:ext cx="1981200" cy="476250"/>
          </a:xfrm>
          <a:prstGeom prst="rect">
            <a:avLst/>
          </a:prstGeom>
          <a:noFill/>
          <a:ln w="9525">
            <a:noFill/>
          </a:ln>
        </p:spPr>
        <p:txBody>
          <a:bodyPr/>
          <a:p>
            <a:pPr algn="r" eaLnBrk="1" hangingPunct="1"/>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41989" name="Rectangle 2"/>
          <p:cNvSpPr>
            <a:spLocks noGrp="1"/>
          </p:cNvSpPr>
          <p:nvPr>
            <p:ph type="title" idx="4294967295"/>
          </p:nvPr>
        </p:nvSpPr>
        <p:spPr/>
        <p:txBody>
          <a:bodyPr vert="horz" wrap="square" lIns="91440" tIns="45720" rIns="91440" bIns="45720" anchor="b" anchorCtr="0"/>
          <a:p>
            <a:r>
              <a:rPr lang="zh-CN" altLang="zh-CN" dirty="0"/>
              <a:t>操作系统与应用程序漏洞</a:t>
            </a:r>
            <a:endParaRPr lang="zh-CN" altLang="zh-CN" dirty="0"/>
          </a:p>
        </p:txBody>
      </p:sp>
      <p:sp>
        <p:nvSpPr>
          <p:cNvPr id="41990" name="Rectangle 3"/>
          <p:cNvSpPr>
            <a:spLocks noGrp="1"/>
          </p:cNvSpPr>
          <p:nvPr>
            <p:ph type="body" idx="4294967295"/>
          </p:nvPr>
        </p:nvSpPr>
        <p:spPr/>
        <p:txBody>
          <a:bodyPr vert="horz" wrap="square" lIns="91440" tIns="45720" rIns="91440" bIns="45720" anchor="t" anchorCtr="0"/>
          <a:p>
            <a:r>
              <a:rPr lang="zh-CN" altLang="en-US" sz="2600" dirty="0"/>
              <a:t>操作系统是用户和硬件设备的中间层，操作系统一般都自带一些应用程序或者安装一些其它厂商的软件工具。</a:t>
            </a:r>
            <a:endParaRPr lang="zh-CN" altLang="en-US" sz="2600" dirty="0"/>
          </a:p>
          <a:p>
            <a:r>
              <a:rPr lang="zh-CN" altLang="en-US" sz="2600" dirty="0"/>
              <a:t>应用软件在程序实现时的错误，往往就会给系统带来漏洞。漏洞也叫脆弱性（</a:t>
            </a:r>
            <a:r>
              <a:rPr lang="en-US" altLang="zh-CN" sz="2600" dirty="0"/>
              <a:t>Vulnerability</a:t>
            </a:r>
            <a:r>
              <a:rPr lang="zh-CN" altLang="en-US" sz="2600" dirty="0"/>
              <a:t>），是计算机系统在硬件、软件、协议的具体实现或系统安全策略上存在的缺陷和不足。</a:t>
            </a:r>
            <a:endParaRPr lang="zh-CN" altLang="en-US" sz="2600" dirty="0"/>
          </a:p>
          <a:p>
            <a:r>
              <a:rPr lang="zh-CN" altLang="en-US" sz="2600" dirty="0"/>
              <a:t>漏洞一旦被发现，就可以被攻击者用来在未授权的情况下访问或破坏系统，从而导致危害计算机系统安全的行为。</a:t>
            </a:r>
            <a:endParaRPr lang="zh-CN" altLang="en-US" sz="260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10" name="Rectangle 1030"/>
          <p:cNvSpPr txBox="1">
            <a:spLocks noGrp="1"/>
          </p:cNvSpPr>
          <p:nvPr/>
        </p:nvSpPr>
        <p:spPr>
          <a:xfrm>
            <a:off x="609600" y="6245225"/>
            <a:ext cx="1981200" cy="476250"/>
          </a:xfrm>
          <a:prstGeom prst="rect">
            <a:avLst/>
          </a:prstGeom>
          <a:noFill/>
          <a:ln w="9525">
            <a:noFill/>
          </a:ln>
        </p:spPr>
        <p:txBody>
          <a:bodyPr/>
          <a:p>
            <a:pPr eaLnBrk="1" hangingPunct="1"/>
            <a:fld id="{BB962C8B-B14F-4D97-AF65-F5344CB8AC3E}" type="datetime1">
              <a:rPr lang="zh-CN" altLang="en-US" sz="1200" dirty="0">
                <a:latin typeface="Verdana" panose="020B0604030504040204" pitchFamily="34" charset="0"/>
              </a:rPr>
            </a:fld>
            <a:endParaRPr lang="zh-CN" altLang="en-US" sz="1200" dirty="0">
              <a:latin typeface="Verdana" panose="020B0604030504040204" pitchFamily="34" charset="0"/>
            </a:endParaRPr>
          </a:p>
        </p:txBody>
      </p:sp>
      <p:sp>
        <p:nvSpPr>
          <p:cNvPr id="43011" name="Rectangle 1031"/>
          <p:cNvSpPr txBox="1">
            <a:spLocks noGrp="1"/>
          </p:cNvSpPr>
          <p:nvPr/>
        </p:nvSpPr>
        <p:spPr>
          <a:xfrm>
            <a:off x="3124200" y="6245225"/>
            <a:ext cx="2895600" cy="476250"/>
          </a:xfrm>
          <a:prstGeom prst="rect">
            <a:avLst/>
          </a:prstGeom>
          <a:noFill/>
          <a:ln w="9525">
            <a:noFill/>
          </a:ln>
        </p:spPr>
        <p:txBody>
          <a:bodyPr/>
          <a:p>
            <a:pPr algn="ctr" eaLnBrk="1" hangingPunct="1"/>
            <a:r>
              <a:rPr lang="en-US" altLang="zh-CN" sz="1200" dirty="0">
                <a:latin typeface="Verdana" panose="020B0604030504040204" pitchFamily="34" charset="0"/>
              </a:rPr>
              <a:t>网络入侵与防范讲义</a:t>
            </a:r>
            <a:endParaRPr lang="en-US" altLang="zh-CN" sz="1200" dirty="0">
              <a:latin typeface="Verdana" panose="020B0604030504040204" pitchFamily="34" charset="0"/>
            </a:endParaRPr>
          </a:p>
        </p:txBody>
      </p:sp>
      <p:sp>
        <p:nvSpPr>
          <p:cNvPr id="43012" name="Rectangle 1032"/>
          <p:cNvSpPr txBox="1">
            <a:spLocks noGrp="1"/>
          </p:cNvSpPr>
          <p:nvPr/>
        </p:nvSpPr>
        <p:spPr>
          <a:xfrm>
            <a:off x="6553200" y="6245225"/>
            <a:ext cx="1981200" cy="476250"/>
          </a:xfrm>
          <a:prstGeom prst="rect">
            <a:avLst/>
          </a:prstGeom>
          <a:noFill/>
          <a:ln w="9525">
            <a:noFill/>
          </a:ln>
        </p:spPr>
        <p:txBody>
          <a:bodyPr/>
          <a:p>
            <a:pPr algn="r" eaLnBrk="1" hangingPunct="1"/>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43013" name="日期占位符 3"/>
          <p:cNvSpPr txBox="1">
            <a:spLocks noGrp="1"/>
          </p:cNvSpPr>
          <p:nvPr/>
        </p:nvSpPr>
        <p:spPr>
          <a:xfrm>
            <a:off x="609600" y="6245225"/>
            <a:ext cx="1981200" cy="476250"/>
          </a:xfrm>
          <a:prstGeom prst="rect">
            <a:avLst/>
          </a:prstGeom>
          <a:noFill/>
          <a:ln w="9525">
            <a:noFill/>
          </a:ln>
        </p:spPr>
        <p:txBody>
          <a:bodyPr/>
          <a:p>
            <a:pPr eaLnBrk="1" hangingPunct="1"/>
            <a:fld id="{BB962C8B-B14F-4D97-AF65-F5344CB8AC3E}" type="datetime1">
              <a:rPr lang="zh-CN" altLang="en-US" sz="1200" dirty="0">
                <a:latin typeface="Verdana" panose="020B0604030504040204" pitchFamily="34" charset="0"/>
              </a:rPr>
            </a:fld>
            <a:endParaRPr lang="zh-CN" altLang="en-US" sz="1200" dirty="0">
              <a:latin typeface="Verdana" panose="020B0604030504040204" pitchFamily="34" charset="0"/>
            </a:endParaRPr>
          </a:p>
        </p:txBody>
      </p:sp>
      <p:sp>
        <p:nvSpPr>
          <p:cNvPr id="43014" name="灯片编号占位符 5"/>
          <p:cNvSpPr txBox="1">
            <a:spLocks noGrp="1"/>
          </p:cNvSpPr>
          <p:nvPr/>
        </p:nvSpPr>
        <p:spPr>
          <a:xfrm>
            <a:off x="6553200" y="6245225"/>
            <a:ext cx="1981200" cy="476250"/>
          </a:xfrm>
          <a:prstGeom prst="rect">
            <a:avLst/>
          </a:prstGeom>
          <a:noFill/>
          <a:ln w="9525">
            <a:noFill/>
          </a:ln>
        </p:spPr>
        <p:txBody>
          <a:bodyPr/>
          <a:p>
            <a:pPr algn="r" eaLnBrk="1" hangingPunct="1"/>
            <a:fld id="{9A0DB2DC-4C9A-4742-B13C-FB6460FD3503}" type="slidenum">
              <a:rPr lang="zh-CN" altLang="en-US" sz="1200" dirty="0">
                <a:latin typeface="Verdana" panose="020B0604030504040204" pitchFamily="34" charset="0"/>
              </a:rPr>
            </a:fld>
            <a:endParaRPr lang="zh-CN" altLang="en-US" sz="1200" dirty="0">
              <a:latin typeface="Verdana" panose="020B0604030504040204" pitchFamily="34" charset="0"/>
            </a:endParaRPr>
          </a:p>
        </p:txBody>
      </p:sp>
      <p:sp>
        <p:nvSpPr>
          <p:cNvPr id="43015" name="Rectangle 2"/>
          <p:cNvSpPr>
            <a:spLocks noGrp="1"/>
          </p:cNvSpPr>
          <p:nvPr>
            <p:ph type="title" idx="4294967295"/>
          </p:nvPr>
        </p:nvSpPr>
        <p:spPr/>
        <p:txBody>
          <a:bodyPr vert="horz" wrap="square" lIns="91440" tIns="45720" rIns="91440" bIns="45720" anchor="b" anchorCtr="0"/>
          <a:p>
            <a:pPr eaLnBrk="1" hangingPunct="1"/>
            <a:r>
              <a:rPr lang="zh-CN" altLang="zh-CN" dirty="0"/>
              <a:t>安全漏洞急剧增长</a:t>
            </a:r>
            <a:endParaRPr lang="zh-CN" altLang="zh-CN" dirty="0"/>
          </a:p>
        </p:txBody>
      </p:sp>
      <p:sp>
        <p:nvSpPr>
          <p:cNvPr id="43017" name="Rectangle 3"/>
          <p:cNvSpPr>
            <a:spLocks noGrp="1"/>
          </p:cNvSpPr>
          <p:nvPr>
            <p:ph type="body" idx="4294967295"/>
          </p:nvPr>
        </p:nvSpPr>
        <p:spPr>
          <a:xfrm>
            <a:off x="468313" y="1773238"/>
            <a:ext cx="8104187" cy="1439862"/>
          </a:xfrm>
        </p:spPr>
        <p:txBody>
          <a:bodyPr vert="horz" wrap="square" lIns="91440" tIns="45720" rIns="91440" bIns="45720" anchor="t" anchorCtr="0"/>
          <a:p>
            <a:pPr eaLnBrk="1" hangingPunct="1">
              <a:lnSpc>
                <a:spcPct val="80000"/>
              </a:lnSpc>
            </a:pPr>
            <a:r>
              <a:rPr lang="zh-CN" altLang="en-US" sz="2600" dirty="0"/>
              <a:t>漏洞数量急剧增长</a:t>
            </a:r>
            <a:endParaRPr lang="zh-CN" altLang="en-US" sz="2600" dirty="0"/>
          </a:p>
          <a:p>
            <a:pPr lvl="1" eaLnBrk="1" hangingPunct="1">
              <a:lnSpc>
                <a:spcPct val="105000"/>
              </a:lnSpc>
            </a:pPr>
            <a:r>
              <a:rPr lang="zh-CN" altLang="en-US" sz="2000" dirty="0">
                <a:latin typeface="宋体" panose="02010600030101010101" pitchFamily="2" charset="-122"/>
              </a:rPr>
              <a:t>自</a:t>
            </a:r>
            <a:r>
              <a:rPr lang="en-US" altLang="zh-CN" sz="2000" dirty="0">
                <a:latin typeface="宋体" panose="02010600030101010101" pitchFamily="2" charset="-122"/>
              </a:rPr>
              <a:t>2000</a:t>
            </a:r>
            <a:r>
              <a:rPr lang="zh-CN" altLang="en-US" sz="2000" dirty="0">
                <a:latin typeface="宋体" panose="02010600030101010101" pitchFamily="2" charset="-122"/>
              </a:rPr>
              <a:t>年以来，每年发现的漏洞数量都在千数量级，并且不断增长，仅</a:t>
            </a:r>
            <a:r>
              <a:rPr lang="en-US" altLang="zh-CN" sz="2000" dirty="0">
                <a:latin typeface="宋体" panose="02010600030101010101" pitchFamily="2" charset="-122"/>
              </a:rPr>
              <a:t>2009</a:t>
            </a:r>
            <a:r>
              <a:rPr lang="zh-CN" altLang="en-US" sz="2000" dirty="0">
                <a:latin typeface="宋体" panose="02010600030101010101" pitchFamily="2" charset="-122"/>
              </a:rPr>
              <a:t>年一年就报告了</a:t>
            </a:r>
            <a:r>
              <a:rPr lang="en-US" altLang="zh-CN" sz="2000" dirty="0">
                <a:solidFill>
                  <a:srgbClr val="FF0000"/>
                </a:solidFill>
                <a:latin typeface="宋体" panose="02010600030101010101" pitchFamily="2" charset="-122"/>
              </a:rPr>
              <a:t>6601</a:t>
            </a:r>
            <a:r>
              <a:rPr lang="zh-CN" altLang="en-US" sz="2000" dirty="0">
                <a:latin typeface="宋体" panose="02010600030101010101" pitchFamily="2" charset="-122"/>
              </a:rPr>
              <a:t>个新漏洞。</a:t>
            </a:r>
            <a:endParaRPr lang="zh-CN" altLang="en-US" sz="2000" dirty="0">
              <a:latin typeface="宋体" panose="02010600030101010101" pitchFamily="2" charset="-122"/>
            </a:endParaRPr>
          </a:p>
          <a:p>
            <a:pPr eaLnBrk="1" hangingPunct="1">
              <a:lnSpc>
                <a:spcPct val="80000"/>
              </a:lnSpc>
              <a:buNone/>
            </a:pPr>
            <a:endParaRPr lang="zh-CN" altLang="en-US" sz="2400" dirty="0"/>
          </a:p>
          <a:p>
            <a:pPr marL="1143000" lvl="2" indent="-228600" eaLnBrk="1" hangingPunct="1">
              <a:lnSpc>
                <a:spcPct val="80000"/>
              </a:lnSpc>
            </a:pPr>
            <a:endParaRPr lang="zh-CN" altLang="en-US" sz="2000" dirty="0"/>
          </a:p>
        </p:txBody>
      </p:sp>
      <p:sp>
        <p:nvSpPr>
          <p:cNvPr id="2" name="Text Box 7"/>
          <p:cNvSpPr txBox="1"/>
          <p:nvPr/>
        </p:nvSpPr>
        <p:spPr>
          <a:xfrm>
            <a:off x="3995738" y="5876925"/>
            <a:ext cx="4572000" cy="274638"/>
          </a:xfrm>
          <a:prstGeom prst="rect">
            <a:avLst/>
          </a:prstGeom>
          <a:noFill/>
          <a:ln w="9525">
            <a:noFill/>
          </a:ln>
        </p:spPr>
        <p:txBody>
          <a:bodyPr>
            <a:spAutoFit/>
          </a:bodyPr>
          <a:p>
            <a:pPr eaLnBrk="1" hangingPunct="1"/>
            <a:r>
              <a:rPr lang="en-US" altLang="zh-CN" sz="1200" dirty="0">
                <a:latin typeface="Verdana" panose="020B0604030504040204" pitchFamily="34" charset="0"/>
              </a:rPr>
              <a:t>——《</a:t>
            </a:r>
            <a:r>
              <a:rPr lang="en-US" altLang="zh-CN" sz="1200" dirty="0">
                <a:latin typeface="Arial" panose="020B0604020202020204" pitchFamily="34" charset="0"/>
              </a:rPr>
              <a:t>IBM X-Force 2009 Trend and Risk Report</a:t>
            </a:r>
            <a:r>
              <a:rPr lang="en-US" altLang="zh-CN" sz="1200" dirty="0">
                <a:latin typeface="Verdana" panose="020B0604030504040204" pitchFamily="34" charset="0"/>
              </a:rPr>
              <a:t>》</a:t>
            </a:r>
            <a:endParaRPr lang="en-US" altLang="zh-CN" sz="1200" dirty="0">
              <a:latin typeface="Verdana" panose="020B0604030504040204" pitchFamily="34" charset="0"/>
            </a:endParaRPr>
          </a:p>
        </p:txBody>
      </p:sp>
      <p:pic>
        <p:nvPicPr>
          <p:cNvPr id="43019" name="Picture 8"/>
          <p:cNvPicPr>
            <a:picLocks noChangeAspect="1"/>
          </p:cNvPicPr>
          <p:nvPr/>
        </p:nvPicPr>
        <p:blipFill>
          <a:blip r:embed="rId1"/>
          <a:stretch>
            <a:fillRect/>
          </a:stretch>
        </p:blipFill>
        <p:spPr>
          <a:xfrm>
            <a:off x="1547813" y="2962275"/>
            <a:ext cx="5976937" cy="291465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43017">
                                            <p:txEl>
                                              <p:charRg st="0" end="9"/>
                                            </p:txEl>
                                          </p:spTgt>
                                        </p:tgtEl>
                                        <p:attrNameLst>
                                          <p:attrName>style.visibility</p:attrName>
                                        </p:attrNameLst>
                                      </p:cBhvr>
                                      <p:to>
                                        <p:strVal val="visible"/>
                                      </p:to>
                                    </p:set>
                                    <p:animEffect transition="in" filter="dissolve">
                                      <p:cBhvr>
                                        <p:cTn id="7" dur="500"/>
                                        <p:tgtEl>
                                          <p:spTgt spid="43017">
                                            <p:txEl>
                                              <p:charRg st="0" end="9"/>
                                            </p:txEl>
                                          </p:spTgt>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43017">
                                            <p:txEl>
                                              <p:charRg st="9" end="63"/>
                                            </p:txEl>
                                          </p:spTgt>
                                        </p:tgtEl>
                                        <p:attrNameLst>
                                          <p:attrName>style.visibility</p:attrName>
                                        </p:attrNameLst>
                                      </p:cBhvr>
                                      <p:to>
                                        <p:strVal val="visible"/>
                                      </p:to>
                                    </p:set>
                                    <p:animEffect transition="in" filter="dissolve">
                                      <p:cBhvr>
                                        <p:cTn id="11" dur="500"/>
                                        <p:tgtEl>
                                          <p:spTgt spid="43017">
                                            <p:txEl>
                                              <p:charRg st="9" end="63"/>
                                            </p:txEl>
                                          </p:spTgt>
                                        </p:tgtEl>
                                      </p:cBhvr>
                                    </p:animEffect>
                                  </p:childTnLst>
                                </p:cTn>
                              </p:par>
                            </p:childTnLst>
                          </p:cTn>
                        </p:par>
                        <p:par>
                          <p:cTn id="12" fill="hold">
                            <p:stCondLst>
                              <p:cond delay="1000"/>
                            </p:stCondLst>
                            <p:childTnLst>
                              <p:par>
                                <p:cTn id="13" presetID="9" presetClass="entr" presetSubtype="0" fill="hold" nodeType="afterEffect">
                                  <p:stCondLst>
                                    <p:cond delay="0"/>
                                  </p:stCondLst>
                                  <p:childTnLst>
                                    <p:set>
                                      <p:cBhvr>
                                        <p:cTn id="14" dur="1" fill="hold">
                                          <p:stCondLst>
                                            <p:cond delay="0"/>
                                          </p:stCondLst>
                                        </p:cTn>
                                        <p:tgtEl>
                                          <p:spTgt spid="43019"/>
                                        </p:tgtEl>
                                        <p:attrNameLst>
                                          <p:attrName>style.visibility</p:attrName>
                                        </p:attrNameLst>
                                      </p:cBhvr>
                                      <p:to>
                                        <p:strVal val="visible"/>
                                      </p:to>
                                    </p:set>
                                    <p:animEffect transition="in" filter="dissolve">
                                      <p:cBhvr>
                                        <p:cTn id="15" dur="500"/>
                                        <p:tgtEl>
                                          <p:spTgt spid="430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4" name="Rectangle 1030"/>
          <p:cNvSpPr txBox="1">
            <a:spLocks noGrp="1"/>
          </p:cNvSpPr>
          <p:nvPr/>
        </p:nvSpPr>
        <p:spPr>
          <a:xfrm>
            <a:off x="609600" y="6245225"/>
            <a:ext cx="1981200" cy="476250"/>
          </a:xfrm>
          <a:prstGeom prst="rect">
            <a:avLst/>
          </a:prstGeom>
          <a:noFill/>
          <a:ln w="9525">
            <a:noFill/>
          </a:ln>
        </p:spPr>
        <p:txBody>
          <a:bodyPr/>
          <a:p>
            <a:pPr eaLnBrk="1" hangingPunct="1"/>
            <a:fld id="{BB962C8B-B14F-4D97-AF65-F5344CB8AC3E}" type="datetime1">
              <a:rPr lang="zh-CN" altLang="en-US" sz="1200" dirty="0">
                <a:latin typeface="Verdana" panose="020B0604030504040204" pitchFamily="34" charset="0"/>
              </a:rPr>
            </a:fld>
            <a:endParaRPr lang="zh-CN" altLang="en-US" sz="1200" dirty="0">
              <a:latin typeface="Verdana" panose="020B0604030504040204" pitchFamily="34" charset="0"/>
            </a:endParaRPr>
          </a:p>
        </p:txBody>
      </p:sp>
      <p:sp>
        <p:nvSpPr>
          <p:cNvPr id="44035" name="Rectangle 1031"/>
          <p:cNvSpPr txBox="1">
            <a:spLocks noGrp="1"/>
          </p:cNvSpPr>
          <p:nvPr/>
        </p:nvSpPr>
        <p:spPr>
          <a:xfrm>
            <a:off x="3124200" y="6245225"/>
            <a:ext cx="2895600" cy="476250"/>
          </a:xfrm>
          <a:prstGeom prst="rect">
            <a:avLst/>
          </a:prstGeom>
          <a:noFill/>
          <a:ln w="9525">
            <a:noFill/>
          </a:ln>
        </p:spPr>
        <p:txBody>
          <a:bodyPr/>
          <a:p>
            <a:pPr algn="ctr" eaLnBrk="1" hangingPunct="1"/>
            <a:r>
              <a:rPr lang="en-US" altLang="zh-CN" sz="1200" dirty="0">
                <a:latin typeface="Verdana" panose="020B0604030504040204" pitchFamily="34" charset="0"/>
              </a:rPr>
              <a:t>网络入侵与防范讲义</a:t>
            </a:r>
            <a:endParaRPr lang="en-US" altLang="zh-CN" sz="1200" dirty="0">
              <a:latin typeface="Verdana" panose="020B0604030504040204" pitchFamily="34" charset="0"/>
            </a:endParaRPr>
          </a:p>
        </p:txBody>
      </p:sp>
      <p:sp>
        <p:nvSpPr>
          <p:cNvPr id="44036" name="Rectangle 1032"/>
          <p:cNvSpPr txBox="1">
            <a:spLocks noGrp="1"/>
          </p:cNvSpPr>
          <p:nvPr/>
        </p:nvSpPr>
        <p:spPr>
          <a:xfrm>
            <a:off x="6553200" y="6245225"/>
            <a:ext cx="1981200" cy="476250"/>
          </a:xfrm>
          <a:prstGeom prst="rect">
            <a:avLst/>
          </a:prstGeom>
          <a:noFill/>
          <a:ln w="9525">
            <a:noFill/>
          </a:ln>
        </p:spPr>
        <p:txBody>
          <a:bodyPr/>
          <a:p>
            <a:pPr algn="r" eaLnBrk="1" hangingPunct="1"/>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44037" name="Rectangle 2"/>
          <p:cNvSpPr>
            <a:spLocks noGrp="1"/>
          </p:cNvSpPr>
          <p:nvPr>
            <p:ph type="title" idx="4294967295"/>
          </p:nvPr>
        </p:nvSpPr>
        <p:spPr/>
        <p:txBody>
          <a:bodyPr vert="horz" wrap="square" lIns="91440" tIns="45720" rIns="91440" bIns="45720" anchor="b" anchorCtr="0"/>
          <a:p>
            <a:r>
              <a:rPr lang="zh-CN" altLang="zh-CN" dirty="0"/>
              <a:t>安全漏洞（以微软为例）</a:t>
            </a:r>
            <a:endParaRPr lang="zh-CN" altLang="zh-CN" dirty="0"/>
          </a:p>
        </p:txBody>
      </p:sp>
      <p:sp>
        <p:nvSpPr>
          <p:cNvPr id="44038" name="Rectangle 3"/>
          <p:cNvSpPr>
            <a:spLocks noGrp="1"/>
          </p:cNvSpPr>
          <p:nvPr>
            <p:ph type="body" idx="4294967295"/>
          </p:nvPr>
        </p:nvSpPr>
        <p:spPr/>
        <p:txBody>
          <a:bodyPr vert="horz" wrap="square" lIns="91440" tIns="45720" rIns="91440" bIns="45720" anchor="t" anchorCtr="0"/>
          <a:p>
            <a:pPr eaLnBrk="1" hangingPunct="1"/>
            <a:r>
              <a:rPr lang="zh-CN" altLang="en-US" sz="3200" dirty="0"/>
              <a:t>系统安全漏洞</a:t>
            </a:r>
            <a:endParaRPr lang="zh-CN" altLang="en-US" sz="3200" dirty="0"/>
          </a:p>
          <a:p>
            <a:pPr lvl="1" eaLnBrk="1" hangingPunct="1"/>
            <a:r>
              <a:rPr lang="zh-CN" altLang="en-US" sz="2400" dirty="0"/>
              <a:t>微软每周都有数个修正档需要更新</a:t>
            </a:r>
            <a:endParaRPr lang="zh-CN" altLang="en-US" sz="2400" dirty="0"/>
          </a:p>
          <a:p>
            <a:pPr lvl="1" eaLnBrk="1" hangingPunct="1"/>
            <a:r>
              <a:rPr lang="en-US" altLang="zh-CN" sz="2400" dirty="0"/>
              <a:t>2008</a:t>
            </a:r>
            <a:r>
              <a:rPr lang="zh-CN" altLang="en-US" sz="2400" dirty="0"/>
              <a:t>年微软公布了</a:t>
            </a:r>
            <a:r>
              <a:rPr lang="en-US" altLang="zh-CN" sz="2400" dirty="0"/>
              <a:t>78</a:t>
            </a:r>
            <a:r>
              <a:rPr lang="zh-CN" altLang="en-US" sz="2400" dirty="0"/>
              <a:t>个漏洞补丁</a:t>
            </a:r>
            <a:endParaRPr lang="zh-CN" altLang="en-US" sz="2400" dirty="0"/>
          </a:p>
          <a:p>
            <a:pPr lvl="1" eaLnBrk="1" hangingPunct="1"/>
            <a:r>
              <a:rPr lang="zh-CN" altLang="en-US" sz="2400" dirty="0"/>
              <a:t>微软</a:t>
            </a:r>
            <a:r>
              <a:rPr lang="en-US" altLang="zh-CN" sz="2400" dirty="0"/>
              <a:t>MS08-067</a:t>
            </a:r>
            <a:r>
              <a:rPr lang="zh-CN" altLang="en-US" sz="2400" dirty="0"/>
              <a:t>漏洞引发“扫荡波”</a:t>
            </a:r>
            <a:endParaRPr lang="zh-CN" altLang="en-US" sz="2400" dirty="0"/>
          </a:p>
          <a:p>
            <a:pPr eaLnBrk="1" hangingPunct="1"/>
            <a:r>
              <a:rPr lang="zh-CN" altLang="en-US" sz="3200" dirty="0"/>
              <a:t>困境</a:t>
            </a:r>
            <a:endParaRPr lang="zh-CN" altLang="en-US" sz="3200" dirty="0"/>
          </a:p>
          <a:p>
            <a:pPr lvl="1" eaLnBrk="1" hangingPunct="1"/>
            <a:r>
              <a:rPr lang="zh-CN" altLang="en-US" sz="2400" dirty="0"/>
              <a:t>无法知道哪些机器没有安装漏洞补丁</a:t>
            </a:r>
            <a:endParaRPr lang="zh-CN" altLang="en-US" sz="2400" dirty="0"/>
          </a:p>
          <a:p>
            <a:pPr lvl="1" eaLnBrk="1" hangingPunct="1"/>
            <a:r>
              <a:rPr lang="zh-CN" altLang="en-US" sz="2400" dirty="0"/>
              <a:t>知道哪些机器但是找不到机器在哪里</a:t>
            </a:r>
            <a:endParaRPr lang="zh-CN" altLang="en-US" sz="2400" dirty="0"/>
          </a:p>
          <a:p>
            <a:pPr lvl="1" eaLnBrk="1" hangingPunct="1"/>
            <a:r>
              <a:rPr lang="zh-CN" altLang="en-US" sz="2400" dirty="0"/>
              <a:t>机器太多不知如何做起</a:t>
            </a:r>
            <a:endParaRPr lang="zh-CN" alt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8" name="Rectangle 1030"/>
          <p:cNvSpPr txBox="1">
            <a:spLocks noGrp="1"/>
          </p:cNvSpPr>
          <p:nvPr/>
        </p:nvSpPr>
        <p:spPr>
          <a:xfrm>
            <a:off x="609600" y="6245225"/>
            <a:ext cx="1981200" cy="476250"/>
          </a:xfrm>
          <a:prstGeom prst="rect">
            <a:avLst/>
          </a:prstGeom>
          <a:noFill/>
          <a:ln w="9525">
            <a:noFill/>
          </a:ln>
        </p:spPr>
        <p:txBody>
          <a:bodyPr/>
          <a:p>
            <a:pPr eaLnBrk="1" hangingPunct="1"/>
            <a:fld id="{BB962C8B-B14F-4D97-AF65-F5344CB8AC3E}" type="datetime1">
              <a:rPr lang="zh-CN" altLang="en-US" sz="1200" dirty="0">
                <a:latin typeface="Verdana" panose="020B0604030504040204" pitchFamily="34" charset="0"/>
              </a:rPr>
            </a:fld>
            <a:endParaRPr lang="zh-CN" altLang="en-US" sz="1200" dirty="0">
              <a:latin typeface="Verdana" panose="020B0604030504040204" pitchFamily="34" charset="0"/>
            </a:endParaRPr>
          </a:p>
        </p:txBody>
      </p:sp>
      <p:sp>
        <p:nvSpPr>
          <p:cNvPr id="45059" name="Rectangle 1031"/>
          <p:cNvSpPr txBox="1">
            <a:spLocks noGrp="1"/>
          </p:cNvSpPr>
          <p:nvPr/>
        </p:nvSpPr>
        <p:spPr>
          <a:xfrm>
            <a:off x="3124200" y="6245225"/>
            <a:ext cx="2895600" cy="476250"/>
          </a:xfrm>
          <a:prstGeom prst="rect">
            <a:avLst/>
          </a:prstGeom>
          <a:noFill/>
          <a:ln w="9525">
            <a:noFill/>
          </a:ln>
        </p:spPr>
        <p:txBody>
          <a:bodyPr/>
          <a:p>
            <a:pPr algn="ctr" eaLnBrk="1" hangingPunct="1"/>
            <a:r>
              <a:rPr lang="en-US" altLang="zh-CN" sz="1200" dirty="0">
                <a:latin typeface="Verdana" panose="020B0604030504040204" pitchFamily="34" charset="0"/>
              </a:rPr>
              <a:t>网络入侵与防范讲义</a:t>
            </a:r>
            <a:endParaRPr lang="en-US" altLang="zh-CN" sz="1200" dirty="0">
              <a:latin typeface="Verdana" panose="020B0604030504040204" pitchFamily="34" charset="0"/>
            </a:endParaRPr>
          </a:p>
        </p:txBody>
      </p:sp>
      <p:sp>
        <p:nvSpPr>
          <p:cNvPr id="45060" name="Rectangle 1032"/>
          <p:cNvSpPr txBox="1">
            <a:spLocks noGrp="1"/>
          </p:cNvSpPr>
          <p:nvPr/>
        </p:nvSpPr>
        <p:spPr>
          <a:xfrm>
            <a:off x="6553200" y="6245225"/>
            <a:ext cx="1981200" cy="476250"/>
          </a:xfrm>
          <a:prstGeom prst="rect">
            <a:avLst/>
          </a:prstGeom>
          <a:noFill/>
          <a:ln w="9525">
            <a:noFill/>
          </a:ln>
        </p:spPr>
        <p:txBody>
          <a:bodyPr/>
          <a:p>
            <a:pPr algn="r" eaLnBrk="1" hangingPunct="1"/>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45061" name="日期占位符 3"/>
          <p:cNvSpPr txBox="1">
            <a:spLocks noGrp="1"/>
          </p:cNvSpPr>
          <p:nvPr/>
        </p:nvSpPr>
        <p:spPr>
          <a:xfrm>
            <a:off x="609600" y="6245225"/>
            <a:ext cx="1981200" cy="476250"/>
          </a:xfrm>
          <a:prstGeom prst="rect">
            <a:avLst/>
          </a:prstGeom>
          <a:noFill/>
          <a:ln w="9525">
            <a:noFill/>
          </a:ln>
        </p:spPr>
        <p:txBody>
          <a:bodyPr/>
          <a:p>
            <a:pPr eaLnBrk="1" hangingPunct="1"/>
            <a:fld id="{BB962C8B-B14F-4D97-AF65-F5344CB8AC3E}" type="datetime1">
              <a:rPr lang="zh-CN" altLang="en-US" sz="1200" dirty="0">
                <a:latin typeface="Verdana" panose="020B0604030504040204" pitchFamily="34" charset="0"/>
              </a:rPr>
            </a:fld>
            <a:endParaRPr lang="zh-CN" altLang="en-US" sz="1200" dirty="0">
              <a:latin typeface="Verdana" panose="020B0604030504040204" pitchFamily="34" charset="0"/>
            </a:endParaRPr>
          </a:p>
        </p:txBody>
      </p:sp>
      <p:sp>
        <p:nvSpPr>
          <p:cNvPr id="45062" name="页脚占位符 4"/>
          <p:cNvSpPr txBox="1">
            <a:spLocks noGrp="1"/>
          </p:cNvSpPr>
          <p:nvPr/>
        </p:nvSpPr>
        <p:spPr>
          <a:xfrm>
            <a:off x="3124200" y="6245225"/>
            <a:ext cx="2895600" cy="476250"/>
          </a:xfrm>
          <a:prstGeom prst="rect">
            <a:avLst/>
          </a:prstGeom>
          <a:noFill/>
          <a:ln w="9525">
            <a:noFill/>
          </a:ln>
        </p:spPr>
        <p:txBody>
          <a:bodyPr/>
          <a:p>
            <a:pPr algn="ctr" eaLnBrk="1" hangingPunct="1"/>
            <a:r>
              <a:rPr lang="en-US" altLang="zh-CN" sz="1200" dirty="0">
                <a:latin typeface="Verdana" panose="020B0604030504040204" pitchFamily="34" charset="0"/>
              </a:rPr>
              <a:t>网络入侵与防范讲义</a:t>
            </a:r>
            <a:endParaRPr lang="en-US" altLang="zh-CN" sz="1200" dirty="0">
              <a:latin typeface="Verdana" panose="020B0604030504040204" pitchFamily="34" charset="0"/>
            </a:endParaRPr>
          </a:p>
        </p:txBody>
      </p:sp>
      <p:sp>
        <p:nvSpPr>
          <p:cNvPr id="45063" name="灯片编号占位符 5"/>
          <p:cNvSpPr txBox="1">
            <a:spLocks noGrp="1"/>
          </p:cNvSpPr>
          <p:nvPr/>
        </p:nvSpPr>
        <p:spPr>
          <a:xfrm>
            <a:off x="6553200" y="6245225"/>
            <a:ext cx="1981200" cy="476250"/>
          </a:xfrm>
          <a:prstGeom prst="rect">
            <a:avLst/>
          </a:prstGeom>
          <a:noFill/>
          <a:ln w="9525">
            <a:noFill/>
          </a:ln>
        </p:spPr>
        <p:txBody>
          <a:bodyPr/>
          <a:p>
            <a:pPr algn="r" eaLnBrk="1" hangingPunct="1"/>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45064" name="Rectangle 2"/>
          <p:cNvSpPr>
            <a:spLocks noGrp="1"/>
          </p:cNvSpPr>
          <p:nvPr>
            <p:ph type="title" idx="4294967295"/>
          </p:nvPr>
        </p:nvSpPr>
        <p:spPr/>
        <p:txBody>
          <a:bodyPr vert="horz" wrap="square" lIns="91440" tIns="45720" rIns="91440" bIns="45720" anchor="b" anchorCtr="0"/>
          <a:p>
            <a:pPr eaLnBrk="1" hangingPunct="1"/>
            <a:r>
              <a:rPr lang="zh-CN" altLang="zh-CN" dirty="0"/>
              <a:t>网络安全现状（续）</a:t>
            </a:r>
            <a:endParaRPr lang="zh-CN" altLang="zh-CN" dirty="0"/>
          </a:p>
        </p:txBody>
      </p:sp>
      <p:sp>
        <p:nvSpPr>
          <p:cNvPr id="45065" name="Rectangle 3"/>
          <p:cNvSpPr>
            <a:spLocks noGrp="1"/>
          </p:cNvSpPr>
          <p:nvPr>
            <p:ph type="body" idx="4294967295"/>
          </p:nvPr>
        </p:nvSpPr>
        <p:spPr/>
        <p:txBody>
          <a:bodyPr vert="horz" wrap="square" lIns="91440" tIns="45720" rIns="91440" bIns="45720" anchor="t" anchorCtr="0"/>
          <a:p>
            <a:pPr eaLnBrk="1" hangingPunct="1"/>
            <a:r>
              <a:rPr lang="zh-CN" altLang="en-US" dirty="0"/>
              <a:t>安全漏洞数量增长较快，</a:t>
            </a:r>
            <a:r>
              <a:rPr lang="en-US" altLang="zh-CN" dirty="0">
                <a:latin typeface="Arial" panose="020B0604020202020204" pitchFamily="34" charset="0"/>
              </a:rPr>
              <a:t>0 day</a:t>
            </a:r>
            <a:r>
              <a:rPr lang="zh-CN" altLang="en-US" dirty="0"/>
              <a:t>攻击频繁</a:t>
            </a:r>
            <a:endParaRPr lang="zh-CN" altLang="en-US" dirty="0"/>
          </a:p>
          <a:p>
            <a:pPr lvl="1" eaLnBrk="1" hangingPunct="1"/>
            <a:r>
              <a:rPr lang="zh-CN" altLang="en-US" dirty="0"/>
              <a:t>常用系统的安全漏洞保持递增趋势；</a:t>
            </a:r>
            <a:endParaRPr lang="zh-CN" altLang="en-US" dirty="0"/>
          </a:p>
          <a:p>
            <a:pPr lvl="1" eaLnBrk="1" hangingPunct="1"/>
            <a:r>
              <a:rPr lang="zh-CN" altLang="en-US" dirty="0"/>
              <a:t>路由器、交换机等网络硬件设备的严重级别漏洞增多；</a:t>
            </a:r>
            <a:endParaRPr lang="zh-CN" altLang="en-US" dirty="0"/>
          </a:p>
          <a:p>
            <a:pPr lvl="1" eaLnBrk="1" hangingPunct="1"/>
            <a:r>
              <a:rPr lang="zh-CN" altLang="en-US" dirty="0"/>
              <a:t>针对漏洞的攻击程序呈现出目的性强、时效性高的趋势，</a:t>
            </a:r>
            <a:r>
              <a:rPr lang="en-US" altLang="zh-CN" dirty="0">
                <a:latin typeface="Arial" panose="020B0604020202020204" pitchFamily="34" charset="0"/>
              </a:rPr>
              <a:t>0 day</a:t>
            </a:r>
            <a:r>
              <a:rPr lang="zh-CN" altLang="en-US" dirty="0"/>
              <a:t>攻击现象严重。</a:t>
            </a:r>
            <a:endParaRPr lang="zh-CN" altLang="en-US" dirty="0"/>
          </a:p>
          <a:p>
            <a:pPr lvl="1" eaLnBrk="1" hangingPunct="1"/>
            <a:r>
              <a:rPr lang="zh-CN" altLang="en-US" dirty="0"/>
              <a:t>各类应用软件的安全漏洞尚未引起足够重视。</a:t>
            </a:r>
            <a:endParaRPr lang="zh-CN" alt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2" name="Rectangle 1030"/>
          <p:cNvSpPr txBox="1">
            <a:spLocks noGrp="1"/>
          </p:cNvSpPr>
          <p:nvPr/>
        </p:nvSpPr>
        <p:spPr>
          <a:xfrm>
            <a:off x="609600" y="6245225"/>
            <a:ext cx="1981200" cy="476250"/>
          </a:xfrm>
          <a:prstGeom prst="rect">
            <a:avLst/>
          </a:prstGeom>
          <a:noFill/>
          <a:ln w="9525">
            <a:noFill/>
          </a:ln>
        </p:spPr>
        <p:txBody>
          <a:bodyPr/>
          <a:p>
            <a:pPr eaLnBrk="1" hangingPunct="1"/>
            <a:fld id="{BB962C8B-B14F-4D97-AF65-F5344CB8AC3E}" type="datetime1">
              <a:rPr lang="zh-CN" altLang="en-US" sz="1200" dirty="0">
                <a:latin typeface="Verdana" panose="020B0604030504040204" pitchFamily="34" charset="0"/>
              </a:rPr>
            </a:fld>
            <a:endParaRPr lang="zh-CN" altLang="en-US" sz="1200" dirty="0">
              <a:latin typeface="Verdana" panose="020B0604030504040204" pitchFamily="34" charset="0"/>
            </a:endParaRPr>
          </a:p>
        </p:txBody>
      </p:sp>
      <p:sp>
        <p:nvSpPr>
          <p:cNvPr id="46083" name="Rectangle 1031"/>
          <p:cNvSpPr txBox="1">
            <a:spLocks noGrp="1"/>
          </p:cNvSpPr>
          <p:nvPr/>
        </p:nvSpPr>
        <p:spPr>
          <a:xfrm>
            <a:off x="3124200" y="6245225"/>
            <a:ext cx="2895600" cy="476250"/>
          </a:xfrm>
          <a:prstGeom prst="rect">
            <a:avLst/>
          </a:prstGeom>
          <a:noFill/>
          <a:ln w="9525">
            <a:noFill/>
          </a:ln>
        </p:spPr>
        <p:txBody>
          <a:bodyPr/>
          <a:p>
            <a:pPr algn="ctr" eaLnBrk="1" hangingPunct="1"/>
            <a:r>
              <a:rPr lang="en-US" altLang="zh-CN" sz="1200" dirty="0">
                <a:latin typeface="Verdana" panose="020B0604030504040204" pitchFamily="34" charset="0"/>
              </a:rPr>
              <a:t>网络入侵与防范讲义</a:t>
            </a:r>
            <a:endParaRPr lang="en-US" altLang="zh-CN" sz="1200" dirty="0">
              <a:latin typeface="Verdana" panose="020B0604030504040204" pitchFamily="34" charset="0"/>
            </a:endParaRPr>
          </a:p>
        </p:txBody>
      </p:sp>
      <p:sp>
        <p:nvSpPr>
          <p:cNvPr id="46084" name="Rectangle 1032"/>
          <p:cNvSpPr txBox="1">
            <a:spLocks noGrp="1"/>
          </p:cNvSpPr>
          <p:nvPr/>
        </p:nvSpPr>
        <p:spPr>
          <a:xfrm>
            <a:off x="6553200" y="6245225"/>
            <a:ext cx="1981200" cy="476250"/>
          </a:xfrm>
          <a:prstGeom prst="rect">
            <a:avLst/>
          </a:prstGeom>
          <a:noFill/>
          <a:ln w="9525">
            <a:noFill/>
          </a:ln>
        </p:spPr>
        <p:txBody>
          <a:bodyPr/>
          <a:p>
            <a:pPr algn="r" eaLnBrk="1" hangingPunct="1"/>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46085" name="日期占位符 3"/>
          <p:cNvSpPr txBox="1">
            <a:spLocks noGrp="1"/>
          </p:cNvSpPr>
          <p:nvPr/>
        </p:nvSpPr>
        <p:spPr>
          <a:xfrm>
            <a:off x="609600" y="6245225"/>
            <a:ext cx="1981200" cy="476250"/>
          </a:xfrm>
          <a:prstGeom prst="rect">
            <a:avLst/>
          </a:prstGeom>
          <a:noFill/>
          <a:ln w="9525">
            <a:noFill/>
          </a:ln>
        </p:spPr>
        <p:txBody>
          <a:bodyPr/>
          <a:p>
            <a:pPr eaLnBrk="1" hangingPunct="1"/>
            <a:fld id="{BB962C8B-B14F-4D97-AF65-F5344CB8AC3E}" type="datetime1">
              <a:rPr lang="zh-CN" altLang="en-US" sz="1200" dirty="0">
                <a:latin typeface="Verdana" panose="020B0604030504040204" pitchFamily="34" charset="0"/>
              </a:rPr>
            </a:fld>
            <a:endParaRPr lang="zh-CN" altLang="en-US" sz="1200" dirty="0">
              <a:latin typeface="Verdana" panose="020B0604030504040204" pitchFamily="34" charset="0"/>
            </a:endParaRPr>
          </a:p>
        </p:txBody>
      </p:sp>
      <p:sp>
        <p:nvSpPr>
          <p:cNvPr id="46086" name="灯片编号占位符 5"/>
          <p:cNvSpPr txBox="1">
            <a:spLocks noGrp="1"/>
          </p:cNvSpPr>
          <p:nvPr/>
        </p:nvSpPr>
        <p:spPr>
          <a:xfrm>
            <a:off x="6553200" y="6245225"/>
            <a:ext cx="1981200" cy="476250"/>
          </a:xfrm>
          <a:prstGeom prst="rect">
            <a:avLst/>
          </a:prstGeom>
          <a:noFill/>
          <a:ln w="9525">
            <a:noFill/>
          </a:ln>
        </p:spPr>
        <p:txBody>
          <a:bodyPr/>
          <a:p>
            <a:pPr algn="r" eaLnBrk="1" hangingPunct="1"/>
            <a:fld id="{9A0DB2DC-4C9A-4742-B13C-FB6460FD3503}" type="slidenum">
              <a:rPr lang="zh-CN" altLang="en-US" sz="1200" dirty="0">
                <a:latin typeface="Verdana" panose="020B0604030504040204" pitchFamily="34" charset="0"/>
              </a:rPr>
            </a:fld>
            <a:endParaRPr lang="zh-CN" altLang="en-US" sz="1200" dirty="0">
              <a:latin typeface="Verdana" panose="020B0604030504040204" pitchFamily="34" charset="0"/>
            </a:endParaRPr>
          </a:p>
        </p:txBody>
      </p:sp>
      <p:sp>
        <p:nvSpPr>
          <p:cNvPr id="46087" name="Rectangle 2"/>
          <p:cNvSpPr>
            <a:spLocks noGrp="1"/>
          </p:cNvSpPr>
          <p:nvPr>
            <p:ph type="title" idx="4294967295"/>
          </p:nvPr>
        </p:nvSpPr>
        <p:spPr>
          <a:xfrm>
            <a:off x="106363" y="87313"/>
            <a:ext cx="8929687" cy="749300"/>
          </a:xfrm>
        </p:spPr>
        <p:txBody>
          <a:bodyPr vert="horz" wrap="square" lIns="91440" tIns="45720" rIns="91440" bIns="45720" anchor="b" anchorCtr="0"/>
          <a:p>
            <a:pPr eaLnBrk="1" hangingPunct="1"/>
            <a:r>
              <a:rPr lang="zh-CN" altLang="en-US" sz="3400" dirty="0"/>
              <a:t>国家信息安全漏洞共享平台</a:t>
            </a:r>
            <a:r>
              <a:rPr lang="zh-CN" altLang="en-US" sz="1400" dirty="0"/>
              <a:t>（</a:t>
            </a:r>
            <a:r>
              <a:rPr lang="en-US" altLang="zh-CN" sz="1400" dirty="0">
                <a:hlinkClick r:id="rId1"/>
              </a:rPr>
              <a:t>http://www.cnvd.org.cn</a:t>
            </a:r>
            <a:r>
              <a:rPr lang="zh-CN" altLang="en-US" sz="1400" dirty="0"/>
              <a:t>）</a:t>
            </a:r>
            <a:endParaRPr lang="zh-CN" altLang="en-US" sz="1400" dirty="0"/>
          </a:p>
        </p:txBody>
      </p:sp>
      <p:pic>
        <p:nvPicPr>
          <p:cNvPr id="2" name="图片 1"/>
          <p:cNvPicPr>
            <a:picLocks noChangeAspect="1"/>
          </p:cNvPicPr>
          <p:nvPr>
            <p:custDataLst>
              <p:tags r:id="rId2"/>
            </p:custDataLst>
          </p:nvPr>
        </p:nvPicPr>
        <p:blipFill>
          <a:blip r:embed="rId3"/>
          <a:stretch>
            <a:fillRect/>
          </a:stretch>
        </p:blipFill>
        <p:spPr>
          <a:xfrm>
            <a:off x="-34925" y="912495"/>
            <a:ext cx="9157970" cy="533273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Rectangle 5"/>
          <p:cNvSpPr txBox="1">
            <a:spLocks noGrp="1"/>
          </p:cNvSpPr>
          <p:nvPr/>
        </p:nvSpPr>
        <p:spPr>
          <a:xfrm>
            <a:off x="3124200" y="6245225"/>
            <a:ext cx="2895600" cy="476250"/>
          </a:xfrm>
          <a:prstGeom prst="rect">
            <a:avLst/>
          </a:prstGeom>
          <a:noFill/>
          <a:ln w="9525">
            <a:noFill/>
          </a:ln>
        </p:spPr>
        <p:txBody>
          <a:bodyPr/>
          <a:p>
            <a:pPr algn="ctr" eaLnBrk="1" hangingPunct="1"/>
            <a:fld id="{9A0DB2DC-4C9A-4742-B13C-FB6460FD3503}" type="slidenum">
              <a:rPr lang="zh-CN" altLang="en-US" sz="1400" dirty="0">
                <a:latin typeface="Times New Roman" panose="02020603050405020304" pitchFamily="18" charset="0"/>
              </a:rPr>
            </a:fld>
            <a:endParaRPr lang="zh-CN" altLang="en-US" sz="1400" dirty="0">
              <a:latin typeface="Times New Roman" panose="02020603050405020304" pitchFamily="18" charset="0"/>
            </a:endParaRPr>
          </a:p>
        </p:txBody>
      </p:sp>
      <p:sp>
        <p:nvSpPr>
          <p:cNvPr id="8195" name="灯片编号占位符 4"/>
          <p:cNvSpPr txBox="1">
            <a:spLocks noGrp="1"/>
          </p:cNvSpPr>
          <p:nvPr/>
        </p:nvSpPr>
        <p:spPr>
          <a:xfrm>
            <a:off x="6553200" y="6248400"/>
            <a:ext cx="1905000" cy="457200"/>
          </a:xfrm>
          <a:prstGeom prst="rect">
            <a:avLst/>
          </a:prstGeom>
          <a:noFill/>
          <a:ln w="9525">
            <a:noFill/>
          </a:ln>
        </p:spPr>
        <p:txBody>
          <a:bodyPr/>
          <a:p>
            <a:pPr algn="r" eaLnBrk="1" hangingPunct="1">
              <a:spcBef>
                <a:spcPct val="50000"/>
              </a:spcBef>
            </a:pPr>
            <a:fld id="{9A0DB2DC-4C9A-4742-B13C-FB6460FD3503}" type="slidenum">
              <a:rPr lang="zh-CN" altLang="en-US" sz="1400" dirty="0">
                <a:latin typeface="Times New Roman" panose="02020603050405020304" pitchFamily="18" charset="0"/>
              </a:rPr>
            </a:fld>
            <a:endParaRPr lang="zh-CN" altLang="en-US" sz="1400" dirty="0">
              <a:latin typeface="Times New Roman" panose="02020603050405020304" pitchFamily="18" charset="0"/>
            </a:endParaRPr>
          </a:p>
        </p:txBody>
      </p:sp>
      <p:sp>
        <p:nvSpPr>
          <p:cNvPr id="8196" name="Rectangle 2"/>
          <p:cNvSpPr>
            <a:spLocks noGrp="1"/>
          </p:cNvSpPr>
          <p:nvPr>
            <p:ph type="title" idx="4294967295"/>
          </p:nvPr>
        </p:nvSpPr>
        <p:spPr/>
        <p:txBody>
          <a:bodyPr vert="horz" wrap="square" lIns="91440" tIns="45720" rIns="91440" bIns="45720" anchor="b" anchorCtr="0"/>
          <a:p>
            <a:pPr eaLnBrk="1" hangingPunct="1"/>
            <a:r>
              <a:rPr lang="zh-CN" altLang="zh-CN" dirty="0"/>
              <a:t>主要内容及课时安排</a:t>
            </a:r>
            <a:endParaRPr lang="zh-CN" altLang="zh-CN" dirty="0"/>
          </a:p>
        </p:txBody>
      </p:sp>
      <p:sp>
        <p:nvSpPr>
          <p:cNvPr id="8197" name="Text Box 3"/>
          <p:cNvSpPr txBox="1"/>
          <p:nvPr/>
        </p:nvSpPr>
        <p:spPr>
          <a:xfrm>
            <a:off x="425450" y="2133600"/>
            <a:ext cx="8424863" cy="2945765"/>
          </a:xfrm>
          <a:prstGeom prst="rect">
            <a:avLst/>
          </a:prstGeom>
          <a:noFill/>
          <a:ln w="9525">
            <a:noFill/>
          </a:ln>
        </p:spPr>
        <p:txBody>
          <a:bodyPr>
            <a:spAutoFit/>
          </a:bodyPr>
          <a:p>
            <a:pPr defTabSz="762000" eaLnBrk="1" hangingPunct="1">
              <a:spcBef>
                <a:spcPct val="20000"/>
              </a:spcBef>
              <a:buClr>
                <a:schemeClr val="hlink"/>
              </a:buClr>
              <a:buFont typeface="Wingdings" panose="05000000000000000000" pitchFamily="2" charset="2"/>
              <a:buChar char="u"/>
            </a:pPr>
            <a:r>
              <a:rPr lang="zh-CN" altLang="en-US" sz="3200" dirty="0">
                <a:latin typeface="Times New Roman" panose="02020603050405020304" pitchFamily="18" charset="0"/>
              </a:rPr>
              <a:t>缓冲区溢出攻击与防御技术（</a:t>
            </a:r>
            <a:r>
              <a:rPr lang="en-US" altLang="zh-CN" sz="3200" dirty="0">
                <a:latin typeface="Times New Roman" panose="02020603050405020304" pitchFamily="18" charset="0"/>
              </a:rPr>
              <a:t>2</a:t>
            </a:r>
            <a:r>
              <a:rPr lang="zh-CN" altLang="en-US" sz="3200" dirty="0">
                <a:latin typeface="Times New Roman" panose="02020603050405020304" pitchFamily="18" charset="0"/>
              </a:rPr>
              <a:t>）</a:t>
            </a:r>
            <a:endParaRPr lang="en-US" altLang="zh-CN" sz="3200" dirty="0">
              <a:latin typeface="Times New Roman" panose="02020603050405020304" pitchFamily="18" charset="0"/>
            </a:endParaRPr>
          </a:p>
          <a:p>
            <a:pPr defTabSz="762000" eaLnBrk="1" hangingPunct="1">
              <a:spcBef>
                <a:spcPct val="20000"/>
              </a:spcBef>
              <a:buClr>
                <a:schemeClr val="hlink"/>
              </a:buClr>
              <a:buFont typeface="Wingdings" panose="05000000000000000000" pitchFamily="2" charset="2"/>
              <a:buChar char="u"/>
            </a:pPr>
            <a:r>
              <a:rPr lang="en-US" altLang="zh-CN" sz="3200" dirty="0">
                <a:latin typeface="Times New Roman" panose="02020603050405020304" pitchFamily="18" charset="0"/>
              </a:rPr>
              <a:t>WEB</a:t>
            </a:r>
            <a:r>
              <a:rPr lang="zh-CN" altLang="en-US" sz="3200" dirty="0">
                <a:latin typeface="Times New Roman" panose="02020603050405020304" pitchFamily="18" charset="0"/>
              </a:rPr>
              <a:t>攻击与防御技术（</a:t>
            </a:r>
            <a:r>
              <a:rPr lang="en-US" altLang="zh-CN" sz="3200" dirty="0">
                <a:latin typeface="Times New Roman" panose="02020603050405020304" pitchFamily="18" charset="0"/>
              </a:rPr>
              <a:t>2)</a:t>
            </a:r>
            <a:endParaRPr lang="en-US" altLang="zh-CN" sz="3200" dirty="0">
              <a:latin typeface="Times New Roman" panose="02020603050405020304" pitchFamily="18" charset="0"/>
            </a:endParaRPr>
          </a:p>
          <a:p>
            <a:pPr defTabSz="762000" eaLnBrk="1" hangingPunct="1">
              <a:spcBef>
                <a:spcPct val="20000"/>
              </a:spcBef>
              <a:buClr>
                <a:schemeClr val="hlink"/>
              </a:buClr>
              <a:buFont typeface="Wingdings" panose="05000000000000000000" pitchFamily="2" charset="2"/>
              <a:buChar char="u"/>
            </a:pPr>
            <a:r>
              <a:rPr lang="zh-CN" altLang="en-US" sz="3200" dirty="0">
                <a:latin typeface="Times New Roman" panose="02020603050405020304" pitchFamily="18" charset="0"/>
              </a:rPr>
              <a:t>木马攻击与防御技术</a:t>
            </a:r>
            <a:r>
              <a:rPr lang="en-US" altLang="zh-CN" sz="3200" dirty="0">
                <a:latin typeface="Times New Roman" panose="02020603050405020304" pitchFamily="18" charset="0"/>
              </a:rPr>
              <a:t>(2)</a:t>
            </a:r>
            <a:endParaRPr lang="en-US" altLang="zh-CN" sz="3200" dirty="0">
              <a:latin typeface="Times New Roman" panose="02020603050405020304" pitchFamily="18" charset="0"/>
            </a:endParaRPr>
          </a:p>
          <a:p>
            <a:pPr defTabSz="762000" eaLnBrk="1" hangingPunct="1">
              <a:spcBef>
                <a:spcPct val="20000"/>
              </a:spcBef>
              <a:buClr>
                <a:schemeClr val="hlink"/>
              </a:buClr>
              <a:buFont typeface="Wingdings" panose="05000000000000000000" pitchFamily="2" charset="2"/>
              <a:buChar char="u"/>
            </a:pPr>
            <a:r>
              <a:rPr lang="zh-CN" altLang="en-US" sz="3200" dirty="0">
                <a:latin typeface="Times New Roman" panose="02020603050405020304" pitchFamily="18" charset="0"/>
              </a:rPr>
              <a:t>典型防御技术</a:t>
            </a:r>
            <a:r>
              <a:rPr lang="en-US" altLang="zh-CN" sz="3200" dirty="0">
                <a:latin typeface="Times New Roman" panose="02020603050405020304" pitchFamily="18" charset="0"/>
              </a:rPr>
              <a:t>(3)</a:t>
            </a:r>
            <a:endParaRPr lang="en-US" altLang="zh-CN" sz="3200" dirty="0">
              <a:latin typeface="Times New Roman" panose="02020603050405020304" pitchFamily="18" charset="0"/>
            </a:endParaRPr>
          </a:p>
          <a:p>
            <a:pPr defTabSz="762000" eaLnBrk="1" hangingPunct="1">
              <a:spcBef>
                <a:spcPct val="20000"/>
              </a:spcBef>
              <a:buClr>
                <a:schemeClr val="hlink"/>
              </a:buClr>
              <a:buFont typeface="Wingdings" panose="05000000000000000000" pitchFamily="2" charset="2"/>
              <a:buChar char="u"/>
            </a:pPr>
            <a:r>
              <a:rPr lang="zh-CN" altLang="en-US" sz="3200" dirty="0">
                <a:latin typeface="Times New Roman" panose="02020603050405020304" pitchFamily="18" charset="0"/>
              </a:rPr>
              <a:t>考试（</a:t>
            </a:r>
            <a:r>
              <a:rPr lang="en-US" altLang="zh-CN" sz="3200" dirty="0">
                <a:latin typeface="Times New Roman" panose="02020603050405020304" pitchFamily="18" charset="0"/>
              </a:rPr>
              <a:t>2</a:t>
            </a:r>
            <a:r>
              <a:rPr lang="zh-CN" altLang="en-US" sz="3200" dirty="0">
                <a:latin typeface="Times New Roman" panose="02020603050405020304" pitchFamily="18" charset="0"/>
              </a:rPr>
              <a:t>）</a:t>
            </a:r>
            <a:endParaRPr lang="zh-CN" altLang="en-US" sz="3200" dirty="0">
              <a:latin typeface="Times New Roman" panose="02020603050405020304" pitchFamily="18"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6" name="Rectangle 1030"/>
          <p:cNvSpPr txBox="1">
            <a:spLocks noGrp="1"/>
          </p:cNvSpPr>
          <p:nvPr/>
        </p:nvSpPr>
        <p:spPr>
          <a:xfrm>
            <a:off x="609600" y="6245225"/>
            <a:ext cx="1981200" cy="476250"/>
          </a:xfrm>
          <a:prstGeom prst="rect">
            <a:avLst/>
          </a:prstGeom>
          <a:noFill/>
          <a:ln w="9525">
            <a:noFill/>
          </a:ln>
        </p:spPr>
        <p:txBody>
          <a:bodyPr/>
          <a:p>
            <a:pPr eaLnBrk="1" hangingPunct="1"/>
            <a:fld id="{BB962C8B-B14F-4D97-AF65-F5344CB8AC3E}" type="datetime1">
              <a:rPr lang="zh-CN" altLang="en-US" sz="1200" dirty="0">
                <a:latin typeface="Verdana" panose="020B0604030504040204" pitchFamily="34" charset="0"/>
              </a:rPr>
            </a:fld>
            <a:endParaRPr lang="zh-CN" altLang="en-US" sz="1200" dirty="0">
              <a:latin typeface="Verdana" panose="020B0604030504040204" pitchFamily="34" charset="0"/>
            </a:endParaRPr>
          </a:p>
        </p:txBody>
      </p:sp>
      <p:sp>
        <p:nvSpPr>
          <p:cNvPr id="47107" name="Rectangle 1031"/>
          <p:cNvSpPr txBox="1">
            <a:spLocks noGrp="1"/>
          </p:cNvSpPr>
          <p:nvPr/>
        </p:nvSpPr>
        <p:spPr>
          <a:xfrm>
            <a:off x="3124200" y="6245225"/>
            <a:ext cx="2895600" cy="476250"/>
          </a:xfrm>
          <a:prstGeom prst="rect">
            <a:avLst/>
          </a:prstGeom>
          <a:noFill/>
          <a:ln w="9525">
            <a:noFill/>
          </a:ln>
        </p:spPr>
        <p:txBody>
          <a:bodyPr/>
          <a:p>
            <a:pPr algn="ctr" eaLnBrk="1" hangingPunct="1"/>
            <a:r>
              <a:rPr lang="en-US" altLang="zh-CN" sz="1200" dirty="0">
                <a:latin typeface="Verdana" panose="020B0604030504040204" pitchFamily="34" charset="0"/>
              </a:rPr>
              <a:t>网络入侵与防范讲义</a:t>
            </a:r>
            <a:endParaRPr lang="en-US" altLang="zh-CN" sz="1200" dirty="0">
              <a:latin typeface="Verdana" panose="020B0604030504040204" pitchFamily="34" charset="0"/>
            </a:endParaRPr>
          </a:p>
        </p:txBody>
      </p:sp>
      <p:sp>
        <p:nvSpPr>
          <p:cNvPr id="47108" name="Rectangle 1032"/>
          <p:cNvSpPr txBox="1">
            <a:spLocks noGrp="1"/>
          </p:cNvSpPr>
          <p:nvPr/>
        </p:nvSpPr>
        <p:spPr>
          <a:xfrm>
            <a:off x="6553200" y="6245225"/>
            <a:ext cx="1981200" cy="476250"/>
          </a:xfrm>
          <a:prstGeom prst="rect">
            <a:avLst/>
          </a:prstGeom>
          <a:noFill/>
          <a:ln w="9525">
            <a:noFill/>
          </a:ln>
        </p:spPr>
        <p:txBody>
          <a:bodyPr/>
          <a:p>
            <a:pPr algn="r" eaLnBrk="1" hangingPunct="1"/>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47109" name="Rectangle 2"/>
          <p:cNvSpPr>
            <a:spLocks noGrp="1"/>
          </p:cNvSpPr>
          <p:nvPr>
            <p:ph type="title" idx="4294967295"/>
          </p:nvPr>
        </p:nvSpPr>
        <p:spPr/>
        <p:txBody>
          <a:bodyPr vert="horz" wrap="square" lIns="91440" tIns="45720" rIns="91440" bIns="45720" anchor="b" anchorCtr="0"/>
          <a:p>
            <a:r>
              <a:rPr lang="zh-CN" altLang="zh-CN" dirty="0"/>
              <a:t>信息系统面临的安全威胁</a:t>
            </a:r>
            <a:endParaRPr lang="zh-CN" altLang="zh-CN" dirty="0"/>
          </a:p>
        </p:txBody>
      </p:sp>
      <p:sp>
        <p:nvSpPr>
          <p:cNvPr id="47110" name="Rectangle 3"/>
          <p:cNvSpPr>
            <a:spLocks noGrp="1"/>
          </p:cNvSpPr>
          <p:nvPr>
            <p:ph type="body" idx="4294967295"/>
          </p:nvPr>
        </p:nvSpPr>
        <p:spPr/>
        <p:txBody>
          <a:bodyPr vert="horz" wrap="square" lIns="91440" tIns="45720" rIns="91440" bIns="45720" anchor="t" anchorCtr="0"/>
          <a:p>
            <a:pPr eaLnBrk="1" hangingPunct="1"/>
            <a:r>
              <a:rPr lang="zh-CN" altLang="zh-CN" dirty="0"/>
              <a:t>基本威胁</a:t>
            </a:r>
            <a:endParaRPr lang="zh-CN" altLang="zh-CN" dirty="0"/>
          </a:p>
          <a:p>
            <a:pPr eaLnBrk="1" hangingPunct="1"/>
            <a:r>
              <a:rPr lang="zh-CN" altLang="zh-CN" dirty="0"/>
              <a:t>威胁信息系统的主要方法</a:t>
            </a:r>
            <a:endParaRPr lang="zh-CN" altLang="zh-CN" dirty="0"/>
          </a:p>
          <a:p>
            <a:pPr eaLnBrk="1" hangingPunct="1"/>
            <a:r>
              <a:rPr lang="zh-CN" altLang="zh-CN" dirty="0"/>
              <a:t>威胁和攻击的来源</a:t>
            </a:r>
            <a:endParaRPr lang="zh-CN" altLang="zh-CN" dirty="0"/>
          </a:p>
          <a:p>
            <a:endParaRPr lang="zh-CN" altLang="zh-CN"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30" name="Rectangle 1030"/>
          <p:cNvSpPr txBox="1">
            <a:spLocks noGrp="1"/>
          </p:cNvSpPr>
          <p:nvPr/>
        </p:nvSpPr>
        <p:spPr>
          <a:xfrm>
            <a:off x="609600" y="6245225"/>
            <a:ext cx="1981200" cy="476250"/>
          </a:xfrm>
          <a:prstGeom prst="rect">
            <a:avLst/>
          </a:prstGeom>
          <a:noFill/>
          <a:ln w="9525">
            <a:noFill/>
          </a:ln>
        </p:spPr>
        <p:txBody>
          <a:bodyPr/>
          <a:p>
            <a:pPr eaLnBrk="1" hangingPunct="1"/>
            <a:fld id="{BB962C8B-B14F-4D97-AF65-F5344CB8AC3E}" type="datetime1">
              <a:rPr lang="zh-CN" altLang="en-US" sz="1200" dirty="0">
                <a:latin typeface="Verdana" panose="020B0604030504040204" pitchFamily="34" charset="0"/>
              </a:rPr>
            </a:fld>
            <a:endParaRPr lang="zh-CN" altLang="en-US" sz="1200" dirty="0">
              <a:latin typeface="Verdana" panose="020B0604030504040204" pitchFamily="34" charset="0"/>
            </a:endParaRPr>
          </a:p>
        </p:txBody>
      </p:sp>
      <p:sp>
        <p:nvSpPr>
          <p:cNvPr id="48131" name="Rectangle 1031"/>
          <p:cNvSpPr txBox="1">
            <a:spLocks noGrp="1"/>
          </p:cNvSpPr>
          <p:nvPr/>
        </p:nvSpPr>
        <p:spPr>
          <a:xfrm>
            <a:off x="3124200" y="6245225"/>
            <a:ext cx="2895600" cy="476250"/>
          </a:xfrm>
          <a:prstGeom prst="rect">
            <a:avLst/>
          </a:prstGeom>
          <a:noFill/>
          <a:ln w="9525">
            <a:noFill/>
          </a:ln>
        </p:spPr>
        <p:txBody>
          <a:bodyPr/>
          <a:p>
            <a:pPr algn="ctr" eaLnBrk="1" hangingPunct="1"/>
            <a:r>
              <a:rPr lang="en-US" altLang="zh-CN" sz="1200" dirty="0">
                <a:latin typeface="Verdana" panose="020B0604030504040204" pitchFamily="34" charset="0"/>
              </a:rPr>
              <a:t>网络入侵与防范讲义</a:t>
            </a:r>
            <a:endParaRPr lang="en-US" altLang="zh-CN" sz="1200" dirty="0">
              <a:latin typeface="Verdana" panose="020B0604030504040204" pitchFamily="34" charset="0"/>
            </a:endParaRPr>
          </a:p>
        </p:txBody>
      </p:sp>
      <p:sp>
        <p:nvSpPr>
          <p:cNvPr id="48132" name="Rectangle 1032"/>
          <p:cNvSpPr txBox="1">
            <a:spLocks noGrp="1"/>
          </p:cNvSpPr>
          <p:nvPr/>
        </p:nvSpPr>
        <p:spPr>
          <a:xfrm>
            <a:off x="6553200" y="6245225"/>
            <a:ext cx="1981200" cy="476250"/>
          </a:xfrm>
          <a:prstGeom prst="rect">
            <a:avLst/>
          </a:prstGeom>
          <a:noFill/>
          <a:ln w="9525">
            <a:noFill/>
          </a:ln>
        </p:spPr>
        <p:txBody>
          <a:bodyPr/>
          <a:p>
            <a:pPr algn="r" eaLnBrk="1" hangingPunct="1"/>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48133" name="Rectangle 2"/>
          <p:cNvSpPr>
            <a:spLocks noGrp="1"/>
          </p:cNvSpPr>
          <p:nvPr>
            <p:ph type="title" idx="4294967295"/>
          </p:nvPr>
        </p:nvSpPr>
        <p:spPr/>
        <p:txBody>
          <a:bodyPr vert="horz" wrap="square" lIns="91440" tIns="45720" rIns="91440" bIns="45720" anchor="b" anchorCtr="0"/>
          <a:p>
            <a:r>
              <a:rPr lang="zh-CN" altLang="zh-CN" dirty="0"/>
              <a:t>基本威胁</a:t>
            </a:r>
            <a:endParaRPr lang="zh-CN" altLang="zh-CN" dirty="0"/>
          </a:p>
        </p:txBody>
      </p:sp>
      <p:sp>
        <p:nvSpPr>
          <p:cNvPr id="48134" name="Rectangle 3"/>
          <p:cNvSpPr>
            <a:spLocks noGrp="1"/>
          </p:cNvSpPr>
          <p:nvPr>
            <p:ph type="body" idx="4294967295"/>
          </p:nvPr>
        </p:nvSpPr>
        <p:spPr/>
        <p:txBody>
          <a:bodyPr vert="horz" wrap="square" lIns="91440" tIns="45720" rIns="91440" bIns="45720" anchor="t" anchorCtr="0"/>
          <a:p>
            <a:pPr eaLnBrk="1" hangingPunct="1"/>
            <a:r>
              <a:rPr lang="zh-CN" altLang="en-US" dirty="0"/>
              <a:t>安全的基本目标是实现信息的机密性、完整性、可用性。对信息系统这</a:t>
            </a:r>
            <a:r>
              <a:rPr lang="en-US" altLang="zh-CN" dirty="0"/>
              <a:t>3</a:t>
            </a:r>
            <a:r>
              <a:rPr lang="zh-CN" altLang="en-US" dirty="0"/>
              <a:t>个基本目标的威胁即是基本威胁。</a:t>
            </a:r>
            <a:endParaRPr lang="en-US" altLang="zh-CN" dirty="0"/>
          </a:p>
          <a:p>
            <a:pPr lvl="1" eaLnBrk="1" hangingPunct="1"/>
            <a:r>
              <a:rPr lang="zh-CN" altLang="en-US" dirty="0">
                <a:solidFill>
                  <a:schemeClr val="accent2"/>
                </a:solidFill>
              </a:rPr>
              <a:t>信息泄漏</a:t>
            </a:r>
            <a:endParaRPr lang="zh-CN" altLang="en-US" dirty="0">
              <a:solidFill>
                <a:schemeClr val="accent2"/>
              </a:solidFill>
            </a:endParaRPr>
          </a:p>
          <a:p>
            <a:pPr lvl="1" eaLnBrk="1" hangingPunct="1"/>
            <a:r>
              <a:rPr lang="zh-CN" altLang="en-US" dirty="0">
                <a:solidFill>
                  <a:schemeClr val="accent2"/>
                </a:solidFill>
              </a:rPr>
              <a:t>完整性破坏</a:t>
            </a:r>
            <a:endParaRPr lang="zh-CN" altLang="en-US" dirty="0">
              <a:solidFill>
                <a:schemeClr val="accent2"/>
              </a:solidFill>
            </a:endParaRPr>
          </a:p>
          <a:p>
            <a:pPr lvl="1" eaLnBrk="1" hangingPunct="1"/>
            <a:r>
              <a:rPr lang="zh-CN" altLang="en-US" dirty="0">
                <a:solidFill>
                  <a:schemeClr val="accent2"/>
                </a:solidFill>
              </a:rPr>
              <a:t>拒绝服务</a:t>
            </a:r>
            <a:endParaRPr lang="zh-CN" altLang="en-US" dirty="0">
              <a:solidFill>
                <a:schemeClr val="accent2"/>
              </a:solidFill>
            </a:endParaRPr>
          </a:p>
          <a:p>
            <a:pPr lvl="1" eaLnBrk="1" hangingPunct="1"/>
            <a:r>
              <a:rPr lang="zh-CN" altLang="en-US" dirty="0">
                <a:solidFill>
                  <a:schemeClr val="accent2"/>
                </a:solidFill>
              </a:rPr>
              <a:t>未授权访问</a:t>
            </a:r>
            <a:endParaRPr lang="zh-CN" altLang="en-US" dirty="0">
              <a:solidFill>
                <a:schemeClr val="accent2"/>
              </a:solidFill>
            </a:endParaRPr>
          </a:p>
          <a:p>
            <a:endParaRPr lang="zh-CN" alt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4" name="Rectangle 1030"/>
          <p:cNvSpPr txBox="1">
            <a:spLocks noGrp="1"/>
          </p:cNvSpPr>
          <p:nvPr/>
        </p:nvSpPr>
        <p:spPr>
          <a:xfrm>
            <a:off x="609600" y="6245225"/>
            <a:ext cx="1981200" cy="476250"/>
          </a:xfrm>
          <a:prstGeom prst="rect">
            <a:avLst/>
          </a:prstGeom>
          <a:noFill/>
          <a:ln w="9525">
            <a:noFill/>
          </a:ln>
        </p:spPr>
        <p:txBody>
          <a:bodyPr/>
          <a:p>
            <a:pPr eaLnBrk="1" hangingPunct="1"/>
            <a:fld id="{BB962C8B-B14F-4D97-AF65-F5344CB8AC3E}" type="datetime1">
              <a:rPr lang="zh-CN" altLang="en-US" sz="1200" dirty="0">
                <a:latin typeface="Verdana" panose="020B0604030504040204" pitchFamily="34" charset="0"/>
              </a:rPr>
            </a:fld>
            <a:endParaRPr lang="zh-CN" altLang="en-US" sz="1200" dirty="0">
              <a:latin typeface="Verdana" panose="020B0604030504040204" pitchFamily="34" charset="0"/>
            </a:endParaRPr>
          </a:p>
        </p:txBody>
      </p:sp>
      <p:sp>
        <p:nvSpPr>
          <p:cNvPr id="49155" name="Rectangle 1031"/>
          <p:cNvSpPr txBox="1">
            <a:spLocks noGrp="1"/>
          </p:cNvSpPr>
          <p:nvPr/>
        </p:nvSpPr>
        <p:spPr>
          <a:xfrm>
            <a:off x="3124200" y="6245225"/>
            <a:ext cx="2895600" cy="476250"/>
          </a:xfrm>
          <a:prstGeom prst="rect">
            <a:avLst/>
          </a:prstGeom>
          <a:noFill/>
          <a:ln w="9525">
            <a:noFill/>
          </a:ln>
        </p:spPr>
        <p:txBody>
          <a:bodyPr/>
          <a:p>
            <a:pPr algn="ctr" eaLnBrk="1" hangingPunct="1"/>
            <a:r>
              <a:rPr lang="en-US" altLang="zh-CN" sz="1200" dirty="0">
                <a:latin typeface="Verdana" panose="020B0604030504040204" pitchFamily="34" charset="0"/>
              </a:rPr>
              <a:t>网络入侵与防范讲义</a:t>
            </a:r>
            <a:endParaRPr lang="en-US" altLang="zh-CN" sz="1200" dirty="0">
              <a:latin typeface="Verdana" panose="020B0604030504040204" pitchFamily="34" charset="0"/>
            </a:endParaRPr>
          </a:p>
        </p:txBody>
      </p:sp>
      <p:sp>
        <p:nvSpPr>
          <p:cNvPr id="49156" name="Rectangle 1032"/>
          <p:cNvSpPr txBox="1">
            <a:spLocks noGrp="1"/>
          </p:cNvSpPr>
          <p:nvPr/>
        </p:nvSpPr>
        <p:spPr>
          <a:xfrm>
            <a:off x="6553200" y="6245225"/>
            <a:ext cx="1981200" cy="476250"/>
          </a:xfrm>
          <a:prstGeom prst="rect">
            <a:avLst/>
          </a:prstGeom>
          <a:noFill/>
          <a:ln w="9525">
            <a:noFill/>
          </a:ln>
        </p:spPr>
        <p:txBody>
          <a:bodyPr/>
          <a:p>
            <a:pPr algn="r" eaLnBrk="1" hangingPunct="1"/>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49157" name="Rectangle 2"/>
          <p:cNvSpPr>
            <a:spLocks noGrp="1"/>
          </p:cNvSpPr>
          <p:nvPr>
            <p:ph type="title" idx="4294967295"/>
          </p:nvPr>
        </p:nvSpPr>
        <p:spPr/>
        <p:txBody>
          <a:bodyPr vert="horz" wrap="square" lIns="91440" tIns="45720" rIns="91440" bIns="45720" anchor="b" anchorCtr="0"/>
          <a:p>
            <a:r>
              <a:rPr lang="zh-CN" altLang="en-US" dirty="0"/>
              <a:t>基本威胁</a:t>
            </a:r>
            <a:r>
              <a:rPr lang="en-US" altLang="zh-CN" dirty="0"/>
              <a:t>1</a:t>
            </a:r>
            <a:r>
              <a:rPr lang="zh-CN" altLang="en-US" dirty="0"/>
              <a:t>－信息泄漏</a:t>
            </a:r>
            <a:endParaRPr lang="zh-CN" altLang="en-US" dirty="0"/>
          </a:p>
        </p:txBody>
      </p:sp>
      <p:sp>
        <p:nvSpPr>
          <p:cNvPr id="49158" name="Rectangle 3"/>
          <p:cNvSpPr>
            <a:spLocks noGrp="1"/>
          </p:cNvSpPr>
          <p:nvPr>
            <p:ph type="body" idx="4294967295"/>
          </p:nvPr>
        </p:nvSpPr>
        <p:spPr/>
        <p:txBody>
          <a:bodyPr vert="horz" wrap="square" lIns="91440" tIns="45720" rIns="91440" bIns="45720" anchor="t" anchorCtr="0"/>
          <a:p>
            <a:pPr eaLnBrk="1" hangingPunct="1"/>
            <a:r>
              <a:rPr lang="zh-CN" altLang="zh-CN" dirty="0"/>
              <a:t>信息泄漏指敏感数据在有意或无意中被泄漏、丢失或透露给某个未授权的实体。</a:t>
            </a:r>
            <a:endParaRPr lang="zh-CN" altLang="zh-CN" dirty="0"/>
          </a:p>
          <a:p>
            <a:pPr eaLnBrk="1" hangingPunct="1"/>
            <a:r>
              <a:rPr lang="zh-CN" altLang="zh-CN" dirty="0"/>
              <a:t>信息泄漏包括：信息在传输中被丢失或泄漏；通过信息流向、流量、通信频度和长度等参数等分析，推测出有用信息。</a:t>
            </a:r>
            <a:endParaRPr lang="zh-CN" altLang="zh-CN"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8" name="Rectangle 1030"/>
          <p:cNvSpPr txBox="1">
            <a:spLocks noGrp="1"/>
          </p:cNvSpPr>
          <p:nvPr/>
        </p:nvSpPr>
        <p:spPr>
          <a:xfrm>
            <a:off x="609600" y="6245225"/>
            <a:ext cx="1981200" cy="476250"/>
          </a:xfrm>
          <a:prstGeom prst="rect">
            <a:avLst/>
          </a:prstGeom>
          <a:noFill/>
          <a:ln w="9525">
            <a:noFill/>
          </a:ln>
        </p:spPr>
        <p:txBody>
          <a:bodyPr/>
          <a:p>
            <a:pPr eaLnBrk="1" hangingPunct="1"/>
            <a:fld id="{BB962C8B-B14F-4D97-AF65-F5344CB8AC3E}" type="datetime1">
              <a:rPr lang="zh-CN" altLang="en-US" sz="1200" dirty="0">
                <a:latin typeface="Verdana" panose="020B0604030504040204" pitchFamily="34" charset="0"/>
              </a:rPr>
            </a:fld>
            <a:endParaRPr lang="zh-CN" altLang="en-US" sz="1200" dirty="0">
              <a:latin typeface="Verdana" panose="020B0604030504040204" pitchFamily="34" charset="0"/>
            </a:endParaRPr>
          </a:p>
        </p:txBody>
      </p:sp>
      <p:sp>
        <p:nvSpPr>
          <p:cNvPr id="50179" name="Rectangle 1031"/>
          <p:cNvSpPr txBox="1">
            <a:spLocks noGrp="1"/>
          </p:cNvSpPr>
          <p:nvPr/>
        </p:nvSpPr>
        <p:spPr>
          <a:xfrm>
            <a:off x="3124200" y="6245225"/>
            <a:ext cx="2895600" cy="476250"/>
          </a:xfrm>
          <a:prstGeom prst="rect">
            <a:avLst/>
          </a:prstGeom>
          <a:noFill/>
          <a:ln w="9525">
            <a:noFill/>
          </a:ln>
        </p:spPr>
        <p:txBody>
          <a:bodyPr/>
          <a:p>
            <a:pPr algn="ctr" eaLnBrk="1" hangingPunct="1"/>
            <a:r>
              <a:rPr lang="en-US" altLang="zh-CN" sz="1200" dirty="0">
                <a:latin typeface="Verdana" panose="020B0604030504040204" pitchFamily="34" charset="0"/>
              </a:rPr>
              <a:t>网络入侵与防范讲义</a:t>
            </a:r>
            <a:endParaRPr lang="en-US" altLang="zh-CN" sz="1200" dirty="0">
              <a:latin typeface="Verdana" panose="020B0604030504040204" pitchFamily="34" charset="0"/>
            </a:endParaRPr>
          </a:p>
        </p:txBody>
      </p:sp>
      <p:sp>
        <p:nvSpPr>
          <p:cNvPr id="50180" name="Rectangle 1032"/>
          <p:cNvSpPr txBox="1">
            <a:spLocks noGrp="1"/>
          </p:cNvSpPr>
          <p:nvPr/>
        </p:nvSpPr>
        <p:spPr>
          <a:xfrm>
            <a:off x="6553200" y="6245225"/>
            <a:ext cx="1981200" cy="476250"/>
          </a:xfrm>
          <a:prstGeom prst="rect">
            <a:avLst/>
          </a:prstGeom>
          <a:noFill/>
          <a:ln w="9525">
            <a:noFill/>
          </a:ln>
        </p:spPr>
        <p:txBody>
          <a:bodyPr/>
          <a:p>
            <a:pPr algn="r" eaLnBrk="1" hangingPunct="1"/>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50181" name="Rectangle 2"/>
          <p:cNvSpPr>
            <a:spLocks noGrp="1"/>
          </p:cNvSpPr>
          <p:nvPr>
            <p:ph type="title" idx="4294967295"/>
          </p:nvPr>
        </p:nvSpPr>
        <p:spPr/>
        <p:txBody>
          <a:bodyPr vert="horz" wrap="square" lIns="91440" tIns="45720" rIns="91440" bIns="45720" anchor="b" anchorCtr="0"/>
          <a:p>
            <a:r>
              <a:rPr lang="zh-CN" altLang="en-US" dirty="0"/>
              <a:t>基本威胁</a:t>
            </a:r>
            <a:r>
              <a:rPr lang="en-US" altLang="zh-CN" dirty="0"/>
              <a:t>2</a:t>
            </a:r>
            <a:r>
              <a:rPr lang="zh-CN" altLang="en-US" dirty="0"/>
              <a:t>－完整性破坏</a:t>
            </a:r>
            <a:endParaRPr lang="zh-CN" altLang="en-US" dirty="0"/>
          </a:p>
        </p:txBody>
      </p:sp>
      <p:sp>
        <p:nvSpPr>
          <p:cNvPr id="50182" name="Rectangle 3"/>
          <p:cNvSpPr>
            <a:spLocks noGrp="1"/>
          </p:cNvSpPr>
          <p:nvPr>
            <p:ph type="body" idx="4294967295"/>
          </p:nvPr>
        </p:nvSpPr>
        <p:spPr/>
        <p:txBody>
          <a:bodyPr vert="horz" wrap="square" lIns="91440" tIns="45720" rIns="91440" bIns="45720" anchor="t" anchorCtr="0"/>
          <a:p>
            <a:pPr eaLnBrk="1" hangingPunct="1"/>
            <a:r>
              <a:rPr lang="zh-CN" altLang="zh-CN" dirty="0"/>
              <a:t>以非法手段取得对信息的管理权，通过未授权的创建、修改、删除和重放等操作而使数据的完整性受到破坏</a:t>
            </a:r>
            <a:endParaRPr lang="zh-CN" altLang="zh-CN" dirty="0"/>
          </a:p>
          <a:p>
            <a:endParaRPr lang="zh-CN" altLang="zh-CN"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2" name="Rectangle 1030"/>
          <p:cNvSpPr txBox="1">
            <a:spLocks noGrp="1"/>
          </p:cNvSpPr>
          <p:nvPr/>
        </p:nvSpPr>
        <p:spPr>
          <a:xfrm>
            <a:off x="609600" y="6245225"/>
            <a:ext cx="1981200" cy="476250"/>
          </a:xfrm>
          <a:prstGeom prst="rect">
            <a:avLst/>
          </a:prstGeom>
          <a:noFill/>
          <a:ln w="9525">
            <a:noFill/>
          </a:ln>
        </p:spPr>
        <p:txBody>
          <a:bodyPr/>
          <a:p>
            <a:pPr eaLnBrk="1" hangingPunct="1"/>
            <a:fld id="{BB962C8B-B14F-4D97-AF65-F5344CB8AC3E}" type="datetime1">
              <a:rPr lang="zh-CN" altLang="en-US" sz="1200" dirty="0">
                <a:latin typeface="Verdana" panose="020B0604030504040204" pitchFamily="34" charset="0"/>
              </a:rPr>
            </a:fld>
            <a:endParaRPr lang="zh-CN" altLang="en-US" sz="1200" dirty="0">
              <a:latin typeface="Verdana" panose="020B0604030504040204" pitchFamily="34" charset="0"/>
            </a:endParaRPr>
          </a:p>
        </p:txBody>
      </p:sp>
      <p:sp>
        <p:nvSpPr>
          <p:cNvPr id="51203" name="Rectangle 1031"/>
          <p:cNvSpPr txBox="1">
            <a:spLocks noGrp="1"/>
          </p:cNvSpPr>
          <p:nvPr/>
        </p:nvSpPr>
        <p:spPr>
          <a:xfrm>
            <a:off x="3124200" y="6245225"/>
            <a:ext cx="2895600" cy="476250"/>
          </a:xfrm>
          <a:prstGeom prst="rect">
            <a:avLst/>
          </a:prstGeom>
          <a:noFill/>
          <a:ln w="9525">
            <a:noFill/>
          </a:ln>
        </p:spPr>
        <p:txBody>
          <a:bodyPr/>
          <a:p>
            <a:pPr algn="ctr" eaLnBrk="1" hangingPunct="1"/>
            <a:r>
              <a:rPr lang="en-US" altLang="zh-CN" sz="1200" dirty="0">
                <a:latin typeface="Verdana" panose="020B0604030504040204" pitchFamily="34" charset="0"/>
              </a:rPr>
              <a:t>网络入侵与防范讲义</a:t>
            </a:r>
            <a:endParaRPr lang="en-US" altLang="zh-CN" sz="1200" dirty="0">
              <a:latin typeface="Verdana" panose="020B0604030504040204" pitchFamily="34" charset="0"/>
            </a:endParaRPr>
          </a:p>
        </p:txBody>
      </p:sp>
      <p:sp>
        <p:nvSpPr>
          <p:cNvPr id="51204" name="Rectangle 1032"/>
          <p:cNvSpPr txBox="1">
            <a:spLocks noGrp="1"/>
          </p:cNvSpPr>
          <p:nvPr/>
        </p:nvSpPr>
        <p:spPr>
          <a:xfrm>
            <a:off x="6553200" y="6245225"/>
            <a:ext cx="1981200" cy="476250"/>
          </a:xfrm>
          <a:prstGeom prst="rect">
            <a:avLst/>
          </a:prstGeom>
          <a:noFill/>
          <a:ln w="9525">
            <a:noFill/>
          </a:ln>
        </p:spPr>
        <p:txBody>
          <a:bodyPr/>
          <a:p>
            <a:pPr algn="r" eaLnBrk="1" hangingPunct="1"/>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51205" name="Rectangle 2"/>
          <p:cNvSpPr>
            <a:spLocks noGrp="1"/>
          </p:cNvSpPr>
          <p:nvPr>
            <p:ph type="title" idx="4294967295"/>
          </p:nvPr>
        </p:nvSpPr>
        <p:spPr/>
        <p:txBody>
          <a:bodyPr vert="horz" wrap="square" lIns="91440" tIns="45720" rIns="91440" bIns="45720" anchor="b" anchorCtr="0"/>
          <a:p>
            <a:r>
              <a:rPr lang="zh-CN" altLang="en-US" dirty="0"/>
              <a:t>基本威胁</a:t>
            </a:r>
            <a:r>
              <a:rPr lang="en-US" altLang="zh-CN" dirty="0"/>
              <a:t>3</a:t>
            </a:r>
            <a:r>
              <a:rPr lang="zh-CN" altLang="en-US" dirty="0"/>
              <a:t>－拒绝服务</a:t>
            </a:r>
            <a:endParaRPr lang="zh-CN" altLang="en-US" dirty="0"/>
          </a:p>
        </p:txBody>
      </p:sp>
      <p:sp>
        <p:nvSpPr>
          <p:cNvPr id="51206" name="Rectangle 3"/>
          <p:cNvSpPr>
            <a:spLocks noGrp="1"/>
          </p:cNvSpPr>
          <p:nvPr>
            <p:ph type="body" idx="4294967295"/>
          </p:nvPr>
        </p:nvSpPr>
        <p:spPr/>
        <p:txBody>
          <a:bodyPr vert="horz" wrap="square" lIns="91440" tIns="45720" rIns="91440" bIns="45720" anchor="t" anchorCtr="0"/>
          <a:p>
            <a:pPr eaLnBrk="1" hangingPunct="1"/>
            <a:r>
              <a:rPr lang="zh-CN" altLang="en-US" dirty="0"/>
              <a:t>信息或信息系统资源等被利用价值或服务能力下降或丧失。</a:t>
            </a:r>
            <a:endParaRPr lang="zh-CN" altLang="en-US" dirty="0"/>
          </a:p>
          <a:p>
            <a:pPr eaLnBrk="1" hangingPunct="1"/>
            <a:r>
              <a:rPr lang="zh-CN" altLang="en-US" dirty="0"/>
              <a:t>产生服务拒绝的原因：</a:t>
            </a:r>
            <a:endParaRPr lang="zh-CN" altLang="en-US" dirty="0"/>
          </a:p>
          <a:p>
            <a:pPr lvl="1" eaLnBrk="1" hangingPunct="1"/>
            <a:r>
              <a:rPr lang="zh-CN" altLang="en-US" dirty="0">
                <a:solidFill>
                  <a:schemeClr val="accent2"/>
                </a:solidFill>
              </a:rPr>
              <a:t>受到攻击所致。攻击者通过对系统进行非法的、根本无法成功的访问尝试而产生过量的系统负载，从而导致系统的资源对合法用户的服务能力下降或丧失。</a:t>
            </a:r>
            <a:endParaRPr lang="zh-CN" altLang="en-US" dirty="0">
              <a:solidFill>
                <a:schemeClr val="accent2"/>
              </a:solidFill>
            </a:endParaRPr>
          </a:p>
          <a:p>
            <a:pPr lvl="1" eaLnBrk="1" hangingPunct="1"/>
            <a:r>
              <a:rPr lang="zh-CN" altLang="en-US" dirty="0">
                <a:solidFill>
                  <a:schemeClr val="accent2"/>
                </a:solidFill>
              </a:rPr>
              <a:t>信息系统或组件在物理上或逻辑上受到破坏而中断服务。</a:t>
            </a:r>
            <a:endParaRPr lang="zh-CN" altLang="en-US" dirty="0">
              <a:solidFill>
                <a:schemeClr val="accent2"/>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6" name="Rectangle 1030"/>
          <p:cNvSpPr txBox="1">
            <a:spLocks noGrp="1"/>
          </p:cNvSpPr>
          <p:nvPr/>
        </p:nvSpPr>
        <p:spPr>
          <a:xfrm>
            <a:off x="609600" y="6245225"/>
            <a:ext cx="1981200" cy="476250"/>
          </a:xfrm>
          <a:prstGeom prst="rect">
            <a:avLst/>
          </a:prstGeom>
          <a:noFill/>
          <a:ln w="9525">
            <a:noFill/>
          </a:ln>
        </p:spPr>
        <p:txBody>
          <a:bodyPr/>
          <a:p>
            <a:pPr eaLnBrk="1" hangingPunct="1"/>
            <a:fld id="{BB962C8B-B14F-4D97-AF65-F5344CB8AC3E}" type="datetime1">
              <a:rPr lang="zh-CN" altLang="en-US" sz="1200" dirty="0">
                <a:latin typeface="Verdana" panose="020B0604030504040204" pitchFamily="34" charset="0"/>
              </a:rPr>
            </a:fld>
            <a:endParaRPr lang="zh-CN" altLang="en-US" sz="1200" dirty="0">
              <a:latin typeface="Verdana" panose="020B0604030504040204" pitchFamily="34" charset="0"/>
            </a:endParaRPr>
          </a:p>
        </p:txBody>
      </p:sp>
      <p:sp>
        <p:nvSpPr>
          <p:cNvPr id="52227" name="Rectangle 1031"/>
          <p:cNvSpPr txBox="1">
            <a:spLocks noGrp="1"/>
          </p:cNvSpPr>
          <p:nvPr/>
        </p:nvSpPr>
        <p:spPr>
          <a:xfrm>
            <a:off x="3124200" y="6245225"/>
            <a:ext cx="2895600" cy="476250"/>
          </a:xfrm>
          <a:prstGeom prst="rect">
            <a:avLst/>
          </a:prstGeom>
          <a:noFill/>
          <a:ln w="9525">
            <a:noFill/>
          </a:ln>
        </p:spPr>
        <p:txBody>
          <a:bodyPr/>
          <a:p>
            <a:pPr algn="ctr" eaLnBrk="1" hangingPunct="1"/>
            <a:r>
              <a:rPr lang="en-US" altLang="zh-CN" sz="1200" dirty="0">
                <a:latin typeface="Verdana" panose="020B0604030504040204" pitchFamily="34" charset="0"/>
              </a:rPr>
              <a:t>网络入侵与防范讲义</a:t>
            </a:r>
            <a:endParaRPr lang="en-US" altLang="zh-CN" sz="1200" dirty="0">
              <a:latin typeface="Verdana" panose="020B0604030504040204" pitchFamily="34" charset="0"/>
            </a:endParaRPr>
          </a:p>
        </p:txBody>
      </p:sp>
      <p:sp>
        <p:nvSpPr>
          <p:cNvPr id="52228" name="Rectangle 1032"/>
          <p:cNvSpPr txBox="1">
            <a:spLocks noGrp="1"/>
          </p:cNvSpPr>
          <p:nvPr/>
        </p:nvSpPr>
        <p:spPr>
          <a:xfrm>
            <a:off x="6553200" y="6245225"/>
            <a:ext cx="1981200" cy="476250"/>
          </a:xfrm>
          <a:prstGeom prst="rect">
            <a:avLst/>
          </a:prstGeom>
          <a:noFill/>
          <a:ln w="9525">
            <a:noFill/>
          </a:ln>
        </p:spPr>
        <p:txBody>
          <a:bodyPr/>
          <a:p>
            <a:pPr algn="r" eaLnBrk="1" hangingPunct="1"/>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52229" name="Rectangle 2"/>
          <p:cNvSpPr>
            <a:spLocks noGrp="1"/>
          </p:cNvSpPr>
          <p:nvPr>
            <p:ph type="title" idx="4294967295"/>
          </p:nvPr>
        </p:nvSpPr>
        <p:spPr/>
        <p:txBody>
          <a:bodyPr vert="horz" wrap="square" lIns="91440" tIns="45720" rIns="91440" bIns="45720" anchor="b" anchorCtr="0"/>
          <a:p>
            <a:r>
              <a:rPr lang="zh-CN" altLang="en-US" dirty="0"/>
              <a:t>基本威胁</a:t>
            </a:r>
            <a:r>
              <a:rPr lang="en-US" altLang="zh-CN" dirty="0"/>
              <a:t>4</a:t>
            </a:r>
            <a:r>
              <a:rPr lang="zh-CN" altLang="en-US" dirty="0"/>
              <a:t>－未授权访问</a:t>
            </a:r>
            <a:endParaRPr lang="zh-CN" altLang="en-US" dirty="0"/>
          </a:p>
        </p:txBody>
      </p:sp>
      <p:sp>
        <p:nvSpPr>
          <p:cNvPr id="52230" name="Rectangle 3"/>
          <p:cNvSpPr>
            <a:spLocks noGrp="1"/>
          </p:cNvSpPr>
          <p:nvPr>
            <p:ph type="body" idx="4294967295"/>
          </p:nvPr>
        </p:nvSpPr>
        <p:spPr/>
        <p:txBody>
          <a:bodyPr vert="horz" wrap="square" lIns="91440" tIns="45720" rIns="91440" bIns="45720" anchor="t" anchorCtr="0"/>
          <a:p>
            <a:pPr eaLnBrk="1" hangingPunct="1"/>
            <a:r>
              <a:rPr lang="zh-CN" altLang="zh-CN" dirty="0"/>
              <a:t>未授权实体非法访问信息系统资源，或授权实体超越权限访问信息系统资源。</a:t>
            </a:r>
            <a:endParaRPr lang="zh-CN" altLang="zh-CN" dirty="0"/>
          </a:p>
          <a:p>
            <a:pPr eaLnBrk="1" hangingPunct="1"/>
            <a:r>
              <a:rPr lang="zh-CN" altLang="zh-CN" dirty="0"/>
              <a:t>非法访问主要有：假冒和盗用合法用户身份攻击、非法进入网络系统进行违法操作，合法用户以未授权的方式进行操作等形式。</a:t>
            </a:r>
            <a:endParaRPr lang="zh-CN" altLang="zh-CN"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50" name="Rectangle 1030"/>
          <p:cNvSpPr txBox="1">
            <a:spLocks noGrp="1"/>
          </p:cNvSpPr>
          <p:nvPr/>
        </p:nvSpPr>
        <p:spPr>
          <a:xfrm>
            <a:off x="609600" y="6245225"/>
            <a:ext cx="1981200" cy="476250"/>
          </a:xfrm>
          <a:prstGeom prst="rect">
            <a:avLst/>
          </a:prstGeom>
          <a:noFill/>
          <a:ln w="9525">
            <a:noFill/>
          </a:ln>
        </p:spPr>
        <p:txBody>
          <a:bodyPr/>
          <a:p>
            <a:pPr eaLnBrk="1" hangingPunct="1"/>
            <a:fld id="{BB962C8B-B14F-4D97-AF65-F5344CB8AC3E}" type="datetime1">
              <a:rPr lang="zh-CN" altLang="en-US" sz="1200" dirty="0">
                <a:latin typeface="Verdana" panose="020B0604030504040204" pitchFamily="34" charset="0"/>
              </a:rPr>
            </a:fld>
            <a:endParaRPr lang="zh-CN" altLang="en-US" sz="1200" dirty="0">
              <a:latin typeface="Verdana" panose="020B0604030504040204" pitchFamily="34" charset="0"/>
            </a:endParaRPr>
          </a:p>
        </p:txBody>
      </p:sp>
      <p:sp>
        <p:nvSpPr>
          <p:cNvPr id="53251" name="Rectangle 1031"/>
          <p:cNvSpPr txBox="1">
            <a:spLocks noGrp="1"/>
          </p:cNvSpPr>
          <p:nvPr/>
        </p:nvSpPr>
        <p:spPr>
          <a:xfrm>
            <a:off x="3124200" y="6245225"/>
            <a:ext cx="2895600" cy="476250"/>
          </a:xfrm>
          <a:prstGeom prst="rect">
            <a:avLst/>
          </a:prstGeom>
          <a:noFill/>
          <a:ln w="9525">
            <a:noFill/>
          </a:ln>
        </p:spPr>
        <p:txBody>
          <a:bodyPr/>
          <a:p>
            <a:pPr algn="ctr" eaLnBrk="1" hangingPunct="1"/>
            <a:r>
              <a:rPr lang="en-US" altLang="zh-CN" sz="1200" dirty="0">
                <a:latin typeface="Verdana" panose="020B0604030504040204" pitchFamily="34" charset="0"/>
              </a:rPr>
              <a:t>网络入侵与防范讲义</a:t>
            </a:r>
            <a:endParaRPr lang="en-US" altLang="zh-CN" sz="1200" dirty="0">
              <a:latin typeface="Verdana" panose="020B0604030504040204" pitchFamily="34" charset="0"/>
            </a:endParaRPr>
          </a:p>
        </p:txBody>
      </p:sp>
      <p:sp>
        <p:nvSpPr>
          <p:cNvPr id="53252" name="Rectangle 1032"/>
          <p:cNvSpPr txBox="1">
            <a:spLocks noGrp="1"/>
          </p:cNvSpPr>
          <p:nvPr/>
        </p:nvSpPr>
        <p:spPr>
          <a:xfrm>
            <a:off x="6553200" y="6245225"/>
            <a:ext cx="1981200" cy="476250"/>
          </a:xfrm>
          <a:prstGeom prst="rect">
            <a:avLst/>
          </a:prstGeom>
          <a:noFill/>
          <a:ln w="9525">
            <a:noFill/>
          </a:ln>
        </p:spPr>
        <p:txBody>
          <a:bodyPr/>
          <a:p>
            <a:pPr algn="r" eaLnBrk="1" hangingPunct="1"/>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53253" name="Rectangle 2"/>
          <p:cNvSpPr>
            <a:spLocks noGrp="1"/>
          </p:cNvSpPr>
          <p:nvPr>
            <p:ph type="title" idx="4294967295"/>
          </p:nvPr>
        </p:nvSpPr>
        <p:spPr/>
        <p:txBody>
          <a:bodyPr vert="horz" wrap="square" lIns="91440" tIns="45720" rIns="91440" bIns="45720" anchor="b" anchorCtr="0"/>
          <a:p>
            <a:r>
              <a:rPr lang="zh-CN" altLang="zh-CN" dirty="0">
                <a:solidFill>
                  <a:srgbClr val="FF0000"/>
                </a:solidFill>
              </a:rPr>
              <a:t>威胁信息系统的主要方法</a:t>
            </a:r>
            <a:endParaRPr lang="zh-CN" altLang="zh-CN" dirty="0">
              <a:solidFill>
                <a:srgbClr val="FF0000"/>
              </a:solidFill>
            </a:endParaRPr>
          </a:p>
        </p:txBody>
      </p:sp>
      <p:sp>
        <p:nvSpPr>
          <p:cNvPr id="53254" name="Rectangle 3"/>
          <p:cNvSpPr>
            <a:spLocks noGrp="1"/>
          </p:cNvSpPr>
          <p:nvPr>
            <p:ph type="body" idx="4294967295"/>
          </p:nvPr>
        </p:nvSpPr>
        <p:spPr/>
        <p:txBody>
          <a:bodyPr vert="horz" wrap="square" lIns="91440" tIns="45720" rIns="91440" bIns="45720" anchor="t" anchorCtr="0"/>
          <a:p>
            <a:pPr eaLnBrk="1" hangingPunct="1">
              <a:lnSpc>
                <a:spcPct val="90000"/>
              </a:lnSpc>
            </a:pPr>
            <a:r>
              <a:rPr lang="zh-CN" altLang="zh-CN" sz="2600" dirty="0"/>
              <a:t>冒充</a:t>
            </a:r>
            <a:endParaRPr lang="zh-CN" altLang="zh-CN" sz="2600" dirty="0"/>
          </a:p>
          <a:p>
            <a:pPr eaLnBrk="1" hangingPunct="1">
              <a:lnSpc>
                <a:spcPct val="90000"/>
              </a:lnSpc>
            </a:pPr>
            <a:r>
              <a:rPr lang="zh-CN" altLang="zh-CN" sz="2600" dirty="0"/>
              <a:t>旁路控制</a:t>
            </a:r>
            <a:endParaRPr lang="zh-CN" altLang="zh-CN" sz="2600" dirty="0"/>
          </a:p>
          <a:p>
            <a:pPr eaLnBrk="1" hangingPunct="1">
              <a:lnSpc>
                <a:spcPct val="90000"/>
              </a:lnSpc>
            </a:pPr>
            <a:r>
              <a:rPr lang="zh-CN" altLang="zh-CN" sz="2600" dirty="0"/>
              <a:t>破坏信息的完整性</a:t>
            </a:r>
            <a:endParaRPr lang="zh-CN" altLang="zh-CN" sz="2600" dirty="0"/>
          </a:p>
          <a:p>
            <a:pPr eaLnBrk="1" hangingPunct="1">
              <a:lnSpc>
                <a:spcPct val="90000"/>
              </a:lnSpc>
            </a:pPr>
            <a:r>
              <a:rPr lang="zh-CN" altLang="zh-CN" sz="2600" dirty="0"/>
              <a:t>破坏系统的可用性</a:t>
            </a:r>
            <a:endParaRPr lang="zh-CN" altLang="zh-CN" sz="2600" dirty="0"/>
          </a:p>
          <a:p>
            <a:pPr eaLnBrk="1" hangingPunct="1">
              <a:lnSpc>
                <a:spcPct val="90000"/>
              </a:lnSpc>
            </a:pPr>
            <a:r>
              <a:rPr lang="zh-CN" altLang="zh-CN" sz="2600" dirty="0"/>
              <a:t>重放</a:t>
            </a:r>
            <a:endParaRPr lang="zh-CN" altLang="zh-CN" sz="2600" dirty="0"/>
          </a:p>
          <a:p>
            <a:pPr eaLnBrk="1" hangingPunct="1">
              <a:lnSpc>
                <a:spcPct val="90000"/>
              </a:lnSpc>
            </a:pPr>
            <a:r>
              <a:rPr lang="zh-CN" altLang="zh-CN" sz="2600" dirty="0"/>
              <a:t>截收和辐射侦测</a:t>
            </a:r>
            <a:endParaRPr lang="zh-CN" altLang="zh-CN" sz="2600" dirty="0"/>
          </a:p>
          <a:p>
            <a:pPr eaLnBrk="1" hangingPunct="1">
              <a:lnSpc>
                <a:spcPct val="90000"/>
              </a:lnSpc>
            </a:pPr>
            <a:r>
              <a:rPr lang="zh-CN" altLang="zh-CN" sz="2600" dirty="0"/>
              <a:t>陷门</a:t>
            </a:r>
            <a:endParaRPr lang="zh-CN" altLang="zh-CN" sz="2600" dirty="0"/>
          </a:p>
          <a:p>
            <a:pPr eaLnBrk="1" hangingPunct="1">
              <a:lnSpc>
                <a:spcPct val="90000"/>
              </a:lnSpc>
            </a:pPr>
            <a:r>
              <a:rPr lang="zh-CN" altLang="zh-CN" sz="2600" dirty="0"/>
              <a:t>特洛伊木马（</a:t>
            </a:r>
            <a:r>
              <a:rPr lang="zh-CN" altLang="zh-CN" sz="2600" dirty="0">
                <a:solidFill>
                  <a:srgbClr val="FF0000"/>
                </a:solidFill>
              </a:rPr>
              <a:t>木马</a:t>
            </a:r>
            <a:r>
              <a:rPr lang="zh-CN" altLang="zh-CN" sz="2600" dirty="0"/>
              <a:t>）</a:t>
            </a:r>
            <a:endParaRPr lang="zh-CN" altLang="zh-CN" sz="2600" dirty="0"/>
          </a:p>
          <a:p>
            <a:pPr eaLnBrk="1" hangingPunct="1">
              <a:lnSpc>
                <a:spcPct val="90000"/>
              </a:lnSpc>
            </a:pPr>
            <a:r>
              <a:rPr lang="zh-CN" altLang="zh-CN" sz="2600" dirty="0"/>
              <a:t>抵赖</a:t>
            </a:r>
            <a:endParaRPr lang="zh-CN" altLang="zh-CN" sz="2600"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4" name="Rectangle 1030"/>
          <p:cNvSpPr txBox="1">
            <a:spLocks noGrp="1"/>
          </p:cNvSpPr>
          <p:nvPr/>
        </p:nvSpPr>
        <p:spPr>
          <a:xfrm>
            <a:off x="609600" y="6245225"/>
            <a:ext cx="1981200" cy="476250"/>
          </a:xfrm>
          <a:prstGeom prst="rect">
            <a:avLst/>
          </a:prstGeom>
          <a:noFill/>
          <a:ln w="9525">
            <a:noFill/>
          </a:ln>
        </p:spPr>
        <p:txBody>
          <a:bodyPr/>
          <a:p>
            <a:pPr eaLnBrk="1" hangingPunct="1"/>
            <a:fld id="{BB962C8B-B14F-4D97-AF65-F5344CB8AC3E}" type="datetime1">
              <a:rPr lang="zh-CN" altLang="en-US" sz="1200" dirty="0">
                <a:latin typeface="Verdana" panose="020B0604030504040204" pitchFamily="34" charset="0"/>
              </a:rPr>
            </a:fld>
            <a:endParaRPr lang="zh-CN" altLang="en-US" sz="1200" dirty="0">
              <a:latin typeface="Verdana" panose="020B0604030504040204" pitchFamily="34" charset="0"/>
            </a:endParaRPr>
          </a:p>
        </p:txBody>
      </p:sp>
      <p:sp>
        <p:nvSpPr>
          <p:cNvPr id="54275" name="Rectangle 1031"/>
          <p:cNvSpPr txBox="1">
            <a:spLocks noGrp="1"/>
          </p:cNvSpPr>
          <p:nvPr/>
        </p:nvSpPr>
        <p:spPr>
          <a:xfrm>
            <a:off x="3124200" y="6245225"/>
            <a:ext cx="2895600" cy="476250"/>
          </a:xfrm>
          <a:prstGeom prst="rect">
            <a:avLst/>
          </a:prstGeom>
          <a:noFill/>
          <a:ln w="9525">
            <a:noFill/>
          </a:ln>
        </p:spPr>
        <p:txBody>
          <a:bodyPr/>
          <a:p>
            <a:pPr algn="ctr" eaLnBrk="1" hangingPunct="1"/>
            <a:r>
              <a:rPr lang="en-US" altLang="zh-CN" sz="1200" dirty="0">
                <a:latin typeface="Verdana" panose="020B0604030504040204" pitchFamily="34" charset="0"/>
              </a:rPr>
              <a:t>网络入侵与防范讲义</a:t>
            </a:r>
            <a:endParaRPr lang="en-US" altLang="zh-CN" sz="1200" dirty="0">
              <a:latin typeface="Verdana" panose="020B0604030504040204" pitchFamily="34" charset="0"/>
            </a:endParaRPr>
          </a:p>
        </p:txBody>
      </p:sp>
      <p:sp>
        <p:nvSpPr>
          <p:cNvPr id="54276" name="Rectangle 1032"/>
          <p:cNvSpPr txBox="1">
            <a:spLocks noGrp="1"/>
          </p:cNvSpPr>
          <p:nvPr/>
        </p:nvSpPr>
        <p:spPr>
          <a:xfrm>
            <a:off x="6553200" y="6245225"/>
            <a:ext cx="1981200" cy="476250"/>
          </a:xfrm>
          <a:prstGeom prst="rect">
            <a:avLst/>
          </a:prstGeom>
          <a:noFill/>
          <a:ln w="9525">
            <a:noFill/>
          </a:ln>
        </p:spPr>
        <p:txBody>
          <a:bodyPr/>
          <a:p>
            <a:pPr algn="r" eaLnBrk="1" hangingPunct="1"/>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54277" name="Rectangle 2"/>
          <p:cNvSpPr>
            <a:spLocks noGrp="1"/>
          </p:cNvSpPr>
          <p:nvPr>
            <p:ph type="title" idx="4294967295"/>
          </p:nvPr>
        </p:nvSpPr>
        <p:spPr/>
        <p:txBody>
          <a:bodyPr vert="horz" wrap="square" lIns="91440" tIns="45720" rIns="91440" bIns="45720" anchor="b" anchorCtr="0"/>
          <a:p>
            <a:r>
              <a:rPr lang="zh-CN" altLang="en-US" dirty="0"/>
              <a:t>威胁方法</a:t>
            </a:r>
            <a:r>
              <a:rPr lang="en-US" altLang="zh-CN" dirty="0"/>
              <a:t>1</a:t>
            </a:r>
            <a:r>
              <a:rPr lang="zh-CN" altLang="en-US" dirty="0"/>
              <a:t>－冒充</a:t>
            </a:r>
            <a:endParaRPr lang="zh-CN" altLang="en-US" dirty="0"/>
          </a:p>
        </p:txBody>
      </p:sp>
      <p:sp>
        <p:nvSpPr>
          <p:cNvPr id="54278" name="Rectangle 3"/>
          <p:cNvSpPr>
            <a:spLocks noGrp="1"/>
          </p:cNvSpPr>
          <p:nvPr>
            <p:ph type="body" idx="4294967295"/>
          </p:nvPr>
        </p:nvSpPr>
        <p:spPr/>
        <p:txBody>
          <a:bodyPr vert="horz" wrap="square" lIns="91440" tIns="45720" rIns="91440" bIns="45720" anchor="t" anchorCtr="0"/>
          <a:p>
            <a:pPr eaLnBrk="1" hangingPunct="1">
              <a:lnSpc>
                <a:spcPct val="90000"/>
              </a:lnSpc>
            </a:pPr>
            <a:r>
              <a:rPr lang="zh-CN" altLang="en-US" dirty="0"/>
              <a:t>某个未授权的实体假装成另一个不同的实体，进而非法获取系统的访问权利或得到额外特权</a:t>
            </a:r>
            <a:endParaRPr lang="zh-CN" altLang="en-US" dirty="0"/>
          </a:p>
          <a:p>
            <a:pPr eaLnBrk="1" hangingPunct="1">
              <a:lnSpc>
                <a:spcPct val="90000"/>
              </a:lnSpc>
            </a:pPr>
            <a:r>
              <a:rPr lang="zh-CN" altLang="en-US" dirty="0"/>
              <a:t>攻击者可以进行下列假冒：</a:t>
            </a:r>
            <a:endParaRPr lang="zh-CN" altLang="en-US" dirty="0"/>
          </a:p>
          <a:p>
            <a:pPr lvl="1" eaLnBrk="1" hangingPunct="1">
              <a:lnSpc>
                <a:spcPct val="90000"/>
              </a:lnSpc>
            </a:pPr>
            <a:r>
              <a:rPr lang="zh-CN" altLang="en-US" dirty="0">
                <a:solidFill>
                  <a:schemeClr val="accent2"/>
                </a:solidFill>
              </a:rPr>
              <a:t>假冒管理者发布命令和调阅密件；</a:t>
            </a:r>
            <a:endParaRPr lang="zh-CN" altLang="en-US" dirty="0">
              <a:solidFill>
                <a:schemeClr val="accent2"/>
              </a:solidFill>
            </a:endParaRPr>
          </a:p>
          <a:p>
            <a:pPr lvl="1" eaLnBrk="1" hangingPunct="1">
              <a:lnSpc>
                <a:spcPct val="90000"/>
              </a:lnSpc>
            </a:pPr>
            <a:r>
              <a:rPr lang="zh-CN" altLang="en-US" dirty="0">
                <a:solidFill>
                  <a:schemeClr val="accent2"/>
                </a:solidFill>
              </a:rPr>
              <a:t>假冒主机欺骗合法主机及合法用户</a:t>
            </a:r>
            <a:endParaRPr lang="zh-CN" altLang="en-US" dirty="0">
              <a:solidFill>
                <a:schemeClr val="accent2"/>
              </a:solidFill>
            </a:endParaRPr>
          </a:p>
          <a:p>
            <a:pPr lvl="1" eaLnBrk="1" hangingPunct="1">
              <a:lnSpc>
                <a:spcPct val="90000"/>
              </a:lnSpc>
            </a:pPr>
            <a:r>
              <a:rPr lang="zh-CN" altLang="en-US" dirty="0">
                <a:solidFill>
                  <a:schemeClr val="accent2"/>
                </a:solidFill>
              </a:rPr>
              <a:t>假冒网络控制程序套取或修改使用权限、口令、密钥等信息，越权使用网络设备和资源</a:t>
            </a:r>
            <a:endParaRPr lang="zh-CN" altLang="en-US" dirty="0">
              <a:solidFill>
                <a:schemeClr val="accent2"/>
              </a:solidFill>
            </a:endParaRPr>
          </a:p>
          <a:p>
            <a:pPr lvl="1" eaLnBrk="1" hangingPunct="1">
              <a:lnSpc>
                <a:spcPct val="90000"/>
              </a:lnSpc>
            </a:pPr>
            <a:r>
              <a:rPr lang="zh-CN" altLang="en-US" dirty="0">
                <a:solidFill>
                  <a:schemeClr val="accent2"/>
                </a:solidFill>
              </a:rPr>
              <a:t>接管合法用户欺骗系统，占用合法用户资源</a:t>
            </a:r>
            <a:endParaRPr lang="zh-CN" alt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8" name="Rectangle 1030"/>
          <p:cNvSpPr txBox="1">
            <a:spLocks noGrp="1"/>
          </p:cNvSpPr>
          <p:nvPr/>
        </p:nvSpPr>
        <p:spPr>
          <a:xfrm>
            <a:off x="609600" y="6245225"/>
            <a:ext cx="1981200" cy="476250"/>
          </a:xfrm>
          <a:prstGeom prst="rect">
            <a:avLst/>
          </a:prstGeom>
          <a:noFill/>
          <a:ln w="9525">
            <a:noFill/>
          </a:ln>
        </p:spPr>
        <p:txBody>
          <a:bodyPr/>
          <a:p>
            <a:pPr eaLnBrk="1" hangingPunct="1"/>
            <a:fld id="{BB962C8B-B14F-4D97-AF65-F5344CB8AC3E}" type="datetime1">
              <a:rPr lang="zh-CN" altLang="en-US" sz="1200" dirty="0">
                <a:latin typeface="Verdana" panose="020B0604030504040204" pitchFamily="34" charset="0"/>
              </a:rPr>
            </a:fld>
            <a:endParaRPr lang="zh-CN" altLang="en-US" sz="1200" dirty="0">
              <a:latin typeface="Verdana" panose="020B0604030504040204" pitchFamily="34" charset="0"/>
            </a:endParaRPr>
          </a:p>
        </p:txBody>
      </p:sp>
      <p:sp>
        <p:nvSpPr>
          <p:cNvPr id="55299" name="Rectangle 1031"/>
          <p:cNvSpPr txBox="1">
            <a:spLocks noGrp="1"/>
          </p:cNvSpPr>
          <p:nvPr/>
        </p:nvSpPr>
        <p:spPr>
          <a:xfrm>
            <a:off x="3124200" y="6245225"/>
            <a:ext cx="2895600" cy="476250"/>
          </a:xfrm>
          <a:prstGeom prst="rect">
            <a:avLst/>
          </a:prstGeom>
          <a:noFill/>
          <a:ln w="9525">
            <a:noFill/>
          </a:ln>
        </p:spPr>
        <p:txBody>
          <a:bodyPr/>
          <a:p>
            <a:pPr algn="ctr" eaLnBrk="1" hangingPunct="1"/>
            <a:r>
              <a:rPr lang="en-US" altLang="zh-CN" sz="1200" dirty="0">
                <a:latin typeface="Verdana" panose="020B0604030504040204" pitchFamily="34" charset="0"/>
              </a:rPr>
              <a:t>网络入侵与防范讲义</a:t>
            </a:r>
            <a:endParaRPr lang="en-US" altLang="zh-CN" sz="1200" dirty="0">
              <a:latin typeface="Verdana" panose="020B0604030504040204" pitchFamily="34" charset="0"/>
            </a:endParaRPr>
          </a:p>
        </p:txBody>
      </p:sp>
      <p:sp>
        <p:nvSpPr>
          <p:cNvPr id="55300" name="Rectangle 1032"/>
          <p:cNvSpPr txBox="1">
            <a:spLocks noGrp="1"/>
          </p:cNvSpPr>
          <p:nvPr/>
        </p:nvSpPr>
        <p:spPr>
          <a:xfrm>
            <a:off x="6553200" y="6245225"/>
            <a:ext cx="1981200" cy="476250"/>
          </a:xfrm>
          <a:prstGeom prst="rect">
            <a:avLst/>
          </a:prstGeom>
          <a:noFill/>
          <a:ln w="9525">
            <a:noFill/>
          </a:ln>
        </p:spPr>
        <p:txBody>
          <a:bodyPr/>
          <a:p>
            <a:pPr algn="r" eaLnBrk="1" hangingPunct="1"/>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55301" name="Rectangle 2"/>
          <p:cNvSpPr>
            <a:spLocks noGrp="1"/>
          </p:cNvSpPr>
          <p:nvPr>
            <p:ph type="title" idx="4294967295"/>
          </p:nvPr>
        </p:nvSpPr>
        <p:spPr/>
        <p:txBody>
          <a:bodyPr vert="horz" wrap="square" lIns="91440" tIns="45720" rIns="91440" bIns="45720" anchor="b" anchorCtr="0"/>
          <a:p>
            <a:r>
              <a:rPr lang="zh-CN" altLang="en-US" dirty="0"/>
              <a:t>威胁方法</a:t>
            </a:r>
            <a:r>
              <a:rPr lang="en-US" altLang="zh-CN" dirty="0"/>
              <a:t>2</a:t>
            </a:r>
            <a:r>
              <a:rPr lang="zh-CN" altLang="en-US" dirty="0"/>
              <a:t>－旁路控制</a:t>
            </a:r>
            <a:endParaRPr lang="zh-CN" altLang="en-US" dirty="0"/>
          </a:p>
        </p:txBody>
      </p:sp>
      <p:sp>
        <p:nvSpPr>
          <p:cNvPr id="55302" name="Rectangle 3"/>
          <p:cNvSpPr>
            <a:spLocks noGrp="1"/>
          </p:cNvSpPr>
          <p:nvPr>
            <p:ph type="body" idx="4294967295"/>
          </p:nvPr>
        </p:nvSpPr>
        <p:spPr/>
        <p:txBody>
          <a:bodyPr vert="horz" wrap="square" lIns="91440" tIns="45720" rIns="91440" bIns="45720" anchor="t" anchorCtr="0"/>
          <a:p>
            <a:pPr eaLnBrk="1" hangingPunct="1"/>
            <a:r>
              <a:rPr lang="zh-CN" altLang="zh-CN" dirty="0"/>
              <a:t>攻击者为信息系统等鉴别或者访问控制机制设置旁路。</a:t>
            </a:r>
            <a:endParaRPr lang="zh-CN" altLang="zh-CN" dirty="0"/>
          </a:p>
          <a:p>
            <a:pPr eaLnBrk="1" hangingPunct="1"/>
            <a:r>
              <a:rPr lang="zh-CN" altLang="zh-CN" dirty="0"/>
              <a:t>为了获取未授权的权利，攻击者会发掘系统的缺陷或安全上的某些脆弱点，并加以利用，以绕过系统访问控制而渗入到系统内部</a:t>
            </a:r>
            <a:endParaRPr lang="zh-CN" altLang="zh-CN"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2" name="Rectangle 1030"/>
          <p:cNvSpPr txBox="1">
            <a:spLocks noGrp="1"/>
          </p:cNvSpPr>
          <p:nvPr/>
        </p:nvSpPr>
        <p:spPr>
          <a:xfrm>
            <a:off x="609600" y="6245225"/>
            <a:ext cx="1981200" cy="476250"/>
          </a:xfrm>
          <a:prstGeom prst="rect">
            <a:avLst/>
          </a:prstGeom>
          <a:noFill/>
          <a:ln w="9525">
            <a:noFill/>
          </a:ln>
        </p:spPr>
        <p:txBody>
          <a:bodyPr/>
          <a:p>
            <a:pPr eaLnBrk="1" hangingPunct="1"/>
            <a:fld id="{BB962C8B-B14F-4D97-AF65-F5344CB8AC3E}" type="datetime1">
              <a:rPr lang="zh-CN" altLang="en-US" sz="1200" dirty="0">
                <a:latin typeface="Verdana" panose="020B0604030504040204" pitchFamily="34" charset="0"/>
              </a:rPr>
            </a:fld>
            <a:endParaRPr lang="zh-CN" altLang="en-US" sz="1200" dirty="0">
              <a:latin typeface="Verdana" panose="020B0604030504040204" pitchFamily="34" charset="0"/>
            </a:endParaRPr>
          </a:p>
        </p:txBody>
      </p:sp>
      <p:sp>
        <p:nvSpPr>
          <p:cNvPr id="56323" name="Rectangle 1031"/>
          <p:cNvSpPr txBox="1">
            <a:spLocks noGrp="1"/>
          </p:cNvSpPr>
          <p:nvPr/>
        </p:nvSpPr>
        <p:spPr>
          <a:xfrm>
            <a:off x="3124200" y="6245225"/>
            <a:ext cx="2895600" cy="476250"/>
          </a:xfrm>
          <a:prstGeom prst="rect">
            <a:avLst/>
          </a:prstGeom>
          <a:noFill/>
          <a:ln w="9525">
            <a:noFill/>
          </a:ln>
        </p:spPr>
        <p:txBody>
          <a:bodyPr/>
          <a:p>
            <a:pPr algn="ctr" eaLnBrk="1" hangingPunct="1"/>
            <a:r>
              <a:rPr lang="en-US" altLang="zh-CN" sz="1200" dirty="0">
                <a:latin typeface="Verdana" panose="020B0604030504040204" pitchFamily="34" charset="0"/>
              </a:rPr>
              <a:t>网络入侵与防范讲义</a:t>
            </a:r>
            <a:endParaRPr lang="en-US" altLang="zh-CN" sz="1200" dirty="0">
              <a:latin typeface="Verdana" panose="020B0604030504040204" pitchFamily="34" charset="0"/>
            </a:endParaRPr>
          </a:p>
        </p:txBody>
      </p:sp>
      <p:sp>
        <p:nvSpPr>
          <p:cNvPr id="56324" name="Rectangle 1032"/>
          <p:cNvSpPr txBox="1">
            <a:spLocks noGrp="1"/>
          </p:cNvSpPr>
          <p:nvPr/>
        </p:nvSpPr>
        <p:spPr>
          <a:xfrm>
            <a:off x="6553200" y="6245225"/>
            <a:ext cx="1981200" cy="476250"/>
          </a:xfrm>
          <a:prstGeom prst="rect">
            <a:avLst/>
          </a:prstGeom>
          <a:noFill/>
          <a:ln w="9525">
            <a:noFill/>
          </a:ln>
        </p:spPr>
        <p:txBody>
          <a:bodyPr/>
          <a:p>
            <a:pPr algn="r" eaLnBrk="1" hangingPunct="1"/>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56325" name="Rectangle 2"/>
          <p:cNvSpPr>
            <a:spLocks noGrp="1"/>
          </p:cNvSpPr>
          <p:nvPr>
            <p:ph type="title" idx="4294967295"/>
          </p:nvPr>
        </p:nvSpPr>
        <p:spPr/>
        <p:txBody>
          <a:bodyPr vert="horz" wrap="square" lIns="91440" tIns="45720" rIns="91440" bIns="45720" anchor="b" anchorCtr="0"/>
          <a:p>
            <a:r>
              <a:rPr lang="zh-CN" altLang="en-US" dirty="0"/>
              <a:t>威胁方法</a:t>
            </a:r>
            <a:r>
              <a:rPr lang="en-US" altLang="zh-CN" dirty="0"/>
              <a:t>3</a:t>
            </a:r>
            <a:r>
              <a:rPr lang="zh-CN" altLang="en-US" dirty="0"/>
              <a:t>－破坏信息完整性</a:t>
            </a:r>
            <a:endParaRPr lang="zh-CN" altLang="en-US" dirty="0"/>
          </a:p>
        </p:txBody>
      </p:sp>
      <p:sp>
        <p:nvSpPr>
          <p:cNvPr id="56326" name="Rectangle 3"/>
          <p:cNvSpPr>
            <a:spLocks noGrp="1"/>
          </p:cNvSpPr>
          <p:nvPr>
            <p:ph type="body" idx="4294967295"/>
          </p:nvPr>
        </p:nvSpPr>
        <p:spPr/>
        <p:txBody>
          <a:bodyPr vert="horz" wrap="square" lIns="91440" tIns="45720" rIns="91440" bIns="45720" anchor="t" anchorCtr="0"/>
          <a:p>
            <a:pPr eaLnBrk="1" hangingPunct="1"/>
            <a:r>
              <a:rPr lang="zh-CN" altLang="en-US" dirty="0"/>
              <a:t>攻击者可从三个方面破坏信息到完整性：</a:t>
            </a:r>
            <a:endParaRPr lang="zh-CN" altLang="en-US" dirty="0"/>
          </a:p>
          <a:p>
            <a:pPr lvl="1" eaLnBrk="1" hangingPunct="1"/>
            <a:r>
              <a:rPr lang="zh-CN" altLang="en-US" dirty="0">
                <a:solidFill>
                  <a:schemeClr val="accent2"/>
                </a:solidFill>
              </a:rPr>
              <a:t>篡改：改变信息流的次序、时序、流向、内容和形式；</a:t>
            </a:r>
            <a:endParaRPr lang="zh-CN" altLang="en-US" dirty="0">
              <a:solidFill>
                <a:schemeClr val="accent2"/>
              </a:solidFill>
            </a:endParaRPr>
          </a:p>
          <a:p>
            <a:pPr lvl="1" eaLnBrk="1" hangingPunct="1"/>
            <a:r>
              <a:rPr lang="zh-CN" altLang="en-US" dirty="0">
                <a:solidFill>
                  <a:schemeClr val="accent2"/>
                </a:solidFill>
              </a:rPr>
              <a:t>删除：删除消息全部和一部分；</a:t>
            </a:r>
            <a:endParaRPr lang="zh-CN" altLang="en-US" dirty="0">
              <a:solidFill>
                <a:schemeClr val="accent2"/>
              </a:solidFill>
            </a:endParaRPr>
          </a:p>
          <a:p>
            <a:pPr lvl="1" eaLnBrk="1" hangingPunct="1"/>
            <a:r>
              <a:rPr lang="zh-CN" altLang="en-US" dirty="0">
                <a:solidFill>
                  <a:schemeClr val="accent2"/>
                </a:solidFill>
              </a:rPr>
              <a:t>插入：在消息中插入一些无意义或有害信息。</a:t>
            </a:r>
            <a:endParaRPr lang="zh-CN" altLang="en-US" dirty="0">
              <a:solidFill>
                <a:schemeClr val="accent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Rectangle 5"/>
          <p:cNvSpPr txBox="1">
            <a:spLocks noGrp="1"/>
          </p:cNvSpPr>
          <p:nvPr/>
        </p:nvSpPr>
        <p:spPr>
          <a:xfrm>
            <a:off x="3124200" y="6245225"/>
            <a:ext cx="2895600" cy="476250"/>
          </a:xfrm>
          <a:prstGeom prst="rect">
            <a:avLst/>
          </a:prstGeom>
          <a:noFill/>
          <a:ln w="9525">
            <a:noFill/>
          </a:ln>
        </p:spPr>
        <p:txBody>
          <a:bodyPr/>
          <a:p>
            <a:pPr algn="ctr" eaLnBrk="1" hangingPunct="1"/>
            <a:fld id="{9A0DB2DC-4C9A-4742-B13C-FB6460FD3503}" type="slidenum">
              <a:rPr lang="zh-CN" altLang="en-US" sz="1400" dirty="0">
                <a:latin typeface="Times New Roman" panose="02020603050405020304" pitchFamily="18" charset="0"/>
              </a:rPr>
            </a:fld>
            <a:endParaRPr lang="zh-CN" altLang="en-US" sz="1400" dirty="0">
              <a:latin typeface="Times New Roman" panose="02020603050405020304" pitchFamily="18" charset="0"/>
            </a:endParaRPr>
          </a:p>
        </p:txBody>
      </p:sp>
      <p:sp>
        <p:nvSpPr>
          <p:cNvPr id="9219" name="灯片编号占位符 4"/>
          <p:cNvSpPr txBox="1">
            <a:spLocks noGrp="1"/>
          </p:cNvSpPr>
          <p:nvPr/>
        </p:nvSpPr>
        <p:spPr>
          <a:xfrm>
            <a:off x="6553200" y="6248400"/>
            <a:ext cx="1905000" cy="457200"/>
          </a:xfrm>
          <a:prstGeom prst="rect">
            <a:avLst/>
          </a:prstGeom>
          <a:noFill/>
          <a:ln w="9525">
            <a:noFill/>
          </a:ln>
        </p:spPr>
        <p:txBody>
          <a:bodyPr/>
          <a:p>
            <a:pPr algn="r" eaLnBrk="1" hangingPunct="1">
              <a:spcBef>
                <a:spcPct val="50000"/>
              </a:spcBef>
            </a:pPr>
            <a:fld id="{9A0DB2DC-4C9A-4742-B13C-FB6460FD3503}" type="slidenum">
              <a:rPr lang="zh-CN" altLang="en-US" sz="1400" dirty="0">
                <a:latin typeface="Times New Roman" panose="02020603050405020304" pitchFamily="18" charset="0"/>
              </a:rPr>
            </a:fld>
            <a:endParaRPr lang="zh-CN" altLang="en-US" sz="1400" dirty="0">
              <a:latin typeface="Times New Roman" panose="02020603050405020304" pitchFamily="18" charset="0"/>
            </a:endParaRPr>
          </a:p>
        </p:txBody>
      </p:sp>
      <p:sp>
        <p:nvSpPr>
          <p:cNvPr id="9220" name="Rectangle 2050"/>
          <p:cNvSpPr>
            <a:spLocks noGrp="1"/>
          </p:cNvSpPr>
          <p:nvPr>
            <p:ph type="title" idx="4294967295"/>
          </p:nvPr>
        </p:nvSpPr>
        <p:spPr/>
        <p:txBody>
          <a:bodyPr vert="horz" wrap="square" lIns="91440" tIns="45720" rIns="91440" bIns="45720" anchor="b" anchorCtr="0"/>
          <a:p>
            <a:pPr eaLnBrk="1" hangingPunct="1"/>
            <a:r>
              <a:rPr lang="zh-CN" altLang="zh-CN" dirty="0"/>
              <a:t>课程安排</a:t>
            </a:r>
            <a:endParaRPr lang="zh-CN" altLang="zh-CN" dirty="0"/>
          </a:p>
        </p:txBody>
      </p:sp>
      <p:sp>
        <p:nvSpPr>
          <p:cNvPr id="9221" name="Rectangle 2051"/>
          <p:cNvSpPr>
            <a:spLocks noGrp="1"/>
          </p:cNvSpPr>
          <p:nvPr>
            <p:ph type="body" idx="4294967295"/>
          </p:nvPr>
        </p:nvSpPr>
        <p:spPr>
          <a:xfrm>
            <a:off x="0" y="1752600"/>
            <a:ext cx="9144000" cy="4267200"/>
          </a:xfrm>
        </p:spPr>
        <p:txBody>
          <a:bodyPr vert="horz" wrap="square" lIns="91440" tIns="45720" rIns="91440" bIns="45720" anchor="t" anchorCtr="0"/>
          <a:p>
            <a:pPr eaLnBrk="1" hangingPunct="1">
              <a:lnSpc>
                <a:spcPct val="90000"/>
              </a:lnSpc>
            </a:pPr>
            <a:r>
              <a:rPr lang="zh-CN" altLang="en-US" dirty="0"/>
              <a:t>本课程所需基础知识</a:t>
            </a:r>
            <a:endParaRPr lang="zh-CN" altLang="en-US" dirty="0"/>
          </a:p>
          <a:p>
            <a:pPr lvl="1" eaLnBrk="1" hangingPunct="1">
              <a:lnSpc>
                <a:spcPct val="90000"/>
              </a:lnSpc>
            </a:pPr>
            <a:r>
              <a:rPr lang="zh-CN" altLang="en-US" dirty="0"/>
              <a:t>计算机网络</a:t>
            </a:r>
            <a:r>
              <a:rPr lang="en-US" altLang="zh-CN" dirty="0"/>
              <a:t>(TCP/IP)</a:t>
            </a:r>
            <a:r>
              <a:rPr lang="zh-CN" altLang="en-US" dirty="0"/>
              <a:t>、操作系统、数据结构等</a:t>
            </a:r>
            <a:endParaRPr lang="zh-CN" altLang="en-US" dirty="0"/>
          </a:p>
          <a:p>
            <a:pPr eaLnBrk="1" hangingPunct="1">
              <a:lnSpc>
                <a:spcPct val="90000"/>
              </a:lnSpc>
            </a:pPr>
            <a:r>
              <a:rPr lang="zh-CN" altLang="en-US" dirty="0"/>
              <a:t>授课方法—</a:t>
            </a:r>
            <a:r>
              <a:rPr lang="en-US" altLang="zh-CN" dirty="0"/>
              <a:t>22</a:t>
            </a:r>
            <a:r>
              <a:rPr lang="zh-CN" altLang="en-US" dirty="0"/>
              <a:t>学时 </a:t>
            </a:r>
            <a:endParaRPr lang="en-US" altLang="zh-CN" dirty="0"/>
          </a:p>
          <a:p>
            <a:pPr eaLnBrk="1" hangingPunct="1">
              <a:lnSpc>
                <a:spcPct val="90000"/>
              </a:lnSpc>
            </a:pPr>
            <a:r>
              <a:rPr lang="zh-CN" altLang="en-US" dirty="0"/>
              <a:t>上机实验—</a:t>
            </a:r>
            <a:r>
              <a:rPr lang="en-US" altLang="zh-CN" dirty="0"/>
              <a:t>8</a:t>
            </a:r>
            <a:r>
              <a:rPr lang="zh-CN" altLang="en-US" dirty="0"/>
              <a:t>学时（上课布置实验，课后自己完成）</a:t>
            </a:r>
            <a:endParaRPr lang="en-US" altLang="zh-CN" dirty="0"/>
          </a:p>
          <a:p>
            <a:pPr eaLnBrk="1" hangingPunct="1">
              <a:lnSpc>
                <a:spcPct val="90000"/>
              </a:lnSpc>
            </a:pPr>
            <a:r>
              <a:rPr lang="zh-CN" altLang="en-US" dirty="0"/>
              <a:t>考试—</a:t>
            </a:r>
            <a:r>
              <a:rPr lang="en-US" altLang="zh-CN" dirty="0"/>
              <a:t>2</a:t>
            </a:r>
            <a:r>
              <a:rPr lang="zh-CN" altLang="en-US" dirty="0"/>
              <a:t>小时</a:t>
            </a:r>
            <a:r>
              <a:rPr lang="zh-CN" altLang="en-US" sz="2400" dirty="0"/>
              <a:t> </a:t>
            </a:r>
            <a:r>
              <a:rPr lang="en-US" altLang="zh-CN" sz="2400" dirty="0">
                <a:solidFill>
                  <a:srgbClr val="C00000"/>
                </a:solidFill>
              </a:rPr>
              <a:t>(5</a:t>
            </a:r>
            <a:r>
              <a:rPr lang="zh-CN" altLang="en-US" sz="2400" dirty="0">
                <a:solidFill>
                  <a:srgbClr val="C00000"/>
                </a:solidFill>
              </a:rPr>
              <a:t>月</a:t>
            </a:r>
            <a:r>
              <a:rPr lang="en-US" altLang="zh-CN" sz="2400" dirty="0">
                <a:solidFill>
                  <a:srgbClr val="C00000"/>
                </a:solidFill>
              </a:rPr>
              <a:t>14</a:t>
            </a:r>
            <a:r>
              <a:rPr lang="zh-CN" altLang="en-US" sz="2400" dirty="0">
                <a:solidFill>
                  <a:srgbClr val="C00000"/>
                </a:solidFill>
              </a:rPr>
              <a:t>日</a:t>
            </a:r>
            <a:r>
              <a:rPr lang="en-US" altLang="zh-CN" sz="2400" dirty="0">
                <a:solidFill>
                  <a:srgbClr val="C00000"/>
                </a:solidFill>
              </a:rPr>
              <a:t> 7</a:t>
            </a:r>
            <a:r>
              <a:rPr lang="zh-CN" altLang="en-US" sz="2400" dirty="0">
                <a:solidFill>
                  <a:srgbClr val="C00000"/>
                </a:solidFill>
              </a:rPr>
              <a:t>：</a:t>
            </a:r>
            <a:r>
              <a:rPr lang="en-US" altLang="zh-CN" sz="2400" dirty="0">
                <a:solidFill>
                  <a:srgbClr val="C00000"/>
                </a:solidFill>
              </a:rPr>
              <a:t>30-9</a:t>
            </a:r>
            <a:r>
              <a:rPr lang="zh-CN" altLang="en-US" sz="2400" dirty="0">
                <a:solidFill>
                  <a:srgbClr val="C00000"/>
                </a:solidFill>
              </a:rPr>
              <a:t>：</a:t>
            </a:r>
            <a:r>
              <a:rPr lang="en-US" altLang="zh-CN" sz="2400" dirty="0">
                <a:solidFill>
                  <a:srgbClr val="C00000"/>
                </a:solidFill>
              </a:rPr>
              <a:t>30</a:t>
            </a:r>
            <a:r>
              <a:rPr lang="zh-CN" altLang="en-US" sz="2400" dirty="0">
                <a:solidFill>
                  <a:srgbClr val="C00000"/>
                </a:solidFill>
              </a:rPr>
              <a:t>）</a:t>
            </a:r>
            <a:endParaRPr lang="zh-CN" altLang="en-US" dirty="0"/>
          </a:p>
          <a:p>
            <a:pPr eaLnBrk="1" hangingPunct="1">
              <a:lnSpc>
                <a:spcPct val="90000"/>
              </a:lnSpc>
            </a:pPr>
            <a:r>
              <a:rPr lang="zh-CN" altLang="en-US" dirty="0"/>
              <a:t>考核方式</a:t>
            </a:r>
            <a:endParaRPr lang="zh-CN" altLang="en-US" dirty="0"/>
          </a:p>
          <a:p>
            <a:pPr lvl="1" eaLnBrk="1" hangingPunct="1">
              <a:lnSpc>
                <a:spcPct val="90000"/>
              </a:lnSpc>
            </a:pPr>
            <a:r>
              <a:rPr lang="zh-CN" altLang="en-US" dirty="0"/>
              <a:t>考勤（</a:t>
            </a:r>
            <a:r>
              <a:rPr lang="en-US" altLang="zh-CN" dirty="0"/>
              <a:t>5%</a:t>
            </a:r>
            <a:r>
              <a:rPr lang="zh-CN" altLang="en-US" dirty="0"/>
              <a:t>）</a:t>
            </a:r>
            <a:endParaRPr lang="en-US" altLang="zh-CN" dirty="0"/>
          </a:p>
          <a:p>
            <a:pPr lvl="1" eaLnBrk="1" hangingPunct="1">
              <a:lnSpc>
                <a:spcPct val="90000"/>
              </a:lnSpc>
            </a:pPr>
            <a:r>
              <a:rPr lang="zh-CN" altLang="en-US" dirty="0"/>
              <a:t>上机实验（</a:t>
            </a:r>
            <a:r>
              <a:rPr lang="en-US" altLang="zh-CN" dirty="0"/>
              <a:t>30%</a:t>
            </a:r>
            <a:r>
              <a:rPr lang="zh-CN" altLang="en-US" dirty="0"/>
              <a:t>）</a:t>
            </a:r>
            <a:endParaRPr lang="zh-CN" altLang="en-US" dirty="0"/>
          </a:p>
          <a:p>
            <a:pPr lvl="1" eaLnBrk="1" hangingPunct="1">
              <a:lnSpc>
                <a:spcPct val="90000"/>
              </a:lnSpc>
            </a:pPr>
            <a:r>
              <a:rPr lang="zh-CN" altLang="en-US" dirty="0"/>
              <a:t>期末考试（</a:t>
            </a:r>
            <a:r>
              <a:rPr lang="en-US" altLang="zh-CN" dirty="0"/>
              <a:t>65%</a:t>
            </a:r>
            <a:r>
              <a:rPr lang="zh-CN" altLang="en-US" dirty="0"/>
              <a:t>）</a:t>
            </a:r>
            <a:endParaRPr lang="zh-CN" altLang="en-US" dirty="0"/>
          </a:p>
          <a:p>
            <a:pPr eaLnBrk="1" hangingPunct="1">
              <a:lnSpc>
                <a:spcPct val="90000"/>
              </a:lnSpc>
              <a:buNone/>
            </a:pPr>
            <a:r>
              <a:rPr lang="zh-CN" altLang="en-US" dirty="0"/>
              <a:t>	</a:t>
            </a:r>
            <a:endParaRPr lang="zh-CN" alt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6" name="Rectangle 1030"/>
          <p:cNvSpPr txBox="1">
            <a:spLocks noGrp="1"/>
          </p:cNvSpPr>
          <p:nvPr/>
        </p:nvSpPr>
        <p:spPr>
          <a:xfrm>
            <a:off x="609600" y="6245225"/>
            <a:ext cx="1981200" cy="476250"/>
          </a:xfrm>
          <a:prstGeom prst="rect">
            <a:avLst/>
          </a:prstGeom>
          <a:noFill/>
          <a:ln w="9525">
            <a:noFill/>
          </a:ln>
        </p:spPr>
        <p:txBody>
          <a:bodyPr/>
          <a:p>
            <a:pPr eaLnBrk="1" hangingPunct="1"/>
            <a:fld id="{BB962C8B-B14F-4D97-AF65-F5344CB8AC3E}" type="datetime1">
              <a:rPr lang="zh-CN" altLang="en-US" sz="1200" dirty="0">
                <a:latin typeface="Verdana" panose="020B0604030504040204" pitchFamily="34" charset="0"/>
              </a:rPr>
            </a:fld>
            <a:endParaRPr lang="zh-CN" altLang="en-US" sz="1200" dirty="0">
              <a:latin typeface="Verdana" panose="020B0604030504040204" pitchFamily="34" charset="0"/>
            </a:endParaRPr>
          </a:p>
        </p:txBody>
      </p:sp>
      <p:sp>
        <p:nvSpPr>
          <p:cNvPr id="57347" name="Rectangle 1031"/>
          <p:cNvSpPr txBox="1">
            <a:spLocks noGrp="1"/>
          </p:cNvSpPr>
          <p:nvPr/>
        </p:nvSpPr>
        <p:spPr>
          <a:xfrm>
            <a:off x="3124200" y="6245225"/>
            <a:ext cx="2895600" cy="476250"/>
          </a:xfrm>
          <a:prstGeom prst="rect">
            <a:avLst/>
          </a:prstGeom>
          <a:noFill/>
          <a:ln w="9525">
            <a:noFill/>
          </a:ln>
        </p:spPr>
        <p:txBody>
          <a:bodyPr/>
          <a:p>
            <a:pPr algn="ctr" eaLnBrk="1" hangingPunct="1"/>
            <a:r>
              <a:rPr lang="en-US" altLang="zh-CN" sz="1200" dirty="0">
                <a:latin typeface="Verdana" panose="020B0604030504040204" pitchFamily="34" charset="0"/>
              </a:rPr>
              <a:t>网络入侵与防范讲义</a:t>
            </a:r>
            <a:endParaRPr lang="en-US" altLang="zh-CN" sz="1200" dirty="0">
              <a:latin typeface="Verdana" panose="020B0604030504040204" pitchFamily="34" charset="0"/>
            </a:endParaRPr>
          </a:p>
        </p:txBody>
      </p:sp>
      <p:sp>
        <p:nvSpPr>
          <p:cNvPr id="57348" name="Rectangle 1032"/>
          <p:cNvSpPr txBox="1">
            <a:spLocks noGrp="1"/>
          </p:cNvSpPr>
          <p:nvPr/>
        </p:nvSpPr>
        <p:spPr>
          <a:xfrm>
            <a:off x="6553200" y="6245225"/>
            <a:ext cx="1981200" cy="476250"/>
          </a:xfrm>
          <a:prstGeom prst="rect">
            <a:avLst/>
          </a:prstGeom>
          <a:noFill/>
          <a:ln w="9525">
            <a:noFill/>
          </a:ln>
        </p:spPr>
        <p:txBody>
          <a:bodyPr/>
          <a:p>
            <a:pPr algn="r" eaLnBrk="1" hangingPunct="1"/>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57349" name="Rectangle 2"/>
          <p:cNvSpPr>
            <a:spLocks noGrp="1"/>
          </p:cNvSpPr>
          <p:nvPr>
            <p:ph type="title" idx="4294967295"/>
          </p:nvPr>
        </p:nvSpPr>
        <p:spPr/>
        <p:txBody>
          <a:bodyPr vert="horz" wrap="square" lIns="91440" tIns="45720" rIns="91440" bIns="45720" anchor="b" anchorCtr="0"/>
          <a:p>
            <a:r>
              <a:rPr lang="zh-CN" altLang="en-US" dirty="0"/>
              <a:t>威胁方法</a:t>
            </a:r>
            <a:r>
              <a:rPr lang="en-US" altLang="zh-CN" dirty="0"/>
              <a:t>4-</a:t>
            </a:r>
            <a:r>
              <a:rPr lang="zh-CN" altLang="en-US" dirty="0"/>
              <a:t>破坏系统可用性</a:t>
            </a:r>
            <a:endParaRPr lang="zh-CN" altLang="en-US" dirty="0"/>
          </a:p>
        </p:txBody>
      </p:sp>
      <p:sp>
        <p:nvSpPr>
          <p:cNvPr id="57350" name="Rectangle 3"/>
          <p:cNvSpPr>
            <a:spLocks noGrp="1"/>
          </p:cNvSpPr>
          <p:nvPr>
            <p:ph type="body" idx="4294967295"/>
          </p:nvPr>
        </p:nvSpPr>
        <p:spPr/>
        <p:txBody>
          <a:bodyPr vert="horz" wrap="square" lIns="91440" tIns="45720" rIns="91440" bIns="45720" anchor="t" anchorCtr="0"/>
          <a:p>
            <a:pPr eaLnBrk="1" hangingPunct="1"/>
            <a:r>
              <a:rPr lang="zh-CN" altLang="en-US" dirty="0"/>
              <a:t>攻击者可以从以下三个方面破坏系统可用性：</a:t>
            </a:r>
            <a:endParaRPr lang="zh-CN" altLang="en-US" dirty="0"/>
          </a:p>
          <a:p>
            <a:pPr lvl="1" eaLnBrk="1" hangingPunct="1"/>
            <a:r>
              <a:rPr lang="zh-CN" altLang="en-US" dirty="0">
                <a:solidFill>
                  <a:schemeClr val="accent2"/>
                </a:solidFill>
              </a:rPr>
              <a:t>使合法用户不能正常访问网络资源；</a:t>
            </a:r>
            <a:endParaRPr lang="zh-CN" altLang="en-US" dirty="0">
              <a:solidFill>
                <a:schemeClr val="accent2"/>
              </a:solidFill>
            </a:endParaRPr>
          </a:p>
          <a:p>
            <a:pPr lvl="1" eaLnBrk="1" hangingPunct="1"/>
            <a:r>
              <a:rPr lang="zh-CN" altLang="en-US" dirty="0">
                <a:solidFill>
                  <a:schemeClr val="accent2"/>
                </a:solidFill>
              </a:rPr>
              <a:t>使有严格时间要求的服务不能即时得到响应；</a:t>
            </a:r>
            <a:endParaRPr lang="zh-CN" altLang="en-US" dirty="0">
              <a:solidFill>
                <a:schemeClr val="accent2"/>
              </a:solidFill>
            </a:endParaRPr>
          </a:p>
          <a:p>
            <a:pPr lvl="1" eaLnBrk="1" hangingPunct="1"/>
            <a:r>
              <a:rPr lang="zh-CN" altLang="en-US" dirty="0">
                <a:solidFill>
                  <a:schemeClr val="accent2"/>
                </a:solidFill>
              </a:rPr>
              <a:t>摧毁系统。如，物理破坏网络系统和设备组件使网络不可用，或破坏网络结构。</a:t>
            </a:r>
            <a:endParaRPr lang="zh-CN" altLang="en-US" dirty="0">
              <a:solidFill>
                <a:schemeClr val="accent2"/>
              </a:solidFill>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370" name="Rectangle 1030"/>
          <p:cNvSpPr txBox="1">
            <a:spLocks noGrp="1"/>
          </p:cNvSpPr>
          <p:nvPr/>
        </p:nvSpPr>
        <p:spPr>
          <a:xfrm>
            <a:off x="609600" y="6245225"/>
            <a:ext cx="1981200" cy="476250"/>
          </a:xfrm>
          <a:prstGeom prst="rect">
            <a:avLst/>
          </a:prstGeom>
          <a:noFill/>
          <a:ln w="9525">
            <a:noFill/>
          </a:ln>
        </p:spPr>
        <p:txBody>
          <a:bodyPr/>
          <a:p>
            <a:pPr eaLnBrk="1" hangingPunct="1"/>
            <a:fld id="{BB962C8B-B14F-4D97-AF65-F5344CB8AC3E}" type="datetime1">
              <a:rPr lang="zh-CN" altLang="en-US" sz="1200" dirty="0">
                <a:latin typeface="Verdana" panose="020B0604030504040204" pitchFamily="34" charset="0"/>
              </a:rPr>
            </a:fld>
            <a:endParaRPr lang="zh-CN" altLang="en-US" sz="1200" dirty="0">
              <a:latin typeface="Verdana" panose="020B0604030504040204" pitchFamily="34" charset="0"/>
            </a:endParaRPr>
          </a:p>
        </p:txBody>
      </p:sp>
      <p:sp>
        <p:nvSpPr>
          <p:cNvPr id="58371" name="Rectangle 1031"/>
          <p:cNvSpPr txBox="1">
            <a:spLocks noGrp="1"/>
          </p:cNvSpPr>
          <p:nvPr/>
        </p:nvSpPr>
        <p:spPr>
          <a:xfrm>
            <a:off x="3124200" y="6245225"/>
            <a:ext cx="2895600" cy="476250"/>
          </a:xfrm>
          <a:prstGeom prst="rect">
            <a:avLst/>
          </a:prstGeom>
          <a:noFill/>
          <a:ln w="9525">
            <a:noFill/>
          </a:ln>
        </p:spPr>
        <p:txBody>
          <a:bodyPr/>
          <a:p>
            <a:pPr algn="ctr" eaLnBrk="1" hangingPunct="1"/>
            <a:r>
              <a:rPr lang="en-US" altLang="zh-CN" sz="1200" dirty="0">
                <a:latin typeface="Verdana" panose="020B0604030504040204" pitchFamily="34" charset="0"/>
              </a:rPr>
              <a:t>网络入侵与防范讲义</a:t>
            </a:r>
            <a:endParaRPr lang="en-US" altLang="zh-CN" sz="1200" dirty="0">
              <a:latin typeface="Verdana" panose="020B0604030504040204" pitchFamily="34" charset="0"/>
            </a:endParaRPr>
          </a:p>
        </p:txBody>
      </p:sp>
      <p:sp>
        <p:nvSpPr>
          <p:cNvPr id="58372" name="Rectangle 1032"/>
          <p:cNvSpPr txBox="1">
            <a:spLocks noGrp="1"/>
          </p:cNvSpPr>
          <p:nvPr/>
        </p:nvSpPr>
        <p:spPr>
          <a:xfrm>
            <a:off x="6553200" y="6245225"/>
            <a:ext cx="1981200" cy="476250"/>
          </a:xfrm>
          <a:prstGeom prst="rect">
            <a:avLst/>
          </a:prstGeom>
          <a:noFill/>
          <a:ln w="9525">
            <a:noFill/>
          </a:ln>
        </p:spPr>
        <p:txBody>
          <a:bodyPr/>
          <a:p>
            <a:pPr algn="r" eaLnBrk="1" hangingPunct="1"/>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58373" name="Rectangle 2"/>
          <p:cNvSpPr>
            <a:spLocks noGrp="1"/>
          </p:cNvSpPr>
          <p:nvPr>
            <p:ph type="title" idx="4294967295"/>
          </p:nvPr>
        </p:nvSpPr>
        <p:spPr/>
        <p:txBody>
          <a:bodyPr vert="horz" wrap="square" lIns="91440" tIns="45720" rIns="91440" bIns="45720" anchor="b" anchorCtr="0"/>
          <a:p>
            <a:r>
              <a:rPr lang="zh-CN" altLang="en-US" dirty="0"/>
              <a:t>威胁方法</a:t>
            </a:r>
            <a:r>
              <a:rPr lang="en-US" altLang="zh-CN" dirty="0"/>
              <a:t>5</a:t>
            </a:r>
            <a:r>
              <a:rPr lang="zh-CN" altLang="en-US" dirty="0"/>
              <a:t>－重放</a:t>
            </a:r>
            <a:endParaRPr lang="zh-CN" altLang="en-US" dirty="0"/>
          </a:p>
        </p:txBody>
      </p:sp>
      <p:sp>
        <p:nvSpPr>
          <p:cNvPr id="58374" name="Rectangle 3"/>
          <p:cNvSpPr>
            <a:spLocks noGrp="1"/>
          </p:cNvSpPr>
          <p:nvPr>
            <p:ph type="body" idx="4294967295"/>
          </p:nvPr>
        </p:nvSpPr>
        <p:spPr/>
        <p:txBody>
          <a:bodyPr vert="horz" wrap="square" lIns="91440" tIns="45720" rIns="91440" bIns="45720" anchor="t" anchorCtr="0"/>
          <a:p>
            <a:r>
              <a:rPr lang="zh-CN" altLang="zh-CN" dirty="0"/>
              <a:t>攻击者截收有效信息甚至是密文，在后续攻击时重放所截收的消息。</a:t>
            </a:r>
            <a:endParaRPr lang="zh-CN" altLang="zh-CN"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4" name="Rectangle 1030"/>
          <p:cNvSpPr txBox="1">
            <a:spLocks noGrp="1"/>
          </p:cNvSpPr>
          <p:nvPr/>
        </p:nvSpPr>
        <p:spPr>
          <a:xfrm>
            <a:off x="609600" y="6245225"/>
            <a:ext cx="1981200" cy="476250"/>
          </a:xfrm>
          <a:prstGeom prst="rect">
            <a:avLst/>
          </a:prstGeom>
          <a:noFill/>
          <a:ln w="9525">
            <a:noFill/>
          </a:ln>
        </p:spPr>
        <p:txBody>
          <a:bodyPr/>
          <a:p>
            <a:pPr eaLnBrk="1" hangingPunct="1"/>
            <a:fld id="{BB962C8B-B14F-4D97-AF65-F5344CB8AC3E}" type="datetime1">
              <a:rPr lang="zh-CN" altLang="en-US" sz="1200" dirty="0">
                <a:latin typeface="Verdana" panose="020B0604030504040204" pitchFamily="34" charset="0"/>
              </a:rPr>
            </a:fld>
            <a:endParaRPr lang="zh-CN" altLang="en-US" sz="1200" dirty="0">
              <a:latin typeface="Verdana" panose="020B0604030504040204" pitchFamily="34" charset="0"/>
            </a:endParaRPr>
          </a:p>
        </p:txBody>
      </p:sp>
      <p:sp>
        <p:nvSpPr>
          <p:cNvPr id="59395" name="Rectangle 1031"/>
          <p:cNvSpPr txBox="1">
            <a:spLocks noGrp="1"/>
          </p:cNvSpPr>
          <p:nvPr/>
        </p:nvSpPr>
        <p:spPr>
          <a:xfrm>
            <a:off x="3124200" y="6245225"/>
            <a:ext cx="2895600" cy="476250"/>
          </a:xfrm>
          <a:prstGeom prst="rect">
            <a:avLst/>
          </a:prstGeom>
          <a:noFill/>
          <a:ln w="9525">
            <a:noFill/>
          </a:ln>
        </p:spPr>
        <p:txBody>
          <a:bodyPr/>
          <a:p>
            <a:pPr algn="ctr" eaLnBrk="1" hangingPunct="1"/>
            <a:r>
              <a:rPr lang="en-US" altLang="zh-CN" sz="1200" dirty="0">
                <a:latin typeface="Verdana" panose="020B0604030504040204" pitchFamily="34" charset="0"/>
              </a:rPr>
              <a:t>网络入侵与防范讲义</a:t>
            </a:r>
            <a:endParaRPr lang="en-US" altLang="zh-CN" sz="1200" dirty="0">
              <a:latin typeface="Verdana" panose="020B0604030504040204" pitchFamily="34" charset="0"/>
            </a:endParaRPr>
          </a:p>
        </p:txBody>
      </p:sp>
      <p:sp>
        <p:nvSpPr>
          <p:cNvPr id="59396" name="Rectangle 1032"/>
          <p:cNvSpPr txBox="1">
            <a:spLocks noGrp="1"/>
          </p:cNvSpPr>
          <p:nvPr/>
        </p:nvSpPr>
        <p:spPr>
          <a:xfrm>
            <a:off x="6553200" y="6245225"/>
            <a:ext cx="1981200" cy="476250"/>
          </a:xfrm>
          <a:prstGeom prst="rect">
            <a:avLst/>
          </a:prstGeom>
          <a:noFill/>
          <a:ln w="9525">
            <a:noFill/>
          </a:ln>
        </p:spPr>
        <p:txBody>
          <a:bodyPr/>
          <a:p>
            <a:pPr algn="r" eaLnBrk="1" hangingPunct="1"/>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59397" name="Rectangle 2"/>
          <p:cNvSpPr>
            <a:spLocks noGrp="1"/>
          </p:cNvSpPr>
          <p:nvPr>
            <p:ph type="title" idx="4294967295"/>
          </p:nvPr>
        </p:nvSpPr>
        <p:spPr/>
        <p:txBody>
          <a:bodyPr vert="horz" wrap="square" lIns="91440" tIns="45720" rIns="91440" bIns="45720" anchor="b" anchorCtr="0"/>
          <a:p>
            <a:r>
              <a:rPr lang="zh-CN" altLang="en-US" dirty="0"/>
              <a:t>威胁方法</a:t>
            </a:r>
            <a:r>
              <a:rPr lang="en-US" altLang="zh-CN" dirty="0"/>
              <a:t>6</a:t>
            </a:r>
            <a:r>
              <a:rPr lang="zh-CN" altLang="en-US" dirty="0"/>
              <a:t>－截收与辐射侦测</a:t>
            </a:r>
            <a:endParaRPr lang="zh-CN" altLang="en-US" dirty="0"/>
          </a:p>
        </p:txBody>
      </p:sp>
      <p:sp>
        <p:nvSpPr>
          <p:cNvPr id="59398" name="Rectangle 3"/>
          <p:cNvSpPr>
            <a:spLocks noGrp="1"/>
          </p:cNvSpPr>
          <p:nvPr>
            <p:ph type="body" idx="4294967295"/>
          </p:nvPr>
        </p:nvSpPr>
        <p:spPr/>
        <p:txBody>
          <a:bodyPr vert="horz" wrap="square" lIns="91440" tIns="45720" rIns="91440" bIns="45720" anchor="t" anchorCtr="0"/>
          <a:p>
            <a:pPr eaLnBrk="1" hangingPunct="1"/>
            <a:r>
              <a:rPr lang="zh-CN" altLang="zh-CN" dirty="0"/>
              <a:t>攻击者通过搭线窃听和对电磁辐射探测等方法截获机密信息，或者从流量、流向、通信总量和长度等参数分析出有用信息。</a:t>
            </a:r>
            <a:endParaRPr lang="zh-CN" altLang="zh-CN" dirty="0"/>
          </a:p>
          <a:p>
            <a:endParaRPr lang="zh-CN" altLang="zh-CN"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8" name="Rectangle 1030"/>
          <p:cNvSpPr txBox="1">
            <a:spLocks noGrp="1"/>
          </p:cNvSpPr>
          <p:nvPr/>
        </p:nvSpPr>
        <p:spPr>
          <a:xfrm>
            <a:off x="609600" y="6245225"/>
            <a:ext cx="1981200" cy="476250"/>
          </a:xfrm>
          <a:prstGeom prst="rect">
            <a:avLst/>
          </a:prstGeom>
          <a:noFill/>
          <a:ln w="9525">
            <a:noFill/>
          </a:ln>
        </p:spPr>
        <p:txBody>
          <a:bodyPr/>
          <a:p>
            <a:pPr eaLnBrk="1" hangingPunct="1"/>
            <a:fld id="{BB962C8B-B14F-4D97-AF65-F5344CB8AC3E}" type="datetime1">
              <a:rPr lang="zh-CN" altLang="en-US" sz="1200" dirty="0">
                <a:latin typeface="Verdana" panose="020B0604030504040204" pitchFamily="34" charset="0"/>
              </a:rPr>
            </a:fld>
            <a:endParaRPr lang="zh-CN" altLang="en-US" sz="1200" dirty="0">
              <a:latin typeface="Verdana" panose="020B0604030504040204" pitchFamily="34" charset="0"/>
            </a:endParaRPr>
          </a:p>
        </p:txBody>
      </p:sp>
      <p:sp>
        <p:nvSpPr>
          <p:cNvPr id="60419" name="Rectangle 1031"/>
          <p:cNvSpPr txBox="1">
            <a:spLocks noGrp="1"/>
          </p:cNvSpPr>
          <p:nvPr/>
        </p:nvSpPr>
        <p:spPr>
          <a:xfrm>
            <a:off x="3124200" y="6245225"/>
            <a:ext cx="2895600" cy="476250"/>
          </a:xfrm>
          <a:prstGeom prst="rect">
            <a:avLst/>
          </a:prstGeom>
          <a:noFill/>
          <a:ln w="9525">
            <a:noFill/>
          </a:ln>
        </p:spPr>
        <p:txBody>
          <a:bodyPr/>
          <a:p>
            <a:pPr algn="ctr" eaLnBrk="1" hangingPunct="1"/>
            <a:r>
              <a:rPr lang="en-US" altLang="zh-CN" sz="1200" dirty="0">
                <a:latin typeface="Verdana" panose="020B0604030504040204" pitchFamily="34" charset="0"/>
              </a:rPr>
              <a:t>网络入侵与防范讲义</a:t>
            </a:r>
            <a:endParaRPr lang="en-US" altLang="zh-CN" sz="1200" dirty="0">
              <a:latin typeface="Verdana" panose="020B0604030504040204" pitchFamily="34" charset="0"/>
            </a:endParaRPr>
          </a:p>
        </p:txBody>
      </p:sp>
      <p:sp>
        <p:nvSpPr>
          <p:cNvPr id="60420" name="Rectangle 1032"/>
          <p:cNvSpPr txBox="1">
            <a:spLocks noGrp="1"/>
          </p:cNvSpPr>
          <p:nvPr/>
        </p:nvSpPr>
        <p:spPr>
          <a:xfrm>
            <a:off x="6553200" y="6245225"/>
            <a:ext cx="1981200" cy="476250"/>
          </a:xfrm>
          <a:prstGeom prst="rect">
            <a:avLst/>
          </a:prstGeom>
          <a:noFill/>
          <a:ln w="9525">
            <a:noFill/>
          </a:ln>
        </p:spPr>
        <p:txBody>
          <a:bodyPr/>
          <a:p>
            <a:pPr algn="r" eaLnBrk="1" hangingPunct="1"/>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60421" name="Rectangle 2"/>
          <p:cNvSpPr>
            <a:spLocks noGrp="1"/>
          </p:cNvSpPr>
          <p:nvPr>
            <p:ph type="title" idx="4294967295"/>
          </p:nvPr>
        </p:nvSpPr>
        <p:spPr/>
        <p:txBody>
          <a:bodyPr vert="horz" wrap="square" lIns="91440" tIns="45720" rIns="91440" bIns="45720" anchor="b" anchorCtr="0"/>
          <a:p>
            <a:r>
              <a:rPr lang="zh-CN" altLang="en-US" dirty="0"/>
              <a:t>威胁方法</a:t>
            </a:r>
            <a:r>
              <a:rPr lang="en-US" altLang="zh-CN" dirty="0"/>
              <a:t>7</a:t>
            </a:r>
            <a:r>
              <a:rPr lang="zh-CN" altLang="en-US" dirty="0"/>
              <a:t>－陷门</a:t>
            </a:r>
            <a:endParaRPr lang="zh-CN" altLang="en-US" dirty="0"/>
          </a:p>
        </p:txBody>
      </p:sp>
      <p:sp>
        <p:nvSpPr>
          <p:cNvPr id="60422" name="Rectangle 3"/>
          <p:cNvSpPr>
            <a:spLocks noGrp="1"/>
          </p:cNvSpPr>
          <p:nvPr>
            <p:ph type="body" idx="4294967295"/>
          </p:nvPr>
        </p:nvSpPr>
        <p:spPr/>
        <p:txBody>
          <a:bodyPr vert="horz" wrap="square" lIns="91440" tIns="45720" rIns="91440" bIns="45720" anchor="t" anchorCtr="0"/>
          <a:p>
            <a:pPr eaLnBrk="1" hangingPunct="1"/>
            <a:r>
              <a:rPr lang="zh-CN" altLang="zh-CN" dirty="0"/>
              <a:t>在某个（硬件、软件）系统和某个文件中设计的</a:t>
            </a:r>
            <a:r>
              <a:rPr lang="zh-CN" altLang="zh-CN" dirty="0">
                <a:latin typeface="Arial" panose="020B0604020202020204" pitchFamily="34" charset="0"/>
              </a:rPr>
              <a:t>“</a:t>
            </a:r>
            <a:r>
              <a:rPr lang="zh-CN" altLang="zh-CN" dirty="0"/>
              <a:t>机关</a:t>
            </a:r>
            <a:r>
              <a:rPr lang="zh-CN" altLang="zh-CN" dirty="0">
                <a:latin typeface="Arial" panose="020B0604020202020204" pitchFamily="34" charset="0"/>
              </a:rPr>
              <a:t>”</a:t>
            </a:r>
            <a:r>
              <a:rPr lang="zh-CN" altLang="zh-CN" dirty="0"/>
              <a:t>，使得当提供特定的输入条件时，允许违反安全策略而产生非授权的影响</a:t>
            </a:r>
            <a:endParaRPr lang="zh-CN" altLang="zh-CN" dirty="0"/>
          </a:p>
          <a:p>
            <a:pPr eaLnBrk="1" hangingPunct="1"/>
            <a:r>
              <a:rPr lang="zh-CN" altLang="zh-CN" dirty="0"/>
              <a:t>陷门通常是设计时插入的一小段程序，用来测试模块或者为程序员提供一些便利。开发后期会去掉这些陷门，可能会基于某种目的得到保留</a:t>
            </a:r>
            <a:endParaRPr lang="zh-CN" altLang="zh-CN" dirty="0"/>
          </a:p>
          <a:p>
            <a:pPr eaLnBrk="1" hangingPunct="1"/>
            <a:r>
              <a:rPr lang="zh-CN" altLang="zh-CN" dirty="0"/>
              <a:t>陷门被利用，会带来严重后果</a:t>
            </a:r>
            <a:endParaRPr lang="zh-CN" altLang="zh-CN"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6" name="Rectangle 1030"/>
          <p:cNvSpPr txBox="1">
            <a:spLocks noGrp="1"/>
          </p:cNvSpPr>
          <p:nvPr/>
        </p:nvSpPr>
        <p:spPr>
          <a:xfrm>
            <a:off x="609600" y="6245225"/>
            <a:ext cx="1981200" cy="476250"/>
          </a:xfrm>
          <a:prstGeom prst="rect">
            <a:avLst/>
          </a:prstGeom>
          <a:noFill/>
          <a:ln w="9525">
            <a:noFill/>
          </a:ln>
        </p:spPr>
        <p:txBody>
          <a:bodyPr/>
          <a:p>
            <a:pPr eaLnBrk="1" hangingPunct="1"/>
            <a:fld id="{BB962C8B-B14F-4D97-AF65-F5344CB8AC3E}" type="datetime1">
              <a:rPr lang="zh-CN" altLang="en-US" sz="1200" dirty="0">
                <a:latin typeface="Verdana" panose="020B0604030504040204" pitchFamily="34" charset="0"/>
              </a:rPr>
            </a:fld>
            <a:endParaRPr lang="zh-CN" altLang="en-US" sz="1200" dirty="0">
              <a:latin typeface="Verdana" panose="020B0604030504040204" pitchFamily="34" charset="0"/>
            </a:endParaRPr>
          </a:p>
        </p:txBody>
      </p:sp>
      <p:sp>
        <p:nvSpPr>
          <p:cNvPr id="62467" name="Rectangle 1031"/>
          <p:cNvSpPr txBox="1">
            <a:spLocks noGrp="1"/>
          </p:cNvSpPr>
          <p:nvPr/>
        </p:nvSpPr>
        <p:spPr>
          <a:xfrm>
            <a:off x="3124200" y="6245225"/>
            <a:ext cx="2895600" cy="476250"/>
          </a:xfrm>
          <a:prstGeom prst="rect">
            <a:avLst/>
          </a:prstGeom>
          <a:noFill/>
          <a:ln w="9525">
            <a:noFill/>
          </a:ln>
        </p:spPr>
        <p:txBody>
          <a:bodyPr/>
          <a:p>
            <a:pPr algn="ctr" eaLnBrk="1" hangingPunct="1"/>
            <a:r>
              <a:rPr lang="en-US" altLang="zh-CN" sz="1200" dirty="0">
                <a:latin typeface="Verdana" panose="020B0604030504040204" pitchFamily="34" charset="0"/>
              </a:rPr>
              <a:t>网络入侵与防范讲义</a:t>
            </a:r>
            <a:endParaRPr lang="en-US" altLang="zh-CN" sz="1200" dirty="0">
              <a:latin typeface="Verdana" panose="020B0604030504040204" pitchFamily="34" charset="0"/>
            </a:endParaRPr>
          </a:p>
        </p:txBody>
      </p:sp>
      <p:sp>
        <p:nvSpPr>
          <p:cNvPr id="62468" name="Rectangle 1032"/>
          <p:cNvSpPr txBox="1">
            <a:spLocks noGrp="1"/>
          </p:cNvSpPr>
          <p:nvPr/>
        </p:nvSpPr>
        <p:spPr>
          <a:xfrm>
            <a:off x="6553200" y="6245225"/>
            <a:ext cx="1981200" cy="476250"/>
          </a:xfrm>
          <a:prstGeom prst="rect">
            <a:avLst/>
          </a:prstGeom>
          <a:noFill/>
          <a:ln w="9525">
            <a:noFill/>
          </a:ln>
        </p:spPr>
        <p:txBody>
          <a:bodyPr/>
          <a:p>
            <a:pPr algn="r" eaLnBrk="1" hangingPunct="1"/>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62469" name="Rectangle 2"/>
          <p:cNvSpPr>
            <a:spLocks noGrp="1"/>
          </p:cNvSpPr>
          <p:nvPr>
            <p:ph type="title" idx="4294967295"/>
          </p:nvPr>
        </p:nvSpPr>
        <p:spPr/>
        <p:txBody>
          <a:bodyPr vert="horz" wrap="square" lIns="91440" tIns="45720" rIns="91440" bIns="45720" anchor="b" anchorCtr="0"/>
          <a:p>
            <a:r>
              <a:rPr lang="zh-CN" altLang="en-US" dirty="0"/>
              <a:t>威胁方法</a:t>
            </a:r>
            <a:r>
              <a:rPr lang="en-US" altLang="zh-CN" dirty="0"/>
              <a:t>8</a:t>
            </a:r>
            <a:r>
              <a:rPr lang="zh-CN" altLang="en-US" dirty="0"/>
              <a:t>－特洛伊木马</a:t>
            </a:r>
            <a:endParaRPr lang="zh-CN" altLang="en-US" dirty="0"/>
          </a:p>
        </p:txBody>
      </p:sp>
      <p:sp>
        <p:nvSpPr>
          <p:cNvPr id="62470" name="Rectangle 3"/>
          <p:cNvSpPr>
            <a:spLocks noGrp="1"/>
          </p:cNvSpPr>
          <p:nvPr>
            <p:ph type="body" idx="4294967295"/>
          </p:nvPr>
        </p:nvSpPr>
        <p:spPr/>
        <p:txBody>
          <a:bodyPr vert="horz" wrap="square" lIns="91440" tIns="45720" rIns="91440" bIns="45720" anchor="t" anchorCtr="0"/>
          <a:p>
            <a:pPr eaLnBrk="1" hangingPunct="1"/>
            <a:r>
              <a:rPr lang="zh-CN" altLang="zh-CN" dirty="0"/>
              <a:t>指一类恶意的妨害安全的计算机程序或者攻击手段。</a:t>
            </a:r>
            <a:endParaRPr lang="zh-CN" altLang="zh-CN" dirty="0"/>
          </a:p>
          <a:p>
            <a:pPr eaLnBrk="1" hangingPunct="1"/>
            <a:r>
              <a:rPr lang="zh-CN" altLang="zh-CN" dirty="0"/>
              <a:t>形象的来说，是指：一个应用程序表面上在执行一个任务，实际上却在执行另一个任务。以达到泄漏机密信息甚至破坏系统的目的。</a:t>
            </a:r>
            <a:endParaRPr lang="zh-CN" altLang="zh-CN"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90" name="Rectangle 1030"/>
          <p:cNvSpPr txBox="1">
            <a:spLocks noGrp="1"/>
          </p:cNvSpPr>
          <p:nvPr/>
        </p:nvSpPr>
        <p:spPr>
          <a:xfrm>
            <a:off x="609600" y="6245225"/>
            <a:ext cx="1981200" cy="476250"/>
          </a:xfrm>
          <a:prstGeom prst="rect">
            <a:avLst/>
          </a:prstGeom>
          <a:noFill/>
          <a:ln w="9525">
            <a:noFill/>
          </a:ln>
        </p:spPr>
        <p:txBody>
          <a:bodyPr/>
          <a:p>
            <a:pPr eaLnBrk="1" hangingPunct="1"/>
            <a:fld id="{BB962C8B-B14F-4D97-AF65-F5344CB8AC3E}" type="datetime1">
              <a:rPr lang="zh-CN" altLang="en-US" sz="1200" dirty="0">
                <a:latin typeface="Verdana" panose="020B0604030504040204" pitchFamily="34" charset="0"/>
              </a:rPr>
            </a:fld>
            <a:endParaRPr lang="zh-CN" altLang="en-US" sz="1200" dirty="0">
              <a:latin typeface="Verdana" panose="020B0604030504040204" pitchFamily="34" charset="0"/>
            </a:endParaRPr>
          </a:p>
        </p:txBody>
      </p:sp>
      <p:sp>
        <p:nvSpPr>
          <p:cNvPr id="63491" name="Rectangle 1031"/>
          <p:cNvSpPr txBox="1">
            <a:spLocks noGrp="1"/>
          </p:cNvSpPr>
          <p:nvPr/>
        </p:nvSpPr>
        <p:spPr>
          <a:xfrm>
            <a:off x="3124200" y="6245225"/>
            <a:ext cx="2895600" cy="476250"/>
          </a:xfrm>
          <a:prstGeom prst="rect">
            <a:avLst/>
          </a:prstGeom>
          <a:noFill/>
          <a:ln w="9525">
            <a:noFill/>
          </a:ln>
        </p:spPr>
        <p:txBody>
          <a:bodyPr/>
          <a:p>
            <a:pPr algn="ctr" eaLnBrk="1" hangingPunct="1"/>
            <a:r>
              <a:rPr lang="en-US" altLang="zh-CN" sz="1200" dirty="0">
                <a:latin typeface="Verdana" panose="020B0604030504040204" pitchFamily="34" charset="0"/>
              </a:rPr>
              <a:t>网络入侵与防范讲义</a:t>
            </a:r>
            <a:endParaRPr lang="en-US" altLang="zh-CN" sz="1200" dirty="0">
              <a:latin typeface="Verdana" panose="020B0604030504040204" pitchFamily="34" charset="0"/>
            </a:endParaRPr>
          </a:p>
        </p:txBody>
      </p:sp>
      <p:sp>
        <p:nvSpPr>
          <p:cNvPr id="63492" name="Rectangle 1032"/>
          <p:cNvSpPr txBox="1">
            <a:spLocks noGrp="1"/>
          </p:cNvSpPr>
          <p:nvPr/>
        </p:nvSpPr>
        <p:spPr>
          <a:xfrm>
            <a:off x="6553200" y="6245225"/>
            <a:ext cx="1981200" cy="476250"/>
          </a:xfrm>
          <a:prstGeom prst="rect">
            <a:avLst/>
          </a:prstGeom>
          <a:noFill/>
          <a:ln w="9525">
            <a:noFill/>
          </a:ln>
        </p:spPr>
        <p:txBody>
          <a:bodyPr/>
          <a:p>
            <a:pPr algn="r" eaLnBrk="1" hangingPunct="1"/>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63493" name="Rectangle 2"/>
          <p:cNvSpPr>
            <a:spLocks noGrp="1"/>
          </p:cNvSpPr>
          <p:nvPr>
            <p:ph type="title" idx="4294967295"/>
          </p:nvPr>
        </p:nvSpPr>
        <p:spPr/>
        <p:txBody>
          <a:bodyPr vert="horz" wrap="square" lIns="91440" tIns="45720" rIns="91440" bIns="45720" anchor="b" anchorCtr="0"/>
          <a:p>
            <a:r>
              <a:rPr lang="zh-CN" altLang="en-US" dirty="0"/>
              <a:t>威胁方法</a:t>
            </a:r>
            <a:r>
              <a:rPr lang="en-US" altLang="zh-CN" dirty="0"/>
              <a:t>9</a:t>
            </a:r>
            <a:r>
              <a:rPr lang="zh-CN" altLang="en-US" dirty="0"/>
              <a:t>－抵赖</a:t>
            </a:r>
            <a:endParaRPr lang="zh-CN" altLang="en-US" dirty="0"/>
          </a:p>
        </p:txBody>
      </p:sp>
      <p:sp>
        <p:nvSpPr>
          <p:cNvPr id="63494" name="Rectangle 3"/>
          <p:cNvSpPr>
            <a:spLocks noGrp="1"/>
          </p:cNvSpPr>
          <p:nvPr>
            <p:ph type="body" idx="4294967295"/>
          </p:nvPr>
        </p:nvSpPr>
        <p:spPr/>
        <p:txBody>
          <a:bodyPr vert="horz" wrap="square" lIns="91440" tIns="45720" rIns="91440" bIns="45720" anchor="t" anchorCtr="0"/>
          <a:p>
            <a:pPr eaLnBrk="1" hangingPunct="1"/>
            <a:r>
              <a:rPr lang="zh-CN" altLang="en-US" dirty="0"/>
              <a:t>通信的某一方出于某种目的而出现下列抵赖行为： </a:t>
            </a:r>
            <a:endParaRPr lang="zh-CN" altLang="en-US" dirty="0"/>
          </a:p>
          <a:p>
            <a:pPr lvl="1" eaLnBrk="1" hangingPunct="1"/>
            <a:r>
              <a:rPr lang="zh-CN" altLang="en-US" dirty="0">
                <a:solidFill>
                  <a:schemeClr val="accent2"/>
                </a:solidFill>
              </a:rPr>
              <a:t>发信者事后否认曾经发送过某些消息</a:t>
            </a:r>
            <a:endParaRPr lang="zh-CN" altLang="en-US" dirty="0">
              <a:solidFill>
                <a:schemeClr val="accent2"/>
              </a:solidFill>
            </a:endParaRPr>
          </a:p>
          <a:p>
            <a:pPr lvl="1" eaLnBrk="1" hangingPunct="1"/>
            <a:r>
              <a:rPr lang="zh-CN" altLang="en-US" dirty="0">
                <a:solidFill>
                  <a:schemeClr val="accent2"/>
                </a:solidFill>
              </a:rPr>
              <a:t>发信者事后否认曾经发送过的某些消息的内容</a:t>
            </a:r>
            <a:endParaRPr lang="zh-CN" altLang="en-US" dirty="0">
              <a:solidFill>
                <a:schemeClr val="accent2"/>
              </a:solidFill>
            </a:endParaRPr>
          </a:p>
          <a:p>
            <a:pPr lvl="1" eaLnBrk="1" hangingPunct="1"/>
            <a:r>
              <a:rPr lang="zh-CN" altLang="en-US" dirty="0">
                <a:solidFill>
                  <a:schemeClr val="accent2"/>
                </a:solidFill>
              </a:rPr>
              <a:t>收信者事后否认曾经接受过某些消息</a:t>
            </a:r>
            <a:endParaRPr lang="zh-CN" altLang="en-US" dirty="0">
              <a:solidFill>
                <a:schemeClr val="accent2"/>
              </a:solidFill>
            </a:endParaRPr>
          </a:p>
          <a:p>
            <a:pPr lvl="1" eaLnBrk="1" hangingPunct="1"/>
            <a:r>
              <a:rPr lang="zh-CN" altLang="en-US" dirty="0">
                <a:solidFill>
                  <a:schemeClr val="accent2"/>
                </a:solidFill>
              </a:rPr>
              <a:t>收信者事后否认曾经接受过某些消息的内容</a:t>
            </a:r>
            <a:endParaRPr lang="zh-CN" alt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4" name="Rectangle 1030"/>
          <p:cNvSpPr txBox="1">
            <a:spLocks noGrp="1"/>
          </p:cNvSpPr>
          <p:nvPr/>
        </p:nvSpPr>
        <p:spPr>
          <a:xfrm>
            <a:off x="609600" y="6245225"/>
            <a:ext cx="1981200" cy="476250"/>
          </a:xfrm>
          <a:prstGeom prst="rect">
            <a:avLst/>
          </a:prstGeom>
          <a:noFill/>
          <a:ln w="9525">
            <a:noFill/>
          </a:ln>
        </p:spPr>
        <p:txBody>
          <a:bodyPr/>
          <a:p>
            <a:pPr eaLnBrk="1" hangingPunct="1"/>
            <a:fld id="{BB962C8B-B14F-4D97-AF65-F5344CB8AC3E}" type="datetime1">
              <a:rPr lang="zh-CN" altLang="en-US" sz="1200" dirty="0">
                <a:latin typeface="Verdana" panose="020B0604030504040204" pitchFamily="34" charset="0"/>
              </a:rPr>
            </a:fld>
            <a:endParaRPr lang="zh-CN" altLang="en-US" sz="1200" dirty="0">
              <a:latin typeface="Verdana" panose="020B0604030504040204" pitchFamily="34" charset="0"/>
            </a:endParaRPr>
          </a:p>
        </p:txBody>
      </p:sp>
      <p:sp>
        <p:nvSpPr>
          <p:cNvPr id="64515" name="Rectangle 1031"/>
          <p:cNvSpPr txBox="1">
            <a:spLocks noGrp="1"/>
          </p:cNvSpPr>
          <p:nvPr/>
        </p:nvSpPr>
        <p:spPr>
          <a:xfrm>
            <a:off x="3124200" y="6245225"/>
            <a:ext cx="2895600" cy="476250"/>
          </a:xfrm>
          <a:prstGeom prst="rect">
            <a:avLst/>
          </a:prstGeom>
          <a:noFill/>
          <a:ln w="9525">
            <a:noFill/>
          </a:ln>
        </p:spPr>
        <p:txBody>
          <a:bodyPr/>
          <a:p>
            <a:pPr algn="ctr" eaLnBrk="1" hangingPunct="1"/>
            <a:r>
              <a:rPr lang="en-US" altLang="zh-CN" sz="1200" dirty="0">
                <a:latin typeface="Verdana" panose="020B0604030504040204" pitchFamily="34" charset="0"/>
              </a:rPr>
              <a:t>网络入侵与防范讲义</a:t>
            </a:r>
            <a:endParaRPr lang="en-US" altLang="zh-CN" sz="1200" dirty="0">
              <a:latin typeface="Verdana" panose="020B0604030504040204" pitchFamily="34" charset="0"/>
            </a:endParaRPr>
          </a:p>
        </p:txBody>
      </p:sp>
      <p:sp>
        <p:nvSpPr>
          <p:cNvPr id="64516" name="Rectangle 1032"/>
          <p:cNvSpPr txBox="1">
            <a:spLocks noGrp="1"/>
          </p:cNvSpPr>
          <p:nvPr/>
        </p:nvSpPr>
        <p:spPr>
          <a:xfrm>
            <a:off x="6553200" y="6245225"/>
            <a:ext cx="1981200" cy="476250"/>
          </a:xfrm>
          <a:prstGeom prst="rect">
            <a:avLst/>
          </a:prstGeom>
          <a:noFill/>
          <a:ln w="9525">
            <a:noFill/>
          </a:ln>
        </p:spPr>
        <p:txBody>
          <a:bodyPr/>
          <a:p>
            <a:pPr algn="r" eaLnBrk="1" hangingPunct="1"/>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64517" name="Rectangle 2"/>
          <p:cNvSpPr>
            <a:spLocks noGrp="1"/>
          </p:cNvSpPr>
          <p:nvPr>
            <p:ph type="title" idx="4294967295"/>
          </p:nvPr>
        </p:nvSpPr>
        <p:spPr/>
        <p:txBody>
          <a:bodyPr vert="horz" wrap="square" lIns="91440" tIns="45720" rIns="91440" bIns="45720" anchor="b" anchorCtr="0"/>
          <a:p>
            <a:r>
              <a:rPr lang="zh-CN" altLang="zh-CN" dirty="0"/>
              <a:t>威胁和攻击来源</a:t>
            </a:r>
            <a:endParaRPr lang="zh-CN" altLang="zh-CN" dirty="0"/>
          </a:p>
        </p:txBody>
      </p:sp>
      <p:sp>
        <p:nvSpPr>
          <p:cNvPr id="64518" name="Rectangle 3"/>
          <p:cNvSpPr>
            <a:spLocks noGrp="1"/>
          </p:cNvSpPr>
          <p:nvPr>
            <p:ph type="body" idx="4294967295"/>
          </p:nvPr>
        </p:nvSpPr>
        <p:spPr/>
        <p:txBody>
          <a:bodyPr vert="horz" wrap="square" lIns="91440" tIns="45720" rIns="91440" bIns="45720" anchor="t" anchorCtr="0"/>
          <a:p>
            <a:pPr eaLnBrk="1" hangingPunct="1"/>
            <a:r>
              <a:rPr lang="zh-CN" altLang="en-US" dirty="0"/>
              <a:t>内部操作不当</a:t>
            </a:r>
            <a:endParaRPr lang="zh-CN" altLang="en-US" dirty="0"/>
          </a:p>
          <a:p>
            <a:pPr lvl="1" eaLnBrk="1" hangingPunct="1"/>
            <a:r>
              <a:rPr lang="zh-CN" altLang="en-US" dirty="0">
                <a:solidFill>
                  <a:schemeClr val="accent2"/>
                </a:solidFill>
              </a:rPr>
              <a:t>信息系统内部工作人员越权操作、违规操作或其他不当操作，可能造成重大安全事故。</a:t>
            </a:r>
            <a:r>
              <a:rPr lang="zh-CN" altLang="en-US" dirty="0"/>
              <a:t>    </a:t>
            </a:r>
            <a:endParaRPr lang="zh-CN" altLang="en-US" dirty="0"/>
          </a:p>
          <a:p>
            <a:pPr eaLnBrk="1" hangingPunct="1"/>
            <a:r>
              <a:rPr lang="zh-CN" altLang="en-US" dirty="0"/>
              <a:t>内部管理不严造成信息系统安全管理失控</a:t>
            </a:r>
            <a:endParaRPr lang="zh-CN" altLang="en-US" dirty="0"/>
          </a:p>
          <a:p>
            <a:pPr lvl="1" eaLnBrk="1" hangingPunct="1"/>
            <a:r>
              <a:rPr lang="zh-CN" altLang="en-US" dirty="0">
                <a:solidFill>
                  <a:schemeClr val="accent2"/>
                </a:solidFill>
              </a:rPr>
              <a:t>信息体系内部缺乏健全管理制度或制度执行不力，给内部工作人员违规和犯罪留下缝隙。</a:t>
            </a:r>
            <a:endParaRPr lang="zh-CN" altLang="en-US" dirty="0">
              <a:solidFill>
                <a:schemeClr val="accent2"/>
              </a:solidFill>
            </a:endParaRPr>
          </a:p>
          <a:p>
            <a:pPr eaLnBrk="1" hangingPunct="1"/>
            <a:r>
              <a:rPr lang="zh-CN" altLang="en-US" dirty="0"/>
              <a:t>来自外部的威胁与犯罪</a:t>
            </a:r>
            <a:endParaRPr lang="zh-CN" altLang="en-US" dirty="0"/>
          </a:p>
          <a:p>
            <a:pPr lvl="1" eaLnBrk="1" hangingPunct="1"/>
            <a:r>
              <a:rPr lang="zh-CN" altLang="en-US" dirty="0">
                <a:solidFill>
                  <a:schemeClr val="accent2"/>
                </a:solidFill>
              </a:rPr>
              <a:t>从外部对信息系统进行威胁和攻击的实体主要有黑客、信息间谍、计算机犯罪人员三种。</a:t>
            </a:r>
            <a:endParaRPr lang="zh-CN" alt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8" name="Rectangle 1030"/>
          <p:cNvSpPr txBox="1">
            <a:spLocks noGrp="1"/>
          </p:cNvSpPr>
          <p:nvPr/>
        </p:nvSpPr>
        <p:spPr>
          <a:xfrm>
            <a:off x="609600" y="6245225"/>
            <a:ext cx="1981200" cy="476250"/>
          </a:xfrm>
          <a:prstGeom prst="rect">
            <a:avLst/>
          </a:prstGeom>
          <a:noFill/>
          <a:ln w="9525">
            <a:noFill/>
          </a:ln>
        </p:spPr>
        <p:txBody>
          <a:bodyPr/>
          <a:p>
            <a:pPr eaLnBrk="1" hangingPunct="1"/>
            <a:fld id="{BB962C8B-B14F-4D97-AF65-F5344CB8AC3E}" type="datetime1">
              <a:rPr lang="zh-CN" altLang="en-US" sz="1200" dirty="0">
                <a:latin typeface="Verdana" panose="020B0604030504040204" pitchFamily="34" charset="0"/>
              </a:rPr>
            </a:fld>
            <a:endParaRPr lang="zh-CN" altLang="en-US" sz="1200" dirty="0">
              <a:latin typeface="Verdana" panose="020B0604030504040204" pitchFamily="34" charset="0"/>
            </a:endParaRPr>
          </a:p>
        </p:txBody>
      </p:sp>
      <p:sp>
        <p:nvSpPr>
          <p:cNvPr id="65539" name="Rectangle 1031"/>
          <p:cNvSpPr txBox="1">
            <a:spLocks noGrp="1"/>
          </p:cNvSpPr>
          <p:nvPr/>
        </p:nvSpPr>
        <p:spPr>
          <a:xfrm>
            <a:off x="3124200" y="6245225"/>
            <a:ext cx="2895600" cy="476250"/>
          </a:xfrm>
          <a:prstGeom prst="rect">
            <a:avLst/>
          </a:prstGeom>
          <a:noFill/>
          <a:ln w="9525">
            <a:noFill/>
          </a:ln>
        </p:spPr>
        <p:txBody>
          <a:bodyPr/>
          <a:p>
            <a:pPr algn="ctr" eaLnBrk="1" hangingPunct="1"/>
            <a:r>
              <a:rPr lang="en-US" altLang="zh-CN" sz="1200" dirty="0">
                <a:latin typeface="Verdana" panose="020B0604030504040204" pitchFamily="34" charset="0"/>
              </a:rPr>
              <a:t>网络入侵与防范讲义</a:t>
            </a:r>
            <a:endParaRPr lang="en-US" altLang="zh-CN" sz="1200" dirty="0">
              <a:latin typeface="Verdana" panose="020B0604030504040204" pitchFamily="34" charset="0"/>
            </a:endParaRPr>
          </a:p>
        </p:txBody>
      </p:sp>
      <p:sp>
        <p:nvSpPr>
          <p:cNvPr id="65540" name="Rectangle 1032"/>
          <p:cNvSpPr txBox="1">
            <a:spLocks noGrp="1"/>
          </p:cNvSpPr>
          <p:nvPr/>
        </p:nvSpPr>
        <p:spPr>
          <a:xfrm>
            <a:off x="6553200" y="6245225"/>
            <a:ext cx="1981200" cy="476250"/>
          </a:xfrm>
          <a:prstGeom prst="rect">
            <a:avLst/>
          </a:prstGeom>
          <a:noFill/>
          <a:ln w="9525">
            <a:noFill/>
          </a:ln>
        </p:spPr>
        <p:txBody>
          <a:bodyPr/>
          <a:p>
            <a:pPr algn="r" eaLnBrk="1" hangingPunct="1"/>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65541" name="日期占位符 3"/>
          <p:cNvSpPr txBox="1">
            <a:spLocks noGrp="1"/>
          </p:cNvSpPr>
          <p:nvPr/>
        </p:nvSpPr>
        <p:spPr>
          <a:xfrm>
            <a:off x="609600" y="6245225"/>
            <a:ext cx="1981200" cy="476250"/>
          </a:xfrm>
          <a:prstGeom prst="rect">
            <a:avLst/>
          </a:prstGeom>
          <a:noFill/>
          <a:ln w="9525">
            <a:noFill/>
          </a:ln>
        </p:spPr>
        <p:txBody>
          <a:bodyPr/>
          <a:p>
            <a:pPr eaLnBrk="1" hangingPunct="1"/>
            <a:fld id="{BB962C8B-B14F-4D97-AF65-F5344CB8AC3E}" type="datetime1">
              <a:rPr lang="zh-CN" altLang="en-US" sz="1200" dirty="0">
                <a:latin typeface="Verdana" panose="020B0604030504040204" pitchFamily="34" charset="0"/>
              </a:rPr>
            </a:fld>
            <a:endParaRPr lang="zh-CN" altLang="en-US" sz="1200" dirty="0">
              <a:latin typeface="Verdana" panose="020B0604030504040204" pitchFamily="34" charset="0"/>
            </a:endParaRPr>
          </a:p>
        </p:txBody>
      </p:sp>
      <p:sp>
        <p:nvSpPr>
          <p:cNvPr id="65542" name="页脚占位符 4"/>
          <p:cNvSpPr txBox="1">
            <a:spLocks noGrp="1"/>
          </p:cNvSpPr>
          <p:nvPr/>
        </p:nvSpPr>
        <p:spPr>
          <a:xfrm>
            <a:off x="3124200" y="6245225"/>
            <a:ext cx="2895600" cy="476250"/>
          </a:xfrm>
          <a:prstGeom prst="rect">
            <a:avLst/>
          </a:prstGeom>
          <a:noFill/>
          <a:ln w="9525">
            <a:noFill/>
          </a:ln>
        </p:spPr>
        <p:txBody>
          <a:bodyPr/>
          <a:p>
            <a:pPr algn="ctr" eaLnBrk="1" hangingPunct="1"/>
            <a:r>
              <a:rPr lang="en-US" altLang="zh-CN" sz="1200" dirty="0">
                <a:latin typeface="Verdana" panose="020B0604030504040204" pitchFamily="34" charset="0"/>
              </a:rPr>
              <a:t>网络入侵与防范讲义</a:t>
            </a:r>
            <a:endParaRPr lang="en-US" altLang="zh-CN" sz="1200" dirty="0">
              <a:latin typeface="Verdana" panose="020B0604030504040204" pitchFamily="34" charset="0"/>
            </a:endParaRPr>
          </a:p>
        </p:txBody>
      </p:sp>
      <p:sp>
        <p:nvSpPr>
          <p:cNvPr id="65543" name="灯片编号占位符 5"/>
          <p:cNvSpPr txBox="1">
            <a:spLocks noGrp="1"/>
          </p:cNvSpPr>
          <p:nvPr/>
        </p:nvSpPr>
        <p:spPr>
          <a:xfrm>
            <a:off x="6553200" y="6245225"/>
            <a:ext cx="1981200" cy="476250"/>
          </a:xfrm>
          <a:prstGeom prst="rect">
            <a:avLst/>
          </a:prstGeom>
          <a:noFill/>
          <a:ln w="9525">
            <a:noFill/>
          </a:ln>
        </p:spPr>
        <p:txBody>
          <a:bodyPr/>
          <a:p>
            <a:pPr algn="r" eaLnBrk="1" hangingPunct="1"/>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65544" name="Rectangle 1026"/>
          <p:cNvSpPr>
            <a:spLocks noGrp="1"/>
          </p:cNvSpPr>
          <p:nvPr>
            <p:ph type="title" idx="4294967295"/>
          </p:nvPr>
        </p:nvSpPr>
        <p:spPr>
          <a:xfrm>
            <a:off x="530225" y="836613"/>
            <a:ext cx="6994525" cy="706437"/>
          </a:xfrm>
        </p:spPr>
        <p:txBody>
          <a:bodyPr vert="horz" wrap="square" lIns="92075" tIns="46038" rIns="92075" bIns="46038" anchor="ctr" anchorCtr="0"/>
          <a:p>
            <a:pPr eaLnBrk="1" hangingPunct="1"/>
            <a:r>
              <a:rPr lang="zh-CN" altLang="zh-CN" sz="3400" dirty="0">
                <a:solidFill>
                  <a:schemeClr val="tx1"/>
                </a:solidFill>
                <a:latin typeface="宋体" panose="02010600030101010101" pitchFamily="2" charset="-122"/>
              </a:rPr>
              <a:t>网络安全主要威胁来源</a:t>
            </a:r>
            <a:endParaRPr lang="zh-CN" altLang="zh-CN" sz="3400" dirty="0">
              <a:solidFill>
                <a:schemeClr val="tx1"/>
              </a:solidFill>
              <a:latin typeface="宋体" panose="02010600030101010101" pitchFamily="2" charset="-122"/>
            </a:endParaRPr>
          </a:p>
        </p:txBody>
      </p:sp>
      <p:sp>
        <p:nvSpPr>
          <p:cNvPr id="65545" name="Rectangle 1027"/>
          <p:cNvSpPr>
            <a:spLocks noGrp="1"/>
          </p:cNvSpPr>
          <p:nvPr>
            <p:ph type="body" idx="4294967295"/>
          </p:nvPr>
        </p:nvSpPr>
        <p:spPr>
          <a:xfrm>
            <a:off x="827088" y="1987550"/>
            <a:ext cx="7345362" cy="4465638"/>
          </a:xfrm>
        </p:spPr>
        <p:txBody>
          <a:bodyPr vert="horz" wrap="square" lIns="92075" tIns="46038" rIns="92075" bIns="46038" anchor="t" anchorCtr="0"/>
          <a:p>
            <a:pPr eaLnBrk="1" hangingPunct="1">
              <a:spcBef>
                <a:spcPct val="0"/>
              </a:spcBef>
              <a:buNone/>
            </a:pPr>
            <a:endParaRPr lang="en-US" altLang="zh-CN" sz="2300" dirty="0">
              <a:latin typeface="汉鼎简中宋" charset="-122"/>
              <a:ea typeface="汉鼎简中宋" charset="-122"/>
            </a:endParaRPr>
          </a:p>
          <a:p>
            <a:pPr eaLnBrk="1" hangingPunct="1">
              <a:buNone/>
            </a:pPr>
            <a:endParaRPr lang="en-US" altLang="zh-CN" sz="1900" dirty="0">
              <a:solidFill>
                <a:schemeClr val="bg1"/>
              </a:solidFill>
            </a:endParaRPr>
          </a:p>
          <a:p>
            <a:pPr eaLnBrk="1" hangingPunct="1">
              <a:buNone/>
            </a:pPr>
            <a:endParaRPr lang="en-US" altLang="zh-CN" sz="1900" dirty="0">
              <a:solidFill>
                <a:schemeClr val="bg1"/>
              </a:solidFill>
            </a:endParaRPr>
          </a:p>
        </p:txBody>
      </p:sp>
      <p:sp>
        <p:nvSpPr>
          <p:cNvPr id="65546" name="Oval 1028"/>
          <p:cNvSpPr/>
          <p:nvPr/>
        </p:nvSpPr>
        <p:spPr>
          <a:xfrm>
            <a:off x="2701925" y="2997200"/>
            <a:ext cx="4002088" cy="1541463"/>
          </a:xfrm>
          <a:prstGeom prst="ellipse">
            <a:avLst/>
          </a:prstGeom>
          <a:solidFill>
            <a:schemeClr val="accent1"/>
          </a:solidFill>
          <a:ln w="12700" cap="flat" cmpd="sng">
            <a:solidFill>
              <a:schemeClr val="tx1"/>
            </a:solidFill>
            <a:prstDash val="solid"/>
            <a:headEnd type="none" w="med" len="med"/>
            <a:tailEnd type="none" w="med" len="med"/>
          </a:ln>
        </p:spPr>
        <p:txBody>
          <a:bodyPr wrap="none" lIns="92075" tIns="46038" rIns="92075" bIns="46038" anchor="ctr" anchorCtr="0"/>
          <a:p>
            <a:pPr algn="ctr" eaLnBrk="1" hangingPunct="1"/>
            <a:r>
              <a:rPr lang="zh-CN" altLang="en-US" sz="2800" b="1" dirty="0">
                <a:solidFill>
                  <a:srgbClr val="FF0000"/>
                </a:solidFill>
                <a:latin typeface="Times New Roman" panose="02020603050405020304" pitchFamily="18" charset="0"/>
                <a:ea typeface="黑体" panose="02010609060101010101" pitchFamily="49" charset="-122"/>
              </a:rPr>
              <a:t>网络</a:t>
            </a:r>
            <a:endParaRPr lang="zh-CN" altLang="en-US" sz="2800" b="1" dirty="0">
              <a:solidFill>
                <a:srgbClr val="FF0000"/>
              </a:solidFill>
              <a:latin typeface="Times New Roman" panose="02020603050405020304" pitchFamily="18" charset="0"/>
              <a:ea typeface="黑体" panose="02010609060101010101" pitchFamily="49" charset="-122"/>
            </a:endParaRPr>
          </a:p>
        </p:txBody>
      </p:sp>
      <p:sp>
        <p:nvSpPr>
          <p:cNvPr id="65547" name="Line 1029"/>
          <p:cNvSpPr/>
          <p:nvPr/>
        </p:nvSpPr>
        <p:spPr>
          <a:xfrm>
            <a:off x="3768725" y="2425700"/>
            <a:ext cx="1588" cy="560388"/>
          </a:xfrm>
          <a:prstGeom prst="line">
            <a:avLst/>
          </a:prstGeom>
          <a:ln w="12700" cap="flat" cmpd="sng">
            <a:solidFill>
              <a:srgbClr val="FF0000"/>
            </a:solidFill>
            <a:prstDash val="solid"/>
            <a:headEnd type="none" w="med" len="med"/>
            <a:tailEnd type="stealth" w="med" len="med"/>
          </a:ln>
        </p:spPr>
      </p:sp>
      <p:graphicFrame>
        <p:nvGraphicFramePr>
          <p:cNvPr id="65548" name="Object 1030"/>
          <p:cNvGraphicFramePr/>
          <p:nvPr/>
        </p:nvGraphicFramePr>
        <p:xfrm>
          <a:off x="3276600" y="1844675"/>
          <a:ext cx="1006475" cy="762000"/>
        </p:xfrm>
        <a:graphic>
          <a:graphicData uri="http://schemas.openxmlformats.org/presentationml/2006/ole">
            <mc:AlternateContent xmlns:mc="http://schemas.openxmlformats.org/markup-compatibility/2006">
              <mc:Choice xmlns:v="urn:schemas-microsoft-com:vml" Requires="v">
                <p:oleObj spid="_x0000_s3078" name="" r:id="rId1" imgW="1006475" imgH="762000" progId="MS_ClipArt_Gallery.2">
                  <p:embed/>
                </p:oleObj>
              </mc:Choice>
              <mc:Fallback>
                <p:oleObj name="" r:id="rId1" imgW="1006475" imgH="762000" progId="MS_ClipArt_Gallery.2">
                  <p:embed/>
                  <p:pic>
                    <p:nvPicPr>
                      <p:cNvPr id="0" name="图片 3077"/>
                      <p:cNvPicPr/>
                      <p:nvPr/>
                    </p:nvPicPr>
                    <p:blipFill>
                      <a:blip r:embed="rId2"/>
                      <a:stretch>
                        <a:fillRect/>
                      </a:stretch>
                    </p:blipFill>
                    <p:spPr>
                      <a:xfrm>
                        <a:off x="3276600" y="1844675"/>
                        <a:ext cx="1006475" cy="762000"/>
                      </a:xfrm>
                      <a:prstGeom prst="rect">
                        <a:avLst/>
                      </a:prstGeom>
                      <a:noFill/>
                      <a:ln w="38100">
                        <a:noFill/>
                        <a:miter/>
                      </a:ln>
                    </p:spPr>
                  </p:pic>
                </p:oleObj>
              </mc:Fallback>
            </mc:AlternateContent>
          </a:graphicData>
        </a:graphic>
      </p:graphicFrame>
      <p:graphicFrame>
        <p:nvGraphicFramePr>
          <p:cNvPr id="65549" name="Object 1031"/>
          <p:cNvGraphicFramePr/>
          <p:nvPr/>
        </p:nvGraphicFramePr>
        <p:xfrm>
          <a:off x="6300788" y="2060575"/>
          <a:ext cx="1173162" cy="842963"/>
        </p:xfrm>
        <a:graphic>
          <a:graphicData uri="http://schemas.openxmlformats.org/presentationml/2006/ole">
            <mc:AlternateContent xmlns:mc="http://schemas.openxmlformats.org/markup-compatibility/2006">
              <mc:Choice xmlns:v="urn:schemas-microsoft-com:vml" Requires="v">
                <p:oleObj spid="_x0000_s3082" name="" r:id="rId3" imgW="1173480" imgH="843280" progId="MS_ClipArt_Gallery.2">
                  <p:embed/>
                </p:oleObj>
              </mc:Choice>
              <mc:Fallback>
                <p:oleObj name="" r:id="rId3" imgW="1173480" imgH="843280" progId="MS_ClipArt_Gallery.2">
                  <p:embed/>
                  <p:pic>
                    <p:nvPicPr>
                      <p:cNvPr id="0" name="图片 3081"/>
                      <p:cNvPicPr/>
                      <p:nvPr/>
                    </p:nvPicPr>
                    <p:blipFill>
                      <a:blip r:embed="rId4"/>
                      <a:stretch>
                        <a:fillRect/>
                      </a:stretch>
                    </p:blipFill>
                    <p:spPr>
                      <a:xfrm>
                        <a:off x="6300788" y="2060575"/>
                        <a:ext cx="1173162" cy="842963"/>
                      </a:xfrm>
                      <a:prstGeom prst="rect">
                        <a:avLst/>
                      </a:prstGeom>
                      <a:noFill/>
                      <a:ln w="38100">
                        <a:noFill/>
                        <a:miter/>
                      </a:ln>
                    </p:spPr>
                  </p:pic>
                </p:oleObj>
              </mc:Fallback>
            </mc:AlternateContent>
          </a:graphicData>
        </a:graphic>
      </p:graphicFrame>
      <p:sp>
        <p:nvSpPr>
          <p:cNvPr id="65550" name="Line 1032"/>
          <p:cNvSpPr/>
          <p:nvPr/>
        </p:nvSpPr>
        <p:spPr>
          <a:xfrm flipH="1">
            <a:off x="6203950" y="2649538"/>
            <a:ext cx="331788" cy="466725"/>
          </a:xfrm>
          <a:prstGeom prst="line">
            <a:avLst/>
          </a:prstGeom>
          <a:ln w="12700" cap="flat" cmpd="sng">
            <a:solidFill>
              <a:srgbClr val="FF0000"/>
            </a:solidFill>
            <a:prstDash val="solid"/>
            <a:headEnd type="none" w="med" len="med"/>
            <a:tailEnd type="stealth" w="med" len="med"/>
          </a:ln>
        </p:spPr>
      </p:sp>
      <p:graphicFrame>
        <p:nvGraphicFramePr>
          <p:cNvPr id="65551" name="Object 1033"/>
          <p:cNvGraphicFramePr/>
          <p:nvPr/>
        </p:nvGraphicFramePr>
        <p:xfrm>
          <a:off x="7554913" y="3429000"/>
          <a:ext cx="1589087" cy="1044575"/>
        </p:xfrm>
        <a:graphic>
          <a:graphicData uri="http://schemas.openxmlformats.org/presentationml/2006/ole">
            <mc:AlternateContent xmlns:mc="http://schemas.openxmlformats.org/markup-compatibility/2006">
              <mc:Choice xmlns:v="urn:schemas-microsoft-com:vml" Requires="v">
                <p:oleObj spid="_x0000_s3079" name="" r:id="rId5" imgW="1589405" imgH="1044575" progId="MS_ClipArt_Gallery.2">
                  <p:embed/>
                </p:oleObj>
              </mc:Choice>
              <mc:Fallback>
                <p:oleObj name="" r:id="rId5" imgW="1589405" imgH="1044575" progId="MS_ClipArt_Gallery.2">
                  <p:embed/>
                  <p:pic>
                    <p:nvPicPr>
                      <p:cNvPr id="0" name="图片 3078"/>
                      <p:cNvPicPr/>
                      <p:nvPr/>
                    </p:nvPicPr>
                    <p:blipFill>
                      <a:blip r:embed="rId6"/>
                      <a:stretch>
                        <a:fillRect/>
                      </a:stretch>
                    </p:blipFill>
                    <p:spPr>
                      <a:xfrm>
                        <a:off x="7554913" y="3429000"/>
                        <a:ext cx="1589087" cy="1044575"/>
                      </a:xfrm>
                      <a:prstGeom prst="rect">
                        <a:avLst/>
                      </a:prstGeom>
                      <a:noFill/>
                      <a:ln w="38100">
                        <a:noFill/>
                        <a:miter/>
                      </a:ln>
                    </p:spPr>
                  </p:pic>
                </p:oleObj>
              </mc:Fallback>
            </mc:AlternateContent>
          </a:graphicData>
        </a:graphic>
      </p:graphicFrame>
      <p:sp>
        <p:nvSpPr>
          <p:cNvPr id="65552" name="Line 1034"/>
          <p:cNvSpPr/>
          <p:nvPr/>
        </p:nvSpPr>
        <p:spPr>
          <a:xfrm flipH="1">
            <a:off x="6732588" y="3860800"/>
            <a:ext cx="835025" cy="0"/>
          </a:xfrm>
          <a:prstGeom prst="line">
            <a:avLst/>
          </a:prstGeom>
          <a:ln w="12700" cap="flat" cmpd="sng">
            <a:solidFill>
              <a:srgbClr val="FF0000"/>
            </a:solidFill>
            <a:prstDash val="solid"/>
            <a:headEnd type="none" w="med" len="med"/>
            <a:tailEnd type="stealth" w="med" len="med"/>
          </a:ln>
        </p:spPr>
      </p:sp>
      <p:graphicFrame>
        <p:nvGraphicFramePr>
          <p:cNvPr id="65553" name="Object 1035"/>
          <p:cNvGraphicFramePr/>
          <p:nvPr/>
        </p:nvGraphicFramePr>
        <p:xfrm>
          <a:off x="5867400" y="5011738"/>
          <a:ext cx="1420813" cy="1135062"/>
        </p:xfrm>
        <a:graphic>
          <a:graphicData uri="http://schemas.openxmlformats.org/presentationml/2006/ole">
            <mc:AlternateContent xmlns:mc="http://schemas.openxmlformats.org/markup-compatibility/2006">
              <mc:Choice xmlns:v="urn:schemas-microsoft-com:vml" Requires="v">
                <p:oleObj spid="_x0000_s3080" name="" r:id="rId7" imgW="1421130" imgH="1135380" progId="MS_ClipArt_Gallery.2">
                  <p:embed/>
                </p:oleObj>
              </mc:Choice>
              <mc:Fallback>
                <p:oleObj name="" r:id="rId7" imgW="1421130" imgH="1135380" progId="MS_ClipArt_Gallery.2">
                  <p:embed/>
                  <p:pic>
                    <p:nvPicPr>
                      <p:cNvPr id="0" name="图片 3079"/>
                      <p:cNvPicPr/>
                      <p:nvPr/>
                    </p:nvPicPr>
                    <p:blipFill>
                      <a:blip r:embed="rId8"/>
                      <a:stretch>
                        <a:fillRect/>
                      </a:stretch>
                    </p:blipFill>
                    <p:spPr>
                      <a:xfrm>
                        <a:off x="5867400" y="5011738"/>
                        <a:ext cx="1420813" cy="1135062"/>
                      </a:xfrm>
                      <a:prstGeom prst="rect">
                        <a:avLst/>
                      </a:prstGeom>
                      <a:noFill/>
                      <a:ln w="38100">
                        <a:noFill/>
                        <a:miter/>
                      </a:ln>
                    </p:spPr>
                  </p:pic>
                </p:oleObj>
              </mc:Fallback>
            </mc:AlternateContent>
          </a:graphicData>
        </a:graphic>
      </p:graphicFrame>
      <p:sp>
        <p:nvSpPr>
          <p:cNvPr id="65554" name="Line 1036"/>
          <p:cNvSpPr/>
          <p:nvPr/>
        </p:nvSpPr>
        <p:spPr>
          <a:xfrm flipH="1" flipV="1">
            <a:off x="5938838" y="4364038"/>
            <a:ext cx="331787" cy="654050"/>
          </a:xfrm>
          <a:prstGeom prst="line">
            <a:avLst/>
          </a:prstGeom>
          <a:ln w="12700" cap="flat" cmpd="sng">
            <a:solidFill>
              <a:srgbClr val="FF0000"/>
            </a:solidFill>
            <a:prstDash val="solid"/>
            <a:headEnd type="none" w="med" len="med"/>
            <a:tailEnd type="stealth" w="med" len="med"/>
          </a:ln>
        </p:spPr>
      </p:sp>
      <p:graphicFrame>
        <p:nvGraphicFramePr>
          <p:cNvPr id="65555" name="Object 1037"/>
          <p:cNvGraphicFramePr/>
          <p:nvPr/>
        </p:nvGraphicFramePr>
        <p:xfrm>
          <a:off x="1035050" y="1770063"/>
          <a:ext cx="1585913" cy="1073150"/>
        </p:xfrm>
        <a:graphic>
          <a:graphicData uri="http://schemas.openxmlformats.org/presentationml/2006/ole">
            <mc:AlternateContent xmlns:mc="http://schemas.openxmlformats.org/markup-compatibility/2006">
              <mc:Choice xmlns:v="urn:schemas-microsoft-com:vml" Requires="v">
                <p:oleObj spid="_x0000_s3081" name="" r:id="rId9" imgW="1586230" imgH="1073150" progId="MS_ClipArt_Gallery.2">
                  <p:embed/>
                </p:oleObj>
              </mc:Choice>
              <mc:Fallback>
                <p:oleObj name="" r:id="rId9" imgW="1586230" imgH="1073150" progId="MS_ClipArt_Gallery.2">
                  <p:embed/>
                  <p:pic>
                    <p:nvPicPr>
                      <p:cNvPr id="0" name="图片 3080"/>
                      <p:cNvPicPr/>
                      <p:nvPr/>
                    </p:nvPicPr>
                    <p:blipFill>
                      <a:blip r:embed="rId10"/>
                      <a:stretch>
                        <a:fillRect/>
                      </a:stretch>
                    </p:blipFill>
                    <p:spPr>
                      <a:xfrm>
                        <a:off x="1035050" y="1770063"/>
                        <a:ext cx="1585913" cy="1073150"/>
                      </a:xfrm>
                      <a:prstGeom prst="rect">
                        <a:avLst/>
                      </a:prstGeom>
                      <a:noFill/>
                      <a:ln w="38100">
                        <a:noFill/>
                        <a:miter/>
                      </a:ln>
                    </p:spPr>
                  </p:pic>
                </p:oleObj>
              </mc:Fallback>
            </mc:AlternateContent>
          </a:graphicData>
        </a:graphic>
      </p:graphicFrame>
      <p:sp>
        <p:nvSpPr>
          <p:cNvPr id="65556" name="Line 1038"/>
          <p:cNvSpPr/>
          <p:nvPr/>
        </p:nvSpPr>
        <p:spPr>
          <a:xfrm>
            <a:off x="1835150" y="2708275"/>
            <a:ext cx="969963" cy="663575"/>
          </a:xfrm>
          <a:prstGeom prst="line">
            <a:avLst/>
          </a:prstGeom>
          <a:ln w="12700" cap="flat" cmpd="sng">
            <a:solidFill>
              <a:srgbClr val="FF0000"/>
            </a:solidFill>
            <a:prstDash val="solid"/>
            <a:headEnd type="none" w="med" len="med"/>
            <a:tailEnd type="stealth" w="med" len="med"/>
          </a:ln>
        </p:spPr>
      </p:sp>
      <p:graphicFrame>
        <p:nvGraphicFramePr>
          <p:cNvPr id="65557" name="Object 1039"/>
          <p:cNvGraphicFramePr/>
          <p:nvPr/>
        </p:nvGraphicFramePr>
        <p:xfrm>
          <a:off x="1692275" y="4652963"/>
          <a:ext cx="1114425" cy="1158875"/>
        </p:xfrm>
        <a:graphic>
          <a:graphicData uri="http://schemas.openxmlformats.org/presentationml/2006/ole">
            <mc:AlternateContent xmlns:mc="http://schemas.openxmlformats.org/markup-compatibility/2006">
              <mc:Choice xmlns:v="urn:schemas-microsoft-com:vml" Requires="v">
                <p:oleObj spid="_x0000_s3083" name="" r:id="rId11" imgW="1114425" imgH="1158875" progId="MS_ClipArt_Gallery.2">
                  <p:embed/>
                </p:oleObj>
              </mc:Choice>
              <mc:Fallback>
                <p:oleObj name="" r:id="rId11" imgW="1114425" imgH="1158875" progId="MS_ClipArt_Gallery.2">
                  <p:embed/>
                  <p:pic>
                    <p:nvPicPr>
                      <p:cNvPr id="0" name="图片 3082"/>
                      <p:cNvPicPr/>
                      <p:nvPr/>
                    </p:nvPicPr>
                    <p:blipFill>
                      <a:blip r:embed="rId12"/>
                      <a:stretch>
                        <a:fillRect/>
                      </a:stretch>
                    </p:blipFill>
                    <p:spPr>
                      <a:xfrm>
                        <a:off x="1692275" y="4652963"/>
                        <a:ext cx="1114425" cy="1158875"/>
                      </a:xfrm>
                      <a:prstGeom prst="rect">
                        <a:avLst/>
                      </a:prstGeom>
                      <a:noFill/>
                      <a:ln w="38100">
                        <a:noFill/>
                        <a:miter/>
                      </a:ln>
                    </p:spPr>
                  </p:pic>
                </p:oleObj>
              </mc:Fallback>
            </mc:AlternateContent>
          </a:graphicData>
        </a:graphic>
      </p:graphicFrame>
      <p:sp>
        <p:nvSpPr>
          <p:cNvPr id="65558" name="Line 1040"/>
          <p:cNvSpPr/>
          <p:nvPr/>
        </p:nvSpPr>
        <p:spPr>
          <a:xfrm flipV="1">
            <a:off x="2554288" y="4291013"/>
            <a:ext cx="579437" cy="468312"/>
          </a:xfrm>
          <a:prstGeom prst="line">
            <a:avLst/>
          </a:prstGeom>
          <a:ln w="12700" cap="flat" cmpd="sng">
            <a:solidFill>
              <a:srgbClr val="FF0000"/>
            </a:solidFill>
            <a:prstDash val="solid"/>
            <a:headEnd type="none" w="med" len="med"/>
            <a:tailEnd type="stealth" w="med" len="med"/>
          </a:ln>
        </p:spPr>
      </p:sp>
      <p:sp>
        <p:nvSpPr>
          <p:cNvPr id="65559" name="Rectangle 1041"/>
          <p:cNvSpPr/>
          <p:nvPr/>
        </p:nvSpPr>
        <p:spPr>
          <a:xfrm>
            <a:off x="7053263" y="5667375"/>
            <a:ext cx="1839912" cy="366713"/>
          </a:xfrm>
          <a:prstGeom prst="rect">
            <a:avLst/>
          </a:prstGeom>
          <a:noFill/>
          <a:ln w="9525">
            <a:noFill/>
          </a:ln>
        </p:spPr>
        <p:txBody>
          <a:bodyPr lIns="92075" tIns="46038" rIns="92075" bIns="46038">
            <a:spAutoFit/>
          </a:bodyPr>
          <a:p>
            <a:pPr eaLnBrk="1" hangingPunct="1">
              <a:spcBef>
                <a:spcPct val="50000"/>
              </a:spcBef>
            </a:pPr>
            <a:r>
              <a:rPr lang="zh-CN" altLang="en-US" b="1" dirty="0">
                <a:latin typeface="Times New Roman" panose="02020603050405020304" pitchFamily="18" charset="0"/>
                <a:ea typeface="黑体" panose="02010609060101010101" pitchFamily="49" charset="-122"/>
              </a:rPr>
              <a:t>内部、外部泄密</a:t>
            </a:r>
            <a:endParaRPr lang="zh-CN" altLang="en-US" b="1" dirty="0">
              <a:latin typeface="Times New Roman" panose="02020603050405020304" pitchFamily="18" charset="0"/>
              <a:ea typeface="黑体" panose="02010609060101010101" pitchFamily="49" charset="-122"/>
            </a:endParaRPr>
          </a:p>
        </p:txBody>
      </p:sp>
      <p:sp>
        <p:nvSpPr>
          <p:cNvPr id="65560" name="Rectangle 1042"/>
          <p:cNvSpPr/>
          <p:nvPr/>
        </p:nvSpPr>
        <p:spPr>
          <a:xfrm>
            <a:off x="6659563" y="4221163"/>
            <a:ext cx="1989137" cy="366712"/>
          </a:xfrm>
          <a:prstGeom prst="rect">
            <a:avLst/>
          </a:prstGeom>
          <a:noFill/>
          <a:ln w="9525">
            <a:noFill/>
          </a:ln>
        </p:spPr>
        <p:txBody>
          <a:bodyPr lIns="92075" tIns="46038" rIns="92075" bIns="46038">
            <a:spAutoFit/>
          </a:bodyPr>
          <a:p>
            <a:pPr eaLnBrk="1" hangingPunct="1">
              <a:spcBef>
                <a:spcPct val="50000"/>
              </a:spcBef>
            </a:pPr>
            <a:r>
              <a:rPr lang="zh-CN" altLang="en-US" b="1" dirty="0">
                <a:latin typeface="Times New Roman" panose="02020603050405020304" pitchFamily="18" charset="0"/>
                <a:ea typeface="黑体" panose="02010609060101010101" pitchFamily="49" charset="-122"/>
              </a:rPr>
              <a:t>拒绝服务攻击</a:t>
            </a:r>
            <a:endParaRPr lang="zh-CN" altLang="en-US" b="1" dirty="0">
              <a:latin typeface="Times New Roman" panose="02020603050405020304" pitchFamily="18" charset="0"/>
              <a:ea typeface="黑体" panose="02010609060101010101" pitchFamily="49" charset="-122"/>
            </a:endParaRPr>
          </a:p>
        </p:txBody>
      </p:sp>
      <p:sp>
        <p:nvSpPr>
          <p:cNvPr id="65561" name="Rectangle 1043"/>
          <p:cNvSpPr/>
          <p:nvPr/>
        </p:nvSpPr>
        <p:spPr>
          <a:xfrm>
            <a:off x="684213" y="5667375"/>
            <a:ext cx="1223962" cy="366713"/>
          </a:xfrm>
          <a:prstGeom prst="rect">
            <a:avLst/>
          </a:prstGeom>
          <a:noFill/>
          <a:ln w="9525">
            <a:noFill/>
          </a:ln>
        </p:spPr>
        <p:txBody>
          <a:bodyPr lIns="92075" tIns="46038" rIns="92075" bIns="46038">
            <a:spAutoFit/>
          </a:bodyPr>
          <a:p>
            <a:pPr eaLnBrk="1" hangingPunct="1">
              <a:spcBef>
                <a:spcPct val="50000"/>
              </a:spcBef>
            </a:pPr>
            <a:r>
              <a:rPr lang="zh-CN" altLang="en-US" b="1" dirty="0">
                <a:latin typeface="Times New Roman" panose="02020603050405020304" pitchFamily="18" charset="0"/>
                <a:ea typeface="黑体" panose="02010609060101010101" pitchFamily="49" charset="-122"/>
              </a:rPr>
              <a:t>逻辑炸弹</a:t>
            </a:r>
            <a:endParaRPr lang="zh-CN" altLang="en-US" b="1" dirty="0">
              <a:latin typeface="Times New Roman" panose="02020603050405020304" pitchFamily="18" charset="0"/>
              <a:ea typeface="黑体" panose="02010609060101010101" pitchFamily="49" charset="-122"/>
            </a:endParaRPr>
          </a:p>
        </p:txBody>
      </p:sp>
      <p:sp>
        <p:nvSpPr>
          <p:cNvPr id="65562" name="Rectangle 1044"/>
          <p:cNvSpPr/>
          <p:nvPr/>
        </p:nvSpPr>
        <p:spPr>
          <a:xfrm>
            <a:off x="1187450" y="2708275"/>
            <a:ext cx="2651125" cy="366713"/>
          </a:xfrm>
          <a:prstGeom prst="rect">
            <a:avLst/>
          </a:prstGeom>
          <a:noFill/>
          <a:ln w="9525">
            <a:noFill/>
          </a:ln>
        </p:spPr>
        <p:txBody>
          <a:bodyPr lIns="92075" tIns="46038" rIns="92075" bIns="46038">
            <a:spAutoFit/>
          </a:bodyPr>
          <a:p>
            <a:pPr eaLnBrk="1" hangingPunct="1">
              <a:spcBef>
                <a:spcPct val="50000"/>
              </a:spcBef>
            </a:pPr>
            <a:r>
              <a:rPr lang="zh-CN" altLang="en-US" b="1" dirty="0">
                <a:latin typeface="Times New Roman" panose="02020603050405020304" pitchFamily="18" charset="0"/>
                <a:ea typeface="黑体" panose="02010609060101010101" pitchFamily="49" charset="-122"/>
              </a:rPr>
              <a:t>特洛伊木马</a:t>
            </a:r>
            <a:endParaRPr lang="zh-CN" altLang="en-US" b="1" dirty="0">
              <a:latin typeface="Times New Roman" panose="02020603050405020304" pitchFamily="18" charset="0"/>
              <a:ea typeface="黑体" panose="02010609060101010101" pitchFamily="49" charset="-122"/>
            </a:endParaRPr>
          </a:p>
        </p:txBody>
      </p:sp>
      <p:sp>
        <p:nvSpPr>
          <p:cNvPr id="65563" name="Rectangle 1045"/>
          <p:cNvSpPr/>
          <p:nvPr/>
        </p:nvSpPr>
        <p:spPr>
          <a:xfrm>
            <a:off x="3132138" y="2563813"/>
            <a:ext cx="1371600" cy="366712"/>
          </a:xfrm>
          <a:prstGeom prst="rect">
            <a:avLst/>
          </a:prstGeom>
          <a:noFill/>
          <a:ln w="9525">
            <a:noFill/>
          </a:ln>
        </p:spPr>
        <p:txBody>
          <a:bodyPr lIns="92075" tIns="46038" rIns="92075" bIns="46038">
            <a:spAutoFit/>
          </a:bodyPr>
          <a:p>
            <a:pPr eaLnBrk="1" hangingPunct="1">
              <a:spcBef>
                <a:spcPct val="50000"/>
              </a:spcBef>
            </a:pPr>
            <a:r>
              <a:rPr lang="zh-CN" altLang="en-US" b="1" dirty="0">
                <a:latin typeface="Times New Roman" panose="02020603050405020304" pitchFamily="18" charset="0"/>
                <a:ea typeface="黑体" panose="02010609060101010101" pitchFamily="49" charset="-122"/>
              </a:rPr>
              <a:t>黑客攻击</a:t>
            </a:r>
            <a:endParaRPr lang="zh-CN" altLang="en-US" b="1" dirty="0">
              <a:latin typeface="Times New Roman" panose="02020603050405020304" pitchFamily="18" charset="0"/>
              <a:ea typeface="黑体" panose="02010609060101010101" pitchFamily="49" charset="-122"/>
            </a:endParaRPr>
          </a:p>
        </p:txBody>
      </p:sp>
      <p:sp>
        <p:nvSpPr>
          <p:cNvPr id="65564" name="Line 1046"/>
          <p:cNvSpPr/>
          <p:nvPr/>
        </p:nvSpPr>
        <p:spPr>
          <a:xfrm>
            <a:off x="6156325" y="4364038"/>
            <a:ext cx="247650" cy="654050"/>
          </a:xfrm>
          <a:prstGeom prst="line">
            <a:avLst/>
          </a:prstGeom>
          <a:ln w="12700" cap="flat" cmpd="sng">
            <a:solidFill>
              <a:srgbClr val="FF0000"/>
            </a:solidFill>
            <a:prstDash val="solid"/>
            <a:headEnd type="none" w="med" len="med"/>
            <a:tailEnd type="stealth" w="med" len="med"/>
          </a:ln>
        </p:spPr>
      </p:sp>
      <p:sp>
        <p:nvSpPr>
          <p:cNvPr id="65565" name="Rectangle 1047"/>
          <p:cNvSpPr/>
          <p:nvPr/>
        </p:nvSpPr>
        <p:spPr>
          <a:xfrm>
            <a:off x="6588125" y="2708275"/>
            <a:ext cx="1989138" cy="366713"/>
          </a:xfrm>
          <a:prstGeom prst="rect">
            <a:avLst/>
          </a:prstGeom>
          <a:noFill/>
          <a:ln w="9525">
            <a:noFill/>
          </a:ln>
        </p:spPr>
        <p:txBody>
          <a:bodyPr lIns="92075" tIns="46038" rIns="92075" bIns="46038">
            <a:spAutoFit/>
          </a:bodyPr>
          <a:p>
            <a:pPr eaLnBrk="1" hangingPunct="1">
              <a:spcBef>
                <a:spcPct val="50000"/>
              </a:spcBef>
            </a:pPr>
            <a:r>
              <a:rPr lang="zh-CN" altLang="en-US" b="1" dirty="0">
                <a:latin typeface="Times New Roman" panose="02020603050405020304" pitchFamily="18" charset="0"/>
                <a:ea typeface="黑体" panose="02010609060101010101" pitchFamily="49" charset="-122"/>
              </a:rPr>
              <a:t>计算机病毒</a:t>
            </a:r>
            <a:endParaRPr lang="zh-CN" altLang="en-US" b="1" dirty="0">
              <a:latin typeface="Times New Roman" panose="02020603050405020304" pitchFamily="18" charset="0"/>
              <a:ea typeface="黑体" panose="02010609060101010101" pitchFamily="49" charset="-122"/>
            </a:endParaRPr>
          </a:p>
        </p:txBody>
      </p:sp>
      <p:graphicFrame>
        <p:nvGraphicFramePr>
          <p:cNvPr id="65566" name="Object 1048"/>
          <p:cNvGraphicFramePr/>
          <p:nvPr/>
        </p:nvGraphicFramePr>
        <p:xfrm>
          <a:off x="1331913" y="3284538"/>
          <a:ext cx="869950" cy="819150"/>
        </p:xfrm>
        <a:graphic>
          <a:graphicData uri="http://schemas.openxmlformats.org/presentationml/2006/ole">
            <mc:AlternateContent xmlns:mc="http://schemas.openxmlformats.org/markup-compatibility/2006">
              <mc:Choice xmlns:v="urn:schemas-microsoft-com:vml" Requires="v">
                <p:oleObj spid="_x0000_s3084" name="" r:id="rId13" imgW="869950" imgH="819150" progId="MS_ClipArt_Gallery.2">
                  <p:embed/>
                </p:oleObj>
              </mc:Choice>
              <mc:Fallback>
                <p:oleObj name="" r:id="rId13" imgW="869950" imgH="819150" progId="MS_ClipArt_Gallery.2">
                  <p:embed/>
                  <p:pic>
                    <p:nvPicPr>
                      <p:cNvPr id="0" name="图片 3083"/>
                      <p:cNvPicPr/>
                      <p:nvPr/>
                    </p:nvPicPr>
                    <p:blipFill>
                      <a:blip r:embed="rId14"/>
                      <a:stretch>
                        <a:fillRect/>
                      </a:stretch>
                    </p:blipFill>
                    <p:spPr>
                      <a:xfrm>
                        <a:off x="1331913" y="3284538"/>
                        <a:ext cx="869950" cy="819150"/>
                      </a:xfrm>
                      <a:prstGeom prst="rect">
                        <a:avLst/>
                      </a:prstGeom>
                      <a:noFill/>
                      <a:ln w="38100">
                        <a:noFill/>
                        <a:miter/>
                      </a:ln>
                    </p:spPr>
                  </p:pic>
                </p:oleObj>
              </mc:Fallback>
            </mc:AlternateContent>
          </a:graphicData>
        </a:graphic>
      </p:graphicFrame>
      <p:sp>
        <p:nvSpPr>
          <p:cNvPr id="65567" name="Line 1049"/>
          <p:cNvSpPr/>
          <p:nvPr/>
        </p:nvSpPr>
        <p:spPr>
          <a:xfrm>
            <a:off x="2268538" y="3716338"/>
            <a:ext cx="412750" cy="1587"/>
          </a:xfrm>
          <a:prstGeom prst="line">
            <a:avLst/>
          </a:prstGeom>
          <a:ln w="12700" cap="flat" cmpd="sng">
            <a:solidFill>
              <a:srgbClr val="FF0000"/>
            </a:solidFill>
            <a:prstDash val="solid"/>
            <a:headEnd type="none" w="med" len="med"/>
            <a:tailEnd type="stealth" w="med" len="med"/>
          </a:ln>
        </p:spPr>
      </p:sp>
      <p:sp>
        <p:nvSpPr>
          <p:cNvPr id="65568" name="Rectangle 1050"/>
          <p:cNvSpPr/>
          <p:nvPr/>
        </p:nvSpPr>
        <p:spPr>
          <a:xfrm>
            <a:off x="755650" y="4148138"/>
            <a:ext cx="1657350" cy="641350"/>
          </a:xfrm>
          <a:prstGeom prst="rect">
            <a:avLst/>
          </a:prstGeom>
          <a:noFill/>
          <a:ln w="9525">
            <a:noFill/>
          </a:ln>
        </p:spPr>
        <p:txBody>
          <a:bodyPr lIns="92075" tIns="46038" rIns="92075" bIns="46038">
            <a:spAutoFit/>
          </a:bodyPr>
          <a:p>
            <a:pPr eaLnBrk="1" hangingPunct="1">
              <a:spcBef>
                <a:spcPct val="50000"/>
              </a:spcBef>
            </a:pPr>
            <a:r>
              <a:rPr lang="zh-CN" altLang="en-US" b="1" dirty="0">
                <a:latin typeface="Times New Roman" panose="02020603050405020304" pitchFamily="18" charset="0"/>
                <a:ea typeface="黑体" panose="02010609060101010101" pitchFamily="49" charset="-122"/>
              </a:rPr>
              <a:t>信息丢失、篡改、销毁</a:t>
            </a:r>
            <a:endParaRPr lang="zh-CN" altLang="en-US" b="1" dirty="0">
              <a:latin typeface="Times New Roman" panose="02020603050405020304" pitchFamily="18" charset="0"/>
              <a:ea typeface="黑体" panose="02010609060101010101" pitchFamily="49" charset="-122"/>
            </a:endParaRPr>
          </a:p>
        </p:txBody>
      </p:sp>
      <p:graphicFrame>
        <p:nvGraphicFramePr>
          <p:cNvPr id="65569" name="Object 1051"/>
          <p:cNvGraphicFramePr/>
          <p:nvPr/>
        </p:nvGraphicFramePr>
        <p:xfrm>
          <a:off x="4859338" y="1844675"/>
          <a:ext cx="755650" cy="855663"/>
        </p:xfrm>
        <a:graphic>
          <a:graphicData uri="http://schemas.openxmlformats.org/presentationml/2006/ole">
            <mc:AlternateContent xmlns:mc="http://schemas.openxmlformats.org/markup-compatibility/2006">
              <mc:Choice xmlns:v="urn:schemas-microsoft-com:vml" Requires="v">
                <p:oleObj spid="_x0000_s3086" name="" r:id="rId15" imgW="755650" imgH="855980" progId="MS_ClipArt_Gallery.2">
                  <p:embed/>
                </p:oleObj>
              </mc:Choice>
              <mc:Fallback>
                <p:oleObj name="" r:id="rId15" imgW="755650" imgH="855980" progId="MS_ClipArt_Gallery.2">
                  <p:embed/>
                  <p:pic>
                    <p:nvPicPr>
                      <p:cNvPr id="0" name="图片 3085"/>
                      <p:cNvPicPr/>
                      <p:nvPr/>
                    </p:nvPicPr>
                    <p:blipFill>
                      <a:blip r:embed="rId16"/>
                      <a:stretch>
                        <a:fillRect/>
                      </a:stretch>
                    </p:blipFill>
                    <p:spPr>
                      <a:xfrm>
                        <a:off x="4859338" y="1844675"/>
                        <a:ext cx="755650" cy="855663"/>
                      </a:xfrm>
                      <a:prstGeom prst="rect">
                        <a:avLst/>
                      </a:prstGeom>
                      <a:noFill/>
                      <a:ln w="38100">
                        <a:noFill/>
                        <a:miter/>
                      </a:ln>
                    </p:spPr>
                  </p:pic>
                </p:oleObj>
              </mc:Fallback>
            </mc:AlternateContent>
          </a:graphicData>
        </a:graphic>
      </p:graphicFrame>
      <p:sp>
        <p:nvSpPr>
          <p:cNvPr id="65570" name="Line 1052"/>
          <p:cNvSpPr/>
          <p:nvPr/>
        </p:nvSpPr>
        <p:spPr>
          <a:xfrm flipH="1">
            <a:off x="4908550" y="2541588"/>
            <a:ext cx="249238" cy="466725"/>
          </a:xfrm>
          <a:prstGeom prst="line">
            <a:avLst/>
          </a:prstGeom>
          <a:ln w="12700" cap="flat" cmpd="sng">
            <a:solidFill>
              <a:srgbClr val="FF0000"/>
            </a:solidFill>
            <a:prstDash val="solid"/>
            <a:headEnd type="none" w="med" len="med"/>
            <a:tailEnd type="stealth" w="med" len="med"/>
          </a:ln>
        </p:spPr>
      </p:sp>
      <p:sp>
        <p:nvSpPr>
          <p:cNvPr id="65571" name="Rectangle 1053"/>
          <p:cNvSpPr/>
          <p:nvPr/>
        </p:nvSpPr>
        <p:spPr>
          <a:xfrm>
            <a:off x="4356100" y="2563813"/>
            <a:ext cx="1895475" cy="366712"/>
          </a:xfrm>
          <a:prstGeom prst="rect">
            <a:avLst/>
          </a:prstGeom>
          <a:noFill/>
          <a:ln w="9525">
            <a:noFill/>
          </a:ln>
        </p:spPr>
        <p:txBody>
          <a:bodyPr lIns="92075" tIns="46038" rIns="92075" bIns="46038">
            <a:spAutoFit/>
          </a:bodyPr>
          <a:p>
            <a:pPr eaLnBrk="1" hangingPunct="1">
              <a:spcBef>
                <a:spcPct val="50000"/>
              </a:spcBef>
            </a:pPr>
            <a:r>
              <a:rPr lang="zh-CN" altLang="en-US" b="1" dirty="0">
                <a:latin typeface="Times New Roman" panose="02020603050405020304" pitchFamily="18" charset="0"/>
                <a:ea typeface="黑体" panose="02010609060101010101" pitchFamily="49" charset="-122"/>
              </a:rPr>
              <a:t>后门、隐蔽通道</a:t>
            </a:r>
            <a:endParaRPr lang="zh-CN" altLang="en-US" b="1" dirty="0">
              <a:latin typeface="Times New Roman" panose="02020603050405020304" pitchFamily="18" charset="0"/>
              <a:ea typeface="黑体" panose="02010609060101010101" pitchFamily="49" charset="-122"/>
            </a:endParaRPr>
          </a:p>
        </p:txBody>
      </p:sp>
      <p:graphicFrame>
        <p:nvGraphicFramePr>
          <p:cNvPr id="65572" name="Object 1054"/>
          <p:cNvGraphicFramePr/>
          <p:nvPr/>
        </p:nvGraphicFramePr>
        <p:xfrm>
          <a:off x="3348038" y="5011738"/>
          <a:ext cx="1463675" cy="1036637"/>
        </p:xfrm>
        <a:graphic>
          <a:graphicData uri="http://schemas.openxmlformats.org/presentationml/2006/ole">
            <mc:AlternateContent xmlns:mc="http://schemas.openxmlformats.org/markup-compatibility/2006">
              <mc:Choice xmlns:v="urn:schemas-microsoft-com:vml" Requires="v">
                <p:oleObj spid="_x0000_s3085" name="" r:id="rId17" imgW="1463675" imgH="1036955" progId="MS_ClipArt_Gallery.5">
                  <p:embed/>
                </p:oleObj>
              </mc:Choice>
              <mc:Fallback>
                <p:oleObj name="" r:id="rId17" imgW="1463675" imgH="1036955" progId="MS_ClipArt_Gallery.5">
                  <p:embed/>
                  <p:pic>
                    <p:nvPicPr>
                      <p:cNvPr id="0" name="图片 3084"/>
                      <p:cNvPicPr/>
                      <p:nvPr/>
                    </p:nvPicPr>
                    <p:blipFill>
                      <a:blip r:embed="rId18"/>
                      <a:stretch>
                        <a:fillRect/>
                      </a:stretch>
                    </p:blipFill>
                    <p:spPr>
                      <a:xfrm>
                        <a:off x="3348038" y="5011738"/>
                        <a:ext cx="1463675" cy="1036637"/>
                      </a:xfrm>
                      <a:prstGeom prst="rect">
                        <a:avLst/>
                      </a:prstGeom>
                      <a:noFill/>
                      <a:ln w="38100">
                        <a:noFill/>
                        <a:miter/>
                      </a:ln>
                    </p:spPr>
                  </p:pic>
                </p:oleObj>
              </mc:Fallback>
            </mc:AlternateContent>
          </a:graphicData>
        </a:graphic>
      </p:graphicFrame>
      <p:sp>
        <p:nvSpPr>
          <p:cNvPr id="65573" name="Rectangle 1055"/>
          <p:cNvSpPr/>
          <p:nvPr/>
        </p:nvSpPr>
        <p:spPr>
          <a:xfrm>
            <a:off x="4500563" y="5522913"/>
            <a:ext cx="792162" cy="366712"/>
          </a:xfrm>
          <a:prstGeom prst="rect">
            <a:avLst/>
          </a:prstGeom>
          <a:noFill/>
          <a:ln w="9525">
            <a:noFill/>
          </a:ln>
        </p:spPr>
        <p:txBody>
          <a:bodyPr lIns="92075" tIns="46038" rIns="92075" bIns="46038">
            <a:spAutoFit/>
          </a:bodyPr>
          <a:p>
            <a:pPr eaLnBrk="1" hangingPunct="1">
              <a:spcBef>
                <a:spcPct val="50000"/>
              </a:spcBef>
            </a:pPr>
            <a:r>
              <a:rPr lang="zh-CN" altLang="en-US" b="1" dirty="0">
                <a:latin typeface="Times New Roman" panose="02020603050405020304" pitchFamily="18" charset="0"/>
                <a:ea typeface="黑体" panose="02010609060101010101" pitchFamily="49" charset="-122"/>
              </a:rPr>
              <a:t>蠕虫</a:t>
            </a:r>
            <a:endParaRPr lang="zh-CN" altLang="en-US" b="1" dirty="0">
              <a:latin typeface="Times New Roman" panose="02020603050405020304" pitchFamily="18" charset="0"/>
              <a:ea typeface="黑体" panose="02010609060101010101" pitchFamily="49" charset="-122"/>
            </a:endParaRPr>
          </a:p>
        </p:txBody>
      </p:sp>
      <p:sp>
        <p:nvSpPr>
          <p:cNvPr id="65574" name="Line 1056"/>
          <p:cNvSpPr/>
          <p:nvPr/>
        </p:nvSpPr>
        <p:spPr>
          <a:xfrm flipV="1">
            <a:off x="4065588" y="4651375"/>
            <a:ext cx="579437" cy="468313"/>
          </a:xfrm>
          <a:prstGeom prst="line">
            <a:avLst/>
          </a:prstGeom>
          <a:ln w="12700" cap="flat" cmpd="sng">
            <a:solidFill>
              <a:srgbClr val="FF0000"/>
            </a:solidFill>
            <a:prstDash val="solid"/>
            <a:headEnd type="none" w="med" len="med"/>
            <a:tailEnd type="stealth" w="med" len="med"/>
          </a:ln>
        </p:spPr>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5555"/>
                                        </p:tgtEl>
                                        <p:attrNameLst>
                                          <p:attrName>style.visibility</p:attrName>
                                        </p:attrNameLst>
                                      </p:cBhvr>
                                      <p:to>
                                        <p:strVal val="visible"/>
                                      </p:to>
                                    </p:set>
                                    <p:anim calcmode="lin" valueType="num">
                                      <p:cBhvr additive="base">
                                        <p:cTn id="7" dur="500" fill="hold"/>
                                        <p:tgtEl>
                                          <p:spTgt spid="65555"/>
                                        </p:tgtEl>
                                        <p:attrNameLst>
                                          <p:attrName>ppt_x</p:attrName>
                                        </p:attrNameLst>
                                      </p:cBhvr>
                                      <p:tavLst>
                                        <p:tav tm="0">
                                          <p:val>
                                            <p:strVal val="#ppt_x"/>
                                          </p:val>
                                        </p:tav>
                                        <p:tav tm="100000">
                                          <p:val>
                                            <p:strVal val="#ppt_x"/>
                                          </p:val>
                                        </p:tav>
                                      </p:tavLst>
                                    </p:anim>
                                    <p:anim calcmode="lin" valueType="num">
                                      <p:cBhvr additive="base">
                                        <p:cTn id="8" dur="500" fill="hold"/>
                                        <p:tgtEl>
                                          <p:spTgt spid="65555"/>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19" name="breeze.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5562">
                                            <p:txEl>
                                              <p:charRg st="0" end="6"/>
                                            </p:txEl>
                                          </p:spTgt>
                                        </p:tgtEl>
                                        <p:attrNameLst>
                                          <p:attrName>style.visibility</p:attrName>
                                        </p:attrNameLst>
                                      </p:cBhvr>
                                      <p:to>
                                        <p:strVal val="visible"/>
                                      </p:to>
                                    </p:set>
                                    <p:anim calcmode="lin" valueType="num">
                                      <p:cBhvr additive="base">
                                        <p:cTn id="13" dur="500" fill="hold"/>
                                        <p:tgtEl>
                                          <p:spTgt spid="65562">
                                            <p:txEl>
                                              <p:charRg st="0" end="6"/>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5562">
                                            <p:txEl>
                                              <p:charRg st="0" end="6"/>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5556"/>
                                        </p:tgtEl>
                                        <p:attrNameLst>
                                          <p:attrName>style.visibility</p:attrName>
                                        </p:attrNameLst>
                                      </p:cBhvr>
                                      <p:to>
                                        <p:strVal val="visible"/>
                                      </p:to>
                                    </p:set>
                                    <p:anim calcmode="lin" valueType="num">
                                      <p:cBhvr additive="base">
                                        <p:cTn id="19" dur="500" fill="hold"/>
                                        <p:tgtEl>
                                          <p:spTgt spid="65556"/>
                                        </p:tgtEl>
                                        <p:attrNameLst>
                                          <p:attrName>ppt_x</p:attrName>
                                        </p:attrNameLst>
                                      </p:cBhvr>
                                      <p:tavLst>
                                        <p:tav tm="0">
                                          <p:val>
                                            <p:strVal val="#ppt_x"/>
                                          </p:val>
                                        </p:tav>
                                        <p:tav tm="100000">
                                          <p:val>
                                            <p:strVal val="#ppt_x"/>
                                          </p:val>
                                        </p:tav>
                                      </p:tavLst>
                                    </p:anim>
                                    <p:anim calcmode="lin" valueType="num">
                                      <p:cBhvr additive="base">
                                        <p:cTn id="20" dur="500" fill="hold"/>
                                        <p:tgtEl>
                                          <p:spTgt spid="6555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 presetClass="entr" presetSubtype="16" fill="hold" nodeType="clickEffect">
                                  <p:stCondLst>
                                    <p:cond delay="0"/>
                                  </p:stCondLst>
                                  <p:childTnLst>
                                    <p:set>
                                      <p:cBhvr>
                                        <p:cTn id="24" dur="1" fill="hold">
                                          <p:stCondLst>
                                            <p:cond delay="0"/>
                                          </p:stCondLst>
                                        </p:cTn>
                                        <p:tgtEl>
                                          <p:spTgt spid="65548"/>
                                        </p:tgtEl>
                                        <p:attrNameLst>
                                          <p:attrName>style.visibility</p:attrName>
                                        </p:attrNameLst>
                                      </p:cBhvr>
                                      <p:to>
                                        <p:strVal val="visible"/>
                                      </p:to>
                                    </p:set>
                                    <p:animEffect transition="in" filter="box(in)">
                                      <p:cBhvr>
                                        <p:cTn id="25" dur="500"/>
                                        <p:tgtEl>
                                          <p:spTgt spid="65548"/>
                                        </p:tgtEl>
                                      </p:cBhvr>
                                    </p:animEffect>
                                  </p:childTnLst>
                                  <p:subTnLst>
                                    <p:audio>
                                      <p:cMediaNode>
                                        <p:cTn display="0" masterRel="sameClick">
                                          <p:stCondLst>
                                            <p:cond evt="begin" delay="0">
                                              <p:tn val="23"/>
                                            </p:cond>
                                          </p:stCondLst>
                                          <p:endCondLst>
                                            <p:cond evt="onStopAudio" delay="0">
                                              <p:tgtEl>
                                                <p:sldTgt/>
                                              </p:tgtEl>
                                            </p:cond>
                                          </p:endCondLst>
                                        </p:cTn>
                                        <p:tgtEl>
                                          <p:sndTgt r:embed="rId20" name="type.wav"/>
                                        </p:tgtEl>
                                      </p:cMediaNode>
                                    </p:audio>
                                  </p:sub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65563">
                                            <p:txEl>
                                              <p:charRg st="0" end="5"/>
                                            </p:txEl>
                                          </p:spTgt>
                                        </p:tgtEl>
                                        <p:attrNameLst>
                                          <p:attrName>style.visibility</p:attrName>
                                        </p:attrNameLst>
                                      </p:cBhvr>
                                      <p:to>
                                        <p:strVal val="visible"/>
                                      </p:to>
                                    </p:set>
                                    <p:animEffect transition="in" filter="blinds(horizontal)">
                                      <p:cBhvr>
                                        <p:cTn id="30" dur="500"/>
                                        <p:tgtEl>
                                          <p:spTgt spid="65563">
                                            <p:txEl>
                                              <p:charRg st="0"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4" presetClass="entr" presetSubtype="10" fill="hold" nodeType="clickEffect">
                                  <p:stCondLst>
                                    <p:cond delay="0"/>
                                  </p:stCondLst>
                                  <p:childTnLst>
                                    <p:set>
                                      <p:cBhvr>
                                        <p:cTn id="34" dur="1" fill="hold">
                                          <p:stCondLst>
                                            <p:cond delay="0"/>
                                          </p:stCondLst>
                                        </p:cTn>
                                        <p:tgtEl>
                                          <p:spTgt spid="65547"/>
                                        </p:tgtEl>
                                        <p:attrNameLst>
                                          <p:attrName>style.visibility</p:attrName>
                                        </p:attrNameLst>
                                      </p:cBhvr>
                                      <p:to>
                                        <p:strVal val="visible"/>
                                      </p:to>
                                    </p:set>
                                    <p:animEffect transition="in" filter="randombar(horizontal)">
                                      <p:cBhvr>
                                        <p:cTn id="35" dur="500"/>
                                        <p:tgtEl>
                                          <p:spTgt spid="65547"/>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499"/>
                                          </p:stCondLst>
                                        </p:cTn>
                                        <p:tgtEl>
                                          <p:spTgt spid="65569"/>
                                        </p:tgtEl>
                                        <p:attrNameLst>
                                          <p:attrName>style.visibility</p:attrName>
                                        </p:attrNameLst>
                                      </p:cBhvr>
                                      <p:to>
                                        <p:strVal val="visible"/>
                                      </p:to>
                                    </p:set>
                                  </p:childTnLst>
                                  <p:subTnLst>
                                    <p:audio>
                                      <p:cMediaNode>
                                        <p:cTn display="0" masterRel="sameClick">
                                          <p:stCondLst>
                                            <p:cond evt="begin" delay="0">
                                              <p:tn val="38"/>
                                            </p:cond>
                                          </p:stCondLst>
                                          <p:endCondLst>
                                            <p:cond evt="onStopAudio" delay="0">
                                              <p:tgtEl>
                                                <p:sldTgt/>
                                              </p:tgtEl>
                                            </p:cond>
                                          </p:endCondLst>
                                        </p:cTn>
                                        <p:tgtEl>
                                          <p:sndTgt r:embed="rId21" name="explode.wav"/>
                                        </p:tgtEl>
                                      </p:cMediaNode>
                                    </p:audio>
                                  </p:sub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499"/>
                                          </p:stCondLst>
                                        </p:cTn>
                                        <p:tgtEl>
                                          <p:spTgt spid="65571">
                                            <p:txEl>
                                              <p:charRg st="0" end="8"/>
                                            </p:txEl>
                                          </p:spTgt>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4" presetClass="entr" presetSubtype="10" fill="hold" nodeType="clickEffect">
                                  <p:stCondLst>
                                    <p:cond delay="0"/>
                                  </p:stCondLst>
                                  <p:childTnLst>
                                    <p:set>
                                      <p:cBhvr>
                                        <p:cTn id="47" dur="1" fill="hold">
                                          <p:stCondLst>
                                            <p:cond delay="0"/>
                                          </p:stCondLst>
                                        </p:cTn>
                                        <p:tgtEl>
                                          <p:spTgt spid="65570"/>
                                        </p:tgtEl>
                                        <p:attrNameLst>
                                          <p:attrName>style.visibility</p:attrName>
                                        </p:attrNameLst>
                                      </p:cBhvr>
                                      <p:to>
                                        <p:strVal val="visible"/>
                                      </p:to>
                                    </p:set>
                                    <p:animEffect transition="in" filter="randombar(horizontal)">
                                      <p:cBhvr>
                                        <p:cTn id="48" dur="500"/>
                                        <p:tgtEl>
                                          <p:spTgt spid="65570"/>
                                        </p:tgtEl>
                                      </p:cBhvr>
                                    </p:animEffec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499"/>
                                          </p:stCondLst>
                                        </p:cTn>
                                        <p:tgtEl>
                                          <p:spTgt spid="65549"/>
                                        </p:tgtEl>
                                        <p:attrNameLst>
                                          <p:attrName>style.visibility</p:attrName>
                                        </p:attrNameLst>
                                      </p:cBhvr>
                                      <p:to>
                                        <p:strVal val="visible"/>
                                      </p:to>
                                    </p:set>
                                  </p:childTnLst>
                                  <p:subTnLst>
                                    <p:audio>
                                      <p:cMediaNode>
                                        <p:cTn display="0" masterRel="sameClick">
                                          <p:stCondLst>
                                            <p:cond evt="begin" delay="0">
                                              <p:tn val="51"/>
                                            </p:cond>
                                          </p:stCondLst>
                                          <p:endCondLst>
                                            <p:cond evt="onStopAudio" delay="0">
                                              <p:tgtEl>
                                                <p:sldTgt/>
                                              </p:tgtEl>
                                            </p:cond>
                                          </p:endCondLst>
                                        </p:cTn>
                                        <p:tgtEl>
                                          <p:sndTgt r:embed="rId22" name="voltage.wav"/>
                                        </p:tgtEl>
                                      </p:cMediaNode>
                                    </p:audio>
                                  </p:sub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499"/>
                                          </p:stCondLst>
                                        </p:cTn>
                                        <p:tgtEl>
                                          <p:spTgt spid="65565">
                                            <p:txEl>
                                              <p:charRg st="0" end="6"/>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4" presetClass="entr" presetSubtype="10" fill="hold" nodeType="clickEffect">
                                  <p:stCondLst>
                                    <p:cond delay="0"/>
                                  </p:stCondLst>
                                  <p:childTnLst>
                                    <p:set>
                                      <p:cBhvr>
                                        <p:cTn id="60" dur="1" fill="hold">
                                          <p:stCondLst>
                                            <p:cond delay="0"/>
                                          </p:stCondLst>
                                        </p:cTn>
                                        <p:tgtEl>
                                          <p:spTgt spid="65550"/>
                                        </p:tgtEl>
                                        <p:attrNameLst>
                                          <p:attrName>style.visibility</p:attrName>
                                        </p:attrNameLst>
                                      </p:cBhvr>
                                      <p:to>
                                        <p:strVal val="visible"/>
                                      </p:to>
                                    </p:set>
                                    <p:animEffect transition="in" filter="randombar(horizontal)">
                                      <p:cBhvr>
                                        <p:cTn id="61" dur="500"/>
                                        <p:tgtEl>
                                          <p:spTgt spid="65550"/>
                                        </p:tgtEl>
                                      </p:cBhvr>
                                    </p:animEffect>
                                  </p:childTnLst>
                                </p:cTn>
                              </p:par>
                            </p:childTnLst>
                          </p:cTn>
                        </p:par>
                      </p:childTnLst>
                    </p:cTn>
                  </p:par>
                  <p:par>
                    <p:cTn id="62" fill="hold">
                      <p:stCondLst>
                        <p:cond delay="indefinite"/>
                      </p:stCondLst>
                      <p:childTnLst>
                        <p:par>
                          <p:cTn id="63" fill="hold">
                            <p:stCondLst>
                              <p:cond delay="0"/>
                            </p:stCondLst>
                            <p:childTnLst>
                              <p:par>
                                <p:cTn id="64" presetID="16" presetClass="entr" presetSubtype="26" fill="hold" nodeType="clickEffect">
                                  <p:stCondLst>
                                    <p:cond delay="0"/>
                                  </p:stCondLst>
                                  <p:childTnLst>
                                    <p:set>
                                      <p:cBhvr>
                                        <p:cTn id="65" dur="1" fill="hold">
                                          <p:stCondLst>
                                            <p:cond delay="0"/>
                                          </p:stCondLst>
                                        </p:cTn>
                                        <p:tgtEl>
                                          <p:spTgt spid="65551"/>
                                        </p:tgtEl>
                                        <p:attrNameLst>
                                          <p:attrName>style.visibility</p:attrName>
                                        </p:attrNameLst>
                                      </p:cBhvr>
                                      <p:to>
                                        <p:strVal val="visible"/>
                                      </p:to>
                                    </p:set>
                                    <p:animEffect transition="in" filter="barn(inHorizontal)">
                                      <p:cBhvr>
                                        <p:cTn id="66" dur="500"/>
                                        <p:tgtEl>
                                          <p:spTgt spid="65551"/>
                                        </p:tgtEl>
                                      </p:cBhvr>
                                    </p:animEffect>
                                  </p:childTnLst>
                                  <p:subTnLst>
                                    <p:audio>
                                      <p:cMediaNode>
                                        <p:cTn display="0" masterRel="sameClick">
                                          <p:stCondLst>
                                            <p:cond evt="begin" delay="0">
                                              <p:tn val="64"/>
                                            </p:cond>
                                          </p:stCondLst>
                                          <p:endCondLst>
                                            <p:cond evt="onStopAudio" delay="0">
                                              <p:tgtEl>
                                                <p:sldTgt/>
                                              </p:tgtEl>
                                            </p:cond>
                                          </p:endCondLst>
                                        </p:cTn>
                                        <p:tgtEl>
                                          <p:sndTgt r:embed="rId21" name="explode.wav"/>
                                        </p:tgtEl>
                                      </p:cMediaNode>
                                    </p:audio>
                                  </p:sub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499"/>
                                          </p:stCondLst>
                                        </p:cTn>
                                        <p:tgtEl>
                                          <p:spTgt spid="65560">
                                            <p:txEl>
                                              <p:charRg st="0" end="7"/>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4" presetClass="entr" presetSubtype="10" fill="hold" nodeType="clickEffect">
                                  <p:stCondLst>
                                    <p:cond delay="0"/>
                                  </p:stCondLst>
                                  <p:childTnLst>
                                    <p:set>
                                      <p:cBhvr>
                                        <p:cTn id="74" dur="1" fill="hold">
                                          <p:stCondLst>
                                            <p:cond delay="0"/>
                                          </p:stCondLst>
                                        </p:cTn>
                                        <p:tgtEl>
                                          <p:spTgt spid="65552"/>
                                        </p:tgtEl>
                                        <p:attrNameLst>
                                          <p:attrName>style.visibility</p:attrName>
                                        </p:attrNameLst>
                                      </p:cBhvr>
                                      <p:to>
                                        <p:strVal val="visible"/>
                                      </p:to>
                                    </p:set>
                                    <p:animEffect transition="in" filter="randombar(horizontal)">
                                      <p:cBhvr>
                                        <p:cTn id="75" dur="500"/>
                                        <p:tgtEl>
                                          <p:spTgt spid="65552"/>
                                        </p:tgtEl>
                                      </p:cBhvr>
                                    </p:animEffect>
                                  </p:childTnLst>
                                </p:cTn>
                              </p:par>
                            </p:childTnLst>
                          </p:cTn>
                        </p:par>
                      </p:childTnLst>
                    </p:cTn>
                  </p:par>
                  <p:par>
                    <p:cTn id="76" fill="hold">
                      <p:stCondLst>
                        <p:cond delay="indefinite"/>
                      </p:stCondLst>
                      <p:childTnLst>
                        <p:par>
                          <p:cTn id="77" fill="hold">
                            <p:stCondLst>
                              <p:cond delay="0"/>
                            </p:stCondLst>
                            <p:childTnLst>
                              <p:par>
                                <p:cTn id="78" presetID="5" presetClass="entr" presetSubtype="10" fill="hold" nodeType="clickEffect">
                                  <p:stCondLst>
                                    <p:cond delay="0"/>
                                  </p:stCondLst>
                                  <p:childTnLst>
                                    <p:set>
                                      <p:cBhvr>
                                        <p:cTn id="79" dur="1" fill="hold">
                                          <p:stCondLst>
                                            <p:cond delay="0"/>
                                          </p:stCondLst>
                                        </p:cTn>
                                        <p:tgtEl>
                                          <p:spTgt spid="65553"/>
                                        </p:tgtEl>
                                        <p:attrNameLst>
                                          <p:attrName>style.visibility</p:attrName>
                                        </p:attrNameLst>
                                      </p:cBhvr>
                                      <p:to>
                                        <p:strVal val="visible"/>
                                      </p:to>
                                    </p:set>
                                    <p:animEffect transition="in" filter="checkerboard(across)">
                                      <p:cBhvr>
                                        <p:cTn id="80" dur="500"/>
                                        <p:tgtEl>
                                          <p:spTgt spid="65553"/>
                                        </p:tgtEl>
                                      </p:cBhvr>
                                    </p:animEffect>
                                  </p:childTnLst>
                                  <p:subTnLst>
                                    <p:audio>
                                      <p:cMediaNode>
                                        <p:cTn display="0" masterRel="sameClick">
                                          <p:stCondLst>
                                            <p:cond evt="begin" delay="0">
                                              <p:tn val="78"/>
                                            </p:cond>
                                          </p:stCondLst>
                                          <p:endCondLst>
                                            <p:cond evt="onStopAudio" delay="0">
                                              <p:tgtEl>
                                                <p:sldTgt/>
                                              </p:tgtEl>
                                            </p:cond>
                                          </p:endCondLst>
                                        </p:cTn>
                                        <p:tgtEl>
                                          <p:sndTgt r:embed="rId19" name="breeze.wav"/>
                                        </p:tgtEl>
                                      </p:cMediaNode>
                                    </p:audio>
                                  </p:subTnLst>
                                </p:cTn>
                              </p:par>
                            </p:childTnLst>
                          </p:cTn>
                        </p:par>
                      </p:childTnLst>
                    </p:cTn>
                  </p:par>
                  <p:par>
                    <p:cTn id="81" fill="hold">
                      <p:stCondLst>
                        <p:cond delay="indefinite"/>
                      </p:stCondLst>
                      <p:childTnLst>
                        <p:par>
                          <p:cTn id="82" fill="hold">
                            <p:stCondLst>
                              <p:cond delay="0"/>
                            </p:stCondLst>
                            <p:childTnLst>
                              <p:par>
                                <p:cTn id="83" presetID="24" presetClass="entr" presetSubtype="0" fill="hold" grpId="0" nodeType="clickEffect">
                                  <p:stCondLst>
                                    <p:cond delay="0"/>
                                  </p:stCondLst>
                                  <p:childTnLst>
                                    <p:set>
                                      <p:cBhvr>
                                        <p:cTn id="84" dur="1" fill="hold">
                                          <p:stCondLst>
                                            <p:cond delay="499"/>
                                          </p:stCondLst>
                                        </p:cTn>
                                        <p:tgtEl>
                                          <p:spTgt spid="65559">
                                            <p:txEl>
                                              <p:charRg st="0" end="8"/>
                                            </p:txEl>
                                          </p:spTgt>
                                        </p:tgtEl>
                                        <p:attrNameLst>
                                          <p:attrName>style.visibility</p:attrName>
                                        </p:attrNameLst>
                                      </p:cBhvr>
                                      <p:to>
                                        <p:strVal val="visible"/>
                                      </p:to>
                                    </p:set>
                                    <p:anim calcmode="lin" valueType="num">
                                      <p:cBhvr>
                                        <p:cTn id="85" dur="1" fill="hold"/>
                                        <p:tgtEl>
                                          <p:spTgt spid="65559">
                                            <p:txEl>
                                              <p:charRg st="0" end="8"/>
                                            </p:txEl>
                                          </p:spTgt>
                                        </p:tgtEl>
                                      </p:cBhvr>
                                    </p:anim>
                                  </p:childTnLst>
                                </p:cTn>
                              </p:par>
                            </p:childTnLst>
                          </p:cTn>
                        </p:par>
                      </p:childTnLst>
                    </p:cTn>
                  </p:par>
                  <p:par>
                    <p:cTn id="86" fill="hold">
                      <p:stCondLst>
                        <p:cond delay="indefinite"/>
                      </p:stCondLst>
                      <p:childTnLst>
                        <p:par>
                          <p:cTn id="87" fill="hold">
                            <p:stCondLst>
                              <p:cond delay="0"/>
                            </p:stCondLst>
                            <p:childTnLst>
                              <p:par>
                                <p:cTn id="88" presetID="2" presetClass="entr" presetSubtype="1" fill="hold" nodeType="clickEffect">
                                  <p:stCondLst>
                                    <p:cond delay="0"/>
                                  </p:stCondLst>
                                  <p:childTnLst>
                                    <p:set>
                                      <p:cBhvr>
                                        <p:cTn id="89" dur="1" fill="hold">
                                          <p:stCondLst>
                                            <p:cond delay="0"/>
                                          </p:stCondLst>
                                        </p:cTn>
                                        <p:tgtEl>
                                          <p:spTgt spid="65554"/>
                                        </p:tgtEl>
                                        <p:attrNameLst>
                                          <p:attrName>style.visibility</p:attrName>
                                        </p:attrNameLst>
                                      </p:cBhvr>
                                      <p:to>
                                        <p:strVal val="visible"/>
                                      </p:to>
                                    </p:set>
                                    <p:anim calcmode="lin" valueType="num">
                                      <p:cBhvr additive="base">
                                        <p:cTn id="90" dur="500" fill="hold"/>
                                        <p:tgtEl>
                                          <p:spTgt spid="65554"/>
                                        </p:tgtEl>
                                        <p:attrNameLst>
                                          <p:attrName>ppt_x</p:attrName>
                                        </p:attrNameLst>
                                      </p:cBhvr>
                                      <p:tavLst>
                                        <p:tav tm="0">
                                          <p:val>
                                            <p:strVal val="#ppt_x"/>
                                          </p:val>
                                        </p:tav>
                                        <p:tav tm="100000">
                                          <p:val>
                                            <p:strVal val="#ppt_x"/>
                                          </p:val>
                                        </p:tav>
                                      </p:tavLst>
                                    </p:anim>
                                    <p:anim calcmode="lin" valueType="num">
                                      <p:cBhvr additive="base">
                                        <p:cTn id="91" dur="500" fill="hold"/>
                                        <p:tgtEl>
                                          <p:spTgt spid="65554"/>
                                        </p:tgtEl>
                                        <p:attrNameLst>
                                          <p:attrName>ppt_y</p:attrName>
                                        </p:attrNameLst>
                                      </p:cBhvr>
                                      <p:tavLst>
                                        <p:tav tm="0">
                                          <p:val>
                                            <p:strVal val="0-#ppt_h/2"/>
                                          </p:val>
                                        </p:tav>
                                        <p:tav tm="100000">
                                          <p:val>
                                            <p:strVal val="#ppt_y"/>
                                          </p:val>
                                        </p:tav>
                                      </p:tavLst>
                                    </p:anim>
                                  </p:childTnLst>
                                </p:cTn>
                              </p:par>
                            </p:childTnLst>
                          </p:cTn>
                        </p:par>
                      </p:childTnLst>
                    </p:cTn>
                  </p:par>
                  <p:par>
                    <p:cTn id="92" fill="hold">
                      <p:stCondLst>
                        <p:cond delay="indefinite"/>
                      </p:stCondLst>
                      <p:childTnLst>
                        <p:par>
                          <p:cTn id="93" fill="hold">
                            <p:stCondLst>
                              <p:cond delay="0"/>
                            </p:stCondLst>
                            <p:childTnLst>
                              <p:par>
                                <p:cTn id="94" presetID="2" presetClass="entr" presetSubtype="1" fill="hold" nodeType="clickEffect">
                                  <p:stCondLst>
                                    <p:cond delay="0"/>
                                  </p:stCondLst>
                                  <p:childTnLst>
                                    <p:set>
                                      <p:cBhvr>
                                        <p:cTn id="95" dur="1" fill="hold">
                                          <p:stCondLst>
                                            <p:cond delay="0"/>
                                          </p:stCondLst>
                                        </p:cTn>
                                        <p:tgtEl>
                                          <p:spTgt spid="65564"/>
                                        </p:tgtEl>
                                        <p:attrNameLst>
                                          <p:attrName>style.visibility</p:attrName>
                                        </p:attrNameLst>
                                      </p:cBhvr>
                                      <p:to>
                                        <p:strVal val="visible"/>
                                      </p:to>
                                    </p:set>
                                    <p:anim calcmode="lin" valueType="num">
                                      <p:cBhvr additive="base">
                                        <p:cTn id="96" dur="500" fill="hold"/>
                                        <p:tgtEl>
                                          <p:spTgt spid="65564"/>
                                        </p:tgtEl>
                                        <p:attrNameLst>
                                          <p:attrName>ppt_x</p:attrName>
                                        </p:attrNameLst>
                                      </p:cBhvr>
                                      <p:tavLst>
                                        <p:tav tm="0">
                                          <p:val>
                                            <p:strVal val="#ppt_x"/>
                                          </p:val>
                                        </p:tav>
                                        <p:tav tm="100000">
                                          <p:val>
                                            <p:strVal val="#ppt_x"/>
                                          </p:val>
                                        </p:tav>
                                      </p:tavLst>
                                    </p:anim>
                                    <p:anim calcmode="lin" valueType="num">
                                      <p:cBhvr additive="base">
                                        <p:cTn id="97" dur="500" fill="hold"/>
                                        <p:tgtEl>
                                          <p:spTgt spid="65564"/>
                                        </p:tgtEl>
                                        <p:attrNameLst>
                                          <p:attrName>ppt_y</p:attrName>
                                        </p:attrNameLst>
                                      </p:cBhvr>
                                      <p:tavLst>
                                        <p:tav tm="0">
                                          <p:val>
                                            <p:strVal val="0-#ppt_h/2"/>
                                          </p:val>
                                        </p:tav>
                                        <p:tav tm="100000">
                                          <p:val>
                                            <p:strVal val="#ppt_y"/>
                                          </p:val>
                                        </p:tav>
                                      </p:tavLst>
                                    </p:anim>
                                  </p:childTnLst>
                                </p:cTn>
                              </p:par>
                            </p:childTnLst>
                          </p:cTn>
                        </p:par>
                      </p:childTnLst>
                    </p:cTn>
                  </p:par>
                  <p:par>
                    <p:cTn id="98" fill="hold">
                      <p:stCondLst>
                        <p:cond delay="indefinite"/>
                      </p:stCondLst>
                      <p:childTnLst>
                        <p:par>
                          <p:cTn id="99" fill="hold">
                            <p:stCondLst>
                              <p:cond delay="0"/>
                            </p:stCondLst>
                            <p:childTnLst>
                              <p:par>
                                <p:cTn id="100" presetID="5" presetClass="entr" presetSubtype="10" fill="hold" nodeType="clickEffect">
                                  <p:stCondLst>
                                    <p:cond delay="0"/>
                                  </p:stCondLst>
                                  <p:childTnLst>
                                    <p:set>
                                      <p:cBhvr>
                                        <p:cTn id="101" dur="1" fill="hold">
                                          <p:stCondLst>
                                            <p:cond delay="0"/>
                                          </p:stCondLst>
                                        </p:cTn>
                                        <p:tgtEl>
                                          <p:spTgt spid="65572"/>
                                        </p:tgtEl>
                                        <p:attrNameLst>
                                          <p:attrName>style.visibility</p:attrName>
                                        </p:attrNameLst>
                                      </p:cBhvr>
                                      <p:to>
                                        <p:strVal val="visible"/>
                                      </p:to>
                                    </p:set>
                                    <p:animEffect transition="in" filter="checkerboard(across)">
                                      <p:cBhvr>
                                        <p:cTn id="102" dur="500"/>
                                        <p:tgtEl>
                                          <p:spTgt spid="65572"/>
                                        </p:tgtEl>
                                      </p:cBhvr>
                                    </p:animEffect>
                                  </p:childTnLst>
                                  <p:subTnLst>
                                    <p:audio>
                                      <p:cMediaNode>
                                        <p:cTn display="0" masterRel="sameClick">
                                          <p:stCondLst>
                                            <p:cond evt="begin" delay="0">
                                              <p:tn val="100"/>
                                            </p:cond>
                                          </p:stCondLst>
                                          <p:endCondLst>
                                            <p:cond evt="onStopAudio" delay="0">
                                              <p:tgtEl>
                                                <p:sldTgt/>
                                              </p:tgtEl>
                                            </p:cond>
                                          </p:endCondLst>
                                        </p:cTn>
                                        <p:tgtEl>
                                          <p:sndTgt r:embed="rId23" name="push.wav"/>
                                        </p:tgtEl>
                                      </p:cMediaNode>
                                    </p:audio>
                                  </p:subTnLst>
                                </p:cTn>
                              </p:par>
                            </p:childTnLst>
                          </p:cTn>
                        </p:par>
                      </p:childTnLst>
                    </p:cTn>
                  </p:par>
                  <p:par>
                    <p:cTn id="103" fill="hold">
                      <p:stCondLst>
                        <p:cond delay="indefinite"/>
                      </p:stCondLst>
                      <p:childTnLst>
                        <p:par>
                          <p:cTn id="104" fill="hold">
                            <p:stCondLst>
                              <p:cond delay="0"/>
                            </p:stCondLst>
                            <p:childTnLst>
                              <p:par>
                                <p:cTn id="105" presetID="24" presetClass="entr" presetSubtype="0" fill="hold" grpId="0" nodeType="clickEffect">
                                  <p:stCondLst>
                                    <p:cond delay="0"/>
                                  </p:stCondLst>
                                  <p:childTnLst>
                                    <p:set>
                                      <p:cBhvr>
                                        <p:cTn id="106" dur="1" fill="hold">
                                          <p:stCondLst>
                                            <p:cond delay="499"/>
                                          </p:stCondLst>
                                        </p:cTn>
                                        <p:tgtEl>
                                          <p:spTgt spid="65573">
                                            <p:txEl>
                                              <p:charRg st="0" end="3"/>
                                            </p:txEl>
                                          </p:spTgt>
                                        </p:tgtEl>
                                        <p:attrNameLst>
                                          <p:attrName>style.visibility</p:attrName>
                                        </p:attrNameLst>
                                      </p:cBhvr>
                                      <p:to>
                                        <p:strVal val="visible"/>
                                      </p:to>
                                    </p:set>
                                    <p:anim calcmode="lin" valueType="num">
                                      <p:cBhvr>
                                        <p:cTn id="107" dur="1" fill="hold"/>
                                        <p:tgtEl>
                                          <p:spTgt spid="65573">
                                            <p:txEl>
                                              <p:charRg st="0" end="3"/>
                                            </p:txEl>
                                          </p:spTgt>
                                        </p:tgtEl>
                                      </p:cBhvr>
                                    </p:anim>
                                  </p:childTnLst>
                                </p:cTn>
                              </p:par>
                            </p:childTnLst>
                          </p:cTn>
                        </p:par>
                      </p:childTnLst>
                    </p:cTn>
                  </p:par>
                  <p:par>
                    <p:cTn id="108" fill="hold">
                      <p:stCondLst>
                        <p:cond delay="indefinite"/>
                      </p:stCondLst>
                      <p:childTnLst>
                        <p:par>
                          <p:cTn id="109" fill="hold">
                            <p:stCondLst>
                              <p:cond delay="0"/>
                            </p:stCondLst>
                            <p:childTnLst>
                              <p:par>
                                <p:cTn id="110" presetID="14" presetClass="entr" presetSubtype="10" fill="hold" nodeType="clickEffect">
                                  <p:stCondLst>
                                    <p:cond delay="0"/>
                                  </p:stCondLst>
                                  <p:childTnLst>
                                    <p:set>
                                      <p:cBhvr>
                                        <p:cTn id="111" dur="1" fill="hold">
                                          <p:stCondLst>
                                            <p:cond delay="0"/>
                                          </p:stCondLst>
                                        </p:cTn>
                                        <p:tgtEl>
                                          <p:spTgt spid="65574"/>
                                        </p:tgtEl>
                                        <p:attrNameLst>
                                          <p:attrName>style.visibility</p:attrName>
                                        </p:attrNameLst>
                                      </p:cBhvr>
                                      <p:to>
                                        <p:strVal val="visible"/>
                                      </p:to>
                                    </p:set>
                                    <p:animEffect transition="in" filter="randombar(horizontal)">
                                      <p:cBhvr>
                                        <p:cTn id="112" dur="500"/>
                                        <p:tgtEl>
                                          <p:spTgt spid="65574"/>
                                        </p:tgtEl>
                                      </p:cBhvr>
                                    </p:animEffect>
                                  </p:childTnLst>
                                </p:cTn>
                              </p:par>
                            </p:childTnLst>
                          </p:cTn>
                        </p:par>
                      </p:childTnLst>
                    </p:cTn>
                  </p:par>
                  <p:par>
                    <p:cTn id="113" fill="hold">
                      <p:stCondLst>
                        <p:cond delay="indefinite"/>
                      </p:stCondLst>
                      <p:childTnLst>
                        <p:par>
                          <p:cTn id="114" fill="hold">
                            <p:stCondLst>
                              <p:cond delay="0"/>
                            </p:stCondLst>
                            <p:childTnLst>
                              <p:par>
                                <p:cTn id="115" presetID="22" presetClass="entr" presetSubtype="4" fill="hold" nodeType="clickEffect">
                                  <p:stCondLst>
                                    <p:cond delay="0"/>
                                  </p:stCondLst>
                                  <p:childTnLst>
                                    <p:set>
                                      <p:cBhvr>
                                        <p:cTn id="116" dur="1" fill="hold">
                                          <p:stCondLst>
                                            <p:cond delay="0"/>
                                          </p:stCondLst>
                                        </p:cTn>
                                        <p:tgtEl>
                                          <p:spTgt spid="65557"/>
                                        </p:tgtEl>
                                        <p:attrNameLst>
                                          <p:attrName>style.visibility</p:attrName>
                                        </p:attrNameLst>
                                      </p:cBhvr>
                                      <p:to>
                                        <p:strVal val="visible"/>
                                      </p:to>
                                    </p:set>
                                    <p:animEffect transition="in" filter="wipe(down)">
                                      <p:cBhvr>
                                        <p:cTn id="117" dur="500"/>
                                        <p:tgtEl>
                                          <p:spTgt spid="65557"/>
                                        </p:tgtEl>
                                      </p:cBhvr>
                                    </p:animEffect>
                                  </p:childTnLst>
                                  <p:subTnLst>
                                    <p:audio>
                                      <p:cMediaNode>
                                        <p:cTn display="0" masterRel="sameClick">
                                          <p:stCondLst>
                                            <p:cond evt="begin" delay="0">
                                              <p:tn val="115"/>
                                            </p:cond>
                                          </p:stCondLst>
                                          <p:endCondLst>
                                            <p:cond evt="onStopAudio" delay="0">
                                              <p:tgtEl>
                                                <p:sldTgt/>
                                              </p:tgtEl>
                                            </p:cond>
                                          </p:endCondLst>
                                        </p:cTn>
                                        <p:tgtEl>
                                          <p:sndTgt r:embed="rId24" name="bomb.wav"/>
                                        </p:tgtEl>
                                      </p:cMediaNode>
                                    </p:audio>
                                  </p:subTnLst>
                                </p:cTn>
                              </p:par>
                            </p:childTnLst>
                          </p:cTn>
                        </p:par>
                      </p:childTnLst>
                    </p:cTn>
                  </p:par>
                  <p:par>
                    <p:cTn id="118" fill="hold">
                      <p:stCondLst>
                        <p:cond delay="indefinite"/>
                      </p:stCondLst>
                      <p:childTnLst>
                        <p:par>
                          <p:cTn id="119" fill="hold">
                            <p:stCondLst>
                              <p:cond delay="0"/>
                            </p:stCondLst>
                            <p:childTnLst>
                              <p:par>
                                <p:cTn id="120" presetID="24" presetClass="entr" presetSubtype="0" fill="hold" grpId="0" nodeType="clickEffect">
                                  <p:stCondLst>
                                    <p:cond delay="0"/>
                                  </p:stCondLst>
                                  <p:childTnLst>
                                    <p:set>
                                      <p:cBhvr>
                                        <p:cTn id="121" dur="1" fill="hold">
                                          <p:stCondLst>
                                            <p:cond delay="499"/>
                                          </p:stCondLst>
                                        </p:cTn>
                                        <p:tgtEl>
                                          <p:spTgt spid="65561">
                                            <p:txEl>
                                              <p:charRg st="0" end="5"/>
                                            </p:txEl>
                                          </p:spTgt>
                                        </p:tgtEl>
                                        <p:attrNameLst>
                                          <p:attrName>style.visibility</p:attrName>
                                        </p:attrNameLst>
                                      </p:cBhvr>
                                      <p:to>
                                        <p:strVal val="visible"/>
                                      </p:to>
                                    </p:set>
                                    <p:anim calcmode="lin" valueType="num">
                                      <p:cBhvr>
                                        <p:cTn id="122" dur="1" fill="hold"/>
                                        <p:tgtEl>
                                          <p:spTgt spid="65561">
                                            <p:txEl>
                                              <p:charRg st="0" end="5"/>
                                            </p:txEl>
                                          </p:spTgt>
                                        </p:tgtEl>
                                      </p:cBhvr>
                                    </p:anim>
                                  </p:childTnLst>
                                </p:cTn>
                              </p:par>
                            </p:childTnLst>
                          </p:cTn>
                        </p:par>
                      </p:childTnLst>
                    </p:cTn>
                  </p:par>
                  <p:par>
                    <p:cTn id="123" fill="hold">
                      <p:stCondLst>
                        <p:cond delay="indefinite"/>
                      </p:stCondLst>
                      <p:childTnLst>
                        <p:par>
                          <p:cTn id="124" fill="hold">
                            <p:stCondLst>
                              <p:cond delay="0"/>
                            </p:stCondLst>
                            <p:childTnLst>
                              <p:par>
                                <p:cTn id="125" presetID="14" presetClass="entr" presetSubtype="10" fill="hold" nodeType="clickEffect">
                                  <p:stCondLst>
                                    <p:cond delay="0"/>
                                  </p:stCondLst>
                                  <p:childTnLst>
                                    <p:set>
                                      <p:cBhvr>
                                        <p:cTn id="126" dur="1" fill="hold">
                                          <p:stCondLst>
                                            <p:cond delay="0"/>
                                          </p:stCondLst>
                                        </p:cTn>
                                        <p:tgtEl>
                                          <p:spTgt spid="65558"/>
                                        </p:tgtEl>
                                        <p:attrNameLst>
                                          <p:attrName>style.visibility</p:attrName>
                                        </p:attrNameLst>
                                      </p:cBhvr>
                                      <p:to>
                                        <p:strVal val="visible"/>
                                      </p:to>
                                    </p:set>
                                    <p:animEffect transition="in" filter="randombar(horizontal)">
                                      <p:cBhvr>
                                        <p:cTn id="127" dur="500"/>
                                        <p:tgtEl>
                                          <p:spTgt spid="65558"/>
                                        </p:tgtEl>
                                      </p:cBhvr>
                                    </p:animEffect>
                                  </p:childTnLst>
                                </p:cTn>
                              </p:par>
                            </p:childTnLst>
                          </p:cTn>
                        </p:par>
                      </p:childTnLst>
                    </p:cTn>
                  </p:par>
                  <p:par>
                    <p:cTn id="128" fill="hold">
                      <p:stCondLst>
                        <p:cond delay="indefinite"/>
                      </p:stCondLst>
                      <p:childTnLst>
                        <p:par>
                          <p:cTn id="129" fill="hold">
                            <p:stCondLst>
                              <p:cond delay="0"/>
                            </p:stCondLst>
                            <p:childTnLst>
                              <p:par>
                                <p:cTn id="130" presetID="24" presetClass="entr" presetSubtype="0" fill="hold" nodeType="clickEffect">
                                  <p:stCondLst>
                                    <p:cond delay="0"/>
                                  </p:stCondLst>
                                  <p:childTnLst>
                                    <p:set>
                                      <p:cBhvr>
                                        <p:cTn id="131" dur="1" fill="hold">
                                          <p:stCondLst>
                                            <p:cond delay="499"/>
                                          </p:stCondLst>
                                        </p:cTn>
                                        <p:tgtEl>
                                          <p:spTgt spid="65566"/>
                                        </p:tgtEl>
                                        <p:attrNameLst>
                                          <p:attrName>style.visibility</p:attrName>
                                        </p:attrNameLst>
                                      </p:cBhvr>
                                      <p:to>
                                        <p:strVal val="visible"/>
                                      </p:to>
                                    </p:set>
                                    <p:anim calcmode="lin" valueType="num">
                                      <p:cBhvr>
                                        <p:cTn id="132" dur="1" fill="hold"/>
                                        <p:tgtEl>
                                          <p:spTgt spid="65566"/>
                                        </p:tgtEl>
                                      </p:cBhvr>
                                    </p:anim>
                                  </p:childTnLst>
                                  <p:subTnLst>
                                    <p:audio>
                                      <p:cMediaNode>
                                        <p:cTn display="0" masterRel="sameClick">
                                          <p:stCondLst>
                                            <p:cond evt="begin" delay="0">
                                              <p:tn val="130"/>
                                            </p:cond>
                                          </p:stCondLst>
                                          <p:endCondLst>
                                            <p:cond evt="onStopAudio" delay="0">
                                              <p:tgtEl>
                                                <p:sldTgt/>
                                              </p:tgtEl>
                                            </p:cond>
                                          </p:endCondLst>
                                        </p:cTn>
                                        <p:tgtEl>
                                          <p:sndTgt r:embed="rId20" name="type.wav"/>
                                        </p:tgtEl>
                                      </p:cMediaNode>
                                    </p:audio>
                                  </p:subTnLst>
                                </p:cTn>
                              </p:par>
                            </p:childTnLst>
                          </p:cTn>
                        </p:par>
                      </p:childTnLst>
                    </p:cTn>
                  </p:par>
                  <p:par>
                    <p:cTn id="133" fill="hold">
                      <p:stCondLst>
                        <p:cond delay="indefinite"/>
                      </p:stCondLst>
                      <p:childTnLst>
                        <p:par>
                          <p:cTn id="134" fill="hold">
                            <p:stCondLst>
                              <p:cond delay="0"/>
                            </p:stCondLst>
                            <p:childTnLst>
                              <p:par>
                                <p:cTn id="135" presetID="24" presetClass="entr" presetSubtype="0" fill="hold" grpId="0" nodeType="clickEffect">
                                  <p:stCondLst>
                                    <p:cond delay="0"/>
                                  </p:stCondLst>
                                  <p:childTnLst>
                                    <p:set>
                                      <p:cBhvr>
                                        <p:cTn id="136" dur="1" fill="hold">
                                          <p:stCondLst>
                                            <p:cond delay="499"/>
                                          </p:stCondLst>
                                        </p:cTn>
                                        <p:tgtEl>
                                          <p:spTgt spid="65568">
                                            <p:txEl>
                                              <p:charRg st="0" end="11"/>
                                            </p:txEl>
                                          </p:spTgt>
                                        </p:tgtEl>
                                        <p:attrNameLst>
                                          <p:attrName>style.visibility</p:attrName>
                                        </p:attrNameLst>
                                      </p:cBhvr>
                                      <p:to>
                                        <p:strVal val="visible"/>
                                      </p:to>
                                    </p:set>
                                    <p:anim calcmode="lin" valueType="num">
                                      <p:cBhvr>
                                        <p:cTn id="137" dur="1" fill="hold"/>
                                        <p:tgtEl>
                                          <p:spTgt spid="65568">
                                            <p:txEl>
                                              <p:charRg st="0" end="11"/>
                                            </p:txEl>
                                          </p:spTgt>
                                        </p:tgtEl>
                                      </p:cBhvr>
                                    </p:anim>
                                  </p:childTnLst>
                                </p:cTn>
                              </p:par>
                            </p:childTnLst>
                          </p:cTn>
                        </p:par>
                      </p:childTnLst>
                    </p:cTn>
                  </p:par>
                  <p:par>
                    <p:cTn id="138" fill="hold">
                      <p:stCondLst>
                        <p:cond delay="indefinite"/>
                      </p:stCondLst>
                      <p:childTnLst>
                        <p:par>
                          <p:cTn id="139" fill="hold">
                            <p:stCondLst>
                              <p:cond delay="0"/>
                            </p:stCondLst>
                            <p:childTnLst>
                              <p:par>
                                <p:cTn id="140" presetID="14" presetClass="entr" presetSubtype="10" fill="hold" nodeType="clickEffect">
                                  <p:stCondLst>
                                    <p:cond delay="0"/>
                                  </p:stCondLst>
                                  <p:childTnLst>
                                    <p:set>
                                      <p:cBhvr>
                                        <p:cTn id="141" dur="1" fill="hold">
                                          <p:stCondLst>
                                            <p:cond delay="0"/>
                                          </p:stCondLst>
                                        </p:cTn>
                                        <p:tgtEl>
                                          <p:spTgt spid="65567"/>
                                        </p:tgtEl>
                                        <p:attrNameLst>
                                          <p:attrName>style.visibility</p:attrName>
                                        </p:attrNameLst>
                                      </p:cBhvr>
                                      <p:to>
                                        <p:strVal val="visible"/>
                                      </p:to>
                                    </p:set>
                                    <p:animEffect transition="in" filter="randombar(horizontal)">
                                      <p:cBhvr>
                                        <p:cTn id="142" dur="500"/>
                                        <p:tgtEl>
                                          <p:spTgt spid="655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59" grpId="0" build="p"/>
      <p:bldP spid="65560" grpId="0" build="p"/>
      <p:bldP spid="65561" grpId="0" build="p"/>
      <p:bldP spid="65562" grpId="0" build="p"/>
      <p:bldP spid="65563" grpId="0" build="p"/>
      <p:bldP spid="65565" grpId="0" build="p"/>
      <p:bldP spid="65568" grpId="0" build="p"/>
      <p:bldP spid="65571" grpId="0" build="p"/>
      <p:bldP spid="65573"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2" name="Rectangle 1030"/>
          <p:cNvSpPr txBox="1">
            <a:spLocks noGrp="1"/>
          </p:cNvSpPr>
          <p:nvPr/>
        </p:nvSpPr>
        <p:spPr>
          <a:xfrm>
            <a:off x="609600" y="6245225"/>
            <a:ext cx="1981200" cy="476250"/>
          </a:xfrm>
          <a:prstGeom prst="rect">
            <a:avLst/>
          </a:prstGeom>
          <a:noFill/>
          <a:ln w="9525">
            <a:noFill/>
          </a:ln>
        </p:spPr>
        <p:txBody>
          <a:bodyPr/>
          <a:p>
            <a:pPr eaLnBrk="1" hangingPunct="1"/>
            <a:fld id="{BB962C8B-B14F-4D97-AF65-F5344CB8AC3E}" type="datetime1">
              <a:rPr lang="zh-CN" altLang="en-US" sz="1200" dirty="0">
                <a:latin typeface="Verdana" panose="020B0604030504040204" pitchFamily="34" charset="0"/>
              </a:rPr>
            </a:fld>
            <a:endParaRPr lang="zh-CN" altLang="en-US" sz="1200" dirty="0">
              <a:latin typeface="Verdana" panose="020B0604030504040204" pitchFamily="34" charset="0"/>
            </a:endParaRPr>
          </a:p>
        </p:txBody>
      </p:sp>
      <p:sp>
        <p:nvSpPr>
          <p:cNvPr id="66563" name="Rectangle 1031"/>
          <p:cNvSpPr txBox="1">
            <a:spLocks noGrp="1"/>
          </p:cNvSpPr>
          <p:nvPr/>
        </p:nvSpPr>
        <p:spPr>
          <a:xfrm>
            <a:off x="3124200" y="6245225"/>
            <a:ext cx="2895600" cy="476250"/>
          </a:xfrm>
          <a:prstGeom prst="rect">
            <a:avLst/>
          </a:prstGeom>
          <a:noFill/>
          <a:ln w="9525">
            <a:noFill/>
          </a:ln>
        </p:spPr>
        <p:txBody>
          <a:bodyPr/>
          <a:p>
            <a:pPr algn="ctr" eaLnBrk="1" hangingPunct="1"/>
            <a:r>
              <a:rPr lang="en-US" altLang="zh-CN" sz="1200" dirty="0">
                <a:latin typeface="Verdana" panose="020B0604030504040204" pitchFamily="34" charset="0"/>
              </a:rPr>
              <a:t>网络入侵与防范讲义</a:t>
            </a:r>
            <a:endParaRPr lang="en-US" altLang="zh-CN" sz="1200" dirty="0">
              <a:latin typeface="Verdana" panose="020B0604030504040204" pitchFamily="34" charset="0"/>
            </a:endParaRPr>
          </a:p>
        </p:txBody>
      </p:sp>
      <p:sp>
        <p:nvSpPr>
          <p:cNvPr id="66564" name="Rectangle 1032"/>
          <p:cNvSpPr txBox="1">
            <a:spLocks noGrp="1"/>
          </p:cNvSpPr>
          <p:nvPr/>
        </p:nvSpPr>
        <p:spPr>
          <a:xfrm>
            <a:off x="6553200" y="6245225"/>
            <a:ext cx="1981200" cy="476250"/>
          </a:xfrm>
          <a:prstGeom prst="rect">
            <a:avLst/>
          </a:prstGeom>
          <a:noFill/>
          <a:ln w="9525">
            <a:noFill/>
          </a:ln>
        </p:spPr>
        <p:txBody>
          <a:bodyPr/>
          <a:p>
            <a:pPr algn="r" eaLnBrk="1" hangingPunct="1"/>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66565" name="日期占位符 3"/>
          <p:cNvSpPr txBox="1">
            <a:spLocks noGrp="1"/>
          </p:cNvSpPr>
          <p:nvPr/>
        </p:nvSpPr>
        <p:spPr>
          <a:xfrm>
            <a:off x="609600" y="6245225"/>
            <a:ext cx="1981200" cy="476250"/>
          </a:xfrm>
          <a:prstGeom prst="rect">
            <a:avLst/>
          </a:prstGeom>
          <a:noFill/>
          <a:ln w="9525">
            <a:noFill/>
          </a:ln>
        </p:spPr>
        <p:txBody>
          <a:bodyPr/>
          <a:p>
            <a:pPr eaLnBrk="1" hangingPunct="1"/>
            <a:fld id="{BB962C8B-B14F-4D97-AF65-F5344CB8AC3E}" type="datetime1">
              <a:rPr lang="zh-CN" altLang="en-US" sz="1200" dirty="0">
                <a:latin typeface="Verdana" panose="020B0604030504040204" pitchFamily="34" charset="0"/>
              </a:rPr>
            </a:fld>
            <a:endParaRPr lang="zh-CN" altLang="en-US" sz="1200" dirty="0">
              <a:latin typeface="Verdana" panose="020B0604030504040204" pitchFamily="34" charset="0"/>
            </a:endParaRPr>
          </a:p>
        </p:txBody>
      </p:sp>
      <p:sp>
        <p:nvSpPr>
          <p:cNvPr id="66566" name="页脚占位符 4"/>
          <p:cNvSpPr txBox="1">
            <a:spLocks noGrp="1"/>
          </p:cNvSpPr>
          <p:nvPr/>
        </p:nvSpPr>
        <p:spPr>
          <a:xfrm>
            <a:off x="3124200" y="6245225"/>
            <a:ext cx="2895600" cy="476250"/>
          </a:xfrm>
          <a:prstGeom prst="rect">
            <a:avLst/>
          </a:prstGeom>
          <a:noFill/>
          <a:ln w="9525">
            <a:noFill/>
          </a:ln>
        </p:spPr>
        <p:txBody>
          <a:bodyPr/>
          <a:p>
            <a:pPr algn="ctr" eaLnBrk="1" hangingPunct="1"/>
            <a:r>
              <a:rPr lang="en-US" altLang="zh-CN" sz="1200" dirty="0">
                <a:latin typeface="Verdana" panose="020B0604030504040204" pitchFamily="34" charset="0"/>
              </a:rPr>
              <a:t>网络入侵与防范讲义</a:t>
            </a:r>
            <a:endParaRPr lang="en-US" altLang="zh-CN" sz="1200" dirty="0">
              <a:latin typeface="Verdana" panose="020B0604030504040204" pitchFamily="34" charset="0"/>
            </a:endParaRPr>
          </a:p>
        </p:txBody>
      </p:sp>
      <p:sp>
        <p:nvSpPr>
          <p:cNvPr id="66567" name="灯片编号占位符 5"/>
          <p:cNvSpPr txBox="1">
            <a:spLocks noGrp="1"/>
          </p:cNvSpPr>
          <p:nvPr/>
        </p:nvSpPr>
        <p:spPr>
          <a:xfrm>
            <a:off x="6553200" y="6245225"/>
            <a:ext cx="1981200" cy="476250"/>
          </a:xfrm>
          <a:prstGeom prst="rect">
            <a:avLst/>
          </a:prstGeom>
          <a:noFill/>
          <a:ln w="9525">
            <a:noFill/>
          </a:ln>
        </p:spPr>
        <p:txBody>
          <a:bodyPr/>
          <a:p>
            <a:pPr algn="r" eaLnBrk="1" hangingPunct="1"/>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pic>
        <p:nvPicPr>
          <p:cNvPr id="66568" name="Picture 2" descr="11686562693042000003677004"/>
          <p:cNvPicPr>
            <a:picLocks noChangeAspect="1"/>
          </p:cNvPicPr>
          <p:nvPr/>
        </p:nvPicPr>
        <p:blipFill>
          <a:blip r:embed="rId1"/>
          <a:stretch>
            <a:fillRect/>
          </a:stretch>
        </p:blipFill>
        <p:spPr>
          <a:xfrm>
            <a:off x="1547813" y="692150"/>
            <a:ext cx="1658937" cy="2016125"/>
          </a:xfrm>
          <a:prstGeom prst="rect">
            <a:avLst/>
          </a:prstGeom>
          <a:noFill/>
          <a:ln w="9525">
            <a:noFill/>
          </a:ln>
        </p:spPr>
      </p:pic>
      <p:pic>
        <p:nvPicPr>
          <p:cNvPr id="66569" name="Picture 3" descr="137236-1"/>
          <p:cNvPicPr>
            <a:picLocks noChangeAspect="1"/>
          </p:cNvPicPr>
          <p:nvPr/>
        </p:nvPicPr>
        <p:blipFill>
          <a:blip r:embed="rId2"/>
          <a:stretch>
            <a:fillRect/>
          </a:stretch>
        </p:blipFill>
        <p:spPr>
          <a:xfrm>
            <a:off x="4932363" y="476250"/>
            <a:ext cx="2663825" cy="2247900"/>
          </a:xfrm>
          <a:prstGeom prst="rect">
            <a:avLst/>
          </a:prstGeom>
          <a:noFill/>
          <a:ln w="9525">
            <a:noFill/>
          </a:ln>
        </p:spPr>
      </p:pic>
      <p:pic>
        <p:nvPicPr>
          <p:cNvPr id="66570" name="Picture 4"/>
          <p:cNvPicPr>
            <a:picLocks noChangeAspect="1"/>
          </p:cNvPicPr>
          <p:nvPr/>
        </p:nvPicPr>
        <p:blipFill>
          <a:blip r:embed="rId3"/>
          <a:stretch>
            <a:fillRect/>
          </a:stretch>
        </p:blipFill>
        <p:spPr>
          <a:xfrm>
            <a:off x="1187450" y="3429000"/>
            <a:ext cx="2676525" cy="2257425"/>
          </a:xfrm>
          <a:prstGeom prst="rect">
            <a:avLst/>
          </a:prstGeom>
          <a:noFill/>
          <a:ln w="9525">
            <a:noFill/>
          </a:ln>
        </p:spPr>
      </p:pic>
      <p:sp>
        <p:nvSpPr>
          <p:cNvPr id="66571" name="Text Box 5"/>
          <p:cNvSpPr txBox="1"/>
          <p:nvPr/>
        </p:nvSpPr>
        <p:spPr>
          <a:xfrm>
            <a:off x="1908175" y="2727325"/>
            <a:ext cx="1406525" cy="457200"/>
          </a:xfrm>
          <a:prstGeom prst="rect">
            <a:avLst/>
          </a:prstGeom>
          <a:noFill/>
          <a:ln w="9525">
            <a:noFill/>
          </a:ln>
        </p:spPr>
        <p:txBody>
          <a:bodyPr wrap="none" lIns="90000" tIns="46800" rIns="90000" bIns="46800">
            <a:spAutoFit/>
          </a:bodyPr>
          <a:p>
            <a:r>
              <a:rPr lang="zh-CN" altLang="en-US" sz="2400" b="1" dirty="0">
                <a:latin typeface="Times New Roman" panose="02020603050405020304" pitchFamily="18" charset="0"/>
              </a:rPr>
              <a:t>熊猫烧香</a:t>
            </a:r>
            <a:endParaRPr lang="zh-CN" altLang="en-US" sz="2400" b="1" dirty="0">
              <a:latin typeface="Times New Roman" panose="02020603050405020304" pitchFamily="18" charset="0"/>
            </a:endParaRPr>
          </a:p>
        </p:txBody>
      </p:sp>
      <p:sp>
        <p:nvSpPr>
          <p:cNvPr id="66572" name="Text Box 6"/>
          <p:cNvSpPr txBox="1"/>
          <p:nvPr/>
        </p:nvSpPr>
        <p:spPr>
          <a:xfrm>
            <a:off x="5580063" y="2708275"/>
            <a:ext cx="1712912" cy="457200"/>
          </a:xfrm>
          <a:prstGeom prst="rect">
            <a:avLst/>
          </a:prstGeom>
          <a:noFill/>
          <a:ln w="9525">
            <a:noFill/>
          </a:ln>
        </p:spPr>
        <p:txBody>
          <a:bodyPr wrap="none" lIns="90000" tIns="46800" rIns="90000" bIns="46800">
            <a:spAutoFit/>
          </a:bodyPr>
          <a:p>
            <a:r>
              <a:rPr lang="zh-CN" altLang="en-US" sz="2400" b="1" dirty="0">
                <a:latin typeface="Times New Roman" panose="02020603050405020304" pitchFamily="18" charset="0"/>
              </a:rPr>
              <a:t>冲击波病毒</a:t>
            </a:r>
            <a:endParaRPr lang="zh-CN" altLang="en-US" sz="2400" b="1" dirty="0">
              <a:latin typeface="Times New Roman" panose="02020603050405020304" pitchFamily="18" charset="0"/>
            </a:endParaRPr>
          </a:p>
        </p:txBody>
      </p:sp>
      <p:sp>
        <p:nvSpPr>
          <p:cNvPr id="66573" name="Text Box 7"/>
          <p:cNvSpPr txBox="1"/>
          <p:nvPr/>
        </p:nvSpPr>
        <p:spPr>
          <a:xfrm>
            <a:off x="1835150" y="5661025"/>
            <a:ext cx="1712913" cy="457200"/>
          </a:xfrm>
          <a:prstGeom prst="rect">
            <a:avLst/>
          </a:prstGeom>
          <a:noFill/>
          <a:ln w="9525">
            <a:noFill/>
          </a:ln>
        </p:spPr>
        <p:txBody>
          <a:bodyPr wrap="none" lIns="90000" tIns="46800" rIns="90000" bIns="46800">
            <a:spAutoFit/>
          </a:bodyPr>
          <a:p>
            <a:r>
              <a:rPr lang="zh-CN" altLang="en-US" sz="2400" b="1" dirty="0">
                <a:latin typeface="Times New Roman" panose="02020603050405020304" pitchFamily="18" charset="0"/>
              </a:rPr>
              <a:t>振荡波病毒</a:t>
            </a:r>
            <a:endParaRPr lang="zh-CN" altLang="en-US" sz="2400" b="1" dirty="0">
              <a:latin typeface="Times New Roman" panose="02020603050405020304" pitchFamily="18" charset="0"/>
            </a:endParaRPr>
          </a:p>
        </p:txBody>
      </p:sp>
      <p:pic>
        <p:nvPicPr>
          <p:cNvPr id="66574" name="Picture 8" descr="u=2634808645,1790269163&amp;gp=12"/>
          <p:cNvPicPr>
            <a:picLocks noChangeAspect="1"/>
          </p:cNvPicPr>
          <p:nvPr/>
        </p:nvPicPr>
        <p:blipFill>
          <a:blip r:embed="rId4"/>
          <a:stretch>
            <a:fillRect/>
          </a:stretch>
        </p:blipFill>
        <p:spPr>
          <a:xfrm>
            <a:off x="4932363" y="3357563"/>
            <a:ext cx="2663825" cy="2420937"/>
          </a:xfrm>
          <a:prstGeom prst="rect">
            <a:avLst/>
          </a:prstGeom>
          <a:noFill/>
          <a:ln w="9525">
            <a:noFill/>
          </a:ln>
        </p:spPr>
      </p:pic>
      <p:sp>
        <p:nvSpPr>
          <p:cNvPr id="66575" name="Text Box 9"/>
          <p:cNvSpPr txBox="1"/>
          <p:nvPr/>
        </p:nvSpPr>
        <p:spPr>
          <a:xfrm>
            <a:off x="5867400" y="5734050"/>
            <a:ext cx="1370013" cy="457200"/>
          </a:xfrm>
          <a:prstGeom prst="rect">
            <a:avLst/>
          </a:prstGeom>
          <a:noFill/>
          <a:ln w="9525">
            <a:noFill/>
          </a:ln>
        </p:spPr>
        <p:txBody>
          <a:bodyPr wrap="none" lIns="90000" tIns="46800" rIns="90000" bIns="46800">
            <a:spAutoFit/>
          </a:bodyPr>
          <a:p>
            <a:r>
              <a:rPr lang="en-US" altLang="zh-CN" sz="2400" b="1" dirty="0">
                <a:latin typeface="Times New Roman" panose="02020603050405020304" pitchFamily="18" charset="0"/>
              </a:rPr>
              <a:t>CIH</a:t>
            </a:r>
            <a:r>
              <a:rPr lang="zh-CN" altLang="en-US" sz="2400" b="1" dirty="0">
                <a:latin typeface="Times New Roman" panose="02020603050405020304" pitchFamily="18" charset="0"/>
              </a:rPr>
              <a:t>病毒</a:t>
            </a:r>
            <a:endParaRPr lang="zh-CN" altLang="en-US" sz="2400" b="1" dirty="0">
              <a:latin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6568"/>
                                        </p:tgtEl>
                                        <p:attrNameLst>
                                          <p:attrName>style.visibility</p:attrName>
                                        </p:attrNameLst>
                                      </p:cBhvr>
                                      <p:to>
                                        <p:strVal val="visible"/>
                                      </p:to>
                                    </p:set>
                                    <p:anim calcmode="lin" valueType="num">
                                      <p:cBhvr additive="base">
                                        <p:cTn id="7" dur="500" fill="hold"/>
                                        <p:tgtEl>
                                          <p:spTgt spid="66568"/>
                                        </p:tgtEl>
                                        <p:attrNameLst>
                                          <p:attrName>ppt_x</p:attrName>
                                        </p:attrNameLst>
                                      </p:cBhvr>
                                      <p:tavLst>
                                        <p:tav tm="0">
                                          <p:val>
                                            <p:strVal val="#ppt_x"/>
                                          </p:val>
                                        </p:tav>
                                        <p:tav tm="100000">
                                          <p:val>
                                            <p:strVal val="#ppt_x"/>
                                          </p:val>
                                        </p:tav>
                                      </p:tavLst>
                                    </p:anim>
                                    <p:anim calcmode="lin" valueType="num">
                                      <p:cBhvr additive="base">
                                        <p:cTn id="8" dur="500" fill="hold"/>
                                        <p:tgtEl>
                                          <p:spTgt spid="6656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66571"/>
                                        </p:tgtEl>
                                        <p:attrNameLst>
                                          <p:attrName>style.visibility</p:attrName>
                                        </p:attrNameLst>
                                      </p:cBhvr>
                                      <p:to>
                                        <p:strVal val="visible"/>
                                      </p:to>
                                    </p:set>
                                    <p:animEffect transition="in" filter="blinds(horizontal)">
                                      <p:cBhvr>
                                        <p:cTn id="13" dur="500"/>
                                        <p:tgtEl>
                                          <p:spTgt spid="66571"/>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66569"/>
                                        </p:tgtEl>
                                        <p:attrNameLst>
                                          <p:attrName>style.visibility</p:attrName>
                                        </p:attrNameLst>
                                      </p:cBhvr>
                                      <p:to>
                                        <p:strVal val="visible"/>
                                      </p:to>
                                    </p:set>
                                    <p:anim calcmode="lin" valueType="num">
                                      <p:cBhvr additive="base">
                                        <p:cTn id="18" dur="500" fill="hold"/>
                                        <p:tgtEl>
                                          <p:spTgt spid="66569"/>
                                        </p:tgtEl>
                                        <p:attrNameLst>
                                          <p:attrName>ppt_x</p:attrName>
                                        </p:attrNameLst>
                                      </p:cBhvr>
                                      <p:tavLst>
                                        <p:tav tm="0">
                                          <p:val>
                                            <p:strVal val="#ppt_x"/>
                                          </p:val>
                                        </p:tav>
                                        <p:tav tm="100000">
                                          <p:val>
                                            <p:strVal val="#ppt_x"/>
                                          </p:val>
                                        </p:tav>
                                      </p:tavLst>
                                    </p:anim>
                                    <p:anim calcmode="lin" valueType="num">
                                      <p:cBhvr additive="base">
                                        <p:cTn id="19" dur="500" fill="hold"/>
                                        <p:tgtEl>
                                          <p:spTgt spid="66569"/>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66572"/>
                                        </p:tgtEl>
                                        <p:attrNameLst>
                                          <p:attrName>style.visibility</p:attrName>
                                        </p:attrNameLst>
                                      </p:cBhvr>
                                      <p:to>
                                        <p:strVal val="visible"/>
                                      </p:to>
                                    </p:set>
                                    <p:animEffect transition="in" filter="blinds(horizontal)">
                                      <p:cBhvr>
                                        <p:cTn id="24" dur="500"/>
                                        <p:tgtEl>
                                          <p:spTgt spid="66572"/>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66570"/>
                                        </p:tgtEl>
                                        <p:attrNameLst>
                                          <p:attrName>style.visibility</p:attrName>
                                        </p:attrNameLst>
                                      </p:cBhvr>
                                      <p:to>
                                        <p:strVal val="visible"/>
                                      </p:to>
                                    </p:set>
                                    <p:anim calcmode="lin" valueType="num">
                                      <p:cBhvr additive="base">
                                        <p:cTn id="29" dur="500" fill="hold"/>
                                        <p:tgtEl>
                                          <p:spTgt spid="66570"/>
                                        </p:tgtEl>
                                        <p:attrNameLst>
                                          <p:attrName>ppt_x</p:attrName>
                                        </p:attrNameLst>
                                      </p:cBhvr>
                                      <p:tavLst>
                                        <p:tav tm="0">
                                          <p:val>
                                            <p:strVal val="#ppt_x"/>
                                          </p:val>
                                        </p:tav>
                                        <p:tav tm="100000">
                                          <p:val>
                                            <p:strVal val="#ppt_x"/>
                                          </p:val>
                                        </p:tav>
                                      </p:tavLst>
                                    </p:anim>
                                    <p:anim calcmode="lin" valueType="num">
                                      <p:cBhvr additive="base">
                                        <p:cTn id="30" dur="500" fill="hold"/>
                                        <p:tgtEl>
                                          <p:spTgt spid="66570"/>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66573"/>
                                        </p:tgtEl>
                                        <p:attrNameLst>
                                          <p:attrName>style.visibility</p:attrName>
                                        </p:attrNameLst>
                                      </p:cBhvr>
                                      <p:to>
                                        <p:strVal val="visible"/>
                                      </p:to>
                                    </p:set>
                                    <p:animEffect transition="in" filter="blinds(horizontal)">
                                      <p:cBhvr>
                                        <p:cTn id="35" dur="500"/>
                                        <p:tgtEl>
                                          <p:spTgt spid="66573"/>
                                        </p:tgtEl>
                                      </p:cBhvr>
                                    </p:animEffect>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nodeType="clickEffect">
                                  <p:stCondLst>
                                    <p:cond delay="0"/>
                                  </p:stCondLst>
                                  <p:childTnLst>
                                    <p:set>
                                      <p:cBhvr>
                                        <p:cTn id="39" dur="1" fill="hold">
                                          <p:stCondLst>
                                            <p:cond delay="0"/>
                                          </p:stCondLst>
                                        </p:cTn>
                                        <p:tgtEl>
                                          <p:spTgt spid="66574"/>
                                        </p:tgtEl>
                                        <p:attrNameLst>
                                          <p:attrName>style.visibility</p:attrName>
                                        </p:attrNameLst>
                                      </p:cBhvr>
                                      <p:to>
                                        <p:strVal val="visible"/>
                                      </p:to>
                                    </p:set>
                                    <p:anim calcmode="lin" valueType="num">
                                      <p:cBhvr additive="base">
                                        <p:cTn id="40" dur="500" fill="hold"/>
                                        <p:tgtEl>
                                          <p:spTgt spid="66574"/>
                                        </p:tgtEl>
                                        <p:attrNameLst>
                                          <p:attrName>ppt_x</p:attrName>
                                        </p:attrNameLst>
                                      </p:cBhvr>
                                      <p:tavLst>
                                        <p:tav tm="0">
                                          <p:val>
                                            <p:strVal val="#ppt_x"/>
                                          </p:val>
                                        </p:tav>
                                        <p:tav tm="100000">
                                          <p:val>
                                            <p:strVal val="#ppt_x"/>
                                          </p:val>
                                        </p:tav>
                                      </p:tavLst>
                                    </p:anim>
                                    <p:anim calcmode="lin" valueType="num">
                                      <p:cBhvr additive="base">
                                        <p:cTn id="41" dur="500" fill="hold"/>
                                        <p:tgtEl>
                                          <p:spTgt spid="66574"/>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grpId="0" nodeType="clickEffect">
                                  <p:stCondLst>
                                    <p:cond delay="0"/>
                                  </p:stCondLst>
                                  <p:childTnLst>
                                    <p:set>
                                      <p:cBhvr>
                                        <p:cTn id="45" dur="1" fill="hold">
                                          <p:stCondLst>
                                            <p:cond delay="0"/>
                                          </p:stCondLst>
                                        </p:cTn>
                                        <p:tgtEl>
                                          <p:spTgt spid="66575"/>
                                        </p:tgtEl>
                                        <p:attrNameLst>
                                          <p:attrName>style.visibility</p:attrName>
                                        </p:attrNameLst>
                                      </p:cBhvr>
                                      <p:to>
                                        <p:strVal val="visible"/>
                                      </p:to>
                                    </p:set>
                                    <p:animEffect transition="in" filter="blinds(horizontal)">
                                      <p:cBhvr>
                                        <p:cTn id="46" dur="500"/>
                                        <p:tgtEl>
                                          <p:spTgt spid="665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71" grpId="0"/>
      <p:bldP spid="66572" grpId="0"/>
      <p:bldP spid="66573" grpId="0"/>
      <p:bldP spid="66575"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6" name="Rectangle 1030"/>
          <p:cNvSpPr txBox="1">
            <a:spLocks noGrp="1"/>
          </p:cNvSpPr>
          <p:nvPr/>
        </p:nvSpPr>
        <p:spPr>
          <a:xfrm>
            <a:off x="609600" y="6245225"/>
            <a:ext cx="1981200" cy="476250"/>
          </a:xfrm>
          <a:prstGeom prst="rect">
            <a:avLst/>
          </a:prstGeom>
          <a:noFill/>
          <a:ln w="9525">
            <a:noFill/>
          </a:ln>
        </p:spPr>
        <p:txBody>
          <a:bodyPr/>
          <a:p>
            <a:pPr eaLnBrk="1" hangingPunct="1"/>
            <a:fld id="{BB962C8B-B14F-4D97-AF65-F5344CB8AC3E}" type="datetime1">
              <a:rPr lang="zh-CN" altLang="en-US" sz="1200" dirty="0">
                <a:latin typeface="Verdana" panose="020B0604030504040204" pitchFamily="34" charset="0"/>
              </a:rPr>
            </a:fld>
            <a:endParaRPr lang="zh-CN" altLang="en-US" sz="1200" dirty="0">
              <a:latin typeface="Verdana" panose="020B0604030504040204" pitchFamily="34" charset="0"/>
            </a:endParaRPr>
          </a:p>
        </p:txBody>
      </p:sp>
      <p:sp>
        <p:nvSpPr>
          <p:cNvPr id="67587" name="Rectangle 1031"/>
          <p:cNvSpPr txBox="1">
            <a:spLocks noGrp="1"/>
          </p:cNvSpPr>
          <p:nvPr/>
        </p:nvSpPr>
        <p:spPr>
          <a:xfrm>
            <a:off x="3124200" y="6245225"/>
            <a:ext cx="2895600" cy="476250"/>
          </a:xfrm>
          <a:prstGeom prst="rect">
            <a:avLst/>
          </a:prstGeom>
          <a:noFill/>
          <a:ln w="9525">
            <a:noFill/>
          </a:ln>
        </p:spPr>
        <p:txBody>
          <a:bodyPr/>
          <a:p>
            <a:pPr algn="ctr" eaLnBrk="1" hangingPunct="1"/>
            <a:r>
              <a:rPr lang="en-US" altLang="zh-CN" sz="1200" dirty="0">
                <a:latin typeface="Verdana" panose="020B0604030504040204" pitchFamily="34" charset="0"/>
              </a:rPr>
              <a:t>网络入侵与防范讲义</a:t>
            </a:r>
            <a:endParaRPr lang="en-US" altLang="zh-CN" sz="1200" dirty="0">
              <a:latin typeface="Verdana" panose="020B0604030504040204" pitchFamily="34" charset="0"/>
            </a:endParaRPr>
          </a:p>
        </p:txBody>
      </p:sp>
      <p:sp>
        <p:nvSpPr>
          <p:cNvPr id="67588" name="Rectangle 1032"/>
          <p:cNvSpPr txBox="1">
            <a:spLocks noGrp="1"/>
          </p:cNvSpPr>
          <p:nvPr/>
        </p:nvSpPr>
        <p:spPr>
          <a:xfrm>
            <a:off x="6553200" y="6245225"/>
            <a:ext cx="1981200" cy="476250"/>
          </a:xfrm>
          <a:prstGeom prst="rect">
            <a:avLst/>
          </a:prstGeom>
          <a:noFill/>
          <a:ln w="9525">
            <a:noFill/>
          </a:ln>
        </p:spPr>
        <p:txBody>
          <a:bodyPr/>
          <a:p>
            <a:pPr algn="r" eaLnBrk="1" hangingPunct="1"/>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67589" name="日期占位符 3"/>
          <p:cNvSpPr txBox="1">
            <a:spLocks noGrp="1"/>
          </p:cNvSpPr>
          <p:nvPr/>
        </p:nvSpPr>
        <p:spPr>
          <a:xfrm>
            <a:off x="609600" y="6245225"/>
            <a:ext cx="1981200" cy="476250"/>
          </a:xfrm>
          <a:prstGeom prst="rect">
            <a:avLst/>
          </a:prstGeom>
          <a:noFill/>
          <a:ln w="9525">
            <a:noFill/>
          </a:ln>
        </p:spPr>
        <p:txBody>
          <a:bodyPr/>
          <a:p>
            <a:pPr eaLnBrk="1" hangingPunct="1"/>
            <a:fld id="{BB962C8B-B14F-4D97-AF65-F5344CB8AC3E}" type="datetime1">
              <a:rPr lang="zh-CN" altLang="en-US" sz="1200" dirty="0">
                <a:latin typeface="Verdana" panose="020B0604030504040204" pitchFamily="34" charset="0"/>
              </a:rPr>
            </a:fld>
            <a:endParaRPr lang="zh-CN" altLang="en-US" sz="1200" dirty="0">
              <a:latin typeface="Verdana" panose="020B0604030504040204" pitchFamily="34" charset="0"/>
            </a:endParaRPr>
          </a:p>
        </p:txBody>
      </p:sp>
      <p:sp>
        <p:nvSpPr>
          <p:cNvPr id="67590" name="页脚占位符 4"/>
          <p:cNvSpPr txBox="1">
            <a:spLocks noGrp="1"/>
          </p:cNvSpPr>
          <p:nvPr/>
        </p:nvSpPr>
        <p:spPr>
          <a:xfrm>
            <a:off x="3124200" y="6245225"/>
            <a:ext cx="2895600" cy="476250"/>
          </a:xfrm>
          <a:prstGeom prst="rect">
            <a:avLst/>
          </a:prstGeom>
          <a:noFill/>
          <a:ln w="9525">
            <a:noFill/>
          </a:ln>
        </p:spPr>
        <p:txBody>
          <a:bodyPr/>
          <a:p>
            <a:pPr algn="ctr" eaLnBrk="1" hangingPunct="1"/>
            <a:r>
              <a:rPr lang="en-US" altLang="zh-CN" sz="1200" dirty="0">
                <a:latin typeface="Verdana" panose="020B0604030504040204" pitchFamily="34" charset="0"/>
              </a:rPr>
              <a:t>网络入侵与防范讲义</a:t>
            </a:r>
            <a:endParaRPr lang="en-US" altLang="zh-CN" sz="1200" dirty="0">
              <a:latin typeface="Verdana" panose="020B0604030504040204" pitchFamily="34" charset="0"/>
            </a:endParaRPr>
          </a:p>
        </p:txBody>
      </p:sp>
      <p:sp>
        <p:nvSpPr>
          <p:cNvPr id="67591" name="灯片编号占位符 5"/>
          <p:cNvSpPr txBox="1">
            <a:spLocks noGrp="1"/>
          </p:cNvSpPr>
          <p:nvPr/>
        </p:nvSpPr>
        <p:spPr>
          <a:xfrm>
            <a:off x="6553200" y="6245225"/>
            <a:ext cx="1981200" cy="476250"/>
          </a:xfrm>
          <a:prstGeom prst="rect">
            <a:avLst/>
          </a:prstGeom>
          <a:noFill/>
          <a:ln w="9525">
            <a:noFill/>
          </a:ln>
        </p:spPr>
        <p:txBody>
          <a:bodyPr/>
          <a:p>
            <a:pPr algn="r" eaLnBrk="1" hangingPunct="1"/>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pic>
        <p:nvPicPr>
          <p:cNvPr id="67592" name="Picture 2" descr="u=1725764217,3603968522&amp;gp=18"/>
          <p:cNvPicPr>
            <a:picLocks noChangeAspect="1"/>
          </p:cNvPicPr>
          <p:nvPr/>
        </p:nvPicPr>
        <p:blipFill>
          <a:blip r:embed="rId1"/>
          <a:stretch>
            <a:fillRect/>
          </a:stretch>
        </p:blipFill>
        <p:spPr>
          <a:xfrm>
            <a:off x="827088" y="404813"/>
            <a:ext cx="2579687" cy="2736850"/>
          </a:xfrm>
          <a:prstGeom prst="rect">
            <a:avLst/>
          </a:prstGeom>
          <a:noFill/>
          <a:ln w="9525">
            <a:noFill/>
          </a:ln>
        </p:spPr>
      </p:pic>
      <p:pic>
        <p:nvPicPr>
          <p:cNvPr id="67593" name="Picture 3" descr="3100"/>
          <p:cNvPicPr>
            <a:picLocks noChangeAspect="1"/>
          </p:cNvPicPr>
          <p:nvPr/>
        </p:nvPicPr>
        <p:blipFill>
          <a:blip r:embed="rId2"/>
          <a:stretch>
            <a:fillRect/>
          </a:stretch>
        </p:blipFill>
        <p:spPr>
          <a:xfrm>
            <a:off x="4427538" y="260350"/>
            <a:ext cx="3810000" cy="2857500"/>
          </a:xfrm>
          <a:prstGeom prst="rect">
            <a:avLst/>
          </a:prstGeom>
          <a:noFill/>
          <a:ln w="9525">
            <a:noFill/>
          </a:ln>
        </p:spPr>
      </p:pic>
      <p:pic>
        <p:nvPicPr>
          <p:cNvPr id="67594" name="Picture 4" descr="u=3805786215,3265227187&amp;gp=24"/>
          <p:cNvPicPr>
            <a:picLocks noChangeAspect="1"/>
          </p:cNvPicPr>
          <p:nvPr/>
        </p:nvPicPr>
        <p:blipFill>
          <a:blip r:embed="rId3"/>
          <a:stretch>
            <a:fillRect/>
          </a:stretch>
        </p:blipFill>
        <p:spPr>
          <a:xfrm>
            <a:off x="827088" y="3716338"/>
            <a:ext cx="3024187" cy="2109787"/>
          </a:xfrm>
          <a:prstGeom prst="rect">
            <a:avLst/>
          </a:prstGeom>
          <a:noFill/>
          <a:ln w="9525">
            <a:noFill/>
          </a:ln>
        </p:spPr>
      </p:pic>
      <p:pic>
        <p:nvPicPr>
          <p:cNvPr id="67595" name="Picture 5" descr="u=2349307346,2366761934&amp;gp=38"/>
          <p:cNvPicPr>
            <a:picLocks noChangeAspect="1"/>
          </p:cNvPicPr>
          <p:nvPr/>
        </p:nvPicPr>
        <p:blipFill>
          <a:blip r:embed="rId4"/>
          <a:stretch>
            <a:fillRect/>
          </a:stretch>
        </p:blipFill>
        <p:spPr>
          <a:xfrm>
            <a:off x="5076825" y="3644900"/>
            <a:ext cx="2590800" cy="2160588"/>
          </a:xfrm>
          <a:prstGeom prst="rect">
            <a:avLst/>
          </a:prstGeom>
          <a:noFill/>
          <a:ln w="9525">
            <a:noFill/>
          </a:ln>
        </p:spPr>
      </p:pic>
      <p:sp>
        <p:nvSpPr>
          <p:cNvPr id="67596" name="Text Box 6"/>
          <p:cNvSpPr txBox="1"/>
          <p:nvPr/>
        </p:nvSpPr>
        <p:spPr>
          <a:xfrm>
            <a:off x="1168400" y="3086100"/>
            <a:ext cx="1406525" cy="457200"/>
          </a:xfrm>
          <a:prstGeom prst="rect">
            <a:avLst/>
          </a:prstGeom>
          <a:noFill/>
          <a:ln w="9525">
            <a:noFill/>
          </a:ln>
        </p:spPr>
        <p:txBody>
          <a:bodyPr wrap="none" lIns="90000" tIns="46800" rIns="90000" bIns="46800">
            <a:spAutoFit/>
          </a:bodyPr>
          <a:p>
            <a:r>
              <a:rPr lang="zh-CN" altLang="en-US" sz="2400" b="1" dirty="0">
                <a:latin typeface="Times New Roman" panose="02020603050405020304" pitchFamily="18" charset="0"/>
              </a:rPr>
              <a:t>木马攻击</a:t>
            </a:r>
            <a:endParaRPr lang="zh-CN" altLang="en-US" sz="2400" b="1" dirty="0">
              <a:latin typeface="Times New Roman" panose="02020603050405020304" pitchFamily="18" charset="0"/>
            </a:endParaRPr>
          </a:p>
        </p:txBody>
      </p:sp>
      <p:sp>
        <p:nvSpPr>
          <p:cNvPr id="67597" name="Text Box 7"/>
          <p:cNvSpPr txBox="1"/>
          <p:nvPr/>
        </p:nvSpPr>
        <p:spPr>
          <a:xfrm>
            <a:off x="5489575" y="3043238"/>
            <a:ext cx="2019300" cy="457200"/>
          </a:xfrm>
          <a:prstGeom prst="rect">
            <a:avLst/>
          </a:prstGeom>
          <a:noFill/>
          <a:ln w="9525">
            <a:noFill/>
          </a:ln>
        </p:spPr>
        <p:txBody>
          <a:bodyPr wrap="none" lIns="90000" tIns="46800" rIns="90000" bIns="46800">
            <a:spAutoFit/>
          </a:bodyPr>
          <a:p>
            <a:r>
              <a:rPr lang="zh-CN" altLang="en-US" sz="2400" b="1" dirty="0">
                <a:latin typeface="Times New Roman" panose="02020603050405020304" pitchFamily="18" charset="0"/>
              </a:rPr>
              <a:t>网站主页被黑</a:t>
            </a:r>
            <a:endParaRPr lang="zh-CN" altLang="en-US" sz="2400" b="1" dirty="0">
              <a:latin typeface="Times New Roman" panose="02020603050405020304" pitchFamily="18" charset="0"/>
            </a:endParaRPr>
          </a:p>
        </p:txBody>
      </p:sp>
      <p:sp>
        <p:nvSpPr>
          <p:cNvPr id="67598" name="Text Box 8"/>
          <p:cNvSpPr txBox="1"/>
          <p:nvPr/>
        </p:nvSpPr>
        <p:spPr>
          <a:xfrm>
            <a:off x="1385888" y="5749925"/>
            <a:ext cx="2019300" cy="457200"/>
          </a:xfrm>
          <a:prstGeom prst="rect">
            <a:avLst/>
          </a:prstGeom>
          <a:noFill/>
          <a:ln w="9525">
            <a:noFill/>
          </a:ln>
        </p:spPr>
        <p:txBody>
          <a:bodyPr wrap="none" lIns="90000" tIns="46800" rIns="90000" bIns="46800">
            <a:spAutoFit/>
          </a:bodyPr>
          <a:p>
            <a:r>
              <a:rPr lang="zh-CN" altLang="en-US" sz="2400" b="1" dirty="0">
                <a:latin typeface="Times New Roman" panose="02020603050405020304" pitchFamily="18" charset="0"/>
              </a:rPr>
              <a:t>信用卡被盗刷</a:t>
            </a:r>
            <a:endParaRPr lang="zh-CN" altLang="en-US" sz="2400" b="1" dirty="0">
              <a:latin typeface="Times New Roman" panose="02020603050405020304" pitchFamily="18" charset="0"/>
            </a:endParaRPr>
          </a:p>
        </p:txBody>
      </p:sp>
      <p:sp>
        <p:nvSpPr>
          <p:cNvPr id="67599" name="Text Box 9"/>
          <p:cNvSpPr txBox="1"/>
          <p:nvPr/>
        </p:nvSpPr>
        <p:spPr>
          <a:xfrm>
            <a:off x="5651500" y="5753100"/>
            <a:ext cx="1712913" cy="457200"/>
          </a:xfrm>
          <a:prstGeom prst="rect">
            <a:avLst/>
          </a:prstGeom>
          <a:noFill/>
          <a:ln w="9525">
            <a:noFill/>
          </a:ln>
        </p:spPr>
        <p:txBody>
          <a:bodyPr wrap="none" lIns="90000" tIns="46800" rIns="90000" bIns="46800">
            <a:spAutoFit/>
          </a:bodyPr>
          <a:p>
            <a:r>
              <a:rPr lang="zh-CN" altLang="en-US" sz="2400" b="1" dirty="0">
                <a:latin typeface="Times New Roman" panose="02020603050405020304" pitchFamily="18" charset="0"/>
              </a:rPr>
              <a:t>信息被篡改</a:t>
            </a:r>
            <a:endParaRPr lang="zh-CN" altLang="en-US" sz="2400" b="1" dirty="0">
              <a:latin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7592"/>
                                        </p:tgtEl>
                                        <p:attrNameLst>
                                          <p:attrName>style.visibility</p:attrName>
                                        </p:attrNameLst>
                                      </p:cBhvr>
                                      <p:to>
                                        <p:strVal val="visible"/>
                                      </p:to>
                                    </p:set>
                                    <p:anim calcmode="lin" valueType="num">
                                      <p:cBhvr additive="base">
                                        <p:cTn id="7" dur="500" fill="hold"/>
                                        <p:tgtEl>
                                          <p:spTgt spid="67592"/>
                                        </p:tgtEl>
                                        <p:attrNameLst>
                                          <p:attrName>ppt_x</p:attrName>
                                        </p:attrNameLst>
                                      </p:cBhvr>
                                      <p:tavLst>
                                        <p:tav tm="0">
                                          <p:val>
                                            <p:strVal val="#ppt_x"/>
                                          </p:val>
                                        </p:tav>
                                        <p:tav tm="100000">
                                          <p:val>
                                            <p:strVal val="#ppt_x"/>
                                          </p:val>
                                        </p:tav>
                                      </p:tavLst>
                                    </p:anim>
                                    <p:anim calcmode="lin" valueType="num">
                                      <p:cBhvr additive="base">
                                        <p:cTn id="8" dur="500" fill="hold"/>
                                        <p:tgtEl>
                                          <p:spTgt spid="6759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67596"/>
                                        </p:tgtEl>
                                        <p:attrNameLst>
                                          <p:attrName>style.visibility</p:attrName>
                                        </p:attrNameLst>
                                      </p:cBhvr>
                                      <p:to>
                                        <p:strVal val="visible"/>
                                      </p:to>
                                    </p:set>
                                    <p:animEffect transition="in" filter="blinds(horizontal)">
                                      <p:cBhvr>
                                        <p:cTn id="13" dur="500"/>
                                        <p:tgtEl>
                                          <p:spTgt spid="67596"/>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67593"/>
                                        </p:tgtEl>
                                        <p:attrNameLst>
                                          <p:attrName>style.visibility</p:attrName>
                                        </p:attrNameLst>
                                      </p:cBhvr>
                                      <p:to>
                                        <p:strVal val="visible"/>
                                      </p:to>
                                    </p:set>
                                    <p:anim calcmode="lin" valueType="num">
                                      <p:cBhvr additive="base">
                                        <p:cTn id="18" dur="500" fill="hold"/>
                                        <p:tgtEl>
                                          <p:spTgt spid="67593"/>
                                        </p:tgtEl>
                                        <p:attrNameLst>
                                          <p:attrName>ppt_x</p:attrName>
                                        </p:attrNameLst>
                                      </p:cBhvr>
                                      <p:tavLst>
                                        <p:tav tm="0">
                                          <p:val>
                                            <p:strVal val="#ppt_x"/>
                                          </p:val>
                                        </p:tav>
                                        <p:tav tm="100000">
                                          <p:val>
                                            <p:strVal val="#ppt_x"/>
                                          </p:val>
                                        </p:tav>
                                      </p:tavLst>
                                    </p:anim>
                                    <p:anim calcmode="lin" valueType="num">
                                      <p:cBhvr additive="base">
                                        <p:cTn id="19" dur="500" fill="hold"/>
                                        <p:tgtEl>
                                          <p:spTgt spid="67593"/>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67597"/>
                                        </p:tgtEl>
                                        <p:attrNameLst>
                                          <p:attrName>style.visibility</p:attrName>
                                        </p:attrNameLst>
                                      </p:cBhvr>
                                      <p:to>
                                        <p:strVal val="visible"/>
                                      </p:to>
                                    </p:set>
                                    <p:animEffect transition="in" filter="blinds(horizontal)">
                                      <p:cBhvr>
                                        <p:cTn id="24" dur="500"/>
                                        <p:tgtEl>
                                          <p:spTgt spid="67597"/>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67594"/>
                                        </p:tgtEl>
                                        <p:attrNameLst>
                                          <p:attrName>style.visibility</p:attrName>
                                        </p:attrNameLst>
                                      </p:cBhvr>
                                      <p:to>
                                        <p:strVal val="visible"/>
                                      </p:to>
                                    </p:set>
                                    <p:anim calcmode="lin" valueType="num">
                                      <p:cBhvr additive="base">
                                        <p:cTn id="29" dur="500" fill="hold"/>
                                        <p:tgtEl>
                                          <p:spTgt spid="67594"/>
                                        </p:tgtEl>
                                        <p:attrNameLst>
                                          <p:attrName>ppt_x</p:attrName>
                                        </p:attrNameLst>
                                      </p:cBhvr>
                                      <p:tavLst>
                                        <p:tav tm="0">
                                          <p:val>
                                            <p:strVal val="#ppt_x"/>
                                          </p:val>
                                        </p:tav>
                                        <p:tav tm="100000">
                                          <p:val>
                                            <p:strVal val="#ppt_x"/>
                                          </p:val>
                                        </p:tav>
                                      </p:tavLst>
                                    </p:anim>
                                    <p:anim calcmode="lin" valueType="num">
                                      <p:cBhvr additive="base">
                                        <p:cTn id="30" dur="500" fill="hold"/>
                                        <p:tgtEl>
                                          <p:spTgt spid="67594"/>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67598"/>
                                        </p:tgtEl>
                                        <p:attrNameLst>
                                          <p:attrName>style.visibility</p:attrName>
                                        </p:attrNameLst>
                                      </p:cBhvr>
                                      <p:to>
                                        <p:strVal val="visible"/>
                                      </p:to>
                                    </p:set>
                                    <p:animEffect transition="in" filter="blinds(horizontal)">
                                      <p:cBhvr>
                                        <p:cTn id="35" dur="500"/>
                                        <p:tgtEl>
                                          <p:spTgt spid="67598"/>
                                        </p:tgtEl>
                                      </p:cBhvr>
                                    </p:animEffect>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nodeType="clickEffect">
                                  <p:stCondLst>
                                    <p:cond delay="0"/>
                                  </p:stCondLst>
                                  <p:childTnLst>
                                    <p:set>
                                      <p:cBhvr>
                                        <p:cTn id="39" dur="1" fill="hold">
                                          <p:stCondLst>
                                            <p:cond delay="0"/>
                                          </p:stCondLst>
                                        </p:cTn>
                                        <p:tgtEl>
                                          <p:spTgt spid="67595"/>
                                        </p:tgtEl>
                                        <p:attrNameLst>
                                          <p:attrName>style.visibility</p:attrName>
                                        </p:attrNameLst>
                                      </p:cBhvr>
                                      <p:to>
                                        <p:strVal val="visible"/>
                                      </p:to>
                                    </p:set>
                                    <p:anim calcmode="lin" valueType="num">
                                      <p:cBhvr additive="base">
                                        <p:cTn id="40" dur="500" fill="hold"/>
                                        <p:tgtEl>
                                          <p:spTgt spid="67595"/>
                                        </p:tgtEl>
                                        <p:attrNameLst>
                                          <p:attrName>ppt_x</p:attrName>
                                        </p:attrNameLst>
                                      </p:cBhvr>
                                      <p:tavLst>
                                        <p:tav tm="0">
                                          <p:val>
                                            <p:strVal val="#ppt_x"/>
                                          </p:val>
                                        </p:tav>
                                        <p:tav tm="100000">
                                          <p:val>
                                            <p:strVal val="#ppt_x"/>
                                          </p:val>
                                        </p:tav>
                                      </p:tavLst>
                                    </p:anim>
                                    <p:anim calcmode="lin" valueType="num">
                                      <p:cBhvr additive="base">
                                        <p:cTn id="41" dur="500" fill="hold"/>
                                        <p:tgtEl>
                                          <p:spTgt spid="67595"/>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grpId="0" nodeType="clickEffect">
                                  <p:stCondLst>
                                    <p:cond delay="0"/>
                                  </p:stCondLst>
                                  <p:childTnLst>
                                    <p:set>
                                      <p:cBhvr>
                                        <p:cTn id="45" dur="1" fill="hold">
                                          <p:stCondLst>
                                            <p:cond delay="0"/>
                                          </p:stCondLst>
                                        </p:cTn>
                                        <p:tgtEl>
                                          <p:spTgt spid="67599"/>
                                        </p:tgtEl>
                                        <p:attrNameLst>
                                          <p:attrName>style.visibility</p:attrName>
                                        </p:attrNameLst>
                                      </p:cBhvr>
                                      <p:to>
                                        <p:strVal val="visible"/>
                                      </p:to>
                                    </p:set>
                                    <p:animEffect transition="in" filter="blinds(horizontal)">
                                      <p:cBhvr>
                                        <p:cTn id="46" dur="500"/>
                                        <p:tgtEl>
                                          <p:spTgt spid="675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96" grpId="0"/>
      <p:bldP spid="67597" grpId="0"/>
      <p:bldP spid="67598" grpId="0"/>
      <p:bldP spid="6759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Rectangle 5"/>
          <p:cNvSpPr txBox="1">
            <a:spLocks noGrp="1"/>
          </p:cNvSpPr>
          <p:nvPr/>
        </p:nvSpPr>
        <p:spPr>
          <a:xfrm>
            <a:off x="3154363" y="6245225"/>
            <a:ext cx="2895600" cy="476250"/>
          </a:xfrm>
          <a:prstGeom prst="rect">
            <a:avLst/>
          </a:prstGeom>
          <a:noFill/>
          <a:ln w="9525">
            <a:noFill/>
          </a:ln>
        </p:spPr>
        <p:txBody>
          <a:bodyPr/>
          <a:p>
            <a:pPr algn="ctr" eaLnBrk="1" hangingPunct="1"/>
            <a:r>
              <a:rPr lang="en-US" altLang="zh-CN" sz="1400" dirty="0">
                <a:latin typeface="Verdana" panose="020B0604030504040204" pitchFamily="34" charset="0"/>
              </a:rPr>
              <a:t>网络入侵与防范讲义</a:t>
            </a:r>
            <a:endParaRPr lang="en-US" altLang="zh-CN" sz="1400" dirty="0">
              <a:latin typeface="Verdana" panose="020B0604030504040204" pitchFamily="34" charset="0"/>
            </a:endParaRPr>
          </a:p>
        </p:txBody>
      </p:sp>
      <p:sp>
        <p:nvSpPr>
          <p:cNvPr id="10243" name="灯片编号占位符 4"/>
          <p:cNvSpPr txBox="1">
            <a:spLocks noGrp="1"/>
          </p:cNvSpPr>
          <p:nvPr/>
        </p:nvSpPr>
        <p:spPr>
          <a:xfrm>
            <a:off x="6553200" y="6248400"/>
            <a:ext cx="1905000" cy="457200"/>
          </a:xfrm>
          <a:prstGeom prst="rect">
            <a:avLst/>
          </a:prstGeom>
          <a:noFill/>
          <a:ln w="9525">
            <a:noFill/>
          </a:ln>
        </p:spPr>
        <p:txBody>
          <a:bodyPr/>
          <a:p>
            <a:pPr algn="r" eaLnBrk="1" hangingPunct="1">
              <a:spcBef>
                <a:spcPct val="50000"/>
              </a:spcBef>
            </a:pPr>
            <a:fld id="{9A0DB2DC-4C9A-4742-B13C-FB6460FD3503}" type="slidenum">
              <a:rPr lang="zh-CN" altLang="en-US" sz="1400" dirty="0">
                <a:latin typeface="Times New Roman" panose="02020603050405020304" pitchFamily="18" charset="0"/>
              </a:rPr>
            </a:fld>
            <a:endParaRPr lang="zh-CN" altLang="en-US" sz="1400" dirty="0">
              <a:latin typeface="Times New Roman" panose="02020603050405020304" pitchFamily="18" charset="0"/>
            </a:endParaRPr>
          </a:p>
        </p:txBody>
      </p:sp>
      <p:sp>
        <p:nvSpPr>
          <p:cNvPr id="10244" name="Rectangle 2"/>
          <p:cNvSpPr>
            <a:spLocks noGrp="1"/>
          </p:cNvSpPr>
          <p:nvPr>
            <p:ph type="title" idx="4294967295"/>
          </p:nvPr>
        </p:nvSpPr>
        <p:spPr/>
        <p:txBody>
          <a:bodyPr vert="horz" wrap="square" lIns="91440" tIns="45720" rIns="91440" bIns="45720" anchor="b" anchorCtr="0"/>
          <a:p>
            <a:pPr eaLnBrk="1" hangingPunct="1"/>
            <a:r>
              <a:rPr lang="zh-CN" altLang="zh-CN" dirty="0"/>
              <a:t>参考书目</a:t>
            </a:r>
            <a:endParaRPr lang="zh-CN" altLang="zh-CN" dirty="0"/>
          </a:p>
        </p:txBody>
      </p:sp>
      <p:sp>
        <p:nvSpPr>
          <p:cNvPr id="10245" name="Rectangle 3"/>
          <p:cNvSpPr>
            <a:spLocks noGrp="1" noChangeArrowheads="1"/>
          </p:cNvSpPr>
          <p:nvPr>
            <p:ph type="body" idx="1"/>
          </p:nvPr>
        </p:nvSpPr>
        <p:spPr>
          <a:xfrm>
            <a:off x="0" y="1752600"/>
            <a:ext cx="9144000" cy="4267200"/>
          </a:xfrm>
        </p:spPr>
        <p:txBody>
          <a:bodyPr vert="horz" wrap="square" lIns="91440" tIns="45720" rIns="91440" bIns="45720" numCol="1" anchor="t" anchorCtr="0" compatLnSpc="1"/>
          <a:lstStyle/>
          <a:p>
            <a:pPr marL="469900" marR="0" lvl="0" indent="-46990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a:pPr>
            <a:r>
              <a:rPr kumimoji="0" lang="zh-CN" altLang="en-US" sz="2800" b="1" i="0" u="none" strike="noStrike" kern="0" cap="none" spc="0" normalizeH="0" baseline="0" noProof="0" dirty="0">
                <a:ln>
                  <a:noFill/>
                </a:ln>
                <a:solidFill>
                  <a:schemeClr val="tx1"/>
                </a:solidFill>
                <a:effectLst/>
                <a:uLnTx/>
                <a:uFillTx/>
                <a:latin typeface="幼圆" panose="02010509060101010101" pitchFamily="49" charset="-122"/>
                <a:ea typeface="幼圆" panose="02010509060101010101" pitchFamily="49" charset="-122"/>
                <a:cs typeface="+mn-cs"/>
              </a:rPr>
              <a:t>张玉清主编，</a:t>
            </a:r>
            <a:r>
              <a:rPr kumimoji="0" lang="zh-CN" altLang="en-US" sz="2800" b="1" i="1" u="none" strike="noStrike" kern="0" cap="none" spc="0" normalizeH="0" baseline="0" noProof="0" dirty="0">
                <a:ln>
                  <a:noFill/>
                </a:ln>
                <a:solidFill>
                  <a:schemeClr val="hlink"/>
                </a:solidFill>
                <a:effectLst/>
                <a:uLnTx/>
                <a:uFillTx/>
                <a:latin typeface="幼圆" panose="02010509060101010101" pitchFamily="49" charset="-122"/>
                <a:ea typeface="幼圆" panose="02010509060101010101" pitchFamily="49" charset="-122"/>
                <a:cs typeface="+mn-cs"/>
              </a:rPr>
              <a:t>网络攻击与防御技术</a:t>
            </a:r>
            <a:r>
              <a:rPr kumimoji="0" lang="zh-CN" altLang="en-US" sz="2800" b="1" i="0" u="none" strike="noStrike" kern="0" cap="none" spc="0" normalizeH="0" baseline="0" noProof="0" dirty="0">
                <a:ln>
                  <a:noFill/>
                </a:ln>
                <a:solidFill>
                  <a:schemeClr val="tx1"/>
                </a:solidFill>
                <a:effectLst/>
                <a:uLnTx/>
                <a:uFillTx/>
                <a:latin typeface="幼圆" panose="02010509060101010101" pitchFamily="49" charset="-122"/>
                <a:ea typeface="幼圆" panose="02010509060101010101" pitchFamily="49" charset="-122"/>
                <a:cs typeface="+mn-cs"/>
              </a:rPr>
              <a:t>，</a:t>
            </a:r>
            <a:r>
              <a:rPr kumimoji="0" lang="zh-CN" altLang="en-US" sz="2800" b="1" i="0" u="none" strike="noStrike" kern="0" cap="none" spc="0" normalizeH="0" baseline="0" noProof="0" dirty="0" smtClean="0">
                <a:ln>
                  <a:noFill/>
                </a:ln>
                <a:solidFill>
                  <a:schemeClr val="tx1"/>
                </a:solidFill>
                <a:effectLst/>
                <a:uLnTx/>
                <a:uFillTx/>
                <a:latin typeface="幼圆" panose="02010509060101010101" pitchFamily="49" charset="-122"/>
                <a:ea typeface="幼圆" panose="02010509060101010101" pitchFamily="49" charset="-122"/>
                <a:cs typeface="+mn-cs"/>
              </a:rPr>
              <a:t>清华大学出版社；</a:t>
            </a:r>
            <a:endParaRPr kumimoji="0" lang="en-US" altLang="zh-CN" sz="2800" b="1" i="0" u="none" strike="noStrike" kern="0" cap="none" spc="0" normalizeH="0" baseline="0" noProof="0" dirty="0">
              <a:ln>
                <a:noFill/>
              </a:ln>
              <a:solidFill>
                <a:schemeClr val="tx1"/>
              </a:solidFill>
              <a:effectLst/>
              <a:uLnTx/>
              <a:uFillTx/>
              <a:latin typeface="幼圆" panose="02010509060101010101" pitchFamily="49" charset="-122"/>
              <a:ea typeface="幼圆" panose="02010509060101010101" pitchFamily="49" charset="-122"/>
              <a:cs typeface="+mn-cs"/>
            </a:endParaRPr>
          </a:p>
          <a:p>
            <a:pPr marL="469900" marR="0" lvl="0" indent="-46990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a:pPr>
            <a:r>
              <a:rPr kumimoji="0" lang="zh-CN" altLang="en-US" sz="2800" b="1" i="0" u="none" strike="noStrike" kern="0" cap="none" spc="0" normalizeH="0" baseline="0" noProof="0" dirty="0">
                <a:ln>
                  <a:noFill/>
                </a:ln>
                <a:solidFill>
                  <a:schemeClr val="tx1"/>
                </a:solidFill>
                <a:effectLst/>
                <a:uLnTx/>
                <a:uFillTx/>
                <a:latin typeface="幼圆" panose="02010509060101010101" pitchFamily="49" charset="-122"/>
                <a:ea typeface="幼圆" panose="02010509060101010101" pitchFamily="49" charset="-122"/>
                <a:cs typeface="+mn-cs"/>
              </a:rPr>
              <a:t>张玉清 陈深龙，杨彬编，</a:t>
            </a:r>
            <a:r>
              <a:rPr kumimoji="0" lang="zh-CN" altLang="en-US" sz="2800" b="1" i="1" u="none" strike="noStrike" kern="0" cap="none" spc="0" normalizeH="0" baseline="0" noProof="0" dirty="0">
                <a:ln>
                  <a:noFill/>
                </a:ln>
                <a:solidFill>
                  <a:srgbClr val="0070C0"/>
                </a:solidFill>
                <a:effectLst/>
                <a:uLnTx/>
                <a:uFillTx/>
                <a:latin typeface="幼圆" panose="02010509060101010101" pitchFamily="49" charset="-122"/>
                <a:ea typeface="幼圆" panose="02010509060101010101" pitchFamily="49" charset="-122"/>
                <a:cs typeface="+mn-cs"/>
              </a:rPr>
              <a:t>网络攻击与防御技术实验教程</a:t>
            </a:r>
            <a:r>
              <a:rPr kumimoji="0" lang="zh-CN" altLang="en-US" sz="2800" b="1" i="0" u="none" strike="noStrike" kern="0" cap="none" spc="0" normalizeH="0" baseline="0" noProof="0" dirty="0">
                <a:ln>
                  <a:noFill/>
                </a:ln>
                <a:solidFill>
                  <a:schemeClr val="tx1"/>
                </a:solidFill>
                <a:effectLst/>
                <a:uLnTx/>
                <a:uFillTx/>
                <a:latin typeface="幼圆" panose="02010509060101010101" pitchFamily="49" charset="-122"/>
                <a:ea typeface="幼圆" panose="02010509060101010101" pitchFamily="49" charset="-122"/>
                <a:cs typeface="+mn-cs"/>
              </a:rPr>
              <a:t>，清华大学出版社</a:t>
            </a:r>
            <a:endParaRPr kumimoji="0" lang="en-US" altLang="zh-CN" sz="2800" b="1" i="0" u="none" strike="noStrike" kern="0" cap="none" spc="0" normalizeH="0" baseline="0" noProof="0" dirty="0">
              <a:ln>
                <a:noFill/>
              </a:ln>
              <a:solidFill>
                <a:schemeClr val="tx1"/>
              </a:solidFill>
              <a:effectLst/>
              <a:uLnTx/>
              <a:uFillTx/>
              <a:latin typeface="幼圆" panose="02010509060101010101" pitchFamily="49" charset="-122"/>
              <a:ea typeface="幼圆" panose="02010509060101010101" pitchFamily="49" charset="-122"/>
              <a:cs typeface="+mn-cs"/>
            </a:endParaRPr>
          </a:p>
          <a:p>
            <a:pPr marL="469900" marR="0" lvl="0" indent="-46990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a:pPr>
            <a:endParaRPr kumimoji="0" lang="en-US" altLang="zh-CN" sz="3000" b="1" i="0" u="none" strike="noStrike" kern="0" cap="none" spc="0" normalizeH="0" baseline="0" noProof="0" dirty="0">
              <a:ln>
                <a:noFill/>
              </a:ln>
              <a:solidFill>
                <a:schemeClr val="tx1"/>
              </a:solidFill>
              <a:effectLst/>
              <a:uLnTx/>
              <a:uFillTx/>
              <a:latin typeface="幼圆" panose="02010509060101010101" pitchFamily="49" charset="-122"/>
              <a:ea typeface="幼圆" panose="02010509060101010101" pitchFamily="49" charset="-122"/>
              <a:cs typeface="+mn-cs"/>
            </a:endParaRPr>
          </a:p>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defRPr/>
            </a:pPr>
            <a:r>
              <a:rPr kumimoji="0" lang="zh-CN" altLang="en-US" sz="3000" b="1" i="0" u="none" strike="noStrike" kern="0" cap="none" spc="0" normalizeH="0" baseline="0" noProof="0" dirty="0">
                <a:ln>
                  <a:noFill/>
                </a:ln>
                <a:solidFill>
                  <a:schemeClr val="tx1"/>
                </a:solidFill>
                <a:effectLst/>
                <a:uLnTx/>
                <a:uFillTx/>
                <a:latin typeface="幼圆" panose="02010509060101010101" pitchFamily="49" charset="-122"/>
                <a:ea typeface="幼圆" panose="02010509060101010101" pitchFamily="49" charset="-122"/>
                <a:cs typeface="+mn-cs"/>
              </a:rPr>
              <a:t>     </a:t>
            </a:r>
            <a:endParaRPr kumimoji="0" lang="zh-CN" altLang="en-US" sz="3000" b="1" i="0" u="none" strike="noStrike" kern="0" cap="none" spc="0" normalizeH="0" baseline="0" noProof="0" dirty="0">
              <a:ln>
                <a:noFill/>
              </a:ln>
              <a:solidFill>
                <a:schemeClr val="tx1"/>
              </a:solidFill>
              <a:effectLst/>
              <a:uLnTx/>
              <a:uFillTx/>
              <a:latin typeface="幼圆" panose="02010509060101010101" pitchFamily="49" charset="-122"/>
              <a:ea typeface="幼圆" panose="02010509060101010101" pitchFamily="49" charset="-122"/>
              <a:cs typeface="+mn-cs"/>
            </a:endParaRPr>
          </a:p>
        </p:txBody>
      </p:sp>
      <p:pic>
        <p:nvPicPr>
          <p:cNvPr id="10246" name="Picture 12" descr="网络攻击与防御技术"/>
          <p:cNvPicPr>
            <a:picLocks noChangeAspect="1"/>
          </p:cNvPicPr>
          <p:nvPr/>
        </p:nvPicPr>
        <p:blipFill>
          <a:blip r:embed="rId1"/>
          <a:stretch>
            <a:fillRect/>
          </a:stretch>
        </p:blipFill>
        <p:spPr>
          <a:xfrm>
            <a:off x="900113" y="3209925"/>
            <a:ext cx="1990725" cy="2809875"/>
          </a:xfrm>
          <a:prstGeom prst="rect">
            <a:avLst/>
          </a:prstGeom>
          <a:noFill/>
          <a:ln w="9525">
            <a:noFill/>
          </a:ln>
        </p:spPr>
      </p:pic>
      <p:pic>
        <p:nvPicPr>
          <p:cNvPr id="10247" name="图片 1"/>
          <p:cNvPicPr>
            <a:picLocks noChangeAspect="1"/>
          </p:cNvPicPr>
          <p:nvPr/>
        </p:nvPicPr>
        <p:blipFill>
          <a:blip r:embed="rId2"/>
          <a:stretch>
            <a:fillRect/>
          </a:stretch>
        </p:blipFill>
        <p:spPr>
          <a:xfrm>
            <a:off x="4787900" y="3209925"/>
            <a:ext cx="1998663" cy="2809875"/>
          </a:xfrm>
          <a:prstGeom prst="rect">
            <a:avLst/>
          </a:prstGeom>
          <a:noFill/>
          <a:ln w="9525">
            <a:noFill/>
          </a:ln>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8610" name="Rectangle 1030"/>
          <p:cNvSpPr txBox="1">
            <a:spLocks noGrp="1"/>
          </p:cNvSpPr>
          <p:nvPr/>
        </p:nvSpPr>
        <p:spPr>
          <a:xfrm>
            <a:off x="609600" y="6245225"/>
            <a:ext cx="1981200" cy="476250"/>
          </a:xfrm>
          <a:prstGeom prst="rect">
            <a:avLst/>
          </a:prstGeom>
          <a:noFill/>
          <a:ln w="9525">
            <a:noFill/>
          </a:ln>
        </p:spPr>
        <p:txBody>
          <a:bodyPr/>
          <a:p>
            <a:pPr eaLnBrk="1" hangingPunct="1"/>
            <a:fld id="{BB962C8B-B14F-4D97-AF65-F5344CB8AC3E}" type="datetime1">
              <a:rPr lang="zh-CN" altLang="en-US" sz="1200" dirty="0">
                <a:latin typeface="Verdana" panose="020B0604030504040204" pitchFamily="34" charset="0"/>
              </a:rPr>
            </a:fld>
            <a:endParaRPr lang="zh-CN" altLang="en-US" sz="1200" dirty="0">
              <a:latin typeface="Verdana" panose="020B0604030504040204" pitchFamily="34" charset="0"/>
            </a:endParaRPr>
          </a:p>
        </p:txBody>
      </p:sp>
      <p:sp>
        <p:nvSpPr>
          <p:cNvPr id="68611" name="Rectangle 1031"/>
          <p:cNvSpPr txBox="1">
            <a:spLocks noGrp="1"/>
          </p:cNvSpPr>
          <p:nvPr/>
        </p:nvSpPr>
        <p:spPr>
          <a:xfrm>
            <a:off x="3124200" y="6245225"/>
            <a:ext cx="2895600" cy="476250"/>
          </a:xfrm>
          <a:prstGeom prst="rect">
            <a:avLst/>
          </a:prstGeom>
          <a:noFill/>
          <a:ln w="9525">
            <a:noFill/>
          </a:ln>
        </p:spPr>
        <p:txBody>
          <a:bodyPr/>
          <a:p>
            <a:pPr algn="ctr" eaLnBrk="1" hangingPunct="1"/>
            <a:r>
              <a:rPr lang="en-US" altLang="zh-CN" sz="1200" dirty="0">
                <a:latin typeface="Verdana" panose="020B0604030504040204" pitchFamily="34" charset="0"/>
              </a:rPr>
              <a:t>网络入侵与防范讲义</a:t>
            </a:r>
            <a:endParaRPr lang="en-US" altLang="zh-CN" sz="1200" dirty="0">
              <a:latin typeface="Verdana" panose="020B0604030504040204" pitchFamily="34" charset="0"/>
            </a:endParaRPr>
          </a:p>
        </p:txBody>
      </p:sp>
      <p:sp>
        <p:nvSpPr>
          <p:cNvPr id="68612" name="Rectangle 1032"/>
          <p:cNvSpPr txBox="1">
            <a:spLocks noGrp="1"/>
          </p:cNvSpPr>
          <p:nvPr/>
        </p:nvSpPr>
        <p:spPr>
          <a:xfrm>
            <a:off x="6553200" y="6245225"/>
            <a:ext cx="1981200" cy="476250"/>
          </a:xfrm>
          <a:prstGeom prst="rect">
            <a:avLst/>
          </a:prstGeom>
          <a:noFill/>
          <a:ln w="9525">
            <a:noFill/>
          </a:ln>
        </p:spPr>
        <p:txBody>
          <a:bodyPr/>
          <a:p>
            <a:pPr algn="r" eaLnBrk="1" hangingPunct="1"/>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68613" name="Rectangle 2"/>
          <p:cNvSpPr>
            <a:spLocks noGrp="1"/>
          </p:cNvSpPr>
          <p:nvPr>
            <p:ph type="title" idx="4294967295"/>
          </p:nvPr>
        </p:nvSpPr>
        <p:spPr/>
        <p:txBody>
          <a:bodyPr vert="horz" wrap="square" lIns="91440" tIns="45720" rIns="91440" bIns="45720" anchor="b" anchorCtr="0"/>
          <a:p>
            <a:r>
              <a:rPr lang="zh-CN" altLang="zh-CN" dirty="0"/>
              <a:t>安全管理问题</a:t>
            </a:r>
            <a:endParaRPr lang="zh-CN" altLang="zh-CN" dirty="0"/>
          </a:p>
        </p:txBody>
      </p:sp>
      <p:sp>
        <p:nvSpPr>
          <p:cNvPr id="68614" name="Rectangle 3"/>
          <p:cNvSpPr>
            <a:spLocks noGrp="1"/>
          </p:cNvSpPr>
          <p:nvPr>
            <p:ph type="body" idx="4294967295"/>
          </p:nvPr>
        </p:nvSpPr>
        <p:spPr/>
        <p:txBody>
          <a:bodyPr vert="horz" wrap="square" lIns="91440" tIns="45720" rIns="91440" bIns="45720" anchor="t" anchorCtr="0"/>
          <a:p>
            <a:pPr eaLnBrk="1" hangingPunct="1"/>
            <a:r>
              <a:rPr lang="zh-CN" altLang="zh-CN" dirty="0"/>
              <a:t>管理策略不够完善，管理人员素质低下，用户安全意识淡薄，有关的法律规定不够健全。</a:t>
            </a:r>
            <a:endParaRPr lang="zh-CN" altLang="zh-CN" dirty="0"/>
          </a:p>
          <a:p>
            <a:pPr eaLnBrk="1" hangingPunct="1"/>
            <a:r>
              <a:rPr lang="zh-CN" altLang="zh-CN" dirty="0"/>
              <a:t>管理上权责不分，缺乏培训意识，管理不够严格。</a:t>
            </a:r>
            <a:endParaRPr lang="zh-CN" altLang="zh-CN" dirty="0"/>
          </a:p>
          <a:p>
            <a:pPr eaLnBrk="1" hangingPunct="1"/>
            <a:r>
              <a:rPr lang="zh-CN" altLang="zh-CN" dirty="0"/>
              <a:t>缺乏保密意识，系统密码随意传播，出现问题时相互推卸责任。</a:t>
            </a:r>
            <a:endParaRPr lang="zh-CN" altLang="zh-CN"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4" name="Rectangle 1030"/>
          <p:cNvSpPr txBox="1">
            <a:spLocks noGrp="1"/>
          </p:cNvSpPr>
          <p:nvPr/>
        </p:nvSpPr>
        <p:spPr>
          <a:xfrm>
            <a:off x="609600" y="6245225"/>
            <a:ext cx="1981200" cy="476250"/>
          </a:xfrm>
          <a:prstGeom prst="rect">
            <a:avLst/>
          </a:prstGeom>
          <a:noFill/>
          <a:ln w="9525">
            <a:noFill/>
          </a:ln>
        </p:spPr>
        <p:txBody>
          <a:bodyPr/>
          <a:p>
            <a:pPr eaLnBrk="1" hangingPunct="1"/>
            <a:fld id="{BB962C8B-B14F-4D97-AF65-F5344CB8AC3E}" type="datetime1">
              <a:rPr lang="zh-CN" altLang="en-US" sz="1200" dirty="0">
                <a:latin typeface="Verdana" panose="020B0604030504040204" pitchFamily="34" charset="0"/>
              </a:rPr>
            </a:fld>
            <a:endParaRPr lang="zh-CN" altLang="en-US" sz="1200" dirty="0">
              <a:latin typeface="Verdana" panose="020B0604030504040204" pitchFamily="34" charset="0"/>
            </a:endParaRPr>
          </a:p>
        </p:txBody>
      </p:sp>
      <p:sp>
        <p:nvSpPr>
          <p:cNvPr id="69635" name="Rectangle 1031"/>
          <p:cNvSpPr txBox="1">
            <a:spLocks noGrp="1"/>
          </p:cNvSpPr>
          <p:nvPr/>
        </p:nvSpPr>
        <p:spPr>
          <a:xfrm>
            <a:off x="3124200" y="6245225"/>
            <a:ext cx="2895600" cy="476250"/>
          </a:xfrm>
          <a:prstGeom prst="rect">
            <a:avLst/>
          </a:prstGeom>
          <a:noFill/>
          <a:ln w="9525">
            <a:noFill/>
          </a:ln>
        </p:spPr>
        <p:txBody>
          <a:bodyPr/>
          <a:p>
            <a:pPr algn="ctr" eaLnBrk="1" hangingPunct="1"/>
            <a:r>
              <a:rPr lang="en-US" altLang="zh-CN" sz="1200" dirty="0">
                <a:latin typeface="Verdana" panose="020B0604030504040204" pitchFamily="34" charset="0"/>
              </a:rPr>
              <a:t>网络入侵与防范讲义</a:t>
            </a:r>
            <a:endParaRPr lang="en-US" altLang="zh-CN" sz="1200" dirty="0">
              <a:latin typeface="Verdana" panose="020B0604030504040204" pitchFamily="34" charset="0"/>
            </a:endParaRPr>
          </a:p>
        </p:txBody>
      </p:sp>
      <p:sp>
        <p:nvSpPr>
          <p:cNvPr id="69636" name="Rectangle 1032"/>
          <p:cNvSpPr txBox="1">
            <a:spLocks noGrp="1"/>
          </p:cNvSpPr>
          <p:nvPr/>
        </p:nvSpPr>
        <p:spPr>
          <a:xfrm>
            <a:off x="6553200" y="6245225"/>
            <a:ext cx="1981200" cy="476250"/>
          </a:xfrm>
          <a:prstGeom prst="rect">
            <a:avLst/>
          </a:prstGeom>
          <a:noFill/>
          <a:ln w="9525">
            <a:noFill/>
          </a:ln>
        </p:spPr>
        <p:txBody>
          <a:bodyPr/>
          <a:p>
            <a:pPr algn="r" eaLnBrk="1" hangingPunct="1"/>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69637" name="Rectangle 2"/>
          <p:cNvSpPr>
            <a:spLocks noGrp="1"/>
          </p:cNvSpPr>
          <p:nvPr>
            <p:ph type="title" idx="4294967295"/>
          </p:nvPr>
        </p:nvSpPr>
        <p:spPr/>
        <p:txBody>
          <a:bodyPr vert="horz" wrap="square" lIns="91440" tIns="45720" rIns="91440" bIns="45720" anchor="b" anchorCtr="0"/>
          <a:p>
            <a:r>
              <a:rPr lang="zh-CN" altLang="zh-CN" dirty="0"/>
              <a:t>黑客攻击</a:t>
            </a:r>
            <a:endParaRPr lang="zh-CN" altLang="zh-CN" dirty="0"/>
          </a:p>
        </p:txBody>
      </p:sp>
      <p:sp>
        <p:nvSpPr>
          <p:cNvPr id="69638" name="Rectangle 3"/>
          <p:cNvSpPr>
            <a:spLocks noGrp="1"/>
          </p:cNvSpPr>
          <p:nvPr>
            <p:ph type="body" idx="4294967295"/>
          </p:nvPr>
        </p:nvSpPr>
        <p:spPr/>
        <p:txBody>
          <a:bodyPr vert="horz" wrap="square" lIns="91440" tIns="45720" rIns="91440" bIns="45720" anchor="t" anchorCtr="0"/>
          <a:p>
            <a:pPr eaLnBrk="1" hangingPunct="1"/>
            <a:r>
              <a:rPr lang="zh-CN" altLang="en-US" sz="2600" dirty="0"/>
              <a:t>黑客（</a:t>
            </a:r>
            <a:r>
              <a:rPr lang="en-US" altLang="zh-CN" sz="2600" dirty="0"/>
              <a:t>hacker</a:t>
            </a:r>
            <a:r>
              <a:rPr lang="zh-CN" altLang="en-US" sz="2600" dirty="0"/>
              <a:t>），源于英语动词</a:t>
            </a:r>
            <a:r>
              <a:rPr lang="en-US" altLang="zh-CN" sz="2600" dirty="0"/>
              <a:t>hack</a:t>
            </a:r>
            <a:r>
              <a:rPr lang="zh-CN" altLang="en-US" sz="2600" dirty="0"/>
              <a:t>，意为</a:t>
            </a:r>
            <a:r>
              <a:rPr lang="zh-CN" altLang="en-US" sz="2600" dirty="0">
                <a:latin typeface="Arial" panose="020B0604020202020204" pitchFamily="34" charset="0"/>
              </a:rPr>
              <a:t>“</a:t>
            </a:r>
            <a:r>
              <a:rPr lang="zh-CN" altLang="en-US" sz="2600" dirty="0"/>
              <a:t>劈，砍</a:t>
            </a:r>
            <a:r>
              <a:rPr lang="zh-CN" altLang="en-US" sz="2600" dirty="0">
                <a:latin typeface="Arial" panose="020B0604020202020204" pitchFamily="34" charset="0"/>
              </a:rPr>
              <a:t>”</a:t>
            </a:r>
            <a:r>
              <a:rPr lang="zh-CN" altLang="en-US" sz="2600" dirty="0"/>
              <a:t>，引申为</a:t>
            </a:r>
            <a:r>
              <a:rPr lang="zh-CN" altLang="en-US" sz="2600" dirty="0">
                <a:latin typeface="Arial" panose="020B0604020202020204" pitchFamily="34" charset="0"/>
              </a:rPr>
              <a:t>“</a:t>
            </a:r>
            <a:r>
              <a:rPr lang="zh-CN" altLang="en-US" sz="2600" dirty="0"/>
              <a:t>干了一件非常漂亮的工作</a:t>
            </a:r>
            <a:r>
              <a:rPr lang="zh-CN" altLang="en-US" sz="2600" dirty="0">
                <a:latin typeface="Arial" panose="020B0604020202020204" pitchFamily="34" charset="0"/>
              </a:rPr>
              <a:t>”</a:t>
            </a:r>
            <a:r>
              <a:rPr lang="zh-CN" altLang="en-US" sz="2600" dirty="0"/>
              <a:t>。在早期麻省理工学院的校园俚语中，</a:t>
            </a:r>
            <a:r>
              <a:rPr lang="zh-CN" altLang="en-US" sz="2600" dirty="0">
                <a:latin typeface="Arial" panose="020B0604020202020204" pitchFamily="34" charset="0"/>
              </a:rPr>
              <a:t>“</a:t>
            </a:r>
            <a:r>
              <a:rPr lang="zh-CN" altLang="en-US" sz="2600" dirty="0"/>
              <a:t>黑客</a:t>
            </a:r>
            <a:r>
              <a:rPr lang="zh-CN" altLang="en-US" sz="2600" dirty="0">
                <a:latin typeface="Arial" panose="020B0604020202020204" pitchFamily="34" charset="0"/>
              </a:rPr>
              <a:t>”</a:t>
            </a:r>
            <a:r>
              <a:rPr lang="zh-CN" altLang="en-US" sz="2600" dirty="0"/>
              <a:t>则有</a:t>
            </a:r>
            <a:r>
              <a:rPr lang="zh-CN" altLang="en-US" sz="2600" dirty="0">
                <a:latin typeface="Arial" panose="020B0604020202020204" pitchFamily="34" charset="0"/>
              </a:rPr>
              <a:t>“</a:t>
            </a:r>
            <a:r>
              <a:rPr lang="zh-CN" altLang="en-US" sz="2600" dirty="0"/>
              <a:t>恶作剧</a:t>
            </a:r>
            <a:r>
              <a:rPr lang="zh-CN" altLang="en-US" sz="2600" dirty="0">
                <a:latin typeface="Arial" panose="020B0604020202020204" pitchFamily="34" charset="0"/>
              </a:rPr>
              <a:t>”</a:t>
            </a:r>
            <a:r>
              <a:rPr lang="zh-CN" altLang="en-US" sz="2600" dirty="0"/>
              <a:t>之意，尤指手法巧妙、技术高明的恶作剧。</a:t>
            </a:r>
            <a:endParaRPr lang="zh-CN" altLang="en-US" sz="2600" dirty="0"/>
          </a:p>
          <a:p>
            <a:pPr eaLnBrk="1" hangingPunct="1"/>
            <a:r>
              <a:rPr lang="zh-CN" altLang="en-US" sz="2600" dirty="0"/>
              <a:t>他们通常具有硬件和软件的高级知识，并有能力通过创新的方法剖析系统。</a:t>
            </a:r>
            <a:endParaRPr lang="zh-CN" altLang="en-US" sz="2600" dirty="0"/>
          </a:p>
          <a:p>
            <a:pPr eaLnBrk="1" hangingPunct="1"/>
            <a:r>
              <a:rPr lang="zh-CN" altLang="en-US" sz="2600" dirty="0"/>
              <a:t>网络黑客的主要攻击手法有：获取口令、放置木马、</a:t>
            </a:r>
            <a:r>
              <a:rPr lang="en-US" altLang="zh-CN" sz="2600" dirty="0"/>
              <a:t>web</a:t>
            </a:r>
            <a:r>
              <a:rPr lang="zh-CN" altLang="en-US" sz="2600" dirty="0"/>
              <a:t>欺骗技术、电子邮件攻击、通过一个节点攻击另一节点、网络监听、寻找系统漏洞、利用缓冲区溢出窃取特权等。</a:t>
            </a:r>
            <a:endParaRPr lang="zh-CN" altLang="en-US" sz="2600"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8" name="Rectangle 1030"/>
          <p:cNvSpPr txBox="1">
            <a:spLocks noGrp="1"/>
          </p:cNvSpPr>
          <p:nvPr/>
        </p:nvSpPr>
        <p:spPr>
          <a:xfrm>
            <a:off x="609600" y="6245225"/>
            <a:ext cx="1981200" cy="476250"/>
          </a:xfrm>
          <a:prstGeom prst="rect">
            <a:avLst/>
          </a:prstGeom>
          <a:noFill/>
          <a:ln w="9525">
            <a:noFill/>
          </a:ln>
        </p:spPr>
        <p:txBody>
          <a:bodyPr/>
          <a:p>
            <a:pPr eaLnBrk="1" hangingPunct="1"/>
            <a:fld id="{BB962C8B-B14F-4D97-AF65-F5344CB8AC3E}" type="datetime1">
              <a:rPr lang="zh-CN" altLang="en-US" sz="1200" dirty="0">
                <a:latin typeface="Verdana" panose="020B0604030504040204" pitchFamily="34" charset="0"/>
              </a:rPr>
            </a:fld>
            <a:endParaRPr lang="zh-CN" altLang="en-US" sz="1200" dirty="0">
              <a:latin typeface="Verdana" panose="020B0604030504040204" pitchFamily="34" charset="0"/>
            </a:endParaRPr>
          </a:p>
        </p:txBody>
      </p:sp>
      <p:sp>
        <p:nvSpPr>
          <p:cNvPr id="70659" name="Rectangle 1031"/>
          <p:cNvSpPr txBox="1">
            <a:spLocks noGrp="1"/>
          </p:cNvSpPr>
          <p:nvPr/>
        </p:nvSpPr>
        <p:spPr>
          <a:xfrm>
            <a:off x="3124200" y="6245225"/>
            <a:ext cx="2895600" cy="476250"/>
          </a:xfrm>
          <a:prstGeom prst="rect">
            <a:avLst/>
          </a:prstGeom>
          <a:noFill/>
          <a:ln w="9525">
            <a:noFill/>
          </a:ln>
        </p:spPr>
        <p:txBody>
          <a:bodyPr/>
          <a:p>
            <a:pPr algn="ctr" eaLnBrk="1" hangingPunct="1"/>
            <a:r>
              <a:rPr lang="en-US" altLang="zh-CN" sz="1200" dirty="0">
                <a:latin typeface="Verdana" panose="020B0604030504040204" pitchFamily="34" charset="0"/>
              </a:rPr>
              <a:t>网络入侵与防范讲义</a:t>
            </a:r>
            <a:endParaRPr lang="en-US" altLang="zh-CN" sz="1200" dirty="0">
              <a:latin typeface="Verdana" panose="020B0604030504040204" pitchFamily="34" charset="0"/>
            </a:endParaRPr>
          </a:p>
        </p:txBody>
      </p:sp>
      <p:sp>
        <p:nvSpPr>
          <p:cNvPr id="70660" name="Rectangle 1032"/>
          <p:cNvSpPr txBox="1">
            <a:spLocks noGrp="1"/>
          </p:cNvSpPr>
          <p:nvPr/>
        </p:nvSpPr>
        <p:spPr>
          <a:xfrm>
            <a:off x="6553200" y="6245225"/>
            <a:ext cx="1981200" cy="476250"/>
          </a:xfrm>
          <a:prstGeom prst="rect">
            <a:avLst/>
          </a:prstGeom>
          <a:noFill/>
          <a:ln w="9525">
            <a:noFill/>
          </a:ln>
        </p:spPr>
        <p:txBody>
          <a:bodyPr/>
          <a:p>
            <a:pPr algn="r" eaLnBrk="1" hangingPunct="1"/>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70661" name="Rectangle 2"/>
          <p:cNvSpPr>
            <a:spLocks noGrp="1"/>
          </p:cNvSpPr>
          <p:nvPr>
            <p:ph type="title" idx="4294967295"/>
          </p:nvPr>
        </p:nvSpPr>
        <p:spPr/>
        <p:txBody>
          <a:bodyPr vert="horz" wrap="square" lIns="91440" tIns="45720" rIns="91440" bIns="45720" anchor="b" anchorCtr="0"/>
          <a:p>
            <a:r>
              <a:rPr lang="zh-CN" altLang="zh-CN" dirty="0"/>
              <a:t>黑客起源</a:t>
            </a:r>
            <a:endParaRPr lang="zh-CN" altLang="zh-CN" dirty="0"/>
          </a:p>
        </p:txBody>
      </p:sp>
      <p:sp>
        <p:nvSpPr>
          <p:cNvPr id="70662" name="Rectangle 4"/>
          <p:cNvSpPr>
            <a:spLocks noGrp="1"/>
          </p:cNvSpPr>
          <p:nvPr>
            <p:ph type="body" sz="half" idx="4294967295"/>
          </p:nvPr>
        </p:nvSpPr>
        <p:spPr>
          <a:xfrm>
            <a:off x="566738" y="1752600"/>
            <a:ext cx="3924300" cy="4267200"/>
          </a:xfrm>
        </p:spPr>
        <p:txBody>
          <a:bodyPr vert="horz" wrap="square" lIns="91440" tIns="45720" rIns="91440" bIns="45720" anchor="t" anchorCtr="0"/>
          <a:lstStyle>
            <a:lvl1pPr lvl="0">
              <a:buClr>
                <a:schemeClr val="accent2"/>
              </a:buClr>
              <a:buSzTx/>
              <a:buFont typeface="Wingdings" panose="05000000000000000000" pitchFamily="2" charset="2"/>
              <a:defRPr sz="2600"/>
            </a:lvl1pPr>
            <a:lvl2pPr lvl="1">
              <a:buClr>
                <a:schemeClr val="accent2"/>
              </a:buClr>
              <a:buSzTx/>
              <a:buFont typeface="Wingdings" panose="05000000000000000000" pitchFamily="2" charset="2"/>
              <a:defRPr sz="2200"/>
            </a:lvl2pPr>
            <a:lvl3pPr lvl="2">
              <a:buClr>
                <a:schemeClr val="accent2"/>
              </a:buClr>
              <a:buSzTx/>
              <a:buFont typeface="Wingdings" panose="05000000000000000000" pitchFamily="2" charset="2"/>
              <a:defRPr sz="2100"/>
            </a:lvl3pPr>
            <a:lvl4pPr lvl="3">
              <a:buClr>
                <a:schemeClr val="accent2"/>
              </a:buClr>
              <a:buSzTx/>
              <a:buFont typeface="Wingdings" panose="05000000000000000000" pitchFamily="2" charset="2"/>
              <a:defRPr sz="1800"/>
            </a:lvl4pPr>
            <a:lvl5pPr lvl="4">
              <a:buClr>
                <a:schemeClr val="accent2"/>
              </a:buClr>
              <a:buSzTx/>
              <a:buFont typeface="Wingdings" panose="05000000000000000000" pitchFamily="2" charset="2"/>
              <a:defRPr sz="1800"/>
            </a:lvl5pPr>
          </a:lstStyle>
          <a:p>
            <a:pPr lvl="0" eaLnBrk="1" hangingPunct="1"/>
            <a:r>
              <a:rPr lang="zh-CN" altLang="en-US" sz="1900" dirty="0">
                <a:latin typeface="Arial Unicode MS" pitchFamily="34" charset="-122"/>
                <a:ea typeface="Arial Unicode MS" pitchFamily="34" charset="-122"/>
              </a:rPr>
              <a:t>起源地：</a:t>
            </a:r>
            <a:endParaRPr lang="zh-CN" altLang="en-US" sz="1900" dirty="0">
              <a:latin typeface="Arial Unicode MS" pitchFamily="34" charset="-122"/>
              <a:ea typeface="Arial Unicode MS" pitchFamily="34" charset="-122"/>
            </a:endParaRPr>
          </a:p>
          <a:p>
            <a:pPr lvl="1" eaLnBrk="1" hangingPunct="1"/>
            <a:r>
              <a:rPr lang="zh-CN" altLang="en-US" sz="2000" dirty="0">
                <a:latin typeface="Arial Unicode MS" pitchFamily="34" charset="-122"/>
                <a:ea typeface="Arial Unicode MS" pitchFamily="34" charset="-122"/>
              </a:rPr>
              <a:t>美国</a:t>
            </a:r>
            <a:endParaRPr lang="zh-CN" altLang="en-US" sz="2000" dirty="0">
              <a:latin typeface="Arial Unicode MS" pitchFamily="34" charset="-122"/>
              <a:ea typeface="Arial Unicode MS" pitchFamily="34" charset="-122"/>
            </a:endParaRPr>
          </a:p>
          <a:p>
            <a:pPr lvl="0" eaLnBrk="1" hangingPunct="1"/>
            <a:r>
              <a:rPr lang="zh-CN" altLang="en-US" sz="1900" dirty="0">
                <a:latin typeface="Arial Unicode MS" pitchFamily="34" charset="-122"/>
                <a:ea typeface="Arial Unicode MS" pitchFamily="34" charset="-122"/>
              </a:rPr>
              <a:t>精神支柱：</a:t>
            </a:r>
            <a:endParaRPr lang="zh-CN" altLang="en-US" sz="1900" dirty="0">
              <a:latin typeface="Arial Unicode MS" pitchFamily="34" charset="-122"/>
              <a:ea typeface="Arial Unicode MS" pitchFamily="34" charset="-122"/>
            </a:endParaRPr>
          </a:p>
          <a:p>
            <a:pPr lvl="1" eaLnBrk="1" hangingPunct="1"/>
            <a:r>
              <a:rPr lang="zh-CN" altLang="en-US" sz="2000" dirty="0">
                <a:latin typeface="Arial Unicode MS" pitchFamily="34" charset="-122"/>
                <a:ea typeface="Arial Unicode MS" pitchFamily="34" charset="-122"/>
              </a:rPr>
              <a:t>对技术的渴求</a:t>
            </a:r>
            <a:endParaRPr lang="zh-CN" altLang="en-US" sz="2000" dirty="0">
              <a:latin typeface="Arial Unicode MS" pitchFamily="34" charset="-122"/>
              <a:ea typeface="Arial Unicode MS" pitchFamily="34" charset="-122"/>
            </a:endParaRPr>
          </a:p>
          <a:p>
            <a:pPr lvl="1" eaLnBrk="1" hangingPunct="1"/>
            <a:r>
              <a:rPr lang="zh-CN" altLang="en-US" sz="2000" dirty="0">
                <a:latin typeface="Arial Unicode MS" pitchFamily="34" charset="-122"/>
                <a:ea typeface="Arial Unicode MS" pitchFamily="34" charset="-122"/>
              </a:rPr>
              <a:t>对自由的渴求</a:t>
            </a:r>
            <a:endParaRPr lang="zh-CN" altLang="en-US" sz="2000" dirty="0">
              <a:latin typeface="Arial Unicode MS" pitchFamily="34" charset="-122"/>
              <a:ea typeface="Arial Unicode MS" pitchFamily="34" charset="-122"/>
            </a:endParaRPr>
          </a:p>
          <a:p>
            <a:pPr lvl="0" eaLnBrk="1" hangingPunct="1"/>
            <a:r>
              <a:rPr lang="zh-CN" altLang="en-US" sz="1900" dirty="0">
                <a:latin typeface="Arial Unicode MS" pitchFamily="34" charset="-122"/>
                <a:ea typeface="Arial Unicode MS" pitchFamily="34" charset="-122"/>
              </a:rPr>
              <a:t>历史背景：</a:t>
            </a:r>
            <a:endParaRPr lang="zh-CN" altLang="en-US" sz="1900" dirty="0">
              <a:latin typeface="Arial Unicode MS" pitchFamily="34" charset="-122"/>
              <a:ea typeface="Arial Unicode MS" pitchFamily="34" charset="-122"/>
            </a:endParaRPr>
          </a:p>
          <a:p>
            <a:pPr lvl="1" eaLnBrk="1" hangingPunct="1"/>
            <a:r>
              <a:rPr lang="zh-CN" altLang="en-US" sz="2000" dirty="0">
                <a:latin typeface="Arial Unicode MS" pitchFamily="34" charset="-122"/>
                <a:ea typeface="Arial Unicode MS" pitchFamily="34" charset="-122"/>
              </a:rPr>
              <a:t>越战与反战活动</a:t>
            </a:r>
            <a:endParaRPr lang="zh-CN" altLang="en-US" sz="2000" dirty="0">
              <a:latin typeface="Arial Unicode MS" pitchFamily="34" charset="-122"/>
              <a:ea typeface="Arial Unicode MS" pitchFamily="34" charset="-122"/>
            </a:endParaRPr>
          </a:p>
          <a:p>
            <a:pPr lvl="1" eaLnBrk="1" hangingPunct="1"/>
            <a:r>
              <a:rPr lang="zh-CN" altLang="en-US" sz="2000" dirty="0">
                <a:latin typeface="Arial Unicode MS" pitchFamily="34" charset="-122"/>
                <a:ea typeface="Arial Unicode MS" pitchFamily="34" charset="-122"/>
              </a:rPr>
              <a:t>马丁</a:t>
            </a:r>
            <a:r>
              <a:rPr lang="en-US" altLang="zh-CN" sz="2000" dirty="0">
                <a:latin typeface="Arial" panose="020B0604020202020204" pitchFamily="34" charset="0"/>
              </a:rPr>
              <a:t>·</a:t>
            </a:r>
            <a:r>
              <a:rPr lang="zh-CN" altLang="en-US" sz="2000" dirty="0">
                <a:latin typeface="Arial Unicode MS" pitchFamily="34" charset="-122"/>
                <a:ea typeface="Arial Unicode MS" pitchFamily="34" charset="-122"/>
              </a:rPr>
              <a:t>路德金与自由</a:t>
            </a:r>
            <a:endParaRPr lang="zh-CN" altLang="en-US" sz="2000" dirty="0">
              <a:latin typeface="Arial Unicode MS" pitchFamily="34" charset="-122"/>
              <a:ea typeface="Arial Unicode MS" pitchFamily="34" charset="-122"/>
            </a:endParaRPr>
          </a:p>
          <a:p>
            <a:pPr lvl="1" eaLnBrk="1" hangingPunct="1"/>
            <a:r>
              <a:rPr lang="zh-CN" altLang="en-US" sz="2000" dirty="0">
                <a:latin typeface="Arial Unicode MS" pitchFamily="34" charset="-122"/>
                <a:ea typeface="Arial Unicode MS" pitchFamily="34" charset="-122"/>
              </a:rPr>
              <a:t>嬉皮士与非主流文化</a:t>
            </a:r>
            <a:endParaRPr lang="zh-CN" altLang="en-US" sz="2000" dirty="0">
              <a:latin typeface="Arial Unicode MS" pitchFamily="34" charset="-122"/>
              <a:ea typeface="Arial Unicode MS" pitchFamily="34" charset="-122"/>
            </a:endParaRPr>
          </a:p>
          <a:p>
            <a:pPr lvl="1" eaLnBrk="1" hangingPunct="1"/>
            <a:r>
              <a:rPr lang="zh-CN" altLang="en-US" sz="2000" dirty="0">
                <a:latin typeface="Arial Unicode MS" pitchFamily="34" charset="-122"/>
                <a:ea typeface="Arial Unicode MS" pitchFamily="34" charset="-122"/>
              </a:rPr>
              <a:t>电话飞客与计算机革命</a:t>
            </a:r>
            <a:endParaRPr lang="zh-CN" altLang="en-US" sz="2000" dirty="0">
              <a:latin typeface="Arial Unicode MS" pitchFamily="34" charset="-122"/>
              <a:ea typeface="Arial Unicode MS" pitchFamily="34" charset="-122"/>
            </a:endParaRPr>
          </a:p>
        </p:txBody>
      </p:sp>
      <p:sp>
        <p:nvSpPr>
          <p:cNvPr id="70663" name="Rectangle 5"/>
          <p:cNvSpPr>
            <a:spLocks noGrp="1"/>
          </p:cNvSpPr>
          <p:nvPr>
            <p:ph type="body" sz="half" idx="4294967295"/>
          </p:nvPr>
        </p:nvSpPr>
        <p:spPr>
          <a:xfrm>
            <a:off x="4643438" y="1752600"/>
            <a:ext cx="3924300" cy="4267200"/>
          </a:xfrm>
        </p:spPr>
        <p:txBody>
          <a:bodyPr vert="horz" wrap="square" lIns="91440" tIns="45720" rIns="91440" bIns="45720" anchor="t" anchorCtr="0"/>
          <a:lstStyle>
            <a:lvl1pPr lvl="0">
              <a:buClr>
                <a:schemeClr val="accent2"/>
              </a:buClr>
              <a:buSzTx/>
              <a:buFont typeface="Wingdings" panose="05000000000000000000" pitchFamily="2" charset="2"/>
              <a:defRPr sz="2600"/>
            </a:lvl1pPr>
            <a:lvl2pPr lvl="1">
              <a:buClr>
                <a:schemeClr val="accent2"/>
              </a:buClr>
              <a:buSzTx/>
              <a:buFont typeface="Wingdings" panose="05000000000000000000" pitchFamily="2" charset="2"/>
              <a:defRPr sz="2200"/>
            </a:lvl2pPr>
            <a:lvl3pPr lvl="2">
              <a:buClr>
                <a:schemeClr val="accent2"/>
              </a:buClr>
              <a:buSzTx/>
              <a:buFont typeface="Wingdings" panose="05000000000000000000" pitchFamily="2" charset="2"/>
              <a:defRPr sz="2100"/>
            </a:lvl3pPr>
            <a:lvl4pPr lvl="3">
              <a:buClr>
                <a:schemeClr val="accent2"/>
              </a:buClr>
              <a:buSzTx/>
              <a:buFont typeface="Wingdings" panose="05000000000000000000" pitchFamily="2" charset="2"/>
              <a:defRPr sz="1800"/>
            </a:lvl4pPr>
            <a:lvl5pPr lvl="4">
              <a:buClr>
                <a:schemeClr val="accent2"/>
              </a:buClr>
              <a:buSzTx/>
              <a:buFont typeface="Wingdings" panose="05000000000000000000" pitchFamily="2" charset="2"/>
              <a:defRPr sz="1800"/>
            </a:lvl5pPr>
          </a:lstStyle>
          <a:p>
            <a:pPr lvl="0"/>
            <a:r>
              <a:rPr lang="zh-CN" altLang="en-US" dirty="0">
                <a:solidFill>
                  <a:schemeClr val="hlink"/>
                </a:solidFill>
              </a:rPr>
              <a:t>中国黑客发展历史</a:t>
            </a:r>
            <a:endParaRPr lang="zh-CN" altLang="en-US" dirty="0">
              <a:solidFill>
                <a:schemeClr val="hlink"/>
              </a:solidFill>
            </a:endParaRPr>
          </a:p>
          <a:p>
            <a:pPr lvl="1"/>
            <a:r>
              <a:rPr lang="en-US" altLang="zh-CN" dirty="0">
                <a:solidFill>
                  <a:schemeClr val="hlink"/>
                </a:solidFill>
              </a:rPr>
              <a:t>1998</a:t>
            </a:r>
            <a:r>
              <a:rPr lang="zh-CN" altLang="en-US" dirty="0">
                <a:solidFill>
                  <a:schemeClr val="hlink"/>
                </a:solidFill>
              </a:rPr>
              <a:t>年印尼事件</a:t>
            </a:r>
            <a:endParaRPr lang="zh-CN" altLang="en-US" dirty="0">
              <a:solidFill>
                <a:schemeClr val="hlink"/>
              </a:solidFill>
            </a:endParaRPr>
          </a:p>
          <a:p>
            <a:pPr lvl="1"/>
            <a:r>
              <a:rPr lang="en-US" altLang="zh-CN" dirty="0">
                <a:solidFill>
                  <a:schemeClr val="hlink"/>
                </a:solidFill>
              </a:rPr>
              <a:t>1999</a:t>
            </a:r>
            <a:r>
              <a:rPr lang="zh-CN" altLang="en-US" dirty="0">
                <a:solidFill>
                  <a:schemeClr val="hlink"/>
                </a:solidFill>
              </a:rPr>
              <a:t>年南联盟事件</a:t>
            </a:r>
            <a:endParaRPr lang="zh-CN" altLang="en-US" dirty="0">
              <a:solidFill>
                <a:schemeClr val="hlink"/>
              </a:solidFill>
            </a:endParaRPr>
          </a:p>
          <a:p>
            <a:pPr lvl="1"/>
            <a:r>
              <a:rPr lang="zh-CN" altLang="en-US" dirty="0">
                <a:solidFill>
                  <a:schemeClr val="hlink"/>
                </a:solidFill>
              </a:rPr>
              <a:t>绿色兵团南北分拆事件</a:t>
            </a:r>
            <a:endParaRPr lang="zh-CN" altLang="en-US" dirty="0">
              <a:solidFill>
                <a:schemeClr val="hlink"/>
              </a:solidFill>
            </a:endParaRPr>
          </a:p>
          <a:p>
            <a:pPr lvl="1"/>
            <a:r>
              <a:rPr lang="zh-CN" altLang="en-US" dirty="0">
                <a:solidFill>
                  <a:schemeClr val="hlink"/>
                </a:solidFill>
              </a:rPr>
              <a:t>中美五一黑客大战事件</a:t>
            </a:r>
            <a:endParaRPr lang="zh-CN" alt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82" name="Rectangle 1030"/>
          <p:cNvSpPr txBox="1">
            <a:spLocks noGrp="1"/>
          </p:cNvSpPr>
          <p:nvPr/>
        </p:nvSpPr>
        <p:spPr>
          <a:xfrm>
            <a:off x="609600" y="6245225"/>
            <a:ext cx="1981200" cy="476250"/>
          </a:xfrm>
          <a:prstGeom prst="rect">
            <a:avLst/>
          </a:prstGeom>
          <a:noFill/>
          <a:ln w="9525">
            <a:noFill/>
          </a:ln>
        </p:spPr>
        <p:txBody>
          <a:bodyPr/>
          <a:p>
            <a:pPr eaLnBrk="1" hangingPunct="1"/>
            <a:fld id="{BB962C8B-B14F-4D97-AF65-F5344CB8AC3E}" type="datetime1">
              <a:rPr lang="zh-CN" altLang="en-US" sz="1200" dirty="0">
                <a:latin typeface="Verdana" panose="020B0604030504040204" pitchFamily="34" charset="0"/>
              </a:rPr>
            </a:fld>
            <a:endParaRPr lang="zh-CN" altLang="en-US" sz="1200" dirty="0">
              <a:latin typeface="Verdana" panose="020B0604030504040204" pitchFamily="34" charset="0"/>
            </a:endParaRPr>
          </a:p>
        </p:txBody>
      </p:sp>
      <p:sp>
        <p:nvSpPr>
          <p:cNvPr id="71683" name="Rectangle 1031"/>
          <p:cNvSpPr txBox="1">
            <a:spLocks noGrp="1"/>
          </p:cNvSpPr>
          <p:nvPr/>
        </p:nvSpPr>
        <p:spPr>
          <a:xfrm>
            <a:off x="3124200" y="6245225"/>
            <a:ext cx="2895600" cy="476250"/>
          </a:xfrm>
          <a:prstGeom prst="rect">
            <a:avLst/>
          </a:prstGeom>
          <a:noFill/>
          <a:ln w="9525">
            <a:noFill/>
          </a:ln>
        </p:spPr>
        <p:txBody>
          <a:bodyPr/>
          <a:p>
            <a:pPr algn="ctr" eaLnBrk="1" hangingPunct="1"/>
            <a:r>
              <a:rPr lang="en-US" altLang="zh-CN" sz="1200" dirty="0">
                <a:latin typeface="Verdana" panose="020B0604030504040204" pitchFamily="34" charset="0"/>
              </a:rPr>
              <a:t>网络入侵与防范讲义</a:t>
            </a:r>
            <a:endParaRPr lang="en-US" altLang="zh-CN" sz="1200" dirty="0">
              <a:latin typeface="Verdana" panose="020B0604030504040204" pitchFamily="34" charset="0"/>
            </a:endParaRPr>
          </a:p>
        </p:txBody>
      </p:sp>
      <p:sp>
        <p:nvSpPr>
          <p:cNvPr id="71684" name="Rectangle 1032"/>
          <p:cNvSpPr txBox="1">
            <a:spLocks noGrp="1"/>
          </p:cNvSpPr>
          <p:nvPr/>
        </p:nvSpPr>
        <p:spPr>
          <a:xfrm>
            <a:off x="6553200" y="6245225"/>
            <a:ext cx="1981200" cy="476250"/>
          </a:xfrm>
          <a:prstGeom prst="rect">
            <a:avLst/>
          </a:prstGeom>
          <a:noFill/>
          <a:ln w="9525">
            <a:noFill/>
          </a:ln>
        </p:spPr>
        <p:txBody>
          <a:bodyPr/>
          <a:p>
            <a:pPr algn="r" eaLnBrk="1" hangingPunct="1"/>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71685" name="日期占位符 3"/>
          <p:cNvSpPr txBox="1">
            <a:spLocks noGrp="1"/>
          </p:cNvSpPr>
          <p:nvPr/>
        </p:nvSpPr>
        <p:spPr>
          <a:xfrm>
            <a:off x="609600" y="6245225"/>
            <a:ext cx="1981200" cy="476250"/>
          </a:xfrm>
          <a:prstGeom prst="rect">
            <a:avLst/>
          </a:prstGeom>
          <a:noFill/>
          <a:ln w="9525">
            <a:noFill/>
          </a:ln>
        </p:spPr>
        <p:txBody>
          <a:bodyPr/>
          <a:p>
            <a:pPr eaLnBrk="1" hangingPunct="1"/>
            <a:fld id="{BB962C8B-B14F-4D97-AF65-F5344CB8AC3E}" type="datetime1">
              <a:rPr lang="zh-CN" altLang="en-US" sz="1200" dirty="0">
                <a:latin typeface="Verdana" panose="020B0604030504040204" pitchFamily="34" charset="0"/>
              </a:rPr>
            </a:fld>
            <a:endParaRPr lang="zh-CN" altLang="en-US" sz="1200" dirty="0">
              <a:latin typeface="Verdana" panose="020B0604030504040204" pitchFamily="34" charset="0"/>
            </a:endParaRPr>
          </a:p>
        </p:txBody>
      </p:sp>
      <p:sp>
        <p:nvSpPr>
          <p:cNvPr id="71686" name="页脚占位符 4"/>
          <p:cNvSpPr txBox="1">
            <a:spLocks noGrp="1"/>
          </p:cNvSpPr>
          <p:nvPr/>
        </p:nvSpPr>
        <p:spPr>
          <a:xfrm>
            <a:off x="3124200" y="6245225"/>
            <a:ext cx="2895600" cy="476250"/>
          </a:xfrm>
          <a:prstGeom prst="rect">
            <a:avLst/>
          </a:prstGeom>
          <a:noFill/>
          <a:ln w="9525">
            <a:noFill/>
          </a:ln>
        </p:spPr>
        <p:txBody>
          <a:bodyPr/>
          <a:p>
            <a:pPr algn="ctr" eaLnBrk="1" hangingPunct="1"/>
            <a:r>
              <a:rPr lang="en-US" altLang="zh-CN" sz="1200" dirty="0">
                <a:latin typeface="Verdana" panose="020B0604030504040204" pitchFamily="34" charset="0"/>
              </a:rPr>
              <a:t>网络入侵与防范讲义</a:t>
            </a:r>
            <a:endParaRPr lang="en-US" altLang="zh-CN" sz="1200" dirty="0">
              <a:latin typeface="Verdana" panose="020B0604030504040204" pitchFamily="34" charset="0"/>
            </a:endParaRPr>
          </a:p>
        </p:txBody>
      </p:sp>
      <p:sp>
        <p:nvSpPr>
          <p:cNvPr id="71687" name="灯片编号占位符 5"/>
          <p:cNvSpPr txBox="1">
            <a:spLocks noGrp="1"/>
          </p:cNvSpPr>
          <p:nvPr/>
        </p:nvSpPr>
        <p:spPr>
          <a:xfrm>
            <a:off x="6553200" y="6245225"/>
            <a:ext cx="1981200" cy="476250"/>
          </a:xfrm>
          <a:prstGeom prst="rect">
            <a:avLst/>
          </a:prstGeom>
          <a:noFill/>
          <a:ln w="9525">
            <a:noFill/>
          </a:ln>
        </p:spPr>
        <p:txBody>
          <a:bodyPr/>
          <a:p>
            <a:pPr algn="r" eaLnBrk="1" hangingPunct="1"/>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71688" name="Rectangle 2"/>
          <p:cNvSpPr>
            <a:spLocks noGrp="1"/>
          </p:cNvSpPr>
          <p:nvPr>
            <p:ph type="title" idx="4294967295"/>
          </p:nvPr>
        </p:nvSpPr>
        <p:spPr>
          <a:xfrm>
            <a:off x="611188" y="836613"/>
            <a:ext cx="6994525" cy="706437"/>
          </a:xfrm>
        </p:spPr>
        <p:txBody>
          <a:bodyPr vert="horz" wrap="square" lIns="92075" tIns="46038" rIns="92075" bIns="46038" anchor="ctr" anchorCtr="0"/>
          <a:p>
            <a:pPr eaLnBrk="1" hangingPunct="1"/>
            <a:r>
              <a:rPr lang="zh-CN" altLang="zh-CN" sz="3600" dirty="0">
                <a:solidFill>
                  <a:schemeClr val="tx1"/>
                </a:solidFill>
                <a:latin typeface="宋体" panose="02010600030101010101" pitchFamily="2" charset="-122"/>
              </a:rPr>
              <a:t>黑客分类</a:t>
            </a:r>
            <a:endParaRPr lang="zh-CN" altLang="zh-CN" sz="3600" dirty="0">
              <a:solidFill>
                <a:schemeClr val="tx1"/>
              </a:solidFill>
              <a:latin typeface="宋体" panose="02010600030101010101" pitchFamily="2" charset="-122"/>
            </a:endParaRPr>
          </a:p>
        </p:txBody>
      </p:sp>
      <p:sp>
        <p:nvSpPr>
          <p:cNvPr id="71689" name="Rectangle 3"/>
          <p:cNvSpPr>
            <a:spLocks noGrp="1"/>
          </p:cNvSpPr>
          <p:nvPr>
            <p:ph type="body" idx="4294967295"/>
          </p:nvPr>
        </p:nvSpPr>
        <p:spPr>
          <a:xfrm>
            <a:off x="827088" y="1700213"/>
            <a:ext cx="7345362" cy="4465637"/>
          </a:xfrm>
        </p:spPr>
        <p:txBody>
          <a:bodyPr vert="horz" wrap="square" lIns="92075" tIns="46038" rIns="92075" bIns="46038" anchor="t" anchorCtr="0"/>
          <a:p>
            <a:pPr eaLnBrk="1" hangingPunct="1">
              <a:spcBef>
                <a:spcPct val="0"/>
              </a:spcBef>
              <a:buNone/>
            </a:pPr>
            <a:endParaRPr lang="en-US" altLang="zh-CN" sz="2100" dirty="0">
              <a:latin typeface="宋体" panose="02010600030101010101" pitchFamily="2" charset="-122"/>
            </a:endParaRPr>
          </a:p>
          <a:p>
            <a:pPr eaLnBrk="1" hangingPunct="1">
              <a:spcBef>
                <a:spcPct val="0"/>
              </a:spcBef>
              <a:buNone/>
            </a:pPr>
            <a:endParaRPr lang="en-US" altLang="zh-CN" sz="2300" dirty="0">
              <a:latin typeface="汉鼎简中宋" charset="-122"/>
              <a:ea typeface="汉鼎简中宋" charset="-122"/>
            </a:endParaRPr>
          </a:p>
          <a:p>
            <a:pPr eaLnBrk="1" hangingPunct="1">
              <a:buNone/>
            </a:pPr>
            <a:endParaRPr lang="en-US" altLang="zh-CN" sz="1900" dirty="0">
              <a:solidFill>
                <a:schemeClr val="bg1"/>
              </a:solidFill>
            </a:endParaRPr>
          </a:p>
          <a:p>
            <a:pPr eaLnBrk="1" hangingPunct="1">
              <a:buNone/>
            </a:pPr>
            <a:endParaRPr lang="en-US" altLang="zh-CN" sz="1900" dirty="0">
              <a:solidFill>
                <a:schemeClr val="bg1"/>
              </a:solidFill>
            </a:endParaRPr>
          </a:p>
        </p:txBody>
      </p:sp>
      <p:sp>
        <p:nvSpPr>
          <p:cNvPr id="71690" name="Rectangle 4"/>
          <p:cNvSpPr/>
          <p:nvPr/>
        </p:nvSpPr>
        <p:spPr>
          <a:xfrm>
            <a:off x="3478213" y="2751138"/>
            <a:ext cx="2101850" cy="3197225"/>
          </a:xfrm>
          <a:prstGeom prst="rect">
            <a:avLst/>
          </a:prstGeom>
          <a:solidFill>
            <a:schemeClr val="bg2"/>
          </a:solidFill>
          <a:ln w="12700" cap="flat" cmpd="sng">
            <a:solidFill>
              <a:schemeClr val="tx1"/>
            </a:solidFill>
            <a:prstDash val="solid"/>
            <a:miter/>
            <a:headEnd type="none" w="med" len="med"/>
            <a:tailEnd type="none" w="med" len="med"/>
          </a:ln>
        </p:spPr>
        <p:txBody>
          <a:bodyPr wrap="none" lIns="92075" tIns="46038" rIns="92075" bIns="46038" anchor="ctr" anchorCtr="0"/>
          <a:p>
            <a:pPr eaLnBrk="1" hangingPunct="1"/>
            <a:r>
              <a:rPr lang="zh-CN" altLang="en-US" sz="2400" dirty="0">
                <a:latin typeface="Times New Roman" panose="02020603050405020304" pitchFamily="18" charset="0"/>
                <a:ea typeface="隶书" panose="02010509060101010101" pitchFamily="49" charset="-122"/>
              </a:rPr>
              <a:t>灰帽子破解者</a:t>
            </a:r>
            <a:endParaRPr lang="zh-CN" altLang="en-US" sz="2400" dirty="0">
              <a:latin typeface="Times New Roman" panose="02020603050405020304" pitchFamily="18" charset="0"/>
              <a:ea typeface="隶书" panose="02010509060101010101" pitchFamily="49" charset="-122"/>
            </a:endParaRPr>
          </a:p>
          <a:p>
            <a:pPr eaLnBrk="1" hangingPunct="1">
              <a:buFont typeface="Arial" panose="020B0604020202020204" pitchFamily="34" charset="0"/>
              <a:buChar char="•"/>
            </a:pPr>
            <a:r>
              <a:rPr lang="zh-CN" altLang="en-US" sz="2000" dirty="0">
                <a:latin typeface="Times New Roman" panose="02020603050405020304" pitchFamily="18" charset="0"/>
              </a:rPr>
              <a:t>破解已有系统</a:t>
            </a:r>
            <a:endParaRPr lang="zh-CN" altLang="en-US" sz="2000" dirty="0">
              <a:latin typeface="Times New Roman" panose="02020603050405020304" pitchFamily="18" charset="0"/>
            </a:endParaRPr>
          </a:p>
          <a:p>
            <a:pPr eaLnBrk="1" hangingPunct="1">
              <a:buFont typeface="Arial" panose="020B0604020202020204" pitchFamily="34" charset="0"/>
              <a:buChar char="•"/>
            </a:pPr>
            <a:r>
              <a:rPr lang="zh-CN" altLang="en-US" sz="2000" dirty="0">
                <a:latin typeface="Times New Roman" panose="02020603050405020304" pitchFamily="18" charset="0"/>
              </a:rPr>
              <a:t>发现问题</a:t>
            </a:r>
            <a:r>
              <a:rPr lang="en-US" altLang="zh-CN" sz="2000" dirty="0">
                <a:latin typeface="Times New Roman" panose="02020603050405020304" pitchFamily="18" charset="0"/>
              </a:rPr>
              <a:t>/</a:t>
            </a:r>
            <a:r>
              <a:rPr lang="zh-CN" altLang="en-US" sz="2000" dirty="0">
                <a:latin typeface="Times New Roman" panose="02020603050405020304" pitchFamily="18" charset="0"/>
              </a:rPr>
              <a:t>漏洞</a:t>
            </a:r>
            <a:endParaRPr lang="zh-CN" altLang="en-US" sz="2000" dirty="0">
              <a:latin typeface="Times New Roman" panose="02020603050405020304" pitchFamily="18" charset="0"/>
            </a:endParaRPr>
          </a:p>
          <a:p>
            <a:pPr eaLnBrk="1" hangingPunct="1">
              <a:buFont typeface="Arial" panose="020B0604020202020204" pitchFamily="34" charset="0"/>
              <a:buChar char="•"/>
            </a:pPr>
            <a:r>
              <a:rPr lang="zh-CN" altLang="en-US" sz="2000" dirty="0">
                <a:latin typeface="Times New Roman" panose="02020603050405020304" pitchFamily="18" charset="0"/>
              </a:rPr>
              <a:t>突破极限</a:t>
            </a:r>
            <a:r>
              <a:rPr lang="en-US" altLang="zh-CN" sz="2000" dirty="0">
                <a:latin typeface="Times New Roman" panose="02020603050405020304" pitchFamily="18" charset="0"/>
              </a:rPr>
              <a:t>/</a:t>
            </a:r>
            <a:r>
              <a:rPr lang="zh-CN" altLang="en-US" sz="2000" dirty="0">
                <a:latin typeface="Times New Roman" panose="02020603050405020304" pitchFamily="18" charset="0"/>
              </a:rPr>
              <a:t>禁制</a:t>
            </a:r>
            <a:endParaRPr lang="zh-CN" altLang="en-US" sz="2000" dirty="0">
              <a:latin typeface="Times New Roman" panose="02020603050405020304" pitchFamily="18" charset="0"/>
            </a:endParaRPr>
          </a:p>
          <a:p>
            <a:pPr eaLnBrk="1" hangingPunct="1">
              <a:buFont typeface="Arial" panose="020B0604020202020204" pitchFamily="34" charset="0"/>
              <a:buChar char="•"/>
            </a:pPr>
            <a:r>
              <a:rPr lang="zh-CN" altLang="en-US" sz="2000" dirty="0">
                <a:latin typeface="Times New Roman" panose="02020603050405020304" pitchFamily="18" charset="0"/>
              </a:rPr>
              <a:t>展现自我</a:t>
            </a:r>
            <a:endParaRPr lang="zh-CN" altLang="en-US" sz="2000" dirty="0">
              <a:latin typeface="Times New Roman" panose="02020603050405020304" pitchFamily="18" charset="0"/>
            </a:endParaRPr>
          </a:p>
          <a:p>
            <a:pPr eaLnBrk="1" hangingPunct="1"/>
            <a:r>
              <a:rPr lang="zh-CN" altLang="en-US" sz="2000" b="1" i="1" dirty="0">
                <a:latin typeface="Times New Roman" panose="02020603050405020304" pitchFamily="18" charset="0"/>
              </a:rPr>
              <a:t>计算机</a:t>
            </a:r>
            <a:endParaRPr lang="zh-CN" altLang="en-US" sz="2000" b="1" i="1" dirty="0">
              <a:latin typeface="Times New Roman" panose="02020603050405020304" pitchFamily="18" charset="0"/>
            </a:endParaRPr>
          </a:p>
          <a:p>
            <a:pPr eaLnBrk="1" hangingPunct="1"/>
            <a:r>
              <a:rPr lang="zh-CN" altLang="en-US" sz="2000" b="1" i="1" dirty="0">
                <a:latin typeface="Times New Roman" panose="02020603050405020304" pitchFamily="18" charset="0"/>
              </a:rPr>
              <a:t>        为人民服务</a:t>
            </a:r>
            <a:endParaRPr lang="zh-CN" altLang="en-US" sz="2000" b="1" i="1" dirty="0">
              <a:latin typeface="Times New Roman" panose="02020603050405020304" pitchFamily="18" charset="0"/>
            </a:endParaRPr>
          </a:p>
          <a:p>
            <a:pPr eaLnBrk="1" hangingPunct="1"/>
            <a:r>
              <a:rPr lang="zh-CN" altLang="en-US" dirty="0">
                <a:latin typeface="Times New Roman" panose="02020603050405020304" pitchFamily="18" charset="0"/>
              </a:rPr>
              <a:t>漏洞发现 </a:t>
            </a:r>
            <a:r>
              <a:rPr lang="en-US" altLang="zh-CN" dirty="0">
                <a:latin typeface="Times New Roman" panose="02020603050405020304" pitchFamily="18" charset="0"/>
              </a:rPr>
              <a:t>- Flashsky</a:t>
            </a:r>
            <a:endParaRPr lang="en-US" altLang="zh-CN" dirty="0">
              <a:latin typeface="Times New Roman" panose="02020603050405020304" pitchFamily="18" charset="0"/>
            </a:endParaRPr>
          </a:p>
          <a:p>
            <a:pPr eaLnBrk="1" hangingPunct="1"/>
            <a:r>
              <a:rPr lang="zh-CN" altLang="en-US" dirty="0">
                <a:latin typeface="Times New Roman" panose="02020603050405020304" pitchFamily="18" charset="0"/>
              </a:rPr>
              <a:t>软件破解 </a:t>
            </a:r>
            <a:r>
              <a:rPr lang="en-US" altLang="zh-CN" dirty="0">
                <a:latin typeface="Times New Roman" panose="02020603050405020304" pitchFamily="18" charset="0"/>
              </a:rPr>
              <a:t>- 0 Day</a:t>
            </a:r>
            <a:endParaRPr lang="en-US" altLang="zh-CN" dirty="0">
              <a:latin typeface="Times New Roman" panose="02020603050405020304" pitchFamily="18" charset="0"/>
            </a:endParaRPr>
          </a:p>
          <a:p>
            <a:pPr eaLnBrk="1" hangingPunct="1"/>
            <a:r>
              <a:rPr lang="zh-CN" altLang="en-US" dirty="0">
                <a:latin typeface="Times New Roman" panose="02020603050405020304" pitchFamily="18" charset="0"/>
              </a:rPr>
              <a:t>工具提供 </a:t>
            </a:r>
            <a:r>
              <a:rPr lang="en-US" altLang="zh-CN" dirty="0">
                <a:latin typeface="Times New Roman" panose="02020603050405020304" pitchFamily="18" charset="0"/>
              </a:rPr>
              <a:t>- Glacier</a:t>
            </a:r>
            <a:endParaRPr lang="en-US" altLang="zh-CN" dirty="0">
              <a:latin typeface="Times New Roman" panose="02020603050405020304" pitchFamily="18" charset="0"/>
            </a:endParaRPr>
          </a:p>
        </p:txBody>
      </p:sp>
      <p:grpSp>
        <p:nvGrpSpPr>
          <p:cNvPr id="71691" name="Group 11"/>
          <p:cNvGrpSpPr/>
          <p:nvPr/>
        </p:nvGrpSpPr>
        <p:grpSpPr>
          <a:xfrm>
            <a:off x="755650" y="1836738"/>
            <a:ext cx="2403475" cy="4111625"/>
            <a:chOff x="0" y="0"/>
            <a:chExt cx="1246" cy="2590"/>
          </a:xfrm>
        </p:grpSpPr>
        <p:sp>
          <p:nvSpPr>
            <p:cNvPr id="71696" name="Rectangle 5"/>
            <p:cNvSpPr/>
            <p:nvPr/>
          </p:nvSpPr>
          <p:spPr>
            <a:xfrm>
              <a:off x="0" y="576"/>
              <a:ext cx="1246" cy="2014"/>
            </a:xfrm>
            <a:prstGeom prst="rect">
              <a:avLst/>
            </a:prstGeom>
            <a:solidFill>
              <a:schemeClr val="bg1"/>
            </a:solidFill>
            <a:ln w="12700" cap="flat" cmpd="sng">
              <a:solidFill>
                <a:schemeClr val="tx1"/>
              </a:solidFill>
              <a:prstDash val="solid"/>
              <a:miter/>
              <a:headEnd type="none" w="med" len="med"/>
              <a:tailEnd type="none" w="med" len="med"/>
            </a:ln>
          </p:spPr>
          <p:txBody>
            <a:bodyPr wrap="none" lIns="92075" tIns="46038" rIns="92075" bIns="46038" anchor="ctr" anchorCtr="0"/>
            <a:p>
              <a:pPr eaLnBrk="1" hangingPunct="1"/>
              <a:r>
                <a:rPr lang="zh-CN" altLang="en-US" sz="2400" dirty="0">
                  <a:latin typeface="Times New Roman" panose="02020603050405020304" pitchFamily="18" charset="0"/>
                  <a:ea typeface="隶书" panose="02010509060101010101" pitchFamily="49" charset="-122"/>
                </a:rPr>
                <a:t>白帽子创新者</a:t>
              </a:r>
              <a:endParaRPr lang="zh-CN" altLang="en-US" sz="2400" dirty="0">
                <a:latin typeface="Times New Roman" panose="02020603050405020304" pitchFamily="18" charset="0"/>
                <a:ea typeface="隶书" panose="02010509060101010101" pitchFamily="49" charset="-122"/>
              </a:endParaRPr>
            </a:p>
            <a:p>
              <a:pPr eaLnBrk="1" hangingPunct="1">
                <a:buFont typeface="Arial" panose="020B0604020202020204" pitchFamily="34" charset="0"/>
                <a:buChar char="•"/>
              </a:pPr>
              <a:r>
                <a:rPr lang="zh-CN" altLang="en-US" sz="2000" dirty="0">
                  <a:latin typeface="Times New Roman" panose="02020603050405020304" pitchFamily="18" charset="0"/>
                </a:rPr>
                <a:t>设计新系统</a:t>
              </a:r>
              <a:endParaRPr lang="zh-CN" altLang="en-US" sz="2000" dirty="0">
                <a:latin typeface="Times New Roman" panose="02020603050405020304" pitchFamily="18" charset="0"/>
              </a:endParaRPr>
            </a:p>
            <a:p>
              <a:pPr eaLnBrk="1" hangingPunct="1">
                <a:buFont typeface="Arial" panose="020B0604020202020204" pitchFamily="34" charset="0"/>
                <a:buChar char="•"/>
              </a:pPr>
              <a:r>
                <a:rPr lang="zh-CN" altLang="en-US" sz="2000" dirty="0">
                  <a:latin typeface="Times New Roman" panose="02020603050405020304" pitchFamily="18" charset="0"/>
                </a:rPr>
                <a:t>打破常规</a:t>
              </a:r>
              <a:endParaRPr lang="zh-CN" altLang="en-US" sz="2000" dirty="0">
                <a:latin typeface="Times New Roman" panose="02020603050405020304" pitchFamily="18" charset="0"/>
              </a:endParaRPr>
            </a:p>
            <a:p>
              <a:pPr eaLnBrk="1" hangingPunct="1">
                <a:buFont typeface="Arial" panose="020B0604020202020204" pitchFamily="34" charset="0"/>
                <a:buChar char="•"/>
              </a:pPr>
              <a:r>
                <a:rPr lang="zh-CN" altLang="en-US" sz="2000" dirty="0">
                  <a:latin typeface="Times New Roman" panose="02020603050405020304" pitchFamily="18" charset="0"/>
                </a:rPr>
                <a:t>精研技术</a:t>
              </a:r>
              <a:endParaRPr lang="zh-CN" altLang="en-US" sz="2000" dirty="0">
                <a:latin typeface="Times New Roman" panose="02020603050405020304" pitchFamily="18" charset="0"/>
              </a:endParaRPr>
            </a:p>
            <a:p>
              <a:pPr eaLnBrk="1" hangingPunct="1">
                <a:buFont typeface="Arial" panose="020B0604020202020204" pitchFamily="34" charset="0"/>
                <a:buChar char="•"/>
              </a:pPr>
              <a:r>
                <a:rPr lang="zh-CN" altLang="en-US" sz="2000" dirty="0">
                  <a:latin typeface="Times New Roman" panose="02020603050405020304" pitchFamily="18" charset="0"/>
                </a:rPr>
                <a:t>勇于创新</a:t>
              </a:r>
              <a:endParaRPr lang="zh-CN" altLang="en-US" sz="2000" dirty="0">
                <a:latin typeface="Times New Roman" panose="02020603050405020304" pitchFamily="18" charset="0"/>
              </a:endParaRPr>
            </a:p>
            <a:p>
              <a:pPr eaLnBrk="1" hangingPunct="1"/>
              <a:r>
                <a:rPr lang="zh-CN" altLang="en-US" sz="2000" b="1" i="1" dirty="0">
                  <a:latin typeface="Times New Roman" panose="02020603050405020304" pitchFamily="18" charset="0"/>
                </a:rPr>
                <a:t>没有最好，</a:t>
              </a:r>
              <a:endParaRPr lang="zh-CN" altLang="en-US" sz="2000" b="1" i="1" dirty="0">
                <a:latin typeface="Times New Roman" panose="02020603050405020304" pitchFamily="18" charset="0"/>
              </a:endParaRPr>
            </a:p>
            <a:p>
              <a:pPr eaLnBrk="1" hangingPunct="1"/>
              <a:r>
                <a:rPr lang="zh-CN" altLang="en-US" sz="2000" b="1" i="1" dirty="0">
                  <a:latin typeface="Times New Roman" panose="02020603050405020304" pitchFamily="18" charset="0"/>
                </a:rPr>
                <a:t>               只有更好</a:t>
              </a:r>
              <a:endParaRPr lang="zh-CN" altLang="en-US" sz="2000" b="1" i="1" dirty="0">
                <a:latin typeface="Times New Roman" panose="02020603050405020304" pitchFamily="18" charset="0"/>
              </a:endParaRPr>
            </a:p>
            <a:p>
              <a:pPr eaLnBrk="1" hangingPunct="1"/>
              <a:r>
                <a:rPr lang="en-US" altLang="zh-CN" dirty="0">
                  <a:latin typeface="Times New Roman" panose="02020603050405020304" pitchFamily="18" charset="0"/>
                </a:rPr>
                <a:t>MS       -Bill Gates</a:t>
              </a:r>
              <a:endParaRPr lang="en-US" altLang="zh-CN" dirty="0">
                <a:latin typeface="Times New Roman" panose="02020603050405020304" pitchFamily="18" charset="0"/>
              </a:endParaRPr>
            </a:p>
            <a:p>
              <a:pPr eaLnBrk="1" hangingPunct="1"/>
              <a:r>
                <a:rPr lang="en-US" altLang="zh-CN" dirty="0">
                  <a:latin typeface="Times New Roman" panose="02020603050405020304" pitchFamily="18" charset="0"/>
                </a:rPr>
                <a:t>GNU    -R.Stallman</a:t>
              </a:r>
              <a:endParaRPr lang="en-US" altLang="zh-CN" dirty="0">
                <a:latin typeface="Times New Roman" panose="02020603050405020304" pitchFamily="18" charset="0"/>
              </a:endParaRPr>
            </a:p>
            <a:p>
              <a:pPr eaLnBrk="1" hangingPunct="1"/>
              <a:r>
                <a:rPr lang="en-US" altLang="zh-CN" dirty="0">
                  <a:latin typeface="Times New Roman" panose="02020603050405020304" pitchFamily="18" charset="0"/>
                </a:rPr>
                <a:t>Linux   -Linus</a:t>
              </a:r>
              <a:endParaRPr lang="en-US" altLang="zh-CN" dirty="0">
                <a:latin typeface="Times New Roman" panose="02020603050405020304" pitchFamily="18" charset="0"/>
              </a:endParaRPr>
            </a:p>
          </p:txBody>
        </p:sp>
        <p:sp>
          <p:nvSpPr>
            <p:cNvPr id="71697" name="AutoShape 6"/>
            <p:cNvSpPr/>
            <p:nvPr/>
          </p:nvSpPr>
          <p:spPr>
            <a:xfrm>
              <a:off x="672" y="0"/>
              <a:ext cx="574" cy="382"/>
            </a:xfrm>
            <a:prstGeom prst="leftArrow">
              <a:avLst>
                <a:gd name="adj1" fmla="val 50000"/>
                <a:gd name="adj2" fmla="val 37551"/>
              </a:avLst>
            </a:prstGeom>
            <a:solidFill>
              <a:srgbClr val="FF6600"/>
            </a:solidFill>
            <a:ln w="12700" cap="flat" cmpd="sng">
              <a:solidFill>
                <a:schemeClr val="tx1"/>
              </a:solidFill>
              <a:prstDash val="solid"/>
              <a:miter/>
              <a:headEnd type="none" w="med" len="med"/>
              <a:tailEnd type="none" w="med" len="med"/>
            </a:ln>
          </p:spPr>
          <p:txBody>
            <a:bodyPr wrap="none" lIns="92075" tIns="46038" rIns="92075" bIns="46038" anchor="ctr" anchorCtr="0"/>
            <a:p>
              <a:pPr algn="ctr" eaLnBrk="1" hangingPunct="1"/>
              <a:r>
                <a:rPr lang="zh-CN" altLang="en-US" sz="2000" b="1" dirty="0">
                  <a:latin typeface="Times New Roman" panose="02020603050405020304" pitchFamily="18" charset="0"/>
                </a:rPr>
                <a:t>善</a:t>
              </a:r>
              <a:endParaRPr lang="zh-CN" altLang="en-US" sz="2000" b="1" dirty="0">
                <a:latin typeface="Times New Roman" panose="02020603050405020304" pitchFamily="18" charset="0"/>
              </a:endParaRPr>
            </a:p>
          </p:txBody>
        </p:sp>
      </p:grpSp>
      <p:grpSp>
        <p:nvGrpSpPr>
          <p:cNvPr id="71694" name="Group 14"/>
          <p:cNvGrpSpPr/>
          <p:nvPr/>
        </p:nvGrpSpPr>
        <p:grpSpPr>
          <a:xfrm>
            <a:off x="5905500" y="1836738"/>
            <a:ext cx="2554288" cy="4111625"/>
            <a:chOff x="0" y="0"/>
            <a:chExt cx="1246" cy="2590"/>
          </a:xfrm>
        </p:grpSpPr>
        <p:sp>
          <p:nvSpPr>
            <p:cNvPr id="2" name="Rectangle 8"/>
            <p:cNvSpPr/>
            <p:nvPr/>
          </p:nvSpPr>
          <p:spPr>
            <a:xfrm>
              <a:off x="0" y="576"/>
              <a:ext cx="1246" cy="2014"/>
            </a:xfrm>
            <a:prstGeom prst="rect">
              <a:avLst/>
            </a:prstGeom>
            <a:solidFill>
              <a:schemeClr val="tx1"/>
            </a:solidFill>
            <a:ln w="12700" cap="flat" cmpd="sng">
              <a:solidFill>
                <a:schemeClr val="tx1"/>
              </a:solidFill>
              <a:prstDash val="solid"/>
              <a:miter/>
              <a:headEnd type="none" w="med" len="med"/>
              <a:tailEnd type="none" w="med" len="med"/>
            </a:ln>
          </p:spPr>
          <p:txBody>
            <a:bodyPr wrap="none" lIns="92075" tIns="46038" rIns="92075" bIns="46038" anchor="ctr" anchorCtr="0"/>
            <a:p>
              <a:pPr eaLnBrk="1" hangingPunct="1"/>
              <a:r>
                <a:rPr lang="zh-CN" altLang="en-US" sz="2400" dirty="0">
                  <a:solidFill>
                    <a:schemeClr val="bg1"/>
                  </a:solidFill>
                  <a:latin typeface="Times New Roman" panose="02020603050405020304" pitchFamily="18" charset="0"/>
                  <a:ea typeface="隶书" panose="02010509060101010101" pitchFamily="49" charset="-122"/>
                </a:rPr>
                <a:t>黑帽子破坏者</a:t>
              </a:r>
              <a:endParaRPr lang="zh-CN" altLang="en-US" sz="2400" dirty="0">
                <a:solidFill>
                  <a:schemeClr val="bg1"/>
                </a:solidFill>
                <a:latin typeface="Times New Roman" panose="02020603050405020304" pitchFamily="18" charset="0"/>
                <a:ea typeface="隶书" panose="02010509060101010101" pitchFamily="49" charset="-122"/>
              </a:endParaRPr>
            </a:p>
            <a:p>
              <a:pPr eaLnBrk="1" hangingPunct="1">
                <a:buFont typeface="Arial" panose="020B0604020202020204" pitchFamily="34" charset="0"/>
                <a:buChar char="•"/>
              </a:pPr>
              <a:r>
                <a:rPr lang="zh-CN" altLang="en-US" sz="2000" dirty="0">
                  <a:solidFill>
                    <a:schemeClr val="bg1"/>
                  </a:solidFill>
                  <a:latin typeface="Times New Roman" panose="02020603050405020304" pitchFamily="18" charset="0"/>
                </a:rPr>
                <a:t>随意使用资源</a:t>
              </a:r>
              <a:endParaRPr lang="zh-CN" altLang="en-US" sz="2000" dirty="0">
                <a:solidFill>
                  <a:schemeClr val="bg1"/>
                </a:solidFill>
                <a:latin typeface="Times New Roman" panose="02020603050405020304" pitchFamily="18" charset="0"/>
              </a:endParaRPr>
            </a:p>
            <a:p>
              <a:pPr eaLnBrk="1" hangingPunct="1">
                <a:buFont typeface="Arial" panose="020B0604020202020204" pitchFamily="34" charset="0"/>
                <a:buChar char="•"/>
              </a:pPr>
              <a:r>
                <a:rPr lang="zh-CN" altLang="en-US" sz="2000" dirty="0">
                  <a:solidFill>
                    <a:schemeClr val="bg1"/>
                  </a:solidFill>
                  <a:latin typeface="Times New Roman" panose="02020603050405020304" pitchFamily="18" charset="0"/>
                </a:rPr>
                <a:t>恶意破坏</a:t>
              </a:r>
              <a:endParaRPr lang="zh-CN" altLang="en-US" sz="2000" dirty="0">
                <a:solidFill>
                  <a:schemeClr val="bg1"/>
                </a:solidFill>
                <a:latin typeface="Times New Roman" panose="02020603050405020304" pitchFamily="18" charset="0"/>
              </a:endParaRPr>
            </a:p>
            <a:p>
              <a:pPr eaLnBrk="1" hangingPunct="1">
                <a:buFont typeface="Arial" panose="020B0604020202020204" pitchFamily="34" charset="0"/>
                <a:buChar char="•"/>
              </a:pPr>
              <a:r>
                <a:rPr lang="zh-CN" altLang="en-US" sz="2000" dirty="0">
                  <a:solidFill>
                    <a:schemeClr val="bg1"/>
                  </a:solidFill>
                  <a:latin typeface="Times New Roman" panose="02020603050405020304" pitchFamily="18" charset="0"/>
                </a:rPr>
                <a:t>散播蠕虫病毒</a:t>
              </a:r>
              <a:endParaRPr lang="zh-CN" altLang="en-US" sz="2000" dirty="0">
                <a:solidFill>
                  <a:schemeClr val="bg1"/>
                </a:solidFill>
                <a:latin typeface="Times New Roman" panose="02020603050405020304" pitchFamily="18" charset="0"/>
              </a:endParaRPr>
            </a:p>
            <a:p>
              <a:pPr eaLnBrk="1" hangingPunct="1">
                <a:buFont typeface="Arial" panose="020B0604020202020204" pitchFamily="34" charset="0"/>
                <a:buChar char="•"/>
              </a:pPr>
              <a:r>
                <a:rPr lang="zh-CN" altLang="en-US" sz="2000" dirty="0">
                  <a:solidFill>
                    <a:schemeClr val="bg1"/>
                  </a:solidFill>
                  <a:latin typeface="Times New Roman" panose="02020603050405020304" pitchFamily="18" charset="0"/>
                </a:rPr>
                <a:t>商业间谍</a:t>
              </a:r>
              <a:endParaRPr lang="zh-CN" altLang="en-US" sz="2000" dirty="0">
                <a:solidFill>
                  <a:schemeClr val="bg1"/>
                </a:solidFill>
                <a:latin typeface="Times New Roman" panose="02020603050405020304" pitchFamily="18" charset="0"/>
              </a:endParaRPr>
            </a:p>
            <a:p>
              <a:pPr eaLnBrk="1" hangingPunct="1"/>
              <a:r>
                <a:rPr lang="zh-CN" altLang="en-US" sz="2000" b="1" i="1" dirty="0">
                  <a:solidFill>
                    <a:schemeClr val="bg1"/>
                  </a:solidFill>
                  <a:latin typeface="Times New Roman" panose="02020603050405020304" pitchFamily="18" charset="0"/>
                </a:rPr>
                <a:t>人不为己，</a:t>
              </a:r>
              <a:endParaRPr lang="zh-CN" altLang="en-US" sz="2000" b="1" i="1" dirty="0">
                <a:solidFill>
                  <a:schemeClr val="bg1"/>
                </a:solidFill>
                <a:latin typeface="Times New Roman" panose="02020603050405020304" pitchFamily="18" charset="0"/>
              </a:endParaRPr>
            </a:p>
            <a:p>
              <a:pPr eaLnBrk="1" hangingPunct="1"/>
              <a:r>
                <a:rPr lang="zh-CN" altLang="en-US" sz="2000" b="1" i="1" dirty="0">
                  <a:solidFill>
                    <a:schemeClr val="bg1"/>
                  </a:solidFill>
                  <a:latin typeface="Times New Roman" panose="02020603050405020304" pitchFamily="18" charset="0"/>
                </a:rPr>
                <a:t>                天诛地灭</a:t>
              </a:r>
              <a:endParaRPr lang="zh-CN" altLang="en-US" sz="2000" b="1" i="1" dirty="0">
                <a:solidFill>
                  <a:schemeClr val="bg1"/>
                </a:solidFill>
                <a:latin typeface="Times New Roman" panose="02020603050405020304" pitchFamily="18" charset="0"/>
              </a:endParaRPr>
            </a:p>
            <a:p>
              <a:pPr eaLnBrk="1" hangingPunct="1"/>
              <a:r>
                <a:rPr lang="zh-CN" altLang="en-US" dirty="0">
                  <a:solidFill>
                    <a:schemeClr val="bg1"/>
                  </a:solidFill>
                  <a:latin typeface="Times New Roman" panose="02020603050405020304" pitchFamily="18" charset="0"/>
                </a:rPr>
                <a:t>入侵者         </a:t>
              </a:r>
              <a:r>
                <a:rPr lang="en-US" altLang="zh-CN" dirty="0">
                  <a:solidFill>
                    <a:schemeClr val="bg1"/>
                  </a:solidFill>
                  <a:latin typeface="Times New Roman" panose="02020603050405020304" pitchFamily="18" charset="0"/>
                </a:rPr>
                <a:t>-K.</a:t>
              </a:r>
              <a:r>
                <a:rPr lang="zh-CN" altLang="en-US" dirty="0">
                  <a:solidFill>
                    <a:schemeClr val="bg1"/>
                  </a:solidFill>
                  <a:latin typeface="Times New Roman" panose="02020603050405020304" pitchFamily="18" charset="0"/>
                </a:rPr>
                <a:t>米特尼克</a:t>
              </a:r>
              <a:endParaRPr lang="zh-CN" altLang="en-US" dirty="0">
                <a:solidFill>
                  <a:schemeClr val="bg1"/>
                </a:solidFill>
                <a:latin typeface="Times New Roman" panose="02020603050405020304" pitchFamily="18" charset="0"/>
              </a:endParaRPr>
            </a:p>
            <a:p>
              <a:pPr eaLnBrk="1" hangingPunct="1"/>
              <a:r>
                <a:rPr lang="en-US" altLang="zh-CN" dirty="0">
                  <a:solidFill>
                    <a:schemeClr val="bg1"/>
                  </a:solidFill>
                  <a:latin typeface="Times New Roman" panose="02020603050405020304" pitchFamily="18" charset="0"/>
                </a:rPr>
                <a:t>CIH              -</a:t>
              </a:r>
              <a:r>
                <a:rPr lang="zh-CN" altLang="en-US" dirty="0">
                  <a:solidFill>
                    <a:schemeClr val="bg1"/>
                  </a:solidFill>
                  <a:latin typeface="Times New Roman" panose="02020603050405020304" pitchFamily="18" charset="0"/>
                </a:rPr>
                <a:t>陈盈豪</a:t>
              </a:r>
              <a:endParaRPr lang="zh-CN" altLang="en-US" dirty="0">
                <a:solidFill>
                  <a:schemeClr val="bg1"/>
                </a:solidFill>
                <a:latin typeface="Times New Roman" panose="02020603050405020304" pitchFamily="18" charset="0"/>
              </a:endParaRPr>
            </a:p>
            <a:p>
              <a:pPr eaLnBrk="1" hangingPunct="1"/>
              <a:r>
                <a:rPr lang="zh-CN" altLang="en-US" dirty="0">
                  <a:solidFill>
                    <a:schemeClr val="bg1"/>
                  </a:solidFill>
                  <a:latin typeface="Times New Roman" panose="02020603050405020304" pitchFamily="18" charset="0"/>
                </a:rPr>
                <a:t>攻击</a:t>
              </a:r>
              <a:r>
                <a:rPr lang="en-US" altLang="zh-CN" dirty="0">
                  <a:solidFill>
                    <a:schemeClr val="bg1"/>
                  </a:solidFill>
                  <a:latin typeface="Times New Roman" panose="02020603050405020304" pitchFamily="18" charset="0"/>
                </a:rPr>
                <a:t>Yahoo  -</a:t>
              </a:r>
              <a:r>
                <a:rPr lang="zh-CN" altLang="en-US" dirty="0">
                  <a:solidFill>
                    <a:schemeClr val="bg1"/>
                  </a:solidFill>
                  <a:latin typeface="Times New Roman" panose="02020603050405020304" pitchFamily="18" charset="0"/>
                </a:rPr>
                <a:t>匿名</a:t>
              </a:r>
              <a:endParaRPr lang="zh-CN" altLang="en-US" dirty="0">
                <a:solidFill>
                  <a:schemeClr val="bg1"/>
                </a:solidFill>
                <a:latin typeface="Times New Roman" panose="02020603050405020304" pitchFamily="18" charset="0"/>
              </a:endParaRPr>
            </a:p>
          </p:txBody>
        </p:sp>
        <p:sp>
          <p:nvSpPr>
            <p:cNvPr id="71695" name="AutoShape 9"/>
            <p:cNvSpPr/>
            <p:nvPr/>
          </p:nvSpPr>
          <p:spPr>
            <a:xfrm>
              <a:off x="0" y="0"/>
              <a:ext cx="574" cy="382"/>
            </a:xfrm>
            <a:prstGeom prst="rightArrow">
              <a:avLst>
                <a:gd name="adj1" fmla="val 50000"/>
                <a:gd name="adj2" fmla="val 37579"/>
              </a:avLst>
            </a:prstGeom>
            <a:solidFill>
              <a:srgbClr val="6600CC"/>
            </a:solidFill>
            <a:ln w="12700" cap="flat" cmpd="sng">
              <a:solidFill>
                <a:schemeClr val="tx1"/>
              </a:solidFill>
              <a:prstDash val="solid"/>
              <a:miter/>
              <a:headEnd type="none" w="med" len="med"/>
              <a:tailEnd type="none" w="med" len="med"/>
            </a:ln>
          </p:spPr>
          <p:txBody>
            <a:bodyPr wrap="none" lIns="92075" tIns="46038" rIns="92075" bIns="46038" anchor="ctr" anchorCtr="0"/>
            <a:p>
              <a:pPr algn="ctr" eaLnBrk="1" hangingPunct="1"/>
              <a:r>
                <a:rPr lang="zh-CN" altLang="en-US" sz="2000" b="1" dirty="0">
                  <a:solidFill>
                    <a:schemeClr val="bg1"/>
                  </a:solidFill>
                  <a:latin typeface="Times New Roman" panose="02020603050405020304" pitchFamily="18" charset="0"/>
                </a:rPr>
                <a:t>恶</a:t>
              </a:r>
              <a:endParaRPr lang="zh-CN" altLang="en-US" sz="2000" b="1" dirty="0">
                <a:solidFill>
                  <a:schemeClr val="bg1"/>
                </a:solidFill>
                <a:latin typeface="Times New Roman" panose="02020603050405020304" pitchFamily="18" charset="0"/>
              </a:endParaRPr>
            </a:p>
          </p:txBody>
        </p:sp>
      </p:grpSp>
      <p:sp>
        <p:nvSpPr>
          <p:cNvPr id="71693" name="Rectangle 11"/>
          <p:cNvSpPr/>
          <p:nvPr/>
        </p:nvSpPr>
        <p:spPr>
          <a:xfrm>
            <a:off x="3162300" y="1989138"/>
            <a:ext cx="2740025" cy="301625"/>
          </a:xfrm>
          <a:prstGeom prst="rect">
            <a:avLst/>
          </a:prstGeom>
          <a:solidFill>
            <a:schemeClr val="accent1"/>
          </a:solidFill>
          <a:ln w="12700" cap="flat" cmpd="sng">
            <a:solidFill>
              <a:schemeClr val="tx1"/>
            </a:solidFill>
            <a:prstDash val="solid"/>
            <a:miter/>
            <a:headEnd type="none" w="med" len="med"/>
            <a:tailEnd type="none" w="med" len="med"/>
          </a:ln>
        </p:spPr>
        <p:txBody>
          <a:bodyPr wrap="none" lIns="92075" tIns="46038" rIns="92075" bIns="46038" anchor="ctr" anchorCtr="0"/>
          <a:p>
            <a:pPr algn="ctr" eaLnBrk="1" hangingPunct="1"/>
            <a:r>
              <a:rPr lang="zh-CN" altLang="en-US" sz="2400" dirty="0">
                <a:latin typeface="Times New Roman" panose="02020603050405020304" pitchFamily="18" charset="0"/>
                <a:ea typeface="隶书" panose="02010509060101010101" pitchFamily="49" charset="-122"/>
              </a:rPr>
              <a:t>渴求自由</a:t>
            </a:r>
            <a:endParaRPr lang="zh-CN" altLang="en-US" sz="2400" dirty="0">
              <a:latin typeface="Times New Roman" panose="02020603050405020304" pitchFamily="18" charset="0"/>
              <a:ea typeface="隶书" panose="020105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71691"/>
                                        </p:tgtEl>
                                        <p:attrNameLst>
                                          <p:attrName>style.visibility</p:attrName>
                                        </p:attrNameLst>
                                      </p:cBhvr>
                                      <p:to>
                                        <p:strVal val="visible"/>
                                      </p:to>
                                    </p:set>
                                    <p:animEffect transition="in" filter="wipe(right)">
                                      <p:cBhvr>
                                        <p:cTn id="7" dur="500"/>
                                        <p:tgtEl>
                                          <p:spTgt spid="7169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1694"/>
                                        </p:tgtEl>
                                        <p:attrNameLst>
                                          <p:attrName>style.visibility</p:attrName>
                                        </p:attrNameLst>
                                      </p:cBhvr>
                                      <p:to>
                                        <p:strVal val="visible"/>
                                      </p:to>
                                    </p:set>
                                    <p:animEffect transition="in" filter="wipe(left)">
                                      <p:cBhvr>
                                        <p:cTn id="12" dur="500"/>
                                        <p:tgtEl>
                                          <p:spTgt spid="71694"/>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42" fill="hold" grpId="0" nodeType="clickEffect">
                                  <p:stCondLst>
                                    <p:cond delay="0"/>
                                  </p:stCondLst>
                                  <p:childTnLst>
                                    <p:set>
                                      <p:cBhvr>
                                        <p:cTn id="16" dur="1" fill="hold">
                                          <p:stCondLst>
                                            <p:cond delay="0"/>
                                          </p:stCondLst>
                                        </p:cTn>
                                        <p:tgtEl>
                                          <p:spTgt spid="71690"/>
                                        </p:tgtEl>
                                        <p:attrNameLst>
                                          <p:attrName>style.visibility</p:attrName>
                                        </p:attrNameLst>
                                      </p:cBhvr>
                                      <p:to>
                                        <p:strVal val="visible"/>
                                      </p:to>
                                    </p:set>
                                    <p:animEffect transition="in" filter="barn(outHorizontal)">
                                      <p:cBhvr>
                                        <p:cTn id="17" dur="500"/>
                                        <p:tgtEl>
                                          <p:spTgt spid="716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90"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2706" name="Rectangle 1030"/>
          <p:cNvSpPr txBox="1">
            <a:spLocks noGrp="1"/>
          </p:cNvSpPr>
          <p:nvPr/>
        </p:nvSpPr>
        <p:spPr>
          <a:xfrm>
            <a:off x="609600" y="6245225"/>
            <a:ext cx="1981200" cy="476250"/>
          </a:xfrm>
          <a:prstGeom prst="rect">
            <a:avLst/>
          </a:prstGeom>
          <a:noFill/>
          <a:ln w="9525">
            <a:noFill/>
          </a:ln>
        </p:spPr>
        <p:txBody>
          <a:bodyPr/>
          <a:p>
            <a:pPr eaLnBrk="1" hangingPunct="1"/>
            <a:fld id="{BB962C8B-B14F-4D97-AF65-F5344CB8AC3E}" type="datetime1">
              <a:rPr lang="zh-CN" altLang="en-US" sz="1200" dirty="0">
                <a:latin typeface="Verdana" panose="020B0604030504040204" pitchFamily="34" charset="0"/>
              </a:rPr>
            </a:fld>
            <a:endParaRPr lang="zh-CN" altLang="en-US" sz="1200" dirty="0">
              <a:latin typeface="Verdana" panose="020B0604030504040204" pitchFamily="34" charset="0"/>
            </a:endParaRPr>
          </a:p>
        </p:txBody>
      </p:sp>
      <p:sp>
        <p:nvSpPr>
          <p:cNvPr id="72707" name="Rectangle 1031"/>
          <p:cNvSpPr txBox="1">
            <a:spLocks noGrp="1"/>
          </p:cNvSpPr>
          <p:nvPr/>
        </p:nvSpPr>
        <p:spPr>
          <a:xfrm>
            <a:off x="3124200" y="6245225"/>
            <a:ext cx="2895600" cy="476250"/>
          </a:xfrm>
          <a:prstGeom prst="rect">
            <a:avLst/>
          </a:prstGeom>
          <a:noFill/>
          <a:ln w="9525">
            <a:noFill/>
          </a:ln>
        </p:spPr>
        <p:txBody>
          <a:bodyPr/>
          <a:p>
            <a:pPr algn="ctr" eaLnBrk="1" hangingPunct="1"/>
            <a:r>
              <a:rPr lang="en-US" altLang="zh-CN" sz="1200" dirty="0">
                <a:latin typeface="Verdana" panose="020B0604030504040204" pitchFamily="34" charset="0"/>
              </a:rPr>
              <a:t>网络入侵与防范讲义</a:t>
            </a:r>
            <a:endParaRPr lang="en-US" altLang="zh-CN" sz="1200" dirty="0">
              <a:latin typeface="Verdana" panose="020B0604030504040204" pitchFamily="34" charset="0"/>
            </a:endParaRPr>
          </a:p>
        </p:txBody>
      </p:sp>
      <p:sp>
        <p:nvSpPr>
          <p:cNvPr id="72708" name="Rectangle 1032"/>
          <p:cNvSpPr txBox="1">
            <a:spLocks noGrp="1"/>
          </p:cNvSpPr>
          <p:nvPr/>
        </p:nvSpPr>
        <p:spPr>
          <a:xfrm>
            <a:off x="6553200" y="6245225"/>
            <a:ext cx="1981200" cy="476250"/>
          </a:xfrm>
          <a:prstGeom prst="rect">
            <a:avLst/>
          </a:prstGeom>
          <a:noFill/>
          <a:ln w="9525">
            <a:noFill/>
          </a:ln>
        </p:spPr>
        <p:txBody>
          <a:bodyPr/>
          <a:p>
            <a:pPr algn="r" eaLnBrk="1" hangingPunct="1"/>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72709" name="日期占位符 3"/>
          <p:cNvSpPr txBox="1">
            <a:spLocks noGrp="1"/>
          </p:cNvSpPr>
          <p:nvPr/>
        </p:nvSpPr>
        <p:spPr>
          <a:xfrm>
            <a:off x="609600" y="6245225"/>
            <a:ext cx="1981200" cy="476250"/>
          </a:xfrm>
          <a:prstGeom prst="rect">
            <a:avLst/>
          </a:prstGeom>
          <a:noFill/>
          <a:ln w="9525">
            <a:noFill/>
          </a:ln>
        </p:spPr>
        <p:txBody>
          <a:bodyPr/>
          <a:p>
            <a:pPr eaLnBrk="1" hangingPunct="1"/>
            <a:fld id="{BB962C8B-B14F-4D97-AF65-F5344CB8AC3E}" type="datetime1">
              <a:rPr lang="zh-CN" altLang="en-US" sz="1200" dirty="0">
                <a:latin typeface="Verdana" panose="020B0604030504040204" pitchFamily="34" charset="0"/>
              </a:rPr>
            </a:fld>
            <a:endParaRPr lang="zh-CN" altLang="en-US" sz="1200" dirty="0">
              <a:latin typeface="Verdana" panose="020B0604030504040204" pitchFamily="34" charset="0"/>
            </a:endParaRPr>
          </a:p>
        </p:txBody>
      </p:sp>
      <p:sp>
        <p:nvSpPr>
          <p:cNvPr id="72710" name="页脚占位符 4"/>
          <p:cNvSpPr txBox="1">
            <a:spLocks noGrp="1"/>
          </p:cNvSpPr>
          <p:nvPr/>
        </p:nvSpPr>
        <p:spPr>
          <a:xfrm>
            <a:off x="3124200" y="6245225"/>
            <a:ext cx="2895600" cy="476250"/>
          </a:xfrm>
          <a:prstGeom prst="rect">
            <a:avLst/>
          </a:prstGeom>
          <a:noFill/>
          <a:ln w="9525">
            <a:noFill/>
          </a:ln>
        </p:spPr>
        <p:txBody>
          <a:bodyPr/>
          <a:p>
            <a:pPr algn="ctr" eaLnBrk="1" hangingPunct="1"/>
            <a:r>
              <a:rPr lang="en-US" altLang="zh-CN" sz="1200" dirty="0">
                <a:latin typeface="Verdana" panose="020B0604030504040204" pitchFamily="34" charset="0"/>
              </a:rPr>
              <a:t>网络入侵与防范讲义</a:t>
            </a:r>
            <a:endParaRPr lang="en-US" altLang="zh-CN" sz="1200" dirty="0">
              <a:latin typeface="Verdana" panose="020B0604030504040204" pitchFamily="34" charset="0"/>
            </a:endParaRPr>
          </a:p>
        </p:txBody>
      </p:sp>
      <p:sp>
        <p:nvSpPr>
          <p:cNvPr id="72711" name="灯片编号占位符 5"/>
          <p:cNvSpPr txBox="1">
            <a:spLocks noGrp="1"/>
          </p:cNvSpPr>
          <p:nvPr/>
        </p:nvSpPr>
        <p:spPr>
          <a:xfrm>
            <a:off x="6553200" y="6245225"/>
            <a:ext cx="1981200" cy="476250"/>
          </a:xfrm>
          <a:prstGeom prst="rect">
            <a:avLst/>
          </a:prstGeom>
          <a:noFill/>
          <a:ln w="9525">
            <a:noFill/>
          </a:ln>
        </p:spPr>
        <p:txBody>
          <a:bodyPr/>
          <a:p>
            <a:pPr algn="r" eaLnBrk="1" hangingPunct="1"/>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72712" name="Rectangle 2"/>
          <p:cNvSpPr>
            <a:spLocks noGrp="1"/>
          </p:cNvSpPr>
          <p:nvPr>
            <p:ph type="title" idx="4294967295"/>
          </p:nvPr>
        </p:nvSpPr>
        <p:spPr/>
        <p:txBody>
          <a:bodyPr vert="horz" wrap="square" lIns="91440" tIns="45720" rIns="91440" bIns="45720" anchor="b" anchorCtr="0"/>
          <a:p>
            <a:pPr eaLnBrk="1" hangingPunct="1"/>
            <a:r>
              <a:rPr lang="zh-CN" altLang="zh-CN" dirty="0"/>
              <a:t>脆弱性程度日益增加</a:t>
            </a:r>
            <a:endParaRPr lang="zh-CN" altLang="zh-CN" dirty="0"/>
          </a:p>
        </p:txBody>
      </p:sp>
      <p:grpSp>
        <p:nvGrpSpPr>
          <p:cNvPr id="72713" name="Group 9"/>
          <p:cNvGrpSpPr/>
          <p:nvPr/>
        </p:nvGrpSpPr>
        <p:grpSpPr>
          <a:xfrm>
            <a:off x="323850" y="2565400"/>
            <a:ext cx="8156575" cy="2587625"/>
            <a:chOff x="0" y="0"/>
            <a:chExt cx="4095" cy="1522"/>
          </a:xfrm>
        </p:grpSpPr>
        <p:grpSp>
          <p:nvGrpSpPr>
            <p:cNvPr id="72714" name="Group 10"/>
            <p:cNvGrpSpPr/>
            <p:nvPr/>
          </p:nvGrpSpPr>
          <p:grpSpPr>
            <a:xfrm>
              <a:off x="1506" y="0"/>
              <a:ext cx="2589" cy="1522"/>
              <a:chOff x="0" y="0"/>
              <a:chExt cx="2725" cy="1793"/>
            </a:xfrm>
          </p:grpSpPr>
          <p:graphicFrame>
            <p:nvGraphicFramePr>
              <p:cNvPr id="72716" name="Object 6"/>
              <p:cNvGraphicFramePr>
                <a:graphicFrameLocks noChangeAspect="1"/>
              </p:cNvGraphicFramePr>
              <p:nvPr/>
            </p:nvGraphicFramePr>
            <p:xfrm>
              <a:off x="231" y="0"/>
              <a:ext cx="2494" cy="1472"/>
            </p:xfrm>
            <a:graphic>
              <a:graphicData uri="http://schemas.openxmlformats.org/presentationml/2006/ole">
                <mc:AlternateContent xmlns:mc="http://schemas.openxmlformats.org/markup-compatibility/2006">
                  <mc:Choice xmlns:v="urn:schemas-microsoft-com:vml" Requires="v">
                    <p:oleObj spid="_x0000_s3077" name="" r:id="rId1" imgW="4495800" imgH="2809875" progId="Paint.Picture">
                      <p:embed/>
                    </p:oleObj>
                  </mc:Choice>
                  <mc:Fallback>
                    <p:oleObj name="" r:id="rId1" imgW="4495800" imgH="2809875" progId="Paint.Picture">
                      <p:embed/>
                      <p:pic>
                        <p:nvPicPr>
                          <p:cNvPr id="0" name="图片 3076"/>
                          <p:cNvPicPr/>
                          <p:nvPr/>
                        </p:nvPicPr>
                        <p:blipFill>
                          <a:blip r:embed="rId2"/>
                          <a:stretch>
                            <a:fillRect/>
                          </a:stretch>
                        </p:blipFill>
                        <p:spPr>
                          <a:xfrm>
                            <a:off x="231" y="0"/>
                            <a:ext cx="2494" cy="1472"/>
                          </a:xfrm>
                          <a:prstGeom prst="rect">
                            <a:avLst/>
                          </a:prstGeom>
                          <a:noFill/>
                          <a:ln w="38100">
                            <a:noFill/>
                            <a:miter/>
                          </a:ln>
                        </p:spPr>
                      </p:pic>
                    </p:oleObj>
                  </mc:Fallback>
                </mc:AlternateContent>
              </a:graphicData>
            </a:graphic>
          </p:graphicFrame>
          <p:sp>
            <p:nvSpPr>
              <p:cNvPr id="72717" name="Text Box 7"/>
              <p:cNvSpPr txBox="1"/>
              <p:nvPr/>
            </p:nvSpPr>
            <p:spPr>
              <a:xfrm>
                <a:off x="684" y="1497"/>
                <a:ext cx="1905" cy="296"/>
              </a:xfrm>
              <a:prstGeom prst="rect">
                <a:avLst/>
              </a:prstGeom>
              <a:noFill/>
              <a:ln w="9525">
                <a:noFill/>
              </a:ln>
            </p:spPr>
            <p:txBody>
              <a:bodyPr>
                <a:spAutoFit/>
              </a:bodyPr>
              <a:p>
                <a:pPr eaLnBrk="1" hangingPunct="1">
                  <a:spcBef>
                    <a:spcPct val="50000"/>
                  </a:spcBef>
                </a:pPr>
                <a:r>
                  <a:rPr lang="zh-CN" altLang="en-US" sz="2200" dirty="0">
                    <a:solidFill>
                      <a:srgbClr val="151AF5"/>
                    </a:solidFill>
                    <a:latin typeface="Times New Roman" panose="02020603050405020304" pitchFamily="18" charset="0"/>
                  </a:rPr>
                  <a:t>信息网络系统的复杂性增加</a:t>
                </a:r>
                <a:endParaRPr lang="zh-CN" altLang="en-US" sz="2200" dirty="0">
                  <a:solidFill>
                    <a:srgbClr val="151AF5"/>
                  </a:solidFill>
                  <a:latin typeface="Times New Roman" panose="02020603050405020304" pitchFamily="18" charset="0"/>
                </a:endParaRPr>
              </a:p>
            </p:txBody>
          </p:sp>
          <p:sp>
            <p:nvSpPr>
              <p:cNvPr id="72718" name="Text Box 8"/>
              <p:cNvSpPr txBox="1"/>
              <p:nvPr/>
            </p:nvSpPr>
            <p:spPr>
              <a:xfrm>
                <a:off x="0" y="363"/>
                <a:ext cx="275" cy="1134"/>
              </a:xfrm>
              <a:prstGeom prst="rect">
                <a:avLst/>
              </a:prstGeom>
              <a:noFill/>
              <a:ln w="9525">
                <a:noFill/>
              </a:ln>
            </p:spPr>
            <p:txBody>
              <a:bodyPr vert="eaVert">
                <a:spAutoFit/>
              </a:bodyPr>
              <a:p>
                <a:pPr eaLnBrk="1" hangingPunct="1">
                  <a:spcBef>
                    <a:spcPct val="50000"/>
                  </a:spcBef>
                </a:pPr>
                <a:r>
                  <a:rPr lang="zh-CN" altLang="en-US" sz="2200" dirty="0">
                    <a:solidFill>
                      <a:srgbClr val="151AF5"/>
                    </a:solidFill>
                    <a:latin typeface="Times New Roman" panose="02020603050405020304" pitchFamily="18" charset="0"/>
                  </a:rPr>
                  <a:t>脆弱性程度</a:t>
                </a:r>
                <a:endParaRPr lang="zh-CN" altLang="en-US" sz="2200" dirty="0">
                  <a:solidFill>
                    <a:srgbClr val="151AF5"/>
                  </a:solidFill>
                  <a:latin typeface="Times New Roman" panose="02020603050405020304" pitchFamily="18" charset="0"/>
                </a:endParaRPr>
              </a:p>
            </p:txBody>
          </p:sp>
        </p:grpSp>
        <p:sp>
          <p:nvSpPr>
            <p:cNvPr id="72715" name="Rectangle 9"/>
            <p:cNvSpPr/>
            <p:nvPr/>
          </p:nvSpPr>
          <p:spPr>
            <a:xfrm>
              <a:off x="0" y="321"/>
              <a:ext cx="1633" cy="913"/>
            </a:xfrm>
            <a:prstGeom prst="rect">
              <a:avLst/>
            </a:prstGeom>
            <a:noFill/>
            <a:ln w="9525">
              <a:noFill/>
            </a:ln>
          </p:spPr>
          <p:txBody>
            <a:bodyPr>
              <a:spAutoFit/>
            </a:bodyPr>
            <a:p>
              <a:pPr eaLnBrk="1" hangingPunct="1"/>
              <a:r>
                <a:rPr lang="zh-CN" altLang="en-US" sz="2400" b="1" dirty="0">
                  <a:solidFill>
                    <a:srgbClr val="151AF5"/>
                  </a:solidFill>
                  <a:latin typeface="Tahoma" panose="020B0604030504040204" pitchFamily="34" charset="0"/>
                </a:rPr>
                <a:t>网络系统日益复杂，</a:t>
              </a:r>
              <a:endParaRPr lang="zh-CN" altLang="en-US" sz="2400" b="1" dirty="0">
                <a:solidFill>
                  <a:srgbClr val="151AF5"/>
                </a:solidFill>
                <a:latin typeface="Tahoma" panose="020B0604030504040204" pitchFamily="34" charset="0"/>
              </a:endParaRPr>
            </a:p>
            <a:p>
              <a:pPr eaLnBrk="1" hangingPunct="1"/>
              <a:r>
                <a:rPr lang="zh-CN" altLang="en-US" sz="2400" b="1" dirty="0">
                  <a:solidFill>
                    <a:srgbClr val="151AF5"/>
                  </a:solidFill>
                  <a:latin typeface="Tahoma" panose="020B0604030504040204" pitchFamily="34" charset="0"/>
                </a:rPr>
                <a:t>安全隐患急剧增加，</a:t>
              </a:r>
              <a:endParaRPr lang="zh-CN" altLang="en-US" sz="2400" b="1" dirty="0">
                <a:solidFill>
                  <a:srgbClr val="151AF5"/>
                </a:solidFill>
                <a:latin typeface="Tahoma" panose="020B0604030504040204" pitchFamily="34" charset="0"/>
              </a:endParaRPr>
            </a:p>
            <a:p>
              <a:pPr eaLnBrk="1" hangingPunct="1"/>
              <a:r>
                <a:rPr lang="zh-CN" altLang="en-US" sz="2400" b="1" dirty="0">
                  <a:solidFill>
                    <a:srgbClr val="151AF5"/>
                  </a:solidFill>
                  <a:latin typeface="Tahoma" panose="020B0604030504040204" pitchFamily="34" charset="0"/>
                </a:rPr>
                <a:t>为黑客创造了客观</a:t>
              </a:r>
              <a:endParaRPr lang="zh-CN" altLang="en-US" sz="2400" b="1" dirty="0">
                <a:solidFill>
                  <a:srgbClr val="151AF5"/>
                </a:solidFill>
                <a:latin typeface="Tahoma" panose="020B0604030504040204" pitchFamily="34" charset="0"/>
              </a:endParaRPr>
            </a:p>
            <a:p>
              <a:pPr eaLnBrk="1" hangingPunct="1"/>
              <a:r>
                <a:rPr lang="zh-CN" altLang="en-US" sz="2400" b="1" dirty="0">
                  <a:solidFill>
                    <a:srgbClr val="151AF5"/>
                  </a:solidFill>
                  <a:latin typeface="Tahoma" panose="020B0604030504040204" pitchFamily="34" charset="0"/>
                </a:rPr>
                <a:t>条件</a:t>
              </a:r>
              <a:endParaRPr lang="zh-CN" altLang="en-US" sz="2400" b="1" dirty="0">
                <a:solidFill>
                  <a:srgbClr val="151AF5"/>
                </a:solidFill>
                <a:latin typeface="Tahoma" panose="020B0604030504040204" pitchFamily="34" charset="0"/>
              </a:endParaRPr>
            </a:p>
          </p:txBody>
        </p:sp>
      </p:gr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3730" name="Rectangle 1030"/>
          <p:cNvSpPr txBox="1">
            <a:spLocks noGrp="1"/>
          </p:cNvSpPr>
          <p:nvPr/>
        </p:nvSpPr>
        <p:spPr>
          <a:xfrm>
            <a:off x="609600" y="6245225"/>
            <a:ext cx="1981200" cy="476250"/>
          </a:xfrm>
          <a:prstGeom prst="rect">
            <a:avLst/>
          </a:prstGeom>
          <a:noFill/>
          <a:ln w="9525">
            <a:noFill/>
          </a:ln>
        </p:spPr>
        <p:txBody>
          <a:bodyPr/>
          <a:p>
            <a:pPr eaLnBrk="1" hangingPunct="1"/>
            <a:fld id="{BB962C8B-B14F-4D97-AF65-F5344CB8AC3E}" type="datetime1">
              <a:rPr lang="zh-CN" altLang="en-US" sz="1200" dirty="0">
                <a:latin typeface="Verdana" panose="020B0604030504040204" pitchFamily="34" charset="0"/>
              </a:rPr>
            </a:fld>
            <a:endParaRPr lang="zh-CN" altLang="en-US" sz="1200" dirty="0">
              <a:latin typeface="Verdana" panose="020B0604030504040204" pitchFamily="34" charset="0"/>
            </a:endParaRPr>
          </a:p>
        </p:txBody>
      </p:sp>
      <p:sp>
        <p:nvSpPr>
          <p:cNvPr id="73731" name="Rectangle 1031"/>
          <p:cNvSpPr txBox="1">
            <a:spLocks noGrp="1"/>
          </p:cNvSpPr>
          <p:nvPr/>
        </p:nvSpPr>
        <p:spPr>
          <a:xfrm>
            <a:off x="3124200" y="6245225"/>
            <a:ext cx="2895600" cy="476250"/>
          </a:xfrm>
          <a:prstGeom prst="rect">
            <a:avLst/>
          </a:prstGeom>
          <a:noFill/>
          <a:ln w="9525">
            <a:noFill/>
          </a:ln>
        </p:spPr>
        <p:txBody>
          <a:bodyPr/>
          <a:p>
            <a:pPr algn="ctr" eaLnBrk="1" hangingPunct="1"/>
            <a:r>
              <a:rPr lang="en-US" altLang="zh-CN" sz="1200" dirty="0">
                <a:latin typeface="Verdana" panose="020B0604030504040204" pitchFamily="34" charset="0"/>
              </a:rPr>
              <a:t>网络入侵与防范讲义</a:t>
            </a:r>
            <a:endParaRPr lang="en-US" altLang="zh-CN" sz="1200" dirty="0">
              <a:latin typeface="Verdana" panose="020B0604030504040204" pitchFamily="34" charset="0"/>
            </a:endParaRPr>
          </a:p>
        </p:txBody>
      </p:sp>
      <p:sp>
        <p:nvSpPr>
          <p:cNvPr id="73732" name="Rectangle 1032"/>
          <p:cNvSpPr txBox="1">
            <a:spLocks noGrp="1"/>
          </p:cNvSpPr>
          <p:nvPr/>
        </p:nvSpPr>
        <p:spPr>
          <a:xfrm>
            <a:off x="6553200" y="6245225"/>
            <a:ext cx="1981200" cy="476250"/>
          </a:xfrm>
          <a:prstGeom prst="rect">
            <a:avLst/>
          </a:prstGeom>
          <a:noFill/>
          <a:ln w="9525">
            <a:noFill/>
          </a:ln>
        </p:spPr>
        <p:txBody>
          <a:bodyPr/>
          <a:p>
            <a:pPr algn="r" eaLnBrk="1" hangingPunct="1"/>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73733" name="Rectangle 2"/>
          <p:cNvSpPr>
            <a:spLocks noGrp="1"/>
          </p:cNvSpPr>
          <p:nvPr>
            <p:ph type="title" idx="4294967295"/>
          </p:nvPr>
        </p:nvSpPr>
        <p:spPr/>
        <p:txBody>
          <a:bodyPr vert="horz" wrap="square" lIns="91440" tIns="45720" rIns="91440" bIns="45720" anchor="b" anchorCtr="0"/>
          <a:p>
            <a:r>
              <a:rPr lang="zh-CN" altLang="zh-CN" dirty="0"/>
              <a:t>常见的黑客攻击及入侵技术的发展</a:t>
            </a:r>
            <a:endParaRPr lang="zh-CN" altLang="zh-CN" dirty="0"/>
          </a:p>
        </p:txBody>
      </p:sp>
      <p:sp>
        <p:nvSpPr>
          <p:cNvPr id="73734" name="Rectangle 3"/>
          <p:cNvSpPr>
            <a:spLocks noGrp="1"/>
          </p:cNvSpPr>
          <p:nvPr>
            <p:ph type="body" idx="4294967295"/>
          </p:nvPr>
        </p:nvSpPr>
        <p:spPr/>
        <p:txBody>
          <a:bodyPr vert="horz" wrap="square" lIns="91440" tIns="45720" rIns="91440" bIns="45720" anchor="t" anchorCtr="0"/>
          <a:p>
            <a:r>
              <a:rPr lang="zh-CN" altLang="zh-CN" dirty="0"/>
              <a:t> </a:t>
            </a:r>
            <a:endParaRPr lang="zh-CN" altLang="zh-CN" dirty="0"/>
          </a:p>
        </p:txBody>
      </p:sp>
      <p:sp>
        <p:nvSpPr>
          <p:cNvPr id="73735" name="Line 1027"/>
          <p:cNvSpPr/>
          <p:nvPr/>
        </p:nvSpPr>
        <p:spPr>
          <a:xfrm>
            <a:off x="2724150" y="2638425"/>
            <a:ext cx="5303838" cy="1798638"/>
          </a:xfrm>
          <a:prstGeom prst="line">
            <a:avLst/>
          </a:prstGeom>
          <a:ln w="25400" cap="flat" cmpd="sng">
            <a:solidFill>
              <a:srgbClr val="FF0000"/>
            </a:solidFill>
            <a:prstDash val="solid"/>
            <a:headEnd type="none" w="med" len="med"/>
            <a:tailEnd type="stealth" w="med" len="med"/>
          </a:ln>
        </p:spPr>
      </p:sp>
      <p:sp>
        <p:nvSpPr>
          <p:cNvPr id="73736" name="Line 1028"/>
          <p:cNvSpPr/>
          <p:nvPr/>
        </p:nvSpPr>
        <p:spPr>
          <a:xfrm flipH="1">
            <a:off x="2114550" y="1916113"/>
            <a:ext cx="9525" cy="3713162"/>
          </a:xfrm>
          <a:prstGeom prst="line">
            <a:avLst/>
          </a:prstGeom>
          <a:ln w="25400" cap="flat" cmpd="sng">
            <a:solidFill>
              <a:schemeClr val="tx1"/>
            </a:solidFill>
            <a:prstDash val="solid"/>
            <a:headEnd type="stealth" w="med" len="med"/>
            <a:tailEnd type="none" w="med" len="med"/>
          </a:ln>
        </p:spPr>
      </p:sp>
      <p:sp>
        <p:nvSpPr>
          <p:cNvPr id="73737" name="Line 1029"/>
          <p:cNvSpPr/>
          <p:nvPr/>
        </p:nvSpPr>
        <p:spPr>
          <a:xfrm flipV="1">
            <a:off x="2114550" y="5589588"/>
            <a:ext cx="6129338" cy="30162"/>
          </a:xfrm>
          <a:prstGeom prst="line">
            <a:avLst/>
          </a:prstGeom>
          <a:ln w="25400" cap="flat" cmpd="sng">
            <a:solidFill>
              <a:schemeClr val="tx1"/>
            </a:solidFill>
            <a:prstDash val="solid"/>
            <a:headEnd type="none" w="med" len="med"/>
            <a:tailEnd type="stealth" w="med" len="med"/>
          </a:ln>
        </p:spPr>
      </p:sp>
      <p:sp>
        <p:nvSpPr>
          <p:cNvPr id="73738" name="Rectangle 1030"/>
          <p:cNvSpPr/>
          <p:nvPr/>
        </p:nvSpPr>
        <p:spPr>
          <a:xfrm>
            <a:off x="2036763" y="5688013"/>
            <a:ext cx="631825" cy="331787"/>
          </a:xfrm>
          <a:prstGeom prst="rect">
            <a:avLst/>
          </a:prstGeom>
          <a:noFill/>
          <a:ln w="9525">
            <a:noFill/>
          </a:ln>
        </p:spPr>
        <p:txBody>
          <a:bodyPr wrap="none" lIns="90488" tIns="44450" rIns="90488" bIns="44450">
            <a:spAutoFit/>
          </a:bodyPr>
          <a:p>
            <a:r>
              <a:rPr lang="en-US" altLang="zh-CN" sz="1600" b="1" dirty="0">
                <a:latin typeface="Arial" panose="020B0604020202020204" pitchFamily="34" charset="0"/>
              </a:rPr>
              <a:t>1980</a:t>
            </a:r>
            <a:endParaRPr lang="en-US" altLang="zh-CN" sz="1600" b="1" dirty="0">
              <a:latin typeface="Arial" panose="020B0604020202020204" pitchFamily="34" charset="0"/>
            </a:endParaRPr>
          </a:p>
        </p:txBody>
      </p:sp>
      <p:sp>
        <p:nvSpPr>
          <p:cNvPr id="73739" name="Rectangle 1031"/>
          <p:cNvSpPr/>
          <p:nvPr/>
        </p:nvSpPr>
        <p:spPr>
          <a:xfrm>
            <a:off x="3117850" y="5688013"/>
            <a:ext cx="631825" cy="331787"/>
          </a:xfrm>
          <a:prstGeom prst="rect">
            <a:avLst/>
          </a:prstGeom>
          <a:noFill/>
          <a:ln w="9525">
            <a:noFill/>
          </a:ln>
        </p:spPr>
        <p:txBody>
          <a:bodyPr wrap="none" lIns="90488" tIns="44450" rIns="90488" bIns="44450">
            <a:spAutoFit/>
          </a:bodyPr>
          <a:p>
            <a:r>
              <a:rPr lang="en-US" altLang="zh-CN" sz="1600" b="1" dirty="0">
                <a:latin typeface="Arial" panose="020B0604020202020204" pitchFamily="34" charset="0"/>
              </a:rPr>
              <a:t>1985</a:t>
            </a:r>
            <a:endParaRPr lang="en-US" altLang="zh-CN" sz="1600" b="1" dirty="0">
              <a:latin typeface="Arial" panose="020B0604020202020204" pitchFamily="34" charset="0"/>
            </a:endParaRPr>
          </a:p>
        </p:txBody>
      </p:sp>
      <p:sp>
        <p:nvSpPr>
          <p:cNvPr id="73740" name="Rectangle 1032"/>
          <p:cNvSpPr/>
          <p:nvPr/>
        </p:nvSpPr>
        <p:spPr>
          <a:xfrm>
            <a:off x="4337050" y="5688013"/>
            <a:ext cx="631825" cy="331787"/>
          </a:xfrm>
          <a:prstGeom prst="rect">
            <a:avLst/>
          </a:prstGeom>
          <a:noFill/>
          <a:ln w="9525">
            <a:noFill/>
          </a:ln>
        </p:spPr>
        <p:txBody>
          <a:bodyPr wrap="none" lIns="90488" tIns="44450" rIns="90488" bIns="44450">
            <a:spAutoFit/>
          </a:bodyPr>
          <a:p>
            <a:r>
              <a:rPr lang="en-US" altLang="zh-CN" sz="1600" b="1" dirty="0">
                <a:latin typeface="Arial" panose="020B0604020202020204" pitchFamily="34" charset="0"/>
              </a:rPr>
              <a:t>1990</a:t>
            </a:r>
            <a:endParaRPr lang="en-US" altLang="zh-CN" sz="1600" b="1" dirty="0">
              <a:latin typeface="Arial" panose="020B0604020202020204" pitchFamily="34" charset="0"/>
            </a:endParaRPr>
          </a:p>
        </p:txBody>
      </p:sp>
      <p:sp>
        <p:nvSpPr>
          <p:cNvPr id="73741" name="Rectangle 1033"/>
          <p:cNvSpPr/>
          <p:nvPr/>
        </p:nvSpPr>
        <p:spPr>
          <a:xfrm>
            <a:off x="5556250" y="5688013"/>
            <a:ext cx="631825" cy="331787"/>
          </a:xfrm>
          <a:prstGeom prst="rect">
            <a:avLst/>
          </a:prstGeom>
          <a:noFill/>
          <a:ln w="9525">
            <a:noFill/>
          </a:ln>
        </p:spPr>
        <p:txBody>
          <a:bodyPr wrap="none" lIns="90488" tIns="44450" rIns="90488" bIns="44450">
            <a:spAutoFit/>
          </a:bodyPr>
          <a:p>
            <a:r>
              <a:rPr lang="en-US" altLang="zh-CN" sz="1600" b="1" dirty="0">
                <a:latin typeface="Arial" panose="020B0604020202020204" pitchFamily="34" charset="0"/>
              </a:rPr>
              <a:t>1995</a:t>
            </a:r>
            <a:endParaRPr lang="en-US" altLang="zh-CN" sz="1600" b="1" dirty="0">
              <a:latin typeface="Arial" panose="020B0604020202020204" pitchFamily="34" charset="0"/>
            </a:endParaRPr>
          </a:p>
        </p:txBody>
      </p:sp>
      <p:sp>
        <p:nvSpPr>
          <p:cNvPr id="73742" name="Rectangle 1034"/>
          <p:cNvSpPr/>
          <p:nvPr/>
        </p:nvSpPr>
        <p:spPr>
          <a:xfrm>
            <a:off x="6753225" y="5688013"/>
            <a:ext cx="631825" cy="333375"/>
          </a:xfrm>
          <a:prstGeom prst="rect">
            <a:avLst/>
          </a:prstGeom>
          <a:noFill/>
          <a:ln w="9525">
            <a:noFill/>
          </a:ln>
        </p:spPr>
        <p:txBody>
          <a:bodyPr wrap="none" lIns="90488" tIns="44450" rIns="90488" bIns="44450">
            <a:spAutoFit/>
          </a:bodyPr>
          <a:p>
            <a:r>
              <a:rPr lang="en-US" altLang="zh-CN" sz="1600" b="1" dirty="0">
                <a:latin typeface="Arial" panose="020B0604020202020204" pitchFamily="34" charset="0"/>
              </a:rPr>
              <a:t>2000</a:t>
            </a:r>
            <a:endParaRPr lang="en-US" altLang="zh-CN" sz="1600" b="1" dirty="0">
              <a:latin typeface="Arial" panose="020B0604020202020204" pitchFamily="34" charset="0"/>
            </a:endParaRPr>
          </a:p>
        </p:txBody>
      </p:sp>
      <p:sp>
        <p:nvSpPr>
          <p:cNvPr id="73743" name="Line 1035"/>
          <p:cNvSpPr/>
          <p:nvPr/>
        </p:nvSpPr>
        <p:spPr>
          <a:xfrm flipV="1">
            <a:off x="2711450" y="2260600"/>
            <a:ext cx="5232400" cy="2689225"/>
          </a:xfrm>
          <a:prstGeom prst="line">
            <a:avLst/>
          </a:prstGeom>
          <a:ln w="25400" cap="flat" cmpd="sng">
            <a:solidFill>
              <a:srgbClr val="FFFF00"/>
            </a:solidFill>
            <a:prstDash val="solid"/>
            <a:headEnd type="none" w="med" len="med"/>
            <a:tailEnd type="stealth" w="med" len="med"/>
          </a:ln>
        </p:spPr>
      </p:sp>
      <p:sp>
        <p:nvSpPr>
          <p:cNvPr id="73744" name="Oval 1036"/>
          <p:cNvSpPr/>
          <p:nvPr/>
        </p:nvSpPr>
        <p:spPr>
          <a:xfrm>
            <a:off x="2660650" y="4873625"/>
            <a:ext cx="101600" cy="101600"/>
          </a:xfrm>
          <a:prstGeom prst="ellipse">
            <a:avLst/>
          </a:prstGeom>
          <a:solidFill>
            <a:srgbClr val="FF3300"/>
          </a:solidFill>
          <a:ln w="12700" cap="flat" cmpd="sng">
            <a:solidFill>
              <a:srgbClr val="FFFF00"/>
            </a:solidFill>
            <a:prstDash val="solid"/>
            <a:headEnd type="none" w="med" len="med"/>
            <a:tailEnd type="none" w="med" len="med"/>
          </a:ln>
        </p:spPr>
        <p:txBody>
          <a:bodyPr wrap="none" anchor="ctr" anchorCtr="0"/>
          <a:p>
            <a:pPr eaLnBrk="1" hangingPunct="1"/>
            <a:endParaRPr lang="zh-CN" altLang="en-US" dirty="0">
              <a:latin typeface="Verdana" panose="020B0604030504040204" pitchFamily="34" charset="0"/>
            </a:endParaRPr>
          </a:p>
        </p:txBody>
      </p:sp>
      <p:sp>
        <p:nvSpPr>
          <p:cNvPr id="73745" name="Oval 1037"/>
          <p:cNvSpPr/>
          <p:nvPr/>
        </p:nvSpPr>
        <p:spPr>
          <a:xfrm>
            <a:off x="3295650" y="4554538"/>
            <a:ext cx="101600" cy="101600"/>
          </a:xfrm>
          <a:prstGeom prst="ellipse">
            <a:avLst/>
          </a:prstGeom>
          <a:solidFill>
            <a:srgbClr val="FF3300"/>
          </a:solidFill>
          <a:ln w="12700" cap="flat" cmpd="sng">
            <a:solidFill>
              <a:srgbClr val="FFFF00"/>
            </a:solidFill>
            <a:prstDash val="solid"/>
            <a:headEnd type="none" w="med" len="med"/>
            <a:tailEnd type="none" w="med" len="med"/>
          </a:ln>
        </p:spPr>
        <p:txBody>
          <a:bodyPr wrap="none" anchor="ctr" anchorCtr="0"/>
          <a:p>
            <a:pPr eaLnBrk="1" hangingPunct="1"/>
            <a:endParaRPr lang="zh-CN" altLang="en-US" dirty="0">
              <a:latin typeface="Verdana" panose="020B0604030504040204" pitchFamily="34" charset="0"/>
            </a:endParaRPr>
          </a:p>
        </p:txBody>
      </p:sp>
      <p:sp>
        <p:nvSpPr>
          <p:cNvPr id="73746" name="Oval 1038"/>
          <p:cNvSpPr/>
          <p:nvPr/>
        </p:nvSpPr>
        <p:spPr>
          <a:xfrm>
            <a:off x="3473450" y="4467225"/>
            <a:ext cx="101600" cy="100013"/>
          </a:xfrm>
          <a:prstGeom prst="ellipse">
            <a:avLst/>
          </a:prstGeom>
          <a:solidFill>
            <a:srgbClr val="FF3300"/>
          </a:solidFill>
          <a:ln w="12700" cap="flat" cmpd="sng">
            <a:solidFill>
              <a:srgbClr val="FFFF00"/>
            </a:solidFill>
            <a:prstDash val="solid"/>
            <a:headEnd type="none" w="med" len="med"/>
            <a:tailEnd type="none" w="med" len="med"/>
          </a:ln>
        </p:spPr>
        <p:txBody>
          <a:bodyPr wrap="none" anchor="ctr" anchorCtr="0"/>
          <a:p>
            <a:pPr eaLnBrk="1" hangingPunct="1"/>
            <a:endParaRPr lang="zh-CN" altLang="en-US" dirty="0">
              <a:latin typeface="Verdana" panose="020B0604030504040204" pitchFamily="34" charset="0"/>
            </a:endParaRPr>
          </a:p>
        </p:txBody>
      </p:sp>
      <p:sp>
        <p:nvSpPr>
          <p:cNvPr id="73747" name="Oval 1039"/>
          <p:cNvSpPr/>
          <p:nvPr/>
        </p:nvSpPr>
        <p:spPr>
          <a:xfrm>
            <a:off x="3638550" y="4378325"/>
            <a:ext cx="101600" cy="101600"/>
          </a:xfrm>
          <a:prstGeom prst="ellipse">
            <a:avLst/>
          </a:prstGeom>
          <a:solidFill>
            <a:srgbClr val="FF3300"/>
          </a:solidFill>
          <a:ln w="12700" cap="flat" cmpd="sng">
            <a:solidFill>
              <a:srgbClr val="FFFF00"/>
            </a:solidFill>
            <a:prstDash val="solid"/>
            <a:headEnd type="none" w="med" len="med"/>
            <a:tailEnd type="none" w="med" len="med"/>
          </a:ln>
        </p:spPr>
        <p:txBody>
          <a:bodyPr wrap="none" anchor="ctr" anchorCtr="0"/>
          <a:p>
            <a:pPr eaLnBrk="1" hangingPunct="1"/>
            <a:endParaRPr lang="zh-CN" altLang="en-US" dirty="0">
              <a:latin typeface="Verdana" panose="020B0604030504040204" pitchFamily="34" charset="0"/>
            </a:endParaRPr>
          </a:p>
        </p:txBody>
      </p:sp>
      <p:sp>
        <p:nvSpPr>
          <p:cNvPr id="73748" name="Oval 1040"/>
          <p:cNvSpPr/>
          <p:nvPr/>
        </p:nvSpPr>
        <p:spPr>
          <a:xfrm>
            <a:off x="4271963" y="4060825"/>
            <a:ext cx="101600" cy="100013"/>
          </a:xfrm>
          <a:prstGeom prst="ellipse">
            <a:avLst/>
          </a:prstGeom>
          <a:solidFill>
            <a:srgbClr val="FF3300"/>
          </a:solidFill>
          <a:ln w="12700" cap="flat" cmpd="sng">
            <a:solidFill>
              <a:srgbClr val="FFFF00"/>
            </a:solidFill>
            <a:prstDash val="solid"/>
            <a:headEnd type="none" w="med" len="med"/>
            <a:tailEnd type="none" w="med" len="med"/>
          </a:ln>
        </p:spPr>
        <p:txBody>
          <a:bodyPr wrap="none" anchor="ctr" anchorCtr="0"/>
          <a:p>
            <a:pPr eaLnBrk="1" hangingPunct="1"/>
            <a:endParaRPr lang="zh-CN" altLang="en-US" dirty="0">
              <a:latin typeface="Verdana" panose="020B0604030504040204" pitchFamily="34" charset="0"/>
            </a:endParaRPr>
          </a:p>
        </p:txBody>
      </p:sp>
      <p:sp>
        <p:nvSpPr>
          <p:cNvPr id="73749" name="Oval 1041"/>
          <p:cNvSpPr/>
          <p:nvPr/>
        </p:nvSpPr>
        <p:spPr>
          <a:xfrm>
            <a:off x="4602163" y="3895725"/>
            <a:ext cx="104775" cy="101600"/>
          </a:xfrm>
          <a:prstGeom prst="ellipse">
            <a:avLst/>
          </a:prstGeom>
          <a:solidFill>
            <a:srgbClr val="FF3300"/>
          </a:solidFill>
          <a:ln w="12700" cap="flat" cmpd="sng">
            <a:solidFill>
              <a:srgbClr val="FFFF00"/>
            </a:solidFill>
            <a:prstDash val="solid"/>
            <a:headEnd type="none" w="med" len="med"/>
            <a:tailEnd type="none" w="med" len="med"/>
          </a:ln>
        </p:spPr>
        <p:txBody>
          <a:bodyPr wrap="none" anchor="ctr" anchorCtr="0"/>
          <a:p>
            <a:pPr eaLnBrk="1" hangingPunct="1"/>
            <a:endParaRPr lang="zh-CN" altLang="en-US" dirty="0">
              <a:latin typeface="Verdana" panose="020B0604030504040204" pitchFamily="34" charset="0"/>
            </a:endParaRPr>
          </a:p>
        </p:txBody>
      </p:sp>
      <p:sp>
        <p:nvSpPr>
          <p:cNvPr id="73750" name="Oval 1042"/>
          <p:cNvSpPr/>
          <p:nvPr/>
        </p:nvSpPr>
        <p:spPr>
          <a:xfrm>
            <a:off x="4833938" y="3767138"/>
            <a:ext cx="101600" cy="103187"/>
          </a:xfrm>
          <a:prstGeom prst="ellipse">
            <a:avLst/>
          </a:prstGeom>
          <a:solidFill>
            <a:srgbClr val="FF3300"/>
          </a:solidFill>
          <a:ln w="12700" cap="flat" cmpd="sng">
            <a:solidFill>
              <a:srgbClr val="FFFF00"/>
            </a:solidFill>
            <a:prstDash val="solid"/>
            <a:headEnd type="none" w="med" len="med"/>
            <a:tailEnd type="none" w="med" len="med"/>
          </a:ln>
        </p:spPr>
        <p:txBody>
          <a:bodyPr wrap="none" anchor="ctr" anchorCtr="0"/>
          <a:p>
            <a:pPr eaLnBrk="1" hangingPunct="1"/>
            <a:endParaRPr lang="zh-CN" altLang="en-US" dirty="0">
              <a:latin typeface="Verdana" panose="020B0604030504040204" pitchFamily="34" charset="0"/>
            </a:endParaRPr>
          </a:p>
        </p:txBody>
      </p:sp>
      <p:sp>
        <p:nvSpPr>
          <p:cNvPr id="73751" name="Oval 1043"/>
          <p:cNvSpPr/>
          <p:nvPr/>
        </p:nvSpPr>
        <p:spPr>
          <a:xfrm>
            <a:off x="5062538" y="3652838"/>
            <a:ext cx="100012" cy="101600"/>
          </a:xfrm>
          <a:prstGeom prst="ellipse">
            <a:avLst/>
          </a:prstGeom>
          <a:solidFill>
            <a:srgbClr val="FF3300"/>
          </a:solidFill>
          <a:ln w="12700" cap="flat" cmpd="sng">
            <a:solidFill>
              <a:srgbClr val="FFFF00"/>
            </a:solidFill>
            <a:prstDash val="solid"/>
            <a:headEnd type="none" w="med" len="med"/>
            <a:tailEnd type="none" w="med" len="med"/>
          </a:ln>
        </p:spPr>
        <p:txBody>
          <a:bodyPr wrap="none" anchor="ctr" anchorCtr="0"/>
          <a:p>
            <a:pPr eaLnBrk="1" hangingPunct="1"/>
            <a:endParaRPr lang="zh-CN" altLang="en-US" dirty="0">
              <a:latin typeface="Verdana" panose="020B0604030504040204" pitchFamily="34" charset="0"/>
            </a:endParaRPr>
          </a:p>
        </p:txBody>
      </p:sp>
      <p:sp>
        <p:nvSpPr>
          <p:cNvPr id="73752" name="Oval 1044"/>
          <p:cNvSpPr/>
          <p:nvPr/>
        </p:nvSpPr>
        <p:spPr>
          <a:xfrm>
            <a:off x="5289550" y="3540125"/>
            <a:ext cx="101600" cy="100013"/>
          </a:xfrm>
          <a:prstGeom prst="ellipse">
            <a:avLst/>
          </a:prstGeom>
          <a:solidFill>
            <a:srgbClr val="FF3300"/>
          </a:solidFill>
          <a:ln w="12700" cap="flat" cmpd="sng">
            <a:solidFill>
              <a:srgbClr val="FFFF00"/>
            </a:solidFill>
            <a:prstDash val="solid"/>
            <a:headEnd type="none" w="med" len="med"/>
            <a:tailEnd type="none" w="med" len="med"/>
          </a:ln>
        </p:spPr>
        <p:txBody>
          <a:bodyPr wrap="none" anchor="ctr" anchorCtr="0"/>
          <a:p>
            <a:pPr eaLnBrk="1" hangingPunct="1"/>
            <a:endParaRPr lang="zh-CN" altLang="en-US" dirty="0">
              <a:latin typeface="Verdana" panose="020B0604030504040204" pitchFamily="34" charset="0"/>
            </a:endParaRPr>
          </a:p>
        </p:txBody>
      </p:sp>
      <p:sp>
        <p:nvSpPr>
          <p:cNvPr id="73753" name="Oval 1045"/>
          <p:cNvSpPr/>
          <p:nvPr/>
        </p:nvSpPr>
        <p:spPr>
          <a:xfrm>
            <a:off x="5505450" y="3438525"/>
            <a:ext cx="101600" cy="101600"/>
          </a:xfrm>
          <a:prstGeom prst="ellipse">
            <a:avLst/>
          </a:prstGeom>
          <a:solidFill>
            <a:srgbClr val="FF3300"/>
          </a:solidFill>
          <a:ln w="12700" cap="flat" cmpd="sng">
            <a:solidFill>
              <a:srgbClr val="FFFF00"/>
            </a:solidFill>
            <a:prstDash val="solid"/>
            <a:headEnd type="none" w="med" len="med"/>
            <a:tailEnd type="none" w="med" len="med"/>
          </a:ln>
        </p:spPr>
        <p:txBody>
          <a:bodyPr wrap="none" anchor="ctr" anchorCtr="0"/>
          <a:p>
            <a:pPr eaLnBrk="1" hangingPunct="1"/>
            <a:endParaRPr lang="zh-CN" altLang="en-US" dirty="0">
              <a:latin typeface="Verdana" panose="020B0604030504040204" pitchFamily="34" charset="0"/>
            </a:endParaRPr>
          </a:p>
        </p:txBody>
      </p:sp>
      <p:sp>
        <p:nvSpPr>
          <p:cNvPr id="73754" name="Line 1046"/>
          <p:cNvSpPr/>
          <p:nvPr/>
        </p:nvSpPr>
        <p:spPr>
          <a:xfrm>
            <a:off x="2698750" y="4981575"/>
            <a:ext cx="0" cy="457200"/>
          </a:xfrm>
          <a:prstGeom prst="line">
            <a:avLst/>
          </a:prstGeom>
          <a:ln w="12700" cap="flat" cmpd="sng">
            <a:solidFill>
              <a:srgbClr val="0000FF"/>
            </a:solidFill>
            <a:prstDash val="sysDot"/>
            <a:headEnd type="none" w="med" len="med"/>
            <a:tailEnd type="none" w="med" len="med"/>
          </a:ln>
        </p:spPr>
      </p:sp>
      <p:sp>
        <p:nvSpPr>
          <p:cNvPr id="73755" name="Rectangle 1047"/>
          <p:cNvSpPr/>
          <p:nvPr/>
        </p:nvSpPr>
        <p:spPr>
          <a:xfrm>
            <a:off x="2659063" y="5264150"/>
            <a:ext cx="790575" cy="271463"/>
          </a:xfrm>
          <a:prstGeom prst="rect">
            <a:avLst/>
          </a:prstGeom>
          <a:noFill/>
          <a:ln w="9525">
            <a:noFill/>
          </a:ln>
        </p:spPr>
        <p:txBody>
          <a:bodyPr wrap="none" lIns="90488" tIns="44450" rIns="90488" bIns="44450">
            <a:spAutoFit/>
          </a:bodyPr>
          <a:p>
            <a:r>
              <a:rPr lang="zh-CN" altLang="en-US" sz="1200" b="1" dirty="0">
                <a:latin typeface="Arial" panose="020B0604020202020204" pitchFamily="34" charset="0"/>
              </a:rPr>
              <a:t>密码猜测</a:t>
            </a:r>
            <a:endParaRPr lang="zh-CN" altLang="en-US" sz="1200" b="1" dirty="0">
              <a:latin typeface="Arial" panose="020B0604020202020204" pitchFamily="34" charset="0"/>
            </a:endParaRPr>
          </a:p>
        </p:txBody>
      </p:sp>
      <p:sp>
        <p:nvSpPr>
          <p:cNvPr id="73756" name="Line 1048"/>
          <p:cNvSpPr/>
          <p:nvPr/>
        </p:nvSpPr>
        <p:spPr>
          <a:xfrm>
            <a:off x="3346450" y="4625975"/>
            <a:ext cx="0" cy="558800"/>
          </a:xfrm>
          <a:prstGeom prst="line">
            <a:avLst/>
          </a:prstGeom>
          <a:ln w="12700" cap="flat" cmpd="sng">
            <a:solidFill>
              <a:srgbClr val="0000FF"/>
            </a:solidFill>
            <a:prstDash val="sysDot"/>
            <a:headEnd type="none" w="med" len="med"/>
            <a:tailEnd type="none" w="med" len="med"/>
          </a:ln>
        </p:spPr>
      </p:sp>
      <p:sp>
        <p:nvSpPr>
          <p:cNvPr id="73757" name="Rectangle 1049"/>
          <p:cNvSpPr/>
          <p:nvPr/>
        </p:nvSpPr>
        <p:spPr>
          <a:xfrm>
            <a:off x="3319463" y="5010150"/>
            <a:ext cx="1400175" cy="271463"/>
          </a:xfrm>
          <a:prstGeom prst="rect">
            <a:avLst/>
          </a:prstGeom>
          <a:noFill/>
          <a:ln w="9525">
            <a:noFill/>
          </a:ln>
        </p:spPr>
        <p:txBody>
          <a:bodyPr wrap="none" lIns="90488" tIns="44450" rIns="90488" bIns="44450">
            <a:spAutoFit/>
          </a:bodyPr>
          <a:p>
            <a:r>
              <a:rPr lang="zh-CN" altLang="en-US" sz="1200" b="1" dirty="0">
                <a:latin typeface="Arial" panose="020B0604020202020204" pitchFamily="34" charset="0"/>
              </a:rPr>
              <a:t>可自动复制的代码</a:t>
            </a:r>
            <a:endParaRPr lang="zh-CN" altLang="en-US" sz="1200" b="1" dirty="0">
              <a:latin typeface="Arial" panose="020B0604020202020204" pitchFamily="34" charset="0"/>
            </a:endParaRPr>
          </a:p>
        </p:txBody>
      </p:sp>
      <p:sp>
        <p:nvSpPr>
          <p:cNvPr id="73758" name="Line 1050"/>
          <p:cNvSpPr/>
          <p:nvPr/>
        </p:nvSpPr>
        <p:spPr>
          <a:xfrm>
            <a:off x="3524250" y="4511675"/>
            <a:ext cx="0" cy="431800"/>
          </a:xfrm>
          <a:prstGeom prst="line">
            <a:avLst/>
          </a:prstGeom>
          <a:ln w="12700" cap="flat" cmpd="sng">
            <a:solidFill>
              <a:srgbClr val="0000FF"/>
            </a:solidFill>
            <a:prstDash val="sysDot"/>
            <a:headEnd type="none" w="med" len="med"/>
            <a:tailEnd type="none" w="med" len="med"/>
          </a:ln>
        </p:spPr>
      </p:sp>
      <p:sp>
        <p:nvSpPr>
          <p:cNvPr id="73759" name="Rectangle 1051"/>
          <p:cNvSpPr/>
          <p:nvPr/>
        </p:nvSpPr>
        <p:spPr>
          <a:xfrm>
            <a:off x="3495675" y="4743450"/>
            <a:ext cx="790575" cy="271463"/>
          </a:xfrm>
          <a:prstGeom prst="rect">
            <a:avLst/>
          </a:prstGeom>
          <a:noFill/>
          <a:ln w="9525">
            <a:noFill/>
          </a:ln>
        </p:spPr>
        <p:txBody>
          <a:bodyPr wrap="none" lIns="90488" tIns="44450" rIns="90488" bIns="44450">
            <a:spAutoFit/>
          </a:bodyPr>
          <a:p>
            <a:r>
              <a:rPr lang="zh-CN" altLang="en-US" sz="1200" b="1" dirty="0">
                <a:latin typeface="Arial" panose="020B0604020202020204" pitchFamily="34" charset="0"/>
              </a:rPr>
              <a:t>密码破解</a:t>
            </a:r>
            <a:endParaRPr lang="zh-CN" altLang="en-US" sz="1200" b="1" dirty="0">
              <a:latin typeface="Arial" panose="020B0604020202020204" pitchFamily="34" charset="0"/>
            </a:endParaRPr>
          </a:p>
        </p:txBody>
      </p:sp>
      <p:sp>
        <p:nvSpPr>
          <p:cNvPr id="73760" name="Rectangle 1052"/>
          <p:cNvSpPr/>
          <p:nvPr/>
        </p:nvSpPr>
        <p:spPr>
          <a:xfrm>
            <a:off x="3727450" y="4476750"/>
            <a:ext cx="1247775" cy="271463"/>
          </a:xfrm>
          <a:prstGeom prst="rect">
            <a:avLst/>
          </a:prstGeom>
          <a:noFill/>
          <a:ln w="9525">
            <a:noFill/>
          </a:ln>
        </p:spPr>
        <p:txBody>
          <a:bodyPr wrap="none" lIns="90488" tIns="44450" rIns="90488" bIns="44450">
            <a:spAutoFit/>
          </a:bodyPr>
          <a:p>
            <a:pPr algn="r"/>
            <a:r>
              <a:rPr lang="zh-CN" altLang="en-US" sz="1200" b="1" dirty="0">
                <a:latin typeface="Arial" panose="020B0604020202020204" pitchFamily="34" charset="0"/>
              </a:rPr>
              <a:t>利用已知的漏洞</a:t>
            </a:r>
            <a:endParaRPr lang="zh-CN" altLang="en-US" sz="1200" b="1" dirty="0">
              <a:latin typeface="Arial" panose="020B0604020202020204" pitchFamily="34" charset="0"/>
            </a:endParaRPr>
          </a:p>
        </p:txBody>
      </p:sp>
      <p:sp>
        <p:nvSpPr>
          <p:cNvPr id="73761" name="Line 1053"/>
          <p:cNvSpPr/>
          <p:nvPr/>
        </p:nvSpPr>
        <p:spPr>
          <a:xfrm>
            <a:off x="3689350" y="4435475"/>
            <a:ext cx="0" cy="215900"/>
          </a:xfrm>
          <a:prstGeom prst="line">
            <a:avLst/>
          </a:prstGeom>
          <a:ln w="12700" cap="flat" cmpd="sng">
            <a:solidFill>
              <a:srgbClr val="0000FF"/>
            </a:solidFill>
            <a:prstDash val="sysDot"/>
            <a:headEnd type="none" w="med" len="med"/>
            <a:tailEnd type="none" w="med" len="med"/>
          </a:ln>
        </p:spPr>
      </p:sp>
      <p:sp>
        <p:nvSpPr>
          <p:cNvPr id="73762" name="Line 1054"/>
          <p:cNvSpPr/>
          <p:nvPr/>
        </p:nvSpPr>
        <p:spPr>
          <a:xfrm>
            <a:off x="4322763" y="3940175"/>
            <a:ext cx="0" cy="114300"/>
          </a:xfrm>
          <a:prstGeom prst="line">
            <a:avLst/>
          </a:prstGeom>
          <a:ln w="12700" cap="flat" cmpd="sng">
            <a:solidFill>
              <a:srgbClr val="0000FF"/>
            </a:solidFill>
            <a:prstDash val="sysDot"/>
            <a:headEnd type="none" w="med" len="med"/>
            <a:tailEnd type="none" w="med" len="med"/>
          </a:ln>
        </p:spPr>
      </p:sp>
      <p:sp>
        <p:nvSpPr>
          <p:cNvPr id="73763" name="Rectangle 1055"/>
          <p:cNvSpPr/>
          <p:nvPr/>
        </p:nvSpPr>
        <p:spPr>
          <a:xfrm>
            <a:off x="3348038" y="3644900"/>
            <a:ext cx="1095375" cy="271463"/>
          </a:xfrm>
          <a:prstGeom prst="rect">
            <a:avLst/>
          </a:prstGeom>
          <a:noFill/>
          <a:ln w="9525">
            <a:noFill/>
          </a:ln>
        </p:spPr>
        <p:txBody>
          <a:bodyPr wrap="none" lIns="90488" tIns="44450" rIns="90488" bIns="44450">
            <a:spAutoFit/>
          </a:bodyPr>
          <a:p>
            <a:pPr algn="r"/>
            <a:r>
              <a:rPr lang="zh-CN" altLang="en-US" sz="1200" b="1" dirty="0">
                <a:latin typeface="Arial" panose="020B0604020202020204" pitchFamily="34" charset="0"/>
              </a:rPr>
              <a:t>破坏审计系统</a:t>
            </a:r>
            <a:endParaRPr lang="zh-CN" altLang="en-US" sz="1200" b="1" dirty="0">
              <a:latin typeface="Arial" panose="020B0604020202020204" pitchFamily="34" charset="0"/>
            </a:endParaRPr>
          </a:p>
        </p:txBody>
      </p:sp>
      <p:sp>
        <p:nvSpPr>
          <p:cNvPr id="73764" name="Rectangle 1056"/>
          <p:cNvSpPr/>
          <p:nvPr/>
        </p:nvSpPr>
        <p:spPr>
          <a:xfrm>
            <a:off x="4211638" y="3429000"/>
            <a:ext cx="485775" cy="271463"/>
          </a:xfrm>
          <a:prstGeom prst="rect">
            <a:avLst/>
          </a:prstGeom>
          <a:noFill/>
          <a:ln w="9525">
            <a:noFill/>
          </a:ln>
        </p:spPr>
        <p:txBody>
          <a:bodyPr wrap="none" lIns="90488" tIns="44450" rIns="90488" bIns="44450">
            <a:spAutoFit/>
          </a:bodyPr>
          <a:p>
            <a:pPr algn="r"/>
            <a:r>
              <a:rPr lang="zh-CN" altLang="en-US" sz="1200" b="1" dirty="0">
                <a:latin typeface="Arial" panose="020B0604020202020204" pitchFamily="34" charset="0"/>
              </a:rPr>
              <a:t>后门</a:t>
            </a:r>
            <a:endParaRPr lang="zh-CN" altLang="en-US" sz="1200" b="1" dirty="0">
              <a:latin typeface="Arial" panose="020B0604020202020204" pitchFamily="34" charset="0"/>
            </a:endParaRPr>
          </a:p>
        </p:txBody>
      </p:sp>
      <p:sp>
        <p:nvSpPr>
          <p:cNvPr id="73765" name="Line 1057"/>
          <p:cNvSpPr/>
          <p:nvPr/>
        </p:nvSpPr>
        <p:spPr>
          <a:xfrm flipV="1">
            <a:off x="4884738" y="3787775"/>
            <a:ext cx="0" cy="660400"/>
          </a:xfrm>
          <a:prstGeom prst="line">
            <a:avLst/>
          </a:prstGeom>
          <a:ln w="12700" cap="flat" cmpd="sng">
            <a:solidFill>
              <a:srgbClr val="0000FF"/>
            </a:solidFill>
            <a:prstDash val="sysDot"/>
            <a:headEnd type="none" w="med" len="med"/>
            <a:tailEnd type="none" w="med" len="med"/>
          </a:ln>
        </p:spPr>
      </p:sp>
      <p:sp>
        <p:nvSpPr>
          <p:cNvPr id="73766" name="Rectangle 1058"/>
          <p:cNvSpPr/>
          <p:nvPr/>
        </p:nvSpPr>
        <p:spPr>
          <a:xfrm>
            <a:off x="4843463" y="4057650"/>
            <a:ext cx="790575" cy="271463"/>
          </a:xfrm>
          <a:prstGeom prst="rect">
            <a:avLst/>
          </a:prstGeom>
          <a:noFill/>
          <a:ln w="9525">
            <a:noFill/>
          </a:ln>
        </p:spPr>
        <p:txBody>
          <a:bodyPr wrap="none" lIns="90488" tIns="44450" rIns="90488" bIns="44450">
            <a:spAutoFit/>
          </a:bodyPr>
          <a:p>
            <a:r>
              <a:rPr lang="zh-CN" altLang="en-US" sz="1200" b="1" dirty="0">
                <a:latin typeface="Arial" panose="020B0604020202020204" pitchFamily="34" charset="0"/>
              </a:rPr>
              <a:t>会话劫持</a:t>
            </a:r>
            <a:endParaRPr lang="zh-CN" altLang="en-US" sz="1200" b="1" dirty="0">
              <a:latin typeface="Arial" panose="020B0604020202020204" pitchFamily="34" charset="0"/>
            </a:endParaRPr>
          </a:p>
        </p:txBody>
      </p:sp>
      <p:sp>
        <p:nvSpPr>
          <p:cNvPr id="73767" name="Line 1059"/>
          <p:cNvSpPr/>
          <p:nvPr/>
        </p:nvSpPr>
        <p:spPr>
          <a:xfrm>
            <a:off x="5113338" y="3063875"/>
            <a:ext cx="0" cy="584200"/>
          </a:xfrm>
          <a:prstGeom prst="line">
            <a:avLst/>
          </a:prstGeom>
          <a:ln w="12700" cap="flat" cmpd="sng">
            <a:solidFill>
              <a:srgbClr val="0000FF"/>
            </a:solidFill>
            <a:prstDash val="sysDot"/>
            <a:headEnd type="none" w="med" len="med"/>
            <a:tailEnd type="none" w="med" len="med"/>
          </a:ln>
        </p:spPr>
      </p:sp>
      <p:sp>
        <p:nvSpPr>
          <p:cNvPr id="73768" name="Rectangle 1060"/>
          <p:cNvSpPr/>
          <p:nvPr/>
        </p:nvSpPr>
        <p:spPr>
          <a:xfrm>
            <a:off x="4416425" y="2952750"/>
            <a:ext cx="790575" cy="271463"/>
          </a:xfrm>
          <a:prstGeom prst="rect">
            <a:avLst/>
          </a:prstGeom>
          <a:noFill/>
          <a:ln w="9525">
            <a:noFill/>
          </a:ln>
        </p:spPr>
        <p:txBody>
          <a:bodyPr wrap="none" lIns="90488" tIns="44450" rIns="90488" bIns="44450">
            <a:spAutoFit/>
          </a:bodyPr>
          <a:p>
            <a:pPr algn="r"/>
            <a:r>
              <a:rPr lang="zh-CN" altLang="en-US" sz="1200" b="1" dirty="0">
                <a:latin typeface="Arial" panose="020B0604020202020204" pitchFamily="34" charset="0"/>
              </a:rPr>
              <a:t>擦除痕迹</a:t>
            </a:r>
            <a:endParaRPr lang="zh-CN" altLang="en-US" sz="1200" b="1" dirty="0">
              <a:latin typeface="Arial" panose="020B0604020202020204" pitchFamily="34" charset="0"/>
            </a:endParaRPr>
          </a:p>
        </p:txBody>
      </p:sp>
      <p:sp>
        <p:nvSpPr>
          <p:cNvPr id="73769" name="Line 1061"/>
          <p:cNvSpPr/>
          <p:nvPr/>
        </p:nvSpPr>
        <p:spPr>
          <a:xfrm>
            <a:off x="5340350" y="2784475"/>
            <a:ext cx="0" cy="774700"/>
          </a:xfrm>
          <a:prstGeom prst="line">
            <a:avLst/>
          </a:prstGeom>
          <a:ln w="12700" cap="flat" cmpd="sng">
            <a:solidFill>
              <a:srgbClr val="0000FF"/>
            </a:solidFill>
            <a:prstDash val="sysDot"/>
            <a:headEnd type="none" w="med" len="med"/>
            <a:tailEnd type="none" w="med" len="med"/>
          </a:ln>
        </p:spPr>
      </p:sp>
      <p:sp>
        <p:nvSpPr>
          <p:cNvPr id="73770" name="Rectangle 1062"/>
          <p:cNvSpPr/>
          <p:nvPr/>
        </p:nvSpPr>
        <p:spPr>
          <a:xfrm>
            <a:off x="4911725" y="2673350"/>
            <a:ext cx="485775" cy="271463"/>
          </a:xfrm>
          <a:prstGeom prst="rect">
            <a:avLst/>
          </a:prstGeom>
          <a:noFill/>
          <a:ln w="9525">
            <a:noFill/>
          </a:ln>
        </p:spPr>
        <p:txBody>
          <a:bodyPr wrap="none" lIns="90488" tIns="44450" rIns="90488" bIns="44450">
            <a:spAutoFit/>
          </a:bodyPr>
          <a:p>
            <a:pPr algn="r"/>
            <a:r>
              <a:rPr lang="zh-CN" altLang="en-US" sz="1200" b="1" dirty="0">
                <a:latin typeface="Arial" panose="020B0604020202020204" pitchFamily="34" charset="0"/>
              </a:rPr>
              <a:t>嗅探</a:t>
            </a:r>
            <a:endParaRPr lang="zh-CN" altLang="en-US" sz="1200" b="1" dirty="0">
              <a:latin typeface="Arial" panose="020B0604020202020204" pitchFamily="34" charset="0"/>
            </a:endParaRPr>
          </a:p>
        </p:txBody>
      </p:sp>
      <p:sp>
        <p:nvSpPr>
          <p:cNvPr id="73771" name="Line 1063"/>
          <p:cNvSpPr/>
          <p:nvPr/>
        </p:nvSpPr>
        <p:spPr>
          <a:xfrm>
            <a:off x="5556250" y="2492375"/>
            <a:ext cx="0" cy="1003300"/>
          </a:xfrm>
          <a:prstGeom prst="line">
            <a:avLst/>
          </a:prstGeom>
          <a:ln w="12700" cap="flat" cmpd="sng">
            <a:solidFill>
              <a:srgbClr val="0000FF"/>
            </a:solidFill>
            <a:prstDash val="sysDot"/>
            <a:headEnd type="none" w="med" len="med"/>
            <a:tailEnd type="none" w="med" len="med"/>
          </a:ln>
        </p:spPr>
      </p:sp>
      <p:sp>
        <p:nvSpPr>
          <p:cNvPr id="73772" name="Rectangle 1064"/>
          <p:cNvSpPr/>
          <p:nvPr/>
        </p:nvSpPr>
        <p:spPr>
          <a:xfrm>
            <a:off x="4960938" y="2395538"/>
            <a:ext cx="638175" cy="271462"/>
          </a:xfrm>
          <a:prstGeom prst="rect">
            <a:avLst/>
          </a:prstGeom>
          <a:noFill/>
          <a:ln w="9525">
            <a:noFill/>
          </a:ln>
        </p:spPr>
        <p:txBody>
          <a:bodyPr wrap="none" lIns="90488" tIns="44450" rIns="90488" bIns="44450">
            <a:spAutoFit/>
          </a:bodyPr>
          <a:p>
            <a:pPr algn="r"/>
            <a:r>
              <a:rPr lang="zh-CN" altLang="en-US" sz="1200" b="1" dirty="0">
                <a:latin typeface="Arial" panose="020B0604020202020204" pitchFamily="34" charset="0"/>
              </a:rPr>
              <a:t>包欺骗</a:t>
            </a:r>
            <a:endParaRPr lang="zh-CN" altLang="en-US" sz="1200" b="1" dirty="0">
              <a:latin typeface="Arial" panose="020B0604020202020204" pitchFamily="34" charset="0"/>
            </a:endParaRPr>
          </a:p>
        </p:txBody>
      </p:sp>
      <p:sp>
        <p:nvSpPr>
          <p:cNvPr id="73773" name="Oval 1065"/>
          <p:cNvSpPr/>
          <p:nvPr/>
        </p:nvSpPr>
        <p:spPr>
          <a:xfrm>
            <a:off x="6064250" y="3146425"/>
            <a:ext cx="101600" cy="100013"/>
          </a:xfrm>
          <a:prstGeom prst="ellipse">
            <a:avLst/>
          </a:prstGeom>
          <a:solidFill>
            <a:srgbClr val="FF3300"/>
          </a:solidFill>
          <a:ln w="12700" cap="flat" cmpd="sng">
            <a:solidFill>
              <a:srgbClr val="FFFF00"/>
            </a:solidFill>
            <a:prstDash val="solid"/>
            <a:headEnd type="none" w="med" len="med"/>
            <a:tailEnd type="none" w="med" len="med"/>
          </a:ln>
        </p:spPr>
        <p:txBody>
          <a:bodyPr wrap="none" anchor="ctr" anchorCtr="0"/>
          <a:p>
            <a:pPr eaLnBrk="1" hangingPunct="1"/>
            <a:endParaRPr lang="zh-CN" altLang="en-US" dirty="0">
              <a:latin typeface="Verdana" panose="020B0604030504040204" pitchFamily="34" charset="0"/>
            </a:endParaRPr>
          </a:p>
        </p:txBody>
      </p:sp>
      <p:sp>
        <p:nvSpPr>
          <p:cNvPr id="73774" name="Line 1066"/>
          <p:cNvSpPr/>
          <p:nvPr/>
        </p:nvSpPr>
        <p:spPr>
          <a:xfrm>
            <a:off x="6115050" y="3228975"/>
            <a:ext cx="0" cy="304800"/>
          </a:xfrm>
          <a:prstGeom prst="line">
            <a:avLst/>
          </a:prstGeom>
          <a:ln w="12700" cap="flat" cmpd="sng">
            <a:solidFill>
              <a:srgbClr val="0000FF"/>
            </a:solidFill>
            <a:prstDash val="sysDot"/>
            <a:headEnd type="none" w="med" len="med"/>
            <a:tailEnd type="none" w="med" len="med"/>
          </a:ln>
        </p:spPr>
      </p:sp>
      <p:sp>
        <p:nvSpPr>
          <p:cNvPr id="73775" name="Rectangle 1067"/>
          <p:cNvSpPr/>
          <p:nvPr/>
        </p:nvSpPr>
        <p:spPr>
          <a:xfrm>
            <a:off x="6013450" y="3386138"/>
            <a:ext cx="1062038" cy="271462"/>
          </a:xfrm>
          <a:prstGeom prst="rect">
            <a:avLst/>
          </a:prstGeom>
          <a:noFill/>
          <a:ln w="9525">
            <a:noFill/>
          </a:ln>
        </p:spPr>
        <p:txBody>
          <a:bodyPr wrap="none" lIns="90488" tIns="44450" rIns="90488" bIns="44450">
            <a:spAutoFit/>
          </a:bodyPr>
          <a:p>
            <a:pPr algn="r"/>
            <a:r>
              <a:rPr lang="en-US" altLang="zh-CN" sz="1200" b="1" dirty="0">
                <a:latin typeface="Arial" panose="020B0604020202020204" pitchFamily="34" charset="0"/>
              </a:rPr>
              <a:t>GUI</a:t>
            </a:r>
            <a:r>
              <a:rPr lang="zh-CN" altLang="en-US" sz="1200" b="1" dirty="0">
                <a:latin typeface="Arial" panose="020B0604020202020204" pitchFamily="34" charset="0"/>
              </a:rPr>
              <a:t>远程控制</a:t>
            </a:r>
            <a:endParaRPr lang="zh-CN" altLang="en-US" sz="1200" b="1" dirty="0">
              <a:latin typeface="Arial" panose="020B0604020202020204" pitchFamily="34" charset="0"/>
            </a:endParaRPr>
          </a:p>
        </p:txBody>
      </p:sp>
      <p:sp>
        <p:nvSpPr>
          <p:cNvPr id="73776" name="Oval 1068"/>
          <p:cNvSpPr/>
          <p:nvPr/>
        </p:nvSpPr>
        <p:spPr>
          <a:xfrm>
            <a:off x="6356350" y="3006725"/>
            <a:ext cx="101600" cy="101600"/>
          </a:xfrm>
          <a:prstGeom prst="ellipse">
            <a:avLst/>
          </a:prstGeom>
          <a:solidFill>
            <a:srgbClr val="FF3300"/>
          </a:solidFill>
          <a:ln w="12700" cap="flat" cmpd="sng">
            <a:solidFill>
              <a:srgbClr val="FFFF00"/>
            </a:solidFill>
            <a:prstDash val="solid"/>
            <a:headEnd type="none" w="med" len="med"/>
            <a:tailEnd type="none" w="med" len="med"/>
          </a:ln>
        </p:spPr>
        <p:txBody>
          <a:bodyPr wrap="none" anchor="ctr" anchorCtr="0"/>
          <a:p>
            <a:pPr eaLnBrk="1" hangingPunct="1"/>
            <a:endParaRPr lang="zh-CN" altLang="en-US" dirty="0">
              <a:latin typeface="Verdana" panose="020B0604030504040204" pitchFamily="34" charset="0"/>
            </a:endParaRPr>
          </a:p>
        </p:txBody>
      </p:sp>
      <p:sp>
        <p:nvSpPr>
          <p:cNvPr id="73777" name="Line 1069"/>
          <p:cNvSpPr/>
          <p:nvPr/>
        </p:nvSpPr>
        <p:spPr>
          <a:xfrm>
            <a:off x="6407150" y="3051175"/>
            <a:ext cx="0" cy="303213"/>
          </a:xfrm>
          <a:prstGeom prst="line">
            <a:avLst/>
          </a:prstGeom>
          <a:ln w="12700" cap="flat" cmpd="sng">
            <a:solidFill>
              <a:schemeClr val="tx1"/>
            </a:solidFill>
            <a:prstDash val="sysDot"/>
            <a:headEnd type="none" w="med" len="med"/>
            <a:tailEnd type="none" w="med" len="med"/>
          </a:ln>
        </p:spPr>
      </p:sp>
      <p:sp>
        <p:nvSpPr>
          <p:cNvPr id="73778" name="Rectangle 1070"/>
          <p:cNvSpPr/>
          <p:nvPr/>
        </p:nvSpPr>
        <p:spPr>
          <a:xfrm>
            <a:off x="6394450" y="3124200"/>
            <a:ext cx="1095375" cy="271463"/>
          </a:xfrm>
          <a:prstGeom prst="rect">
            <a:avLst/>
          </a:prstGeom>
          <a:noFill/>
          <a:ln w="9525">
            <a:noFill/>
          </a:ln>
        </p:spPr>
        <p:txBody>
          <a:bodyPr wrap="none" lIns="90488" tIns="44450" rIns="90488" bIns="44450">
            <a:spAutoFit/>
          </a:bodyPr>
          <a:p>
            <a:pPr algn="r"/>
            <a:r>
              <a:rPr lang="zh-CN" altLang="en-US" sz="1200" b="1" dirty="0">
                <a:latin typeface="Arial" panose="020B0604020202020204" pitchFamily="34" charset="0"/>
              </a:rPr>
              <a:t>自动探测扫描</a:t>
            </a:r>
            <a:endParaRPr lang="zh-CN" altLang="en-US" sz="1200" b="1" dirty="0">
              <a:latin typeface="Arial" panose="020B0604020202020204" pitchFamily="34" charset="0"/>
            </a:endParaRPr>
          </a:p>
        </p:txBody>
      </p:sp>
      <p:sp>
        <p:nvSpPr>
          <p:cNvPr id="73779" name="Oval 1071"/>
          <p:cNvSpPr/>
          <p:nvPr/>
        </p:nvSpPr>
        <p:spPr>
          <a:xfrm>
            <a:off x="6800850" y="2776538"/>
            <a:ext cx="101600" cy="101600"/>
          </a:xfrm>
          <a:prstGeom prst="ellipse">
            <a:avLst/>
          </a:prstGeom>
          <a:solidFill>
            <a:srgbClr val="FF3300"/>
          </a:solidFill>
          <a:ln w="12700" cap="flat" cmpd="sng">
            <a:solidFill>
              <a:srgbClr val="FFFF00"/>
            </a:solidFill>
            <a:prstDash val="solid"/>
            <a:headEnd type="none" w="med" len="med"/>
            <a:tailEnd type="none" w="med" len="med"/>
          </a:ln>
        </p:spPr>
        <p:txBody>
          <a:bodyPr wrap="none" anchor="ctr" anchorCtr="0"/>
          <a:p>
            <a:pPr eaLnBrk="1" hangingPunct="1"/>
            <a:endParaRPr lang="zh-CN" altLang="en-US" dirty="0">
              <a:latin typeface="Verdana" panose="020B0604030504040204" pitchFamily="34" charset="0"/>
            </a:endParaRPr>
          </a:p>
        </p:txBody>
      </p:sp>
      <p:sp>
        <p:nvSpPr>
          <p:cNvPr id="73780" name="Oval 1072"/>
          <p:cNvSpPr/>
          <p:nvPr/>
        </p:nvSpPr>
        <p:spPr>
          <a:xfrm>
            <a:off x="7156450" y="2600325"/>
            <a:ext cx="101600" cy="100013"/>
          </a:xfrm>
          <a:prstGeom prst="ellipse">
            <a:avLst/>
          </a:prstGeom>
          <a:solidFill>
            <a:srgbClr val="FF3300"/>
          </a:solidFill>
          <a:ln w="12700" cap="flat" cmpd="sng">
            <a:solidFill>
              <a:srgbClr val="FFFF00"/>
            </a:solidFill>
            <a:prstDash val="solid"/>
            <a:headEnd type="none" w="med" len="med"/>
            <a:tailEnd type="none" w="med" len="med"/>
          </a:ln>
        </p:spPr>
        <p:txBody>
          <a:bodyPr wrap="none" anchor="ctr" anchorCtr="0"/>
          <a:p>
            <a:pPr eaLnBrk="1" hangingPunct="1"/>
            <a:endParaRPr lang="zh-CN" altLang="en-US" dirty="0">
              <a:latin typeface="Verdana" panose="020B0604030504040204" pitchFamily="34" charset="0"/>
            </a:endParaRPr>
          </a:p>
        </p:txBody>
      </p:sp>
      <p:sp>
        <p:nvSpPr>
          <p:cNvPr id="73781" name="Line 1073"/>
          <p:cNvSpPr/>
          <p:nvPr/>
        </p:nvSpPr>
        <p:spPr>
          <a:xfrm>
            <a:off x="6859588" y="2463800"/>
            <a:ext cx="0" cy="304800"/>
          </a:xfrm>
          <a:prstGeom prst="line">
            <a:avLst/>
          </a:prstGeom>
          <a:ln w="12700" cap="flat" cmpd="sng">
            <a:solidFill>
              <a:srgbClr val="0000FF"/>
            </a:solidFill>
            <a:prstDash val="sysDot"/>
            <a:headEnd type="none" w="med" len="med"/>
            <a:tailEnd type="none" w="med" len="med"/>
          </a:ln>
        </p:spPr>
      </p:sp>
      <p:sp>
        <p:nvSpPr>
          <p:cNvPr id="73782" name="Line 1074"/>
          <p:cNvSpPr/>
          <p:nvPr/>
        </p:nvSpPr>
        <p:spPr>
          <a:xfrm>
            <a:off x="7199313" y="2667000"/>
            <a:ext cx="0" cy="401638"/>
          </a:xfrm>
          <a:prstGeom prst="line">
            <a:avLst/>
          </a:prstGeom>
          <a:ln w="12700" cap="flat" cmpd="sng">
            <a:solidFill>
              <a:srgbClr val="0000FF"/>
            </a:solidFill>
            <a:prstDash val="sysDot"/>
            <a:headEnd type="none" w="med" len="med"/>
            <a:tailEnd type="none" w="med" len="med"/>
          </a:ln>
        </p:spPr>
      </p:sp>
      <p:sp>
        <p:nvSpPr>
          <p:cNvPr id="73783" name="Rectangle 1075"/>
          <p:cNvSpPr/>
          <p:nvPr/>
        </p:nvSpPr>
        <p:spPr>
          <a:xfrm>
            <a:off x="6156325" y="2276475"/>
            <a:ext cx="790575" cy="271463"/>
          </a:xfrm>
          <a:prstGeom prst="rect">
            <a:avLst/>
          </a:prstGeom>
          <a:noFill/>
          <a:ln w="9525">
            <a:noFill/>
          </a:ln>
        </p:spPr>
        <p:txBody>
          <a:bodyPr wrap="none" lIns="90488" tIns="44450" rIns="90488" bIns="44450">
            <a:spAutoFit/>
          </a:bodyPr>
          <a:p>
            <a:pPr algn="r"/>
            <a:r>
              <a:rPr lang="zh-CN" altLang="en-US" sz="1200" b="1" dirty="0">
                <a:latin typeface="Arial" panose="020B0604020202020204" pitchFamily="34" charset="0"/>
              </a:rPr>
              <a:t>拒绝服务</a:t>
            </a:r>
            <a:endParaRPr lang="zh-CN" altLang="en-US" sz="1200" b="1" dirty="0">
              <a:latin typeface="Arial" panose="020B0604020202020204" pitchFamily="34" charset="0"/>
            </a:endParaRPr>
          </a:p>
        </p:txBody>
      </p:sp>
      <p:sp>
        <p:nvSpPr>
          <p:cNvPr id="73784" name="Rectangle 1076"/>
          <p:cNvSpPr/>
          <p:nvPr/>
        </p:nvSpPr>
        <p:spPr>
          <a:xfrm>
            <a:off x="6775450" y="2941638"/>
            <a:ext cx="914400" cy="271462"/>
          </a:xfrm>
          <a:prstGeom prst="rect">
            <a:avLst/>
          </a:prstGeom>
          <a:noFill/>
          <a:ln w="9525">
            <a:noFill/>
          </a:ln>
        </p:spPr>
        <p:txBody>
          <a:bodyPr lIns="90488" tIns="44450" rIns="90488" bIns="44450">
            <a:spAutoFit/>
          </a:bodyPr>
          <a:p>
            <a:pPr algn="r"/>
            <a:r>
              <a:rPr lang="en-US" altLang="zh-CN" sz="1200" b="1" dirty="0">
                <a:latin typeface="Arial" panose="020B0604020202020204" pitchFamily="34" charset="0"/>
              </a:rPr>
              <a:t>www </a:t>
            </a:r>
            <a:r>
              <a:rPr lang="zh-CN" altLang="en-US" sz="1200" b="1" dirty="0">
                <a:latin typeface="Arial" panose="020B0604020202020204" pitchFamily="34" charset="0"/>
              </a:rPr>
              <a:t>攻击</a:t>
            </a:r>
            <a:endParaRPr lang="zh-CN" altLang="en-US" sz="1200" b="1" dirty="0">
              <a:latin typeface="Arial" panose="020B0604020202020204" pitchFamily="34" charset="0"/>
            </a:endParaRPr>
          </a:p>
        </p:txBody>
      </p:sp>
      <p:sp>
        <p:nvSpPr>
          <p:cNvPr id="73785" name="Rectangle 1077"/>
          <p:cNvSpPr/>
          <p:nvPr/>
        </p:nvSpPr>
        <p:spPr>
          <a:xfrm>
            <a:off x="7672388" y="1854200"/>
            <a:ext cx="641350" cy="363538"/>
          </a:xfrm>
          <a:prstGeom prst="rect">
            <a:avLst/>
          </a:prstGeom>
          <a:noFill/>
          <a:ln w="9525">
            <a:noFill/>
          </a:ln>
        </p:spPr>
        <p:txBody>
          <a:bodyPr wrap="none" lIns="90488" tIns="44450" rIns="90488" bIns="44450">
            <a:spAutoFit/>
          </a:bodyPr>
          <a:p>
            <a:r>
              <a:rPr lang="zh-CN" altLang="en-US" b="1" dirty="0">
                <a:latin typeface="Arial" panose="020B0604020202020204" pitchFamily="34" charset="0"/>
              </a:rPr>
              <a:t>工具</a:t>
            </a:r>
            <a:endParaRPr lang="zh-CN" altLang="en-US" b="1" dirty="0">
              <a:latin typeface="Arial" panose="020B0604020202020204" pitchFamily="34" charset="0"/>
            </a:endParaRPr>
          </a:p>
        </p:txBody>
      </p:sp>
      <p:sp>
        <p:nvSpPr>
          <p:cNvPr id="73786" name="Rectangle 1078"/>
          <p:cNvSpPr/>
          <p:nvPr/>
        </p:nvSpPr>
        <p:spPr>
          <a:xfrm>
            <a:off x="7235825" y="4581525"/>
            <a:ext cx="871538" cy="363538"/>
          </a:xfrm>
          <a:prstGeom prst="rect">
            <a:avLst/>
          </a:prstGeom>
          <a:noFill/>
          <a:ln w="9525">
            <a:noFill/>
          </a:ln>
        </p:spPr>
        <p:txBody>
          <a:bodyPr wrap="none" lIns="90488" tIns="44450" rIns="90488" bIns="44450">
            <a:spAutoFit/>
          </a:bodyPr>
          <a:p>
            <a:r>
              <a:rPr lang="zh-CN" altLang="en-US" b="1" dirty="0">
                <a:latin typeface="Arial" panose="020B0604020202020204" pitchFamily="34" charset="0"/>
              </a:rPr>
              <a:t>攻击者</a:t>
            </a:r>
            <a:endParaRPr lang="zh-CN" altLang="en-US" b="1" dirty="0">
              <a:latin typeface="Arial" panose="020B0604020202020204" pitchFamily="34" charset="0"/>
            </a:endParaRPr>
          </a:p>
        </p:txBody>
      </p:sp>
      <p:sp>
        <p:nvSpPr>
          <p:cNvPr id="73787" name="Rectangle 1079"/>
          <p:cNvSpPr/>
          <p:nvPr/>
        </p:nvSpPr>
        <p:spPr>
          <a:xfrm>
            <a:off x="612775" y="2719388"/>
            <a:ext cx="1368425" cy="363537"/>
          </a:xfrm>
          <a:prstGeom prst="rect">
            <a:avLst/>
          </a:prstGeom>
          <a:noFill/>
          <a:ln w="9525">
            <a:noFill/>
          </a:ln>
        </p:spPr>
        <p:txBody>
          <a:bodyPr lIns="90488" tIns="44450" rIns="90488" bIns="44450">
            <a:spAutoFit/>
          </a:bodyPr>
          <a:p>
            <a:r>
              <a:rPr lang="zh-CN" altLang="en-US" b="1" dirty="0">
                <a:latin typeface="Arial" panose="020B0604020202020204" pitchFamily="34" charset="0"/>
              </a:rPr>
              <a:t>入侵者水平</a:t>
            </a:r>
            <a:endParaRPr lang="zh-CN" altLang="en-US" b="1" dirty="0">
              <a:latin typeface="Arial" panose="020B0604020202020204" pitchFamily="34" charset="0"/>
            </a:endParaRPr>
          </a:p>
        </p:txBody>
      </p:sp>
      <p:sp>
        <p:nvSpPr>
          <p:cNvPr id="73788" name="Rectangle 1080"/>
          <p:cNvSpPr/>
          <p:nvPr/>
        </p:nvSpPr>
        <p:spPr>
          <a:xfrm>
            <a:off x="900113" y="5013325"/>
            <a:ext cx="1101725" cy="363538"/>
          </a:xfrm>
          <a:prstGeom prst="rect">
            <a:avLst/>
          </a:prstGeom>
          <a:noFill/>
          <a:ln w="9525">
            <a:noFill/>
          </a:ln>
        </p:spPr>
        <p:txBody>
          <a:bodyPr wrap="none" lIns="90488" tIns="44450" rIns="90488" bIns="44450">
            <a:spAutoFit/>
          </a:bodyPr>
          <a:p>
            <a:r>
              <a:rPr lang="zh-CN" altLang="en-US" b="1" dirty="0">
                <a:latin typeface="Arial" panose="020B0604020202020204" pitchFamily="34" charset="0"/>
              </a:rPr>
              <a:t>攻击手法</a:t>
            </a:r>
            <a:endParaRPr lang="zh-CN" altLang="en-US" b="1" dirty="0">
              <a:latin typeface="Arial" panose="020B0604020202020204" pitchFamily="34" charset="0"/>
            </a:endParaRPr>
          </a:p>
        </p:txBody>
      </p:sp>
      <p:sp>
        <p:nvSpPr>
          <p:cNvPr id="73789" name="Line 1081"/>
          <p:cNvSpPr/>
          <p:nvPr/>
        </p:nvSpPr>
        <p:spPr>
          <a:xfrm>
            <a:off x="7443788" y="2032000"/>
            <a:ext cx="0" cy="474663"/>
          </a:xfrm>
          <a:prstGeom prst="line">
            <a:avLst/>
          </a:prstGeom>
          <a:ln w="12700" cap="flat" cmpd="sng">
            <a:solidFill>
              <a:srgbClr val="0000FF"/>
            </a:solidFill>
            <a:prstDash val="sysDot"/>
            <a:headEnd type="none" w="med" len="med"/>
            <a:tailEnd type="none" w="med" len="med"/>
          </a:ln>
        </p:spPr>
      </p:sp>
      <p:sp>
        <p:nvSpPr>
          <p:cNvPr id="73790" name="Rectangle 1082"/>
          <p:cNvSpPr/>
          <p:nvPr/>
        </p:nvSpPr>
        <p:spPr>
          <a:xfrm>
            <a:off x="5640388" y="1922463"/>
            <a:ext cx="1828800" cy="271462"/>
          </a:xfrm>
          <a:prstGeom prst="rect">
            <a:avLst/>
          </a:prstGeom>
          <a:noFill/>
          <a:ln w="9525">
            <a:noFill/>
          </a:ln>
        </p:spPr>
        <p:txBody>
          <a:bodyPr lIns="90488" tIns="44450" rIns="90488" bIns="44450">
            <a:spAutoFit/>
          </a:bodyPr>
          <a:p>
            <a:pPr algn="r"/>
            <a:r>
              <a:rPr lang="zh-CN" altLang="en-US" sz="1200" b="1" dirty="0">
                <a:latin typeface="Arial" panose="020B0604020202020204" pitchFamily="34" charset="0"/>
              </a:rPr>
              <a:t>半开放隐蔽扫描</a:t>
            </a:r>
            <a:endParaRPr lang="zh-CN" altLang="en-US" sz="1200" b="1" dirty="0">
              <a:latin typeface="Arial" panose="020B0604020202020204" pitchFamily="34" charset="0"/>
            </a:endParaRPr>
          </a:p>
        </p:txBody>
      </p:sp>
      <p:sp>
        <p:nvSpPr>
          <p:cNvPr id="73791" name="Oval 1083"/>
          <p:cNvSpPr/>
          <p:nvPr/>
        </p:nvSpPr>
        <p:spPr>
          <a:xfrm>
            <a:off x="7402513" y="2463800"/>
            <a:ext cx="101600" cy="100013"/>
          </a:xfrm>
          <a:prstGeom prst="ellipse">
            <a:avLst/>
          </a:prstGeom>
          <a:solidFill>
            <a:srgbClr val="FF3300"/>
          </a:solidFill>
          <a:ln w="12700" cap="flat" cmpd="sng">
            <a:solidFill>
              <a:srgbClr val="FFFF00"/>
            </a:solidFill>
            <a:prstDash val="solid"/>
            <a:headEnd type="none" w="med" len="med"/>
            <a:tailEnd type="none" w="med" len="med"/>
          </a:ln>
        </p:spPr>
        <p:txBody>
          <a:bodyPr wrap="none" anchor="ctr" anchorCtr="0"/>
          <a:p>
            <a:pPr eaLnBrk="1" hangingPunct="1"/>
            <a:endParaRPr lang="zh-CN" altLang="en-US" dirty="0">
              <a:latin typeface="Verdana" panose="020B0604030504040204" pitchFamily="34" charset="0"/>
            </a:endParaRPr>
          </a:p>
        </p:txBody>
      </p:sp>
      <p:sp>
        <p:nvSpPr>
          <p:cNvPr id="73792" name="Oval 1084"/>
          <p:cNvSpPr/>
          <p:nvPr/>
        </p:nvSpPr>
        <p:spPr>
          <a:xfrm>
            <a:off x="4440238" y="3989388"/>
            <a:ext cx="104775" cy="101600"/>
          </a:xfrm>
          <a:prstGeom prst="ellipse">
            <a:avLst/>
          </a:prstGeom>
          <a:solidFill>
            <a:srgbClr val="FF3300"/>
          </a:solidFill>
          <a:ln w="12700" cap="flat" cmpd="sng">
            <a:solidFill>
              <a:srgbClr val="FFFF00"/>
            </a:solidFill>
            <a:prstDash val="solid"/>
            <a:headEnd type="none" w="med" len="med"/>
            <a:tailEnd type="none" w="med" len="med"/>
          </a:ln>
        </p:spPr>
        <p:txBody>
          <a:bodyPr wrap="none" anchor="ctr" anchorCtr="0"/>
          <a:p>
            <a:pPr eaLnBrk="1" hangingPunct="1"/>
            <a:endParaRPr lang="zh-CN" altLang="en-US" dirty="0">
              <a:latin typeface="Verdana" panose="020B0604030504040204" pitchFamily="34" charset="0"/>
            </a:endParaRPr>
          </a:p>
        </p:txBody>
      </p:sp>
      <p:sp>
        <p:nvSpPr>
          <p:cNvPr id="73793" name="Line 1085"/>
          <p:cNvSpPr/>
          <p:nvPr/>
        </p:nvSpPr>
        <p:spPr>
          <a:xfrm>
            <a:off x="4489450" y="4089400"/>
            <a:ext cx="0" cy="190500"/>
          </a:xfrm>
          <a:prstGeom prst="line">
            <a:avLst/>
          </a:prstGeom>
          <a:ln w="12700" cap="flat" cmpd="sng">
            <a:solidFill>
              <a:srgbClr val="0000FF"/>
            </a:solidFill>
            <a:prstDash val="sysDot"/>
            <a:headEnd type="none" w="med" len="med"/>
            <a:tailEnd type="none" w="med" len="med"/>
          </a:ln>
        </p:spPr>
      </p:sp>
      <p:sp>
        <p:nvSpPr>
          <p:cNvPr id="73794" name="Rectangle 1086"/>
          <p:cNvSpPr/>
          <p:nvPr/>
        </p:nvSpPr>
        <p:spPr>
          <a:xfrm>
            <a:off x="3963988" y="4224338"/>
            <a:ext cx="942975" cy="271462"/>
          </a:xfrm>
          <a:prstGeom prst="rect">
            <a:avLst/>
          </a:prstGeom>
          <a:noFill/>
          <a:ln w="9525">
            <a:noFill/>
          </a:ln>
        </p:spPr>
        <p:txBody>
          <a:bodyPr wrap="none" lIns="90488" tIns="44450" rIns="90488" bIns="44450">
            <a:spAutoFit/>
          </a:bodyPr>
          <a:p>
            <a:pPr algn="r"/>
            <a:r>
              <a:rPr lang="zh-CN" altLang="en-US" sz="1200" b="1" dirty="0">
                <a:latin typeface="Arial" panose="020B0604020202020204" pitchFamily="34" charset="0"/>
              </a:rPr>
              <a:t>控制台入侵</a:t>
            </a:r>
            <a:endParaRPr lang="zh-CN" altLang="en-US" sz="1200" b="1" dirty="0">
              <a:latin typeface="Arial" panose="020B0604020202020204" pitchFamily="34" charset="0"/>
            </a:endParaRPr>
          </a:p>
        </p:txBody>
      </p:sp>
      <p:sp>
        <p:nvSpPr>
          <p:cNvPr id="73795" name="Line 1087"/>
          <p:cNvSpPr/>
          <p:nvPr/>
        </p:nvSpPr>
        <p:spPr>
          <a:xfrm>
            <a:off x="5472113" y="3563938"/>
            <a:ext cx="0" cy="428625"/>
          </a:xfrm>
          <a:prstGeom prst="line">
            <a:avLst/>
          </a:prstGeom>
          <a:ln w="12700" cap="flat" cmpd="sng">
            <a:solidFill>
              <a:srgbClr val="0000FF"/>
            </a:solidFill>
            <a:prstDash val="sysDot"/>
            <a:headEnd type="none" w="med" len="med"/>
            <a:tailEnd type="none" w="med" len="med"/>
          </a:ln>
        </p:spPr>
      </p:sp>
      <p:sp>
        <p:nvSpPr>
          <p:cNvPr id="73796" name="Rectangle 1088"/>
          <p:cNvSpPr/>
          <p:nvPr/>
        </p:nvSpPr>
        <p:spPr>
          <a:xfrm>
            <a:off x="5364163" y="3789363"/>
            <a:ext cx="1095375" cy="271462"/>
          </a:xfrm>
          <a:prstGeom prst="rect">
            <a:avLst/>
          </a:prstGeom>
          <a:noFill/>
          <a:ln w="9525">
            <a:noFill/>
          </a:ln>
        </p:spPr>
        <p:txBody>
          <a:bodyPr wrap="none" lIns="90488" tIns="44450" rIns="90488" bIns="44450">
            <a:spAutoFit/>
          </a:bodyPr>
          <a:p>
            <a:pPr algn="r"/>
            <a:r>
              <a:rPr lang="zh-CN" altLang="en-US" sz="1200" b="1" dirty="0">
                <a:latin typeface="Arial" panose="020B0604020202020204" pitchFamily="34" charset="0"/>
              </a:rPr>
              <a:t>检测网络管理</a:t>
            </a:r>
            <a:endParaRPr lang="zh-CN" altLang="en-US" sz="1200" b="1" dirty="0">
              <a:latin typeface="Arial" panose="020B0604020202020204" pitchFamily="34" charset="0"/>
            </a:endParaRPr>
          </a:p>
        </p:txBody>
      </p:sp>
      <p:sp>
        <p:nvSpPr>
          <p:cNvPr id="73797" name="Oval 1089"/>
          <p:cNvSpPr/>
          <p:nvPr/>
        </p:nvSpPr>
        <p:spPr>
          <a:xfrm>
            <a:off x="5402263" y="3498850"/>
            <a:ext cx="101600" cy="100013"/>
          </a:xfrm>
          <a:prstGeom prst="ellipse">
            <a:avLst/>
          </a:prstGeom>
          <a:solidFill>
            <a:srgbClr val="FF3300"/>
          </a:solidFill>
          <a:ln w="12700" cap="flat" cmpd="sng">
            <a:solidFill>
              <a:srgbClr val="FFFF00"/>
            </a:solidFill>
            <a:prstDash val="solid"/>
            <a:headEnd type="none" w="med" len="med"/>
            <a:tailEnd type="none" w="med" len="med"/>
          </a:ln>
        </p:spPr>
        <p:txBody>
          <a:bodyPr wrap="none" anchor="ctr" anchorCtr="0"/>
          <a:p>
            <a:pPr eaLnBrk="1" hangingPunct="1"/>
            <a:endParaRPr lang="zh-CN" altLang="en-US" dirty="0">
              <a:latin typeface="Verdana" panose="020B0604030504040204" pitchFamily="34" charset="0"/>
            </a:endParaRPr>
          </a:p>
        </p:txBody>
      </p:sp>
      <p:sp>
        <p:nvSpPr>
          <p:cNvPr id="73798" name="Oval 1090"/>
          <p:cNvSpPr/>
          <p:nvPr/>
        </p:nvSpPr>
        <p:spPr>
          <a:xfrm>
            <a:off x="7613650" y="2362200"/>
            <a:ext cx="101600" cy="100013"/>
          </a:xfrm>
          <a:prstGeom prst="ellipse">
            <a:avLst/>
          </a:prstGeom>
          <a:solidFill>
            <a:srgbClr val="FF3300"/>
          </a:solidFill>
          <a:ln w="12700" cap="flat" cmpd="sng">
            <a:solidFill>
              <a:srgbClr val="FFFF00"/>
            </a:solidFill>
            <a:prstDash val="solid"/>
            <a:headEnd type="none" w="med" len="med"/>
            <a:tailEnd type="none" w="med" len="med"/>
          </a:ln>
        </p:spPr>
        <p:txBody>
          <a:bodyPr wrap="none" anchor="ctr" anchorCtr="0"/>
          <a:p>
            <a:pPr eaLnBrk="1" hangingPunct="1"/>
            <a:endParaRPr lang="zh-CN" altLang="en-US" dirty="0">
              <a:latin typeface="Verdana" panose="020B0604030504040204" pitchFamily="34" charset="0"/>
            </a:endParaRPr>
          </a:p>
        </p:txBody>
      </p:sp>
      <p:sp>
        <p:nvSpPr>
          <p:cNvPr id="73799" name="Line 1091"/>
          <p:cNvSpPr/>
          <p:nvPr/>
        </p:nvSpPr>
        <p:spPr>
          <a:xfrm>
            <a:off x="7689850" y="2438400"/>
            <a:ext cx="0" cy="304800"/>
          </a:xfrm>
          <a:prstGeom prst="line">
            <a:avLst/>
          </a:prstGeom>
          <a:ln w="12700" cap="flat" cmpd="sng">
            <a:solidFill>
              <a:srgbClr val="0000FF"/>
            </a:solidFill>
            <a:prstDash val="sysDot"/>
            <a:headEnd type="none" w="med" len="med"/>
            <a:tailEnd type="none" w="med" len="med"/>
          </a:ln>
        </p:spPr>
      </p:sp>
      <p:sp>
        <p:nvSpPr>
          <p:cNvPr id="73800" name="Rectangle 1092"/>
          <p:cNvSpPr/>
          <p:nvPr/>
        </p:nvSpPr>
        <p:spPr>
          <a:xfrm>
            <a:off x="7308850" y="2708275"/>
            <a:ext cx="1071563" cy="271463"/>
          </a:xfrm>
          <a:prstGeom prst="rect">
            <a:avLst/>
          </a:prstGeom>
          <a:noFill/>
          <a:ln w="9525">
            <a:noFill/>
          </a:ln>
        </p:spPr>
        <p:txBody>
          <a:bodyPr lIns="90488" tIns="44450" rIns="90488" bIns="44450">
            <a:spAutoFit/>
          </a:bodyPr>
          <a:p>
            <a:pPr algn="r"/>
            <a:r>
              <a:rPr lang="en-US" altLang="zh-CN" sz="1200" b="1" dirty="0">
                <a:latin typeface="Arial" panose="020B0604020202020204" pitchFamily="34" charset="0"/>
              </a:rPr>
              <a:t>DDOS </a:t>
            </a:r>
            <a:r>
              <a:rPr lang="zh-CN" altLang="en-US" sz="1200" b="1" dirty="0">
                <a:latin typeface="Arial" panose="020B0604020202020204" pitchFamily="34" charset="0"/>
              </a:rPr>
              <a:t>攻击</a:t>
            </a:r>
            <a:endParaRPr lang="zh-CN" altLang="en-US" sz="1200" b="1" dirty="0">
              <a:latin typeface="Arial" panose="020B0604020202020204" pitchFamily="34" charset="0"/>
            </a:endParaRPr>
          </a:p>
        </p:txBody>
      </p:sp>
      <p:sp>
        <p:nvSpPr>
          <p:cNvPr id="73801" name="Rectangle 1093"/>
          <p:cNvSpPr/>
          <p:nvPr/>
        </p:nvSpPr>
        <p:spPr>
          <a:xfrm>
            <a:off x="7540625" y="5688013"/>
            <a:ext cx="631825" cy="333375"/>
          </a:xfrm>
          <a:prstGeom prst="rect">
            <a:avLst/>
          </a:prstGeom>
          <a:noFill/>
          <a:ln w="9525">
            <a:noFill/>
          </a:ln>
        </p:spPr>
        <p:txBody>
          <a:bodyPr wrap="none" lIns="90488" tIns="44450" rIns="90488" bIns="44450">
            <a:spAutoFit/>
          </a:bodyPr>
          <a:p>
            <a:r>
              <a:rPr lang="en-US" altLang="zh-CN" sz="1600" b="1" dirty="0">
                <a:latin typeface="Arial" panose="020B0604020202020204" pitchFamily="34" charset="0"/>
              </a:rPr>
              <a:t>2005</a:t>
            </a:r>
            <a:endParaRPr lang="en-US" altLang="zh-CN" sz="1600" b="1" dirty="0">
              <a:latin typeface="Arial" panose="020B0604020202020204" pitchFamily="34" charset="0"/>
            </a:endParaRPr>
          </a:p>
        </p:txBody>
      </p:sp>
      <p:sp>
        <p:nvSpPr>
          <p:cNvPr id="73802" name="Rectangle 1094"/>
          <p:cNvSpPr/>
          <p:nvPr/>
        </p:nvSpPr>
        <p:spPr>
          <a:xfrm>
            <a:off x="1619250" y="1989138"/>
            <a:ext cx="431800" cy="363537"/>
          </a:xfrm>
          <a:prstGeom prst="rect">
            <a:avLst/>
          </a:prstGeom>
          <a:noFill/>
          <a:ln w="9525">
            <a:noFill/>
          </a:ln>
        </p:spPr>
        <p:txBody>
          <a:bodyPr lIns="90488" tIns="44450" rIns="90488" bIns="44450">
            <a:spAutoFit/>
          </a:bodyPr>
          <a:p>
            <a:r>
              <a:rPr lang="zh-CN" altLang="en-US" b="1" dirty="0">
                <a:latin typeface="Arial" panose="020B0604020202020204" pitchFamily="34" charset="0"/>
              </a:rPr>
              <a:t>高</a:t>
            </a:r>
            <a:endParaRPr lang="zh-CN" altLang="en-US" b="1" dirty="0">
              <a:latin typeface="Arial" panose="020B0604020202020204" pitchFamily="34" charset="0"/>
            </a:endParaRPr>
          </a:p>
        </p:txBody>
      </p:sp>
      <p:sp>
        <p:nvSpPr>
          <p:cNvPr id="73803" name="Line 1096"/>
          <p:cNvSpPr/>
          <p:nvPr/>
        </p:nvSpPr>
        <p:spPr>
          <a:xfrm flipV="1">
            <a:off x="4643438" y="3644900"/>
            <a:ext cx="0" cy="300038"/>
          </a:xfrm>
          <a:prstGeom prst="line">
            <a:avLst/>
          </a:prstGeom>
          <a:ln w="12700" cap="flat" cmpd="sng">
            <a:solidFill>
              <a:srgbClr val="0000FF"/>
            </a:solidFill>
            <a:prstDash val="sysDot"/>
            <a:headEnd type="none" w="med" len="med"/>
            <a:tailEnd type="none" w="med" len="med"/>
          </a:ln>
        </p:spPr>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4754" name="Rectangle 1030"/>
          <p:cNvSpPr txBox="1">
            <a:spLocks noGrp="1"/>
          </p:cNvSpPr>
          <p:nvPr/>
        </p:nvSpPr>
        <p:spPr>
          <a:xfrm>
            <a:off x="609600" y="6245225"/>
            <a:ext cx="1981200" cy="476250"/>
          </a:xfrm>
          <a:prstGeom prst="rect">
            <a:avLst/>
          </a:prstGeom>
          <a:noFill/>
          <a:ln w="9525">
            <a:noFill/>
          </a:ln>
        </p:spPr>
        <p:txBody>
          <a:bodyPr/>
          <a:p>
            <a:pPr eaLnBrk="1" hangingPunct="1"/>
            <a:fld id="{BB962C8B-B14F-4D97-AF65-F5344CB8AC3E}" type="datetime1">
              <a:rPr lang="zh-CN" altLang="en-US" sz="1200" dirty="0">
                <a:latin typeface="Verdana" panose="020B0604030504040204" pitchFamily="34" charset="0"/>
              </a:rPr>
            </a:fld>
            <a:endParaRPr lang="zh-CN" altLang="en-US" sz="1200" dirty="0">
              <a:latin typeface="Verdana" panose="020B0604030504040204" pitchFamily="34" charset="0"/>
            </a:endParaRPr>
          </a:p>
        </p:txBody>
      </p:sp>
      <p:sp>
        <p:nvSpPr>
          <p:cNvPr id="74755" name="Rectangle 1031"/>
          <p:cNvSpPr txBox="1">
            <a:spLocks noGrp="1"/>
          </p:cNvSpPr>
          <p:nvPr/>
        </p:nvSpPr>
        <p:spPr>
          <a:xfrm>
            <a:off x="3124200" y="6245225"/>
            <a:ext cx="2895600" cy="476250"/>
          </a:xfrm>
          <a:prstGeom prst="rect">
            <a:avLst/>
          </a:prstGeom>
          <a:noFill/>
          <a:ln w="9525">
            <a:noFill/>
          </a:ln>
        </p:spPr>
        <p:txBody>
          <a:bodyPr/>
          <a:p>
            <a:pPr algn="ctr" eaLnBrk="1" hangingPunct="1"/>
            <a:r>
              <a:rPr lang="en-US" altLang="zh-CN" sz="1200" dirty="0">
                <a:latin typeface="Verdana" panose="020B0604030504040204" pitchFamily="34" charset="0"/>
              </a:rPr>
              <a:t>网络入侵与防范讲义</a:t>
            </a:r>
            <a:endParaRPr lang="en-US" altLang="zh-CN" sz="1200" dirty="0">
              <a:latin typeface="Verdana" panose="020B0604030504040204" pitchFamily="34" charset="0"/>
            </a:endParaRPr>
          </a:p>
        </p:txBody>
      </p:sp>
      <p:sp>
        <p:nvSpPr>
          <p:cNvPr id="74756" name="Rectangle 1032"/>
          <p:cNvSpPr txBox="1">
            <a:spLocks noGrp="1"/>
          </p:cNvSpPr>
          <p:nvPr/>
        </p:nvSpPr>
        <p:spPr>
          <a:xfrm>
            <a:off x="6553200" y="6245225"/>
            <a:ext cx="1981200" cy="476250"/>
          </a:xfrm>
          <a:prstGeom prst="rect">
            <a:avLst/>
          </a:prstGeom>
          <a:noFill/>
          <a:ln w="9525">
            <a:noFill/>
          </a:ln>
        </p:spPr>
        <p:txBody>
          <a:bodyPr/>
          <a:p>
            <a:pPr algn="r" eaLnBrk="1" hangingPunct="1"/>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74757" name="Rectangle 2"/>
          <p:cNvSpPr>
            <a:spLocks noGrp="1"/>
          </p:cNvSpPr>
          <p:nvPr>
            <p:ph type="title" idx="4294967295"/>
          </p:nvPr>
        </p:nvSpPr>
        <p:spPr/>
        <p:txBody>
          <a:bodyPr vert="horz" wrap="square" lIns="91440" tIns="45720" rIns="91440" bIns="45720" anchor="b" anchorCtr="0"/>
          <a:p>
            <a:r>
              <a:rPr lang="zh-CN" altLang="zh-CN" dirty="0"/>
              <a:t>网络犯罪</a:t>
            </a:r>
            <a:endParaRPr lang="zh-CN" altLang="zh-CN" dirty="0"/>
          </a:p>
        </p:txBody>
      </p:sp>
      <p:sp>
        <p:nvSpPr>
          <p:cNvPr id="74758" name="Rectangle 3"/>
          <p:cNvSpPr>
            <a:spLocks noGrp="1"/>
          </p:cNvSpPr>
          <p:nvPr>
            <p:ph type="body" idx="4294967295"/>
          </p:nvPr>
        </p:nvSpPr>
        <p:spPr/>
        <p:txBody>
          <a:bodyPr vert="horz" wrap="square" lIns="91440" tIns="45720" rIns="91440" bIns="45720" anchor="t" anchorCtr="0"/>
          <a:p>
            <a:pPr eaLnBrk="1" hangingPunct="1"/>
            <a:r>
              <a:rPr lang="zh-CN" altLang="zh-CN" sz="2400" dirty="0"/>
              <a:t>网络数量大规模增长，网民素质参差不齐，而这一领域的各种法律规范未能及时跟进，网络成为一种新型的犯罪工具、犯罪场所和犯罪对象。 </a:t>
            </a:r>
            <a:endParaRPr lang="zh-CN" altLang="zh-CN" sz="2400" dirty="0"/>
          </a:p>
          <a:p>
            <a:pPr eaLnBrk="1" hangingPunct="1"/>
            <a:r>
              <a:rPr lang="zh-CN" altLang="zh-CN" sz="2400" dirty="0"/>
              <a:t>网络犯罪中最为突出的问题有：网络色情泛滥成灾，严重危害未成年人的身心健康；软件、影视唱片的著作权受到盗版行为的严重侵犯；电子商务备受诈欺困扰；信用卡被盗刷；购买的商品石沉大海，发出商品却收不回货款；更有甚者，侵入他人网站、系统后进行敲诈</a:t>
            </a:r>
            <a:r>
              <a:rPr lang="zh-CN" altLang="en-US" sz="2400" dirty="0"/>
              <a:t>（网诈、电诈、数据绑架）</a:t>
            </a:r>
            <a:r>
              <a:rPr lang="zh-CN" altLang="zh-CN" sz="2400" dirty="0"/>
              <a:t>，制造、贩卖计算机病毒、木马或其它恶意软件，已经挑战计算机和网络几十年之久的黑客仍然是网络的潜在危险。</a:t>
            </a:r>
            <a:endParaRPr lang="zh-CN" altLang="zh-CN" sz="2600"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6802" name="Rectangle 1030"/>
          <p:cNvSpPr txBox="1">
            <a:spLocks noGrp="1"/>
          </p:cNvSpPr>
          <p:nvPr/>
        </p:nvSpPr>
        <p:spPr>
          <a:xfrm>
            <a:off x="609600" y="6245225"/>
            <a:ext cx="1981200" cy="476250"/>
          </a:xfrm>
          <a:prstGeom prst="rect">
            <a:avLst/>
          </a:prstGeom>
          <a:noFill/>
          <a:ln w="9525">
            <a:noFill/>
          </a:ln>
        </p:spPr>
        <p:txBody>
          <a:bodyPr/>
          <a:p>
            <a:pPr eaLnBrk="1" hangingPunct="1"/>
            <a:fld id="{BB962C8B-B14F-4D97-AF65-F5344CB8AC3E}" type="datetime1">
              <a:rPr lang="zh-CN" altLang="en-US" sz="1200" dirty="0">
                <a:latin typeface="Verdana" panose="020B0604030504040204" pitchFamily="34" charset="0"/>
              </a:rPr>
            </a:fld>
            <a:endParaRPr lang="zh-CN" altLang="en-US" sz="1200" dirty="0">
              <a:latin typeface="Verdana" panose="020B0604030504040204" pitchFamily="34" charset="0"/>
            </a:endParaRPr>
          </a:p>
        </p:txBody>
      </p:sp>
      <p:sp>
        <p:nvSpPr>
          <p:cNvPr id="76803" name="Rectangle 1031"/>
          <p:cNvSpPr txBox="1">
            <a:spLocks noGrp="1"/>
          </p:cNvSpPr>
          <p:nvPr/>
        </p:nvSpPr>
        <p:spPr>
          <a:xfrm>
            <a:off x="3124200" y="6245225"/>
            <a:ext cx="2895600" cy="476250"/>
          </a:xfrm>
          <a:prstGeom prst="rect">
            <a:avLst/>
          </a:prstGeom>
          <a:noFill/>
          <a:ln w="9525">
            <a:noFill/>
          </a:ln>
        </p:spPr>
        <p:txBody>
          <a:bodyPr/>
          <a:p>
            <a:pPr algn="ctr" eaLnBrk="1" hangingPunct="1"/>
            <a:r>
              <a:rPr lang="en-US" altLang="zh-CN" sz="1200" dirty="0">
                <a:latin typeface="Verdana" panose="020B0604030504040204" pitchFamily="34" charset="0"/>
              </a:rPr>
              <a:t>网络入侵与防范讲义</a:t>
            </a:r>
            <a:endParaRPr lang="en-US" altLang="zh-CN" sz="1200" dirty="0">
              <a:latin typeface="Verdana" panose="020B0604030504040204" pitchFamily="34" charset="0"/>
            </a:endParaRPr>
          </a:p>
        </p:txBody>
      </p:sp>
      <p:sp>
        <p:nvSpPr>
          <p:cNvPr id="76804" name="Rectangle 1032"/>
          <p:cNvSpPr txBox="1">
            <a:spLocks noGrp="1"/>
          </p:cNvSpPr>
          <p:nvPr/>
        </p:nvSpPr>
        <p:spPr>
          <a:xfrm>
            <a:off x="6553200" y="6245225"/>
            <a:ext cx="1981200" cy="476250"/>
          </a:xfrm>
          <a:prstGeom prst="rect">
            <a:avLst/>
          </a:prstGeom>
          <a:noFill/>
          <a:ln w="9525">
            <a:noFill/>
          </a:ln>
        </p:spPr>
        <p:txBody>
          <a:bodyPr/>
          <a:p>
            <a:pPr algn="r" eaLnBrk="1" hangingPunct="1"/>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76805" name="Rectangle 2"/>
          <p:cNvSpPr>
            <a:spLocks noGrp="1"/>
          </p:cNvSpPr>
          <p:nvPr>
            <p:ph type="title" idx="4294967295"/>
          </p:nvPr>
        </p:nvSpPr>
        <p:spPr/>
        <p:txBody>
          <a:bodyPr vert="horz" wrap="square" lIns="91440" tIns="45720" rIns="91440" bIns="45720" anchor="b" anchorCtr="0"/>
          <a:p>
            <a:r>
              <a:rPr lang="zh-CN" altLang="zh-CN" dirty="0"/>
              <a:t>网络犯罪（续）</a:t>
            </a:r>
            <a:endParaRPr lang="zh-CN" altLang="zh-CN" dirty="0"/>
          </a:p>
        </p:txBody>
      </p:sp>
      <p:sp>
        <p:nvSpPr>
          <p:cNvPr id="76806" name="Rectangle 3"/>
          <p:cNvSpPr>
            <a:spLocks noGrp="1"/>
          </p:cNvSpPr>
          <p:nvPr>
            <p:ph type="body" idx="4294967295"/>
          </p:nvPr>
        </p:nvSpPr>
        <p:spPr/>
        <p:txBody>
          <a:bodyPr vert="horz" wrap="square" lIns="91440" tIns="45720" rIns="91440" bIns="45720" anchor="t" anchorCtr="0"/>
          <a:p>
            <a:pPr eaLnBrk="1" hangingPunct="1">
              <a:lnSpc>
                <a:spcPct val="90000"/>
              </a:lnSpc>
            </a:pPr>
            <a:r>
              <a:rPr lang="zh-CN" altLang="en-US" dirty="0"/>
              <a:t>网络犯罪的类型</a:t>
            </a:r>
            <a:endParaRPr lang="zh-CN" altLang="en-US" dirty="0"/>
          </a:p>
          <a:p>
            <a:pPr lvl="1" eaLnBrk="1" hangingPunct="1">
              <a:lnSpc>
                <a:spcPct val="90000"/>
              </a:lnSpc>
            </a:pPr>
            <a:r>
              <a:rPr lang="zh-CN" altLang="en-US" dirty="0"/>
              <a:t>网络文化污染</a:t>
            </a:r>
            <a:endParaRPr lang="zh-CN" altLang="en-US" dirty="0"/>
          </a:p>
          <a:p>
            <a:pPr lvl="1" eaLnBrk="1" hangingPunct="1">
              <a:lnSpc>
                <a:spcPct val="90000"/>
              </a:lnSpc>
            </a:pPr>
            <a:r>
              <a:rPr lang="zh-CN" altLang="en-US" dirty="0"/>
              <a:t>盗版交易</a:t>
            </a:r>
            <a:endParaRPr lang="zh-CN" altLang="en-US" dirty="0"/>
          </a:p>
          <a:p>
            <a:pPr lvl="1" eaLnBrk="1" hangingPunct="1">
              <a:lnSpc>
                <a:spcPct val="90000"/>
              </a:lnSpc>
            </a:pPr>
            <a:r>
              <a:rPr lang="zh-CN" altLang="en-US" dirty="0"/>
              <a:t>网络欺诈</a:t>
            </a:r>
            <a:endParaRPr lang="zh-CN" altLang="en-US" dirty="0"/>
          </a:p>
          <a:p>
            <a:pPr lvl="1" eaLnBrk="1" hangingPunct="1">
              <a:lnSpc>
                <a:spcPct val="90000"/>
              </a:lnSpc>
            </a:pPr>
            <a:r>
              <a:rPr lang="zh-CN" altLang="en-US" dirty="0"/>
              <a:t>妨害名誉</a:t>
            </a:r>
            <a:endParaRPr lang="zh-CN" altLang="en-US" dirty="0"/>
          </a:p>
          <a:p>
            <a:pPr lvl="1" eaLnBrk="1" hangingPunct="1">
              <a:lnSpc>
                <a:spcPct val="90000"/>
              </a:lnSpc>
            </a:pPr>
            <a:r>
              <a:rPr lang="zh-CN" altLang="en-US" dirty="0"/>
              <a:t>侵入他人主页、网站、邮箱</a:t>
            </a:r>
            <a:endParaRPr lang="zh-CN" altLang="en-US" dirty="0"/>
          </a:p>
          <a:p>
            <a:pPr lvl="1" eaLnBrk="1" hangingPunct="1">
              <a:lnSpc>
                <a:spcPct val="90000"/>
              </a:lnSpc>
            </a:pPr>
            <a:r>
              <a:rPr lang="zh-CN" altLang="en-US" dirty="0"/>
              <a:t>制造、传播计算机病毒</a:t>
            </a:r>
            <a:endParaRPr lang="zh-CN" altLang="en-US" dirty="0"/>
          </a:p>
          <a:p>
            <a:pPr lvl="1" eaLnBrk="1" hangingPunct="1">
              <a:lnSpc>
                <a:spcPct val="90000"/>
              </a:lnSpc>
            </a:pPr>
            <a:r>
              <a:rPr lang="zh-CN" altLang="en-US" dirty="0"/>
              <a:t>网络公害（黄赌毒暴恐政）</a:t>
            </a:r>
            <a:endParaRPr lang="zh-CN" altLang="en-US" dirty="0"/>
          </a:p>
          <a:p>
            <a:pPr lvl="1" eaLnBrk="1" hangingPunct="1">
              <a:lnSpc>
                <a:spcPct val="90000"/>
              </a:lnSpc>
            </a:pPr>
            <a:r>
              <a:rPr lang="zh-CN" altLang="en-US" dirty="0"/>
              <a:t>教唆、煽动各种犯罪，传授犯罪方法</a:t>
            </a:r>
            <a:endParaRPr lang="en-US" altLang="zh-CN"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7826" name="Rectangle 1030"/>
          <p:cNvSpPr txBox="1">
            <a:spLocks noGrp="1"/>
          </p:cNvSpPr>
          <p:nvPr/>
        </p:nvSpPr>
        <p:spPr>
          <a:xfrm>
            <a:off x="609600" y="6245225"/>
            <a:ext cx="1981200" cy="476250"/>
          </a:xfrm>
          <a:prstGeom prst="rect">
            <a:avLst/>
          </a:prstGeom>
          <a:noFill/>
          <a:ln w="9525">
            <a:noFill/>
          </a:ln>
        </p:spPr>
        <p:txBody>
          <a:bodyPr/>
          <a:p>
            <a:pPr eaLnBrk="1" hangingPunct="1"/>
            <a:fld id="{BB962C8B-B14F-4D97-AF65-F5344CB8AC3E}" type="datetime1">
              <a:rPr lang="zh-CN" altLang="en-US" sz="1200" dirty="0">
                <a:latin typeface="Verdana" panose="020B0604030504040204" pitchFamily="34" charset="0"/>
              </a:rPr>
            </a:fld>
            <a:endParaRPr lang="zh-CN" altLang="en-US" sz="1200" dirty="0">
              <a:latin typeface="Verdana" panose="020B0604030504040204" pitchFamily="34" charset="0"/>
            </a:endParaRPr>
          </a:p>
        </p:txBody>
      </p:sp>
      <p:sp>
        <p:nvSpPr>
          <p:cNvPr id="77827" name="Rectangle 1031"/>
          <p:cNvSpPr txBox="1">
            <a:spLocks noGrp="1"/>
          </p:cNvSpPr>
          <p:nvPr/>
        </p:nvSpPr>
        <p:spPr>
          <a:xfrm>
            <a:off x="3124200" y="6245225"/>
            <a:ext cx="2895600" cy="476250"/>
          </a:xfrm>
          <a:prstGeom prst="rect">
            <a:avLst/>
          </a:prstGeom>
          <a:noFill/>
          <a:ln w="9525">
            <a:noFill/>
          </a:ln>
        </p:spPr>
        <p:txBody>
          <a:bodyPr/>
          <a:p>
            <a:pPr algn="ctr" eaLnBrk="1" hangingPunct="1"/>
            <a:r>
              <a:rPr lang="en-US" altLang="zh-CN" sz="1200" dirty="0">
                <a:latin typeface="Verdana" panose="020B0604030504040204" pitchFamily="34" charset="0"/>
              </a:rPr>
              <a:t>网络入侵与防范讲义</a:t>
            </a:r>
            <a:endParaRPr lang="en-US" altLang="zh-CN" sz="1200" dirty="0">
              <a:latin typeface="Verdana" panose="020B0604030504040204" pitchFamily="34" charset="0"/>
            </a:endParaRPr>
          </a:p>
        </p:txBody>
      </p:sp>
      <p:sp>
        <p:nvSpPr>
          <p:cNvPr id="77828" name="Rectangle 1032"/>
          <p:cNvSpPr txBox="1">
            <a:spLocks noGrp="1"/>
          </p:cNvSpPr>
          <p:nvPr/>
        </p:nvSpPr>
        <p:spPr>
          <a:xfrm>
            <a:off x="6553200" y="6245225"/>
            <a:ext cx="1981200" cy="476250"/>
          </a:xfrm>
          <a:prstGeom prst="rect">
            <a:avLst/>
          </a:prstGeom>
          <a:noFill/>
          <a:ln w="9525">
            <a:noFill/>
          </a:ln>
        </p:spPr>
        <p:txBody>
          <a:bodyPr/>
          <a:p>
            <a:pPr algn="r" eaLnBrk="1" hangingPunct="1"/>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77829" name="Rectangle 2"/>
          <p:cNvSpPr>
            <a:spLocks noGrp="1"/>
          </p:cNvSpPr>
          <p:nvPr>
            <p:ph type="title" idx="4294967295"/>
          </p:nvPr>
        </p:nvSpPr>
        <p:spPr/>
        <p:txBody>
          <a:bodyPr vert="horz" wrap="square" lIns="91440" tIns="45720" rIns="91440" bIns="45720" anchor="b" anchorCtr="0"/>
          <a:p>
            <a:r>
              <a:rPr lang="zh-CN" altLang="zh-CN" dirty="0"/>
              <a:t>网络犯罪（续）</a:t>
            </a:r>
            <a:endParaRPr lang="zh-CN" altLang="zh-CN" dirty="0"/>
          </a:p>
        </p:txBody>
      </p:sp>
      <p:sp>
        <p:nvSpPr>
          <p:cNvPr id="77830" name="Rectangle 3"/>
          <p:cNvSpPr>
            <a:spLocks noGrp="1"/>
          </p:cNvSpPr>
          <p:nvPr>
            <p:ph type="body" idx="4294967295"/>
          </p:nvPr>
        </p:nvSpPr>
        <p:spPr/>
        <p:txBody>
          <a:bodyPr vert="horz" wrap="square" lIns="91440" tIns="45720" rIns="91440" bIns="45720" anchor="t" anchorCtr="0"/>
          <a:p>
            <a:pPr eaLnBrk="1" hangingPunct="1"/>
            <a:r>
              <a:rPr lang="zh-CN" altLang="en-US" dirty="0"/>
              <a:t>打击网络犯罪面临的问题</a:t>
            </a:r>
            <a:endParaRPr lang="zh-CN" altLang="en-US" dirty="0"/>
          </a:p>
          <a:p>
            <a:pPr lvl="1" eaLnBrk="1" hangingPunct="1">
              <a:buFont typeface="Wingdings" panose="05000000000000000000" pitchFamily="2" charset="2"/>
              <a:buChar char="ü"/>
            </a:pPr>
            <a:r>
              <a:rPr lang="zh-CN" altLang="en-US" dirty="0"/>
              <a:t>互联网本身缺陷</a:t>
            </a:r>
            <a:endParaRPr lang="zh-CN" altLang="en-US" dirty="0"/>
          </a:p>
          <a:p>
            <a:pPr lvl="1" eaLnBrk="1" hangingPunct="1">
              <a:buFont typeface="Wingdings" panose="05000000000000000000" pitchFamily="2" charset="2"/>
              <a:buChar char="ü"/>
            </a:pPr>
            <a:r>
              <a:rPr lang="zh-CN" altLang="en-US" dirty="0"/>
              <a:t>黑客软件泛滥</a:t>
            </a:r>
            <a:endParaRPr lang="zh-CN" altLang="en-US" dirty="0"/>
          </a:p>
          <a:p>
            <a:pPr lvl="1" eaLnBrk="1" hangingPunct="1">
              <a:buFont typeface="Wingdings" panose="05000000000000000000" pitchFamily="2" charset="2"/>
              <a:buChar char="ü"/>
            </a:pPr>
            <a:r>
              <a:rPr lang="zh-CN" altLang="en-US" dirty="0"/>
              <a:t>互联网的跨地域、跨国界性</a:t>
            </a:r>
            <a:endParaRPr lang="zh-CN" altLang="en-US" dirty="0"/>
          </a:p>
          <a:p>
            <a:pPr lvl="1" eaLnBrk="1" hangingPunct="1">
              <a:buFont typeface="Wingdings" panose="05000000000000000000" pitchFamily="2" charset="2"/>
              <a:buChar char="ü"/>
            </a:pPr>
            <a:r>
              <a:rPr lang="zh-CN" altLang="en-US" dirty="0"/>
              <a:t>网上商务存在的弊端</a:t>
            </a:r>
            <a:endParaRPr lang="zh-CN" altLang="en-US" dirty="0"/>
          </a:p>
          <a:p>
            <a:pPr lvl="1" eaLnBrk="1" hangingPunct="1">
              <a:buFont typeface="Wingdings" panose="05000000000000000000" pitchFamily="2" charset="2"/>
              <a:buChar char="ü"/>
            </a:pPr>
            <a:r>
              <a:rPr lang="zh-CN" altLang="en-US" dirty="0"/>
              <a:t>互联网性质的不确定性</a:t>
            </a:r>
            <a:endParaRPr lang="zh-CN" altLang="en-US" dirty="0"/>
          </a:p>
          <a:p>
            <a:pPr lvl="1" eaLnBrk="1" hangingPunct="1">
              <a:buFont typeface="Wingdings" panose="05000000000000000000" pitchFamily="2" charset="2"/>
              <a:buChar char="ü"/>
            </a:pPr>
            <a:r>
              <a:rPr lang="zh-CN" altLang="en-US" dirty="0"/>
              <a:t>司法标准不一</a:t>
            </a:r>
            <a:endParaRPr lang="zh-CN" alt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8850" name="Rectangle 1030"/>
          <p:cNvSpPr txBox="1">
            <a:spLocks noGrp="1"/>
          </p:cNvSpPr>
          <p:nvPr/>
        </p:nvSpPr>
        <p:spPr>
          <a:xfrm>
            <a:off x="609600" y="6245225"/>
            <a:ext cx="1981200" cy="476250"/>
          </a:xfrm>
          <a:prstGeom prst="rect">
            <a:avLst/>
          </a:prstGeom>
          <a:noFill/>
          <a:ln w="9525">
            <a:noFill/>
          </a:ln>
        </p:spPr>
        <p:txBody>
          <a:bodyPr/>
          <a:p>
            <a:pPr eaLnBrk="1" hangingPunct="1"/>
            <a:fld id="{BB962C8B-B14F-4D97-AF65-F5344CB8AC3E}" type="datetime1">
              <a:rPr lang="zh-CN" altLang="en-US" sz="1200" dirty="0">
                <a:latin typeface="Verdana" panose="020B0604030504040204" pitchFamily="34" charset="0"/>
              </a:rPr>
            </a:fld>
            <a:endParaRPr lang="zh-CN" altLang="en-US" sz="1200" dirty="0">
              <a:latin typeface="Verdana" panose="020B0604030504040204" pitchFamily="34" charset="0"/>
            </a:endParaRPr>
          </a:p>
        </p:txBody>
      </p:sp>
      <p:sp>
        <p:nvSpPr>
          <p:cNvPr id="78851" name="Rectangle 1031"/>
          <p:cNvSpPr txBox="1">
            <a:spLocks noGrp="1"/>
          </p:cNvSpPr>
          <p:nvPr/>
        </p:nvSpPr>
        <p:spPr>
          <a:xfrm>
            <a:off x="3124200" y="6245225"/>
            <a:ext cx="2895600" cy="476250"/>
          </a:xfrm>
          <a:prstGeom prst="rect">
            <a:avLst/>
          </a:prstGeom>
          <a:noFill/>
          <a:ln w="9525">
            <a:noFill/>
          </a:ln>
        </p:spPr>
        <p:txBody>
          <a:bodyPr/>
          <a:p>
            <a:pPr algn="ctr" eaLnBrk="1" hangingPunct="1"/>
            <a:r>
              <a:rPr lang="en-US" altLang="zh-CN" sz="1200" dirty="0">
                <a:latin typeface="Verdana" panose="020B0604030504040204" pitchFamily="34" charset="0"/>
              </a:rPr>
              <a:t>网络入侵与防范讲义</a:t>
            </a:r>
            <a:endParaRPr lang="en-US" altLang="zh-CN" sz="1200" dirty="0">
              <a:latin typeface="Verdana" panose="020B0604030504040204" pitchFamily="34" charset="0"/>
            </a:endParaRPr>
          </a:p>
        </p:txBody>
      </p:sp>
      <p:sp>
        <p:nvSpPr>
          <p:cNvPr id="78852" name="Rectangle 1032"/>
          <p:cNvSpPr txBox="1">
            <a:spLocks noGrp="1"/>
          </p:cNvSpPr>
          <p:nvPr/>
        </p:nvSpPr>
        <p:spPr>
          <a:xfrm>
            <a:off x="6553200" y="6245225"/>
            <a:ext cx="1981200" cy="476250"/>
          </a:xfrm>
          <a:prstGeom prst="rect">
            <a:avLst/>
          </a:prstGeom>
          <a:noFill/>
          <a:ln w="9525">
            <a:noFill/>
          </a:ln>
        </p:spPr>
        <p:txBody>
          <a:bodyPr/>
          <a:p>
            <a:pPr algn="r" eaLnBrk="1" hangingPunct="1"/>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78853" name="日期占位符 3"/>
          <p:cNvSpPr txBox="1">
            <a:spLocks noGrp="1"/>
          </p:cNvSpPr>
          <p:nvPr/>
        </p:nvSpPr>
        <p:spPr>
          <a:xfrm>
            <a:off x="609600" y="6245225"/>
            <a:ext cx="1981200" cy="476250"/>
          </a:xfrm>
          <a:prstGeom prst="rect">
            <a:avLst/>
          </a:prstGeom>
          <a:noFill/>
          <a:ln w="9525">
            <a:noFill/>
          </a:ln>
        </p:spPr>
        <p:txBody>
          <a:bodyPr/>
          <a:p>
            <a:pPr eaLnBrk="1" hangingPunct="1"/>
            <a:fld id="{BB962C8B-B14F-4D97-AF65-F5344CB8AC3E}" type="datetime1">
              <a:rPr lang="zh-CN" altLang="en-US" sz="1200" dirty="0">
                <a:latin typeface="Verdana" panose="020B0604030504040204" pitchFamily="34" charset="0"/>
              </a:rPr>
            </a:fld>
            <a:endParaRPr lang="zh-CN" altLang="en-US" sz="1200" dirty="0">
              <a:latin typeface="Verdana" panose="020B0604030504040204" pitchFamily="34" charset="0"/>
            </a:endParaRPr>
          </a:p>
        </p:txBody>
      </p:sp>
      <p:sp>
        <p:nvSpPr>
          <p:cNvPr id="78854" name="页脚占位符 4"/>
          <p:cNvSpPr txBox="1">
            <a:spLocks noGrp="1"/>
          </p:cNvSpPr>
          <p:nvPr/>
        </p:nvSpPr>
        <p:spPr>
          <a:xfrm>
            <a:off x="3124200" y="6245225"/>
            <a:ext cx="2895600" cy="476250"/>
          </a:xfrm>
          <a:prstGeom prst="rect">
            <a:avLst/>
          </a:prstGeom>
          <a:noFill/>
          <a:ln w="9525">
            <a:noFill/>
          </a:ln>
        </p:spPr>
        <p:txBody>
          <a:bodyPr/>
          <a:p>
            <a:pPr algn="ctr" eaLnBrk="1" hangingPunct="1"/>
            <a:r>
              <a:rPr lang="en-US" altLang="zh-CN" sz="1200" dirty="0">
                <a:latin typeface="Verdana" panose="020B0604030504040204" pitchFamily="34" charset="0"/>
              </a:rPr>
              <a:t>网络入侵与防范讲义</a:t>
            </a:r>
            <a:endParaRPr lang="en-US" altLang="zh-CN" sz="1200" dirty="0">
              <a:latin typeface="Verdana" panose="020B0604030504040204" pitchFamily="34" charset="0"/>
            </a:endParaRPr>
          </a:p>
        </p:txBody>
      </p:sp>
      <p:sp>
        <p:nvSpPr>
          <p:cNvPr id="78855" name="灯片编号占位符 5"/>
          <p:cNvSpPr txBox="1">
            <a:spLocks noGrp="1"/>
          </p:cNvSpPr>
          <p:nvPr/>
        </p:nvSpPr>
        <p:spPr>
          <a:xfrm>
            <a:off x="6553200" y="6245225"/>
            <a:ext cx="1981200" cy="476250"/>
          </a:xfrm>
          <a:prstGeom prst="rect">
            <a:avLst/>
          </a:prstGeom>
          <a:noFill/>
          <a:ln w="9525">
            <a:noFill/>
          </a:ln>
        </p:spPr>
        <p:txBody>
          <a:bodyPr/>
          <a:p>
            <a:pPr algn="r" eaLnBrk="1" hangingPunct="1"/>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78856" name="Rectangle 2"/>
          <p:cNvSpPr>
            <a:spLocks noGrp="1"/>
          </p:cNvSpPr>
          <p:nvPr>
            <p:ph type="title" idx="4294967295"/>
          </p:nvPr>
        </p:nvSpPr>
        <p:spPr>
          <a:xfrm>
            <a:off x="574675" y="908050"/>
            <a:ext cx="8001000" cy="612775"/>
          </a:xfrm>
        </p:spPr>
        <p:txBody>
          <a:bodyPr vert="horz" wrap="square" lIns="92075" tIns="46038" rIns="92075" bIns="46038" anchor="ctr" anchorCtr="0"/>
          <a:p>
            <a:pPr eaLnBrk="1" hangingPunct="1"/>
            <a:r>
              <a:rPr lang="zh-CN" altLang="zh-CN" dirty="0"/>
              <a:t>攻击案例：对日网络攻击</a:t>
            </a:r>
            <a:endParaRPr lang="zh-CN" altLang="zh-CN" dirty="0"/>
          </a:p>
        </p:txBody>
      </p:sp>
      <p:sp>
        <p:nvSpPr>
          <p:cNvPr id="78857" name="Rectangle 4"/>
          <p:cNvSpPr>
            <a:spLocks noGrp="1"/>
          </p:cNvSpPr>
          <p:nvPr>
            <p:ph type="body" idx="4294967295"/>
          </p:nvPr>
        </p:nvSpPr>
        <p:spPr/>
        <p:txBody>
          <a:bodyPr vert="horz" wrap="square" lIns="91440" tIns="45720" rIns="91440" bIns="45720" anchor="t" anchorCtr="0"/>
          <a:p>
            <a:pPr eaLnBrk="1" hangingPunct="1"/>
            <a:r>
              <a:rPr lang="zh-CN" altLang="en-US" sz="2600" dirty="0"/>
              <a:t>从</a:t>
            </a:r>
            <a:r>
              <a:rPr lang="en-US" altLang="zh-CN" sz="2600" dirty="0"/>
              <a:t>2003</a:t>
            </a:r>
            <a:r>
              <a:rPr lang="zh-CN" altLang="en-US" sz="2600" dirty="0"/>
              <a:t>年</a:t>
            </a:r>
            <a:r>
              <a:rPr lang="en-US" altLang="zh-CN" sz="2600" dirty="0"/>
              <a:t>7</a:t>
            </a:r>
            <a:r>
              <a:rPr lang="zh-CN" altLang="en-US" sz="2600" dirty="0"/>
              <a:t>月</a:t>
            </a:r>
            <a:r>
              <a:rPr lang="en-US" altLang="zh-CN" sz="2600" dirty="0"/>
              <a:t>31</a:t>
            </a:r>
            <a:r>
              <a:rPr lang="zh-CN" altLang="en-US" sz="2600" dirty="0"/>
              <a:t>日晚间开始，国内一批黑客组织按约定对日本政府机关、公司和民间机构网站展开攻击</a:t>
            </a:r>
            <a:endParaRPr lang="zh-CN" altLang="en-US" sz="2600" dirty="0"/>
          </a:p>
          <a:p>
            <a:pPr eaLnBrk="1" hangingPunct="1"/>
            <a:r>
              <a:rPr lang="zh-CN" altLang="en-US" sz="2600" dirty="0"/>
              <a:t>本次攻击历时五天，以宣扬</a:t>
            </a:r>
            <a:r>
              <a:rPr lang="zh-CN" altLang="en-US" sz="2600" dirty="0">
                <a:latin typeface="Arial" panose="020B0604020202020204" pitchFamily="34" charset="0"/>
              </a:rPr>
              <a:t>“</a:t>
            </a:r>
            <a:r>
              <a:rPr lang="zh-CN" altLang="en-US" sz="2600" dirty="0"/>
              <a:t>爱国</a:t>
            </a:r>
            <a:r>
              <a:rPr lang="zh-CN" altLang="en-US" sz="2600" dirty="0">
                <a:latin typeface="Arial" panose="020B0604020202020204" pitchFamily="34" charset="0"/>
              </a:rPr>
              <a:t>”</a:t>
            </a:r>
            <a:r>
              <a:rPr lang="zh-CN" altLang="en-US" sz="2600" dirty="0"/>
              <a:t>精神和发泄对日不满情绪为主要目的，通过篡改主页等技术手段，在一定程度上达到了预期目的，对日本网站造成了某些破坏 </a:t>
            </a:r>
            <a:endParaRPr lang="zh-CN" altLang="en-US" sz="2600" dirty="0"/>
          </a:p>
          <a:p>
            <a:pPr eaLnBrk="1" hangingPunct="1"/>
            <a:r>
              <a:rPr lang="zh-CN" altLang="en-US" sz="2600" dirty="0"/>
              <a:t>期间有十几家日本网站（包括可能是被误攻击的韩国、台湾网站）被攻击成功，页面被修改 </a:t>
            </a:r>
            <a:endParaRPr lang="zh-CN" altLang="en-US" sz="2600" dirty="0"/>
          </a:p>
        </p:txBody>
      </p:sp>
    </p:spTree>
  </p:cSld>
  <p:clrMapOvr>
    <a:masterClrMapping/>
  </p:clrMapOvr>
  <p:transition>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Rectangle 2"/>
          <p:cNvSpPr>
            <a:spLocks noGrp="1"/>
          </p:cNvSpPr>
          <p:nvPr>
            <p:ph type="ctrTitle" idx="4294967295"/>
          </p:nvPr>
        </p:nvSpPr>
        <p:spPr>
          <a:xfrm>
            <a:off x="685800" y="1341438"/>
            <a:ext cx="7772400" cy="1020762"/>
          </a:xfrm>
        </p:spPr>
        <p:txBody>
          <a:bodyPr vert="horz" wrap="square" lIns="92075" tIns="46038" rIns="92075" bIns="46038" anchor="ctr" anchorCtr="0"/>
          <a:lstStyle>
            <a:lvl1pPr lvl="0">
              <a:buClrTx/>
              <a:buSzTx/>
              <a:buFontTx/>
              <a:defRPr/>
            </a:lvl1pPr>
          </a:lstStyle>
          <a:p>
            <a:pPr lvl="0" eaLnBrk="1" hangingPunct="1"/>
            <a:r>
              <a:rPr lang="zh-CN" altLang="zh-CN" sz="4000" dirty="0"/>
              <a:t>第一章 网络安全概述</a:t>
            </a:r>
            <a:endParaRPr lang="zh-CN" altLang="zh-CN" sz="4000" dirty="0"/>
          </a:p>
        </p:txBody>
      </p:sp>
      <p:sp>
        <p:nvSpPr>
          <p:cNvPr id="9219" name="WordArt 5"/>
          <p:cNvSpPr>
            <a:spLocks noChangeArrowheads="1" noChangeShapeType="1" noTextEdit="1"/>
          </p:cNvSpPr>
          <p:nvPr/>
        </p:nvSpPr>
        <p:spPr bwMode="auto">
          <a:xfrm>
            <a:off x="7162800" y="4419600"/>
            <a:ext cx="1490663" cy="1901825"/>
          </a:xfrm>
          <a:prstGeom prst="rect">
            <a:avLst/>
          </a:prstGeom>
        </p:spPr>
        <p:txBody>
          <a:bodyPr wrap="none" numCol="1" fromWordArt="1">
            <a:prstTxWarp prst="textPlain">
              <a:avLst>
                <a:gd name="adj" fmla="val 50000"/>
              </a:avLst>
            </a:prstTxWarp>
            <a:scene3d>
              <a:camera prst="legacyPerspectiveBottomRight">
                <a:rot lat="0" lon="21239990" rev="0"/>
              </a:camera>
              <a:lightRig rig="legacyFlat1" dir="r"/>
            </a:scene3d>
            <a:sp3d extrusionH="430200" prstMaterial="legacyMatte">
              <a:extrusionClr>
                <a:srgbClr val="C0C0C0"/>
              </a:extrusionClr>
            </a:sp3d>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3600" b="1" i="1" u="none" strike="noStrike" kern="1200" cap="none" spc="0" normalizeH="0" baseline="0" noProof="0">
                <a:ln w="9525" cmpd="sng">
                  <a:round/>
                </a:ln>
                <a:gradFill rotWithShape="1">
                  <a:gsLst>
                    <a:gs pos="0">
                      <a:srgbClr val="DCEBF5"/>
                    </a:gs>
                    <a:gs pos="8000">
                      <a:srgbClr val="83A7C3"/>
                    </a:gs>
                    <a:gs pos="13000">
                      <a:srgbClr val="768FB9"/>
                    </a:gs>
                    <a:gs pos="21001">
                      <a:srgbClr val="83A7C3"/>
                    </a:gs>
                    <a:gs pos="52000">
                      <a:srgbClr val="FFFFFF"/>
                    </a:gs>
                    <a:gs pos="56000">
                      <a:srgbClr val="9C6563"/>
                    </a:gs>
                    <a:gs pos="58000">
                      <a:srgbClr val="80302D"/>
                    </a:gs>
                    <a:gs pos="71001">
                      <a:srgbClr val="C0524E"/>
                    </a:gs>
                    <a:gs pos="94000">
                      <a:srgbClr val="EBDAD4"/>
                    </a:gs>
                    <a:gs pos="100000">
                      <a:srgbClr val="55261C"/>
                    </a:gs>
                  </a:gsLst>
                  <a:lin ang="5400000" scaled="1"/>
                </a:gradFill>
                <a:effectLst/>
                <a:uLnTx/>
                <a:uFillTx/>
                <a:latin typeface="宋体" panose="02010600030101010101" pitchFamily="2" charset="-122"/>
                <a:ea typeface="宋体" panose="02010600030101010101" pitchFamily="2" charset="-122"/>
                <a:cs typeface="+mn-cs"/>
              </a:rPr>
              <a:t>1</a:t>
            </a:r>
            <a:endParaRPr kumimoji="0" lang="zh-CN" altLang="en-US" sz="3600" b="1" i="1" u="none" strike="noStrike" kern="1200" cap="none" spc="0" normalizeH="0" baseline="0" noProof="0">
              <a:ln w="9525" cmpd="sng">
                <a:round/>
              </a:ln>
              <a:gradFill rotWithShape="1">
                <a:gsLst>
                  <a:gs pos="0">
                    <a:srgbClr val="DCEBF5"/>
                  </a:gs>
                  <a:gs pos="8000">
                    <a:srgbClr val="83A7C3"/>
                  </a:gs>
                  <a:gs pos="13000">
                    <a:srgbClr val="768FB9"/>
                  </a:gs>
                  <a:gs pos="21001">
                    <a:srgbClr val="83A7C3"/>
                  </a:gs>
                  <a:gs pos="52000">
                    <a:srgbClr val="FFFFFF"/>
                  </a:gs>
                  <a:gs pos="56000">
                    <a:srgbClr val="9C6563"/>
                  </a:gs>
                  <a:gs pos="58000">
                    <a:srgbClr val="80302D"/>
                  </a:gs>
                  <a:gs pos="71001">
                    <a:srgbClr val="C0524E"/>
                  </a:gs>
                  <a:gs pos="94000">
                    <a:srgbClr val="EBDAD4"/>
                  </a:gs>
                  <a:gs pos="100000">
                    <a:srgbClr val="55261C"/>
                  </a:gs>
                </a:gsLst>
                <a:lin ang="5400000" scaled="1"/>
              </a:gradFill>
              <a:effectLst/>
              <a:uLnTx/>
              <a:uFillTx/>
              <a:latin typeface="宋体" panose="02010600030101010101" pitchFamily="2" charset="-122"/>
              <a:ea typeface="宋体" panose="02010600030101010101" pitchFamily="2" charset="-122"/>
              <a:cs typeface="+mn-cs"/>
            </a:endParaRPr>
          </a:p>
        </p:txBody>
      </p:sp>
      <p:sp>
        <p:nvSpPr>
          <p:cNvPr id="11268" name="副标题 1"/>
          <p:cNvSpPr>
            <a:spLocks noGrp="1"/>
          </p:cNvSpPr>
          <p:nvPr>
            <p:ph type="subTitle" idx="4294967295"/>
          </p:nvPr>
        </p:nvSpPr>
        <p:spPr>
          <a:xfrm>
            <a:off x="1447800" y="3429000"/>
            <a:ext cx="7010400" cy="1600200"/>
          </a:xfrm>
        </p:spPr>
        <p:txBody>
          <a:bodyPr vert="horz" wrap="square" lIns="91440" tIns="45720" rIns="91440" bIns="45720" anchor="t" anchorCtr="0"/>
          <a:lstStyle>
            <a:lvl1pPr marL="0" lvl="0" indent="0" algn="ctr">
              <a:buClr>
                <a:schemeClr val="accent2"/>
              </a:buClr>
              <a:buSzTx/>
              <a:buFont typeface="Wingdings" panose="05000000000000000000" pitchFamily="2" charset="2"/>
              <a:buNone/>
              <a:defRPr/>
            </a:lvl1pPr>
            <a:lvl2pPr marL="471805" lvl="1" indent="0" algn="ctr">
              <a:buClr>
                <a:schemeClr val="accent2"/>
              </a:buClr>
              <a:buSzTx/>
              <a:buFont typeface="Wingdings" panose="05000000000000000000" pitchFamily="2" charset="2"/>
              <a:buNone/>
              <a:defRPr/>
            </a:lvl2pPr>
            <a:lvl3pPr marL="909955" lvl="2" indent="0" algn="ctr">
              <a:buClr>
                <a:schemeClr val="accent2"/>
              </a:buClr>
              <a:buSzTx/>
              <a:buFont typeface="Wingdings" panose="05000000000000000000" pitchFamily="2" charset="2"/>
              <a:buNone/>
              <a:defRPr/>
            </a:lvl3pPr>
            <a:lvl4pPr marL="1306830" lvl="3" indent="0" algn="ctr">
              <a:buClr>
                <a:schemeClr val="accent2"/>
              </a:buClr>
              <a:buSzTx/>
              <a:buFont typeface="Wingdings" panose="05000000000000000000" pitchFamily="2" charset="2"/>
              <a:buNone/>
              <a:defRPr/>
            </a:lvl4pPr>
            <a:lvl5pPr marL="1695450" lvl="4" indent="0" algn="ctr">
              <a:buClr>
                <a:schemeClr val="accent2"/>
              </a:buClr>
              <a:buSzTx/>
              <a:buFont typeface="Wingdings" panose="05000000000000000000" pitchFamily="2" charset="2"/>
              <a:buNone/>
              <a:defRPr/>
            </a:lvl5pPr>
          </a:lstStyle>
          <a:p>
            <a:pPr lvl="0" algn="l"/>
            <a:endParaRPr lang="zh-CN" altLang="zh-CN" sz="2800"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9874" name="Rectangle 1030"/>
          <p:cNvSpPr txBox="1">
            <a:spLocks noGrp="1"/>
          </p:cNvSpPr>
          <p:nvPr/>
        </p:nvSpPr>
        <p:spPr>
          <a:xfrm>
            <a:off x="609600" y="6245225"/>
            <a:ext cx="1981200" cy="476250"/>
          </a:xfrm>
          <a:prstGeom prst="rect">
            <a:avLst/>
          </a:prstGeom>
          <a:noFill/>
          <a:ln w="9525">
            <a:noFill/>
          </a:ln>
        </p:spPr>
        <p:txBody>
          <a:bodyPr/>
          <a:p>
            <a:pPr eaLnBrk="1" hangingPunct="1"/>
            <a:fld id="{BB962C8B-B14F-4D97-AF65-F5344CB8AC3E}" type="datetime1">
              <a:rPr lang="zh-CN" altLang="en-US" sz="1200" dirty="0">
                <a:latin typeface="Verdana" panose="020B0604030504040204" pitchFamily="34" charset="0"/>
              </a:rPr>
            </a:fld>
            <a:endParaRPr lang="zh-CN" altLang="en-US" sz="1200" dirty="0">
              <a:latin typeface="Verdana" panose="020B0604030504040204" pitchFamily="34" charset="0"/>
            </a:endParaRPr>
          </a:p>
        </p:txBody>
      </p:sp>
      <p:sp>
        <p:nvSpPr>
          <p:cNvPr id="79875" name="Rectangle 1031"/>
          <p:cNvSpPr txBox="1">
            <a:spLocks noGrp="1"/>
          </p:cNvSpPr>
          <p:nvPr/>
        </p:nvSpPr>
        <p:spPr>
          <a:xfrm>
            <a:off x="3124200" y="6245225"/>
            <a:ext cx="2895600" cy="476250"/>
          </a:xfrm>
          <a:prstGeom prst="rect">
            <a:avLst/>
          </a:prstGeom>
          <a:noFill/>
          <a:ln w="9525">
            <a:noFill/>
          </a:ln>
        </p:spPr>
        <p:txBody>
          <a:bodyPr/>
          <a:p>
            <a:pPr algn="ctr" eaLnBrk="1" hangingPunct="1"/>
            <a:r>
              <a:rPr lang="en-US" altLang="zh-CN" sz="1200" dirty="0">
                <a:latin typeface="Verdana" panose="020B0604030504040204" pitchFamily="34" charset="0"/>
              </a:rPr>
              <a:t>网络入侵与防范讲义</a:t>
            </a:r>
            <a:endParaRPr lang="en-US" altLang="zh-CN" sz="1200" dirty="0">
              <a:latin typeface="Verdana" panose="020B0604030504040204" pitchFamily="34" charset="0"/>
            </a:endParaRPr>
          </a:p>
        </p:txBody>
      </p:sp>
      <p:sp>
        <p:nvSpPr>
          <p:cNvPr id="79876" name="Rectangle 1032"/>
          <p:cNvSpPr txBox="1">
            <a:spLocks noGrp="1"/>
          </p:cNvSpPr>
          <p:nvPr/>
        </p:nvSpPr>
        <p:spPr>
          <a:xfrm>
            <a:off x="6553200" y="6245225"/>
            <a:ext cx="1981200" cy="476250"/>
          </a:xfrm>
          <a:prstGeom prst="rect">
            <a:avLst/>
          </a:prstGeom>
          <a:noFill/>
          <a:ln w="9525">
            <a:noFill/>
          </a:ln>
        </p:spPr>
        <p:txBody>
          <a:bodyPr/>
          <a:p>
            <a:pPr algn="r" eaLnBrk="1" hangingPunct="1"/>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79877" name="Rectangle 2"/>
          <p:cNvSpPr>
            <a:spLocks noGrp="1"/>
          </p:cNvSpPr>
          <p:nvPr>
            <p:ph type="title" idx="4294967295"/>
          </p:nvPr>
        </p:nvSpPr>
        <p:spPr/>
        <p:txBody>
          <a:bodyPr vert="horz" wrap="square" lIns="91440" tIns="45720" rIns="91440" bIns="45720" anchor="b" anchorCtr="0"/>
          <a:p>
            <a:r>
              <a:rPr lang="zh-CN" altLang="zh-CN" dirty="0"/>
              <a:t>对日网络攻击的调查</a:t>
            </a:r>
            <a:endParaRPr lang="zh-CN" altLang="zh-CN" dirty="0"/>
          </a:p>
        </p:txBody>
      </p:sp>
      <p:sp>
        <p:nvSpPr>
          <p:cNvPr id="79878" name="Rectangle 3"/>
          <p:cNvSpPr>
            <a:spLocks noGrp="1"/>
          </p:cNvSpPr>
          <p:nvPr>
            <p:ph type="body" idx="4294967295"/>
          </p:nvPr>
        </p:nvSpPr>
        <p:spPr/>
        <p:txBody>
          <a:bodyPr vert="horz" wrap="square" lIns="91440" tIns="45720" rIns="91440" bIns="45720" anchor="t" anchorCtr="0"/>
          <a:p>
            <a:endParaRPr lang="zh-CN" altLang="zh-CN" dirty="0"/>
          </a:p>
        </p:txBody>
      </p:sp>
      <p:grpSp>
        <p:nvGrpSpPr>
          <p:cNvPr id="79879" name="Group 7"/>
          <p:cNvGrpSpPr/>
          <p:nvPr/>
        </p:nvGrpSpPr>
        <p:grpSpPr>
          <a:xfrm>
            <a:off x="611188" y="1773238"/>
            <a:ext cx="7921625" cy="4319587"/>
            <a:chOff x="0" y="0"/>
            <a:chExt cx="4990" cy="2830"/>
          </a:xfrm>
        </p:grpSpPr>
        <p:grpSp>
          <p:nvGrpSpPr>
            <p:cNvPr id="79880" name="Group 8"/>
            <p:cNvGrpSpPr/>
            <p:nvPr/>
          </p:nvGrpSpPr>
          <p:grpSpPr>
            <a:xfrm>
              <a:off x="3" y="1"/>
              <a:ext cx="4984" cy="2828"/>
              <a:chOff x="0" y="0"/>
              <a:chExt cx="4984" cy="2828"/>
            </a:xfrm>
          </p:grpSpPr>
          <p:grpSp>
            <p:nvGrpSpPr>
              <p:cNvPr id="79882" name="Group 9"/>
              <p:cNvGrpSpPr/>
              <p:nvPr/>
            </p:nvGrpSpPr>
            <p:grpSpPr>
              <a:xfrm>
                <a:off x="0" y="0"/>
                <a:ext cx="541" cy="296"/>
                <a:chOff x="0" y="0"/>
                <a:chExt cx="541" cy="296"/>
              </a:xfrm>
            </p:grpSpPr>
            <p:sp>
              <p:nvSpPr>
                <p:cNvPr id="79993" name="Rectangle 3"/>
                <p:cNvSpPr/>
                <p:nvPr/>
              </p:nvSpPr>
              <p:spPr>
                <a:xfrm>
                  <a:off x="0" y="0"/>
                  <a:ext cx="541" cy="296"/>
                </a:xfrm>
                <a:prstGeom prst="rect">
                  <a:avLst/>
                </a:prstGeom>
                <a:solidFill>
                  <a:srgbClr val="CC99FF"/>
                </a:solidFill>
                <a:ln w="9525">
                  <a:noFill/>
                </a:ln>
              </p:spPr>
              <p:txBody>
                <a:bodyPr wrap="none" anchor="ctr" anchorCtr="0"/>
                <a:p>
                  <a:pPr eaLnBrk="1" hangingPunct="1"/>
                  <a:endParaRPr lang="zh-CN" altLang="en-US" dirty="0">
                    <a:latin typeface="Verdana" panose="020B0604030504040204" pitchFamily="34" charset="0"/>
                  </a:endParaRPr>
                </a:p>
              </p:txBody>
            </p:sp>
            <p:grpSp>
              <p:nvGrpSpPr>
                <p:cNvPr id="79994" name="Group 11"/>
                <p:cNvGrpSpPr/>
                <p:nvPr/>
              </p:nvGrpSpPr>
              <p:grpSpPr>
                <a:xfrm>
                  <a:off x="4" y="0"/>
                  <a:ext cx="533" cy="296"/>
                  <a:chOff x="0" y="0"/>
                  <a:chExt cx="533" cy="296"/>
                </a:xfrm>
              </p:grpSpPr>
              <p:sp>
                <p:nvSpPr>
                  <p:cNvPr id="3" name="Rectangle 4"/>
                  <p:cNvSpPr>
                    <a:spLocks noChangeArrowheads="1"/>
                  </p:cNvSpPr>
                  <p:nvPr/>
                </p:nvSpPr>
                <p:spPr bwMode="auto">
                  <a:xfrm>
                    <a:off x="52" y="0"/>
                    <a:ext cx="429" cy="296"/>
                  </a:xfrm>
                  <a:prstGeom prst="rect">
                    <a:avLst/>
                  </a:prstGeom>
                  <a:solidFill>
                    <a:srgbClr val="CC99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1400" b="1" i="0" u="none" strike="noStrike" kern="1200" cap="none" spc="0" normalizeH="0" baseline="0" noProof="0">
                        <a:ln>
                          <a:noFill/>
                        </a:ln>
                        <a:solidFill>
                          <a:schemeClr val="tx1"/>
                        </a:solidFill>
                        <a:effectLst>
                          <a:outerShdw blurRad="38100" dist="38100" dir="2700000" algn="tl">
                            <a:srgbClr val="FFFFFF"/>
                          </a:outerShdw>
                        </a:effectLst>
                        <a:uLnTx/>
                        <a:uFillTx/>
                        <a:latin typeface="Times New Roman" panose="02020603050405020304" pitchFamily="18" charset="0"/>
                        <a:ea typeface="宋体" panose="02010600030101010101" pitchFamily="2" charset="-122"/>
                        <a:cs typeface="+mn-cs"/>
                      </a:rPr>
                      <a:t>序号</a:t>
                    </a:r>
                    <a:endParaRPr kumimoji="0" lang="zh-CN" altLang="en-US" sz="14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endParaRPr>
                  </a:p>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en-US" altLang="zh-CN" sz="14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endParaRPr>
                  </a:p>
                </p:txBody>
              </p:sp>
              <p:sp>
                <p:nvSpPr>
                  <p:cNvPr id="79996" name="Rectangle 5"/>
                  <p:cNvSpPr/>
                  <p:nvPr/>
                </p:nvSpPr>
                <p:spPr>
                  <a:xfrm>
                    <a:off x="0" y="4"/>
                    <a:ext cx="533" cy="288"/>
                  </a:xfrm>
                  <a:prstGeom prst="rect">
                    <a:avLst/>
                  </a:prstGeom>
                  <a:noFill/>
                  <a:ln w="12700" cap="flat" cmpd="sng">
                    <a:solidFill>
                      <a:srgbClr val="A0A0A0"/>
                    </a:solidFill>
                    <a:prstDash val="solid"/>
                    <a:miter/>
                    <a:headEnd type="none" w="med" len="med"/>
                    <a:tailEnd type="none" w="med" len="med"/>
                  </a:ln>
                </p:spPr>
                <p:txBody>
                  <a:bodyPr wrap="none" anchor="ctr" anchorCtr="0"/>
                  <a:p>
                    <a:pPr eaLnBrk="1" hangingPunct="1"/>
                    <a:endParaRPr lang="zh-CN" altLang="en-US" dirty="0">
                      <a:latin typeface="Verdana" panose="020B0604030504040204" pitchFamily="34" charset="0"/>
                    </a:endParaRPr>
                  </a:p>
                </p:txBody>
              </p:sp>
            </p:grpSp>
          </p:grpSp>
          <p:grpSp>
            <p:nvGrpSpPr>
              <p:cNvPr id="79883" name="Group 14"/>
              <p:cNvGrpSpPr/>
              <p:nvPr/>
            </p:nvGrpSpPr>
            <p:grpSpPr>
              <a:xfrm>
                <a:off x="541" y="0"/>
                <a:ext cx="953" cy="296"/>
                <a:chOff x="0" y="0"/>
                <a:chExt cx="953" cy="296"/>
              </a:xfrm>
            </p:grpSpPr>
            <p:sp>
              <p:nvSpPr>
                <p:cNvPr id="79989" name="Rectangle 8"/>
                <p:cNvSpPr/>
                <p:nvPr/>
              </p:nvSpPr>
              <p:spPr>
                <a:xfrm>
                  <a:off x="0" y="0"/>
                  <a:ext cx="953" cy="296"/>
                </a:xfrm>
                <a:prstGeom prst="rect">
                  <a:avLst/>
                </a:prstGeom>
                <a:solidFill>
                  <a:srgbClr val="CC99FF"/>
                </a:solidFill>
                <a:ln w="9525">
                  <a:noFill/>
                </a:ln>
              </p:spPr>
              <p:txBody>
                <a:bodyPr wrap="none" anchor="ctr" anchorCtr="0"/>
                <a:p>
                  <a:pPr eaLnBrk="1" hangingPunct="1"/>
                  <a:endParaRPr lang="zh-CN" altLang="en-US" dirty="0">
                    <a:latin typeface="Verdana" panose="020B0604030504040204" pitchFamily="34" charset="0"/>
                  </a:endParaRPr>
                </a:p>
              </p:txBody>
            </p:sp>
            <p:grpSp>
              <p:nvGrpSpPr>
                <p:cNvPr id="79990" name="Group 16"/>
                <p:cNvGrpSpPr/>
                <p:nvPr/>
              </p:nvGrpSpPr>
              <p:grpSpPr>
                <a:xfrm>
                  <a:off x="4" y="0"/>
                  <a:ext cx="945" cy="296"/>
                  <a:chOff x="0" y="0"/>
                  <a:chExt cx="945" cy="296"/>
                </a:xfrm>
              </p:grpSpPr>
              <p:sp>
                <p:nvSpPr>
                  <p:cNvPr id="4" name="Rectangle 9"/>
                  <p:cNvSpPr>
                    <a:spLocks noChangeArrowheads="1"/>
                  </p:cNvSpPr>
                  <p:nvPr/>
                </p:nvSpPr>
                <p:spPr bwMode="auto">
                  <a:xfrm>
                    <a:off x="52" y="0"/>
                    <a:ext cx="841" cy="296"/>
                  </a:xfrm>
                  <a:prstGeom prst="rect">
                    <a:avLst/>
                  </a:prstGeom>
                  <a:solidFill>
                    <a:srgbClr val="CC99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1400" b="1" i="0" u="none" strike="noStrike" kern="1200" cap="none" spc="0" normalizeH="0" baseline="0" noProof="0">
                        <a:ln>
                          <a:noFill/>
                        </a:ln>
                        <a:solidFill>
                          <a:schemeClr val="tx1"/>
                        </a:solidFill>
                        <a:effectLst>
                          <a:outerShdw blurRad="38100" dist="38100" dir="2700000" algn="tl">
                            <a:srgbClr val="FFFFFF"/>
                          </a:outerShdw>
                        </a:effectLst>
                        <a:uLnTx/>
                        <a:uFillTx/>
                        <a:latin typeface="Times New Roman" panose="02020603050405020304" pitchFamily="18" charset="0"/>
                        <a:ea typeface="宋体" panose="02010600030101010101" pitchFamily="2" charset="-122"/>
                        <a:cs typeface="+mn-cs"/>
                      </a:rPr>
                      <a:t>攻击者</a:t>
                    </a:r>
                    <a:endParaRPr kumimoji="0" lang="zh-CN" altLang="en-US" sz="14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endParaRPr>
                  </a:p>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en-US" altLang="zh-CN" sz="14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endParaRPr>
                  </a:p>
                </p:txBody>
              </p:sp>
              <p:sp>
                <p:nvSpPr>
                  <p:cNvPr id="79992" name="Rectangle 10"/>
                  <p:cNvSpPr/>
                  <p:nvPr/>
                </p:nvSpPr>
                <p:spPr>
                  <a:xfrm>
                    <a:off x="0" y="4"/>
                    <a:ext cx="945" cy="288"/>
                  </a:xfrm>
                  <a:prstGeom prst="rect">
                    <a:avLst/>
                  </a:prstGeom>
                  <a:noFill/>
                  <a:ln w="12700" cap="flat" cmpd="sng">
                    <a:solidFill>
                      <a:srgbClr val="A0A0A0"/>
                    </a:solidFill>
                    <a:prstDash val="solid"/>
                    <a:miter/>
                    <a:headEnd type="none" w="med" len="med"/>
                    <a:tailEnd type="none" w="med" len="med"/>
                  </a:ln>
                </p:spPr>
                <p:txBody>
                  <a:bodyPr wrap="none" anchor="ctr" anchorCtr="0"/>
                  <a:p>
                    <a:pPr eaLnBrk="1" hangingPunct="1"/>
                    <a:endParaRPr lang="zh-CN" altLang="en-US" dirty="0">
                      <a:latin typeface="Verdana" panose="020B0604030504040204" pitchFamily="34" charset="0"/>
                    </a:endParaRPr>
                  </a:p>
                </p:txBody>
              </p:sp>
            </p:grpSp>
          </p:grpSp>
          <p:grpSp>
            <p:nvGrpSpPr>
              <p:cNvPr id="79884" name="Group 19"/>
              <p:cNvGrpSpPr/>
              <p:nvPr/>
            </p:nvGrpSpPr>
            <p:grpSpPr>
              <a:xfrm>
                <a:off x="1494" y="0"/>
                <a:ext cx="1047" cy="296"/>
                <a:chOff x="0" y="0"/>
                <a:chExt cx="1047" cy="296"/>
              </a:xfrm>
            </p:grpSpPr>
            <p:sp>
              <p:nvSpPr>
                <p:cNvPr id="79985" name="Rectangle 13"/>
                <p:cNvSpPr/>
                <p:nvPr/>
              </p:nvSpPr>
              <p:spPr>
                <a:xfrm>
                  <a:off x="0" y="0"/>
                  <a:ext cx="1047" cy="296"/>
                </a:xfrm>
                <a:prstGeom prst="rect">
                  <a:avLst/>
                </a:prstGeom>
                <a:solidFill>
                  <a:srgbClr val="CC99FF"/>
                </a:solidFill>
                <a:ln w="9525">
                  <a:noFill/>
                </a:ln>
              </p:spPr>
              <p:txBody>
                <a:bodyPr wrap="none" anchor="ctr" anchorCtr="0"/>
                <a:p>
                  <a:pPr eaLnBrk="1" hangingPunct="1"/>
                  <a:endParaRPr lang="zh-CN" altLang="en-US" dirty="0">
                    <a:latin typeface="Verdana" panose="020B0604030504040204" pitchFamily="34" charset="0"/>
                  </a:endParaRPr>
                </a:p>
              </p:txBody>
            </p:sp>
            <p:grpSp>
              <p:nvGrpSpPr>
                <p:cNvPr id="79986" name="Group 21"/>
                <p:cNvGrpSpPr/>
                <p:nvPr/>
              </p:nvGrpSpPr>
              <p:grpSpPr>
                <a:xfrm>
                  <a:off x="4" y="0"/>
                  <a:ext cx="1039" cy="296"/>
                  <a:chOff x="0" y="0"/>
                  <a:chExt cx="1039" cy="296"/>
                </a:xfrm>
              </p:grpSpPr>
              <p:sp>
                <p:nvSpPr>
                  <p:cNvPr id="6" name="Rectangle 14"/>
                  <p:cNvSpPr>
                    <a:spLocks noChangeArrowheads="1"/>
                  </p:cNvSpPr>
                  <p:nvPr/>
                </p:nvSpPr>
                <p:spPr bwMode="auto">
                  <a:xfrm>
                    <a:off x="52" y="0"/>
                    <a:ext cx="935" cy="296"/>
                  </a:xfrm>
                  <a:prstGeom prst="rect">
                    <a:avLst/>
                  </a:prstGeom>
                  <a:solidFill>
                    <a:srgbClr val="CC99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1400" b="1" i="0" u="none" strike="noStrike" kern="1200" cap="none" spc="0" normalizeH="0" baseline="0" noProof="0">
                        <a:ln>
                          <a:noFill/>
                        </a:ln>
                        <a:solidFill>
                          <a:schemeClr val="tx1"/>
                        </a:solidFill>
                        <a:effectLst>
                          <a:outerShdw blurRad="38100" dist="38100" dir="2700000" algn="tl">
                            <a:srgbClr val="FFFFFF"/>
                          </a:outerShdw>
                        </a:effectLst>
                        <a:uLnTx/>
                        <a:uFillTx/>
                        <a:latin typeface="Times New Roman" panose="02020603050405020304" pitchFamily="18" charset="0"/>
                        <a:ea typeface="宋体" panose="02010600030101010101" pitchFamily="2" charset="-122"/>
                        <a:cs typeface="+mn-cs"/>
                      </a:rPr>
                      <a:t>受害者地址</a:t>
                    </a:r>
                    <a:endParaRPr kumimoji="0" lang="zh-CN" altLang="en-US" sz="1400" b="1" i="0" u="none" strike="noStrike" kern="1200" cap="none" spc="0" normalizeH="0" baseline="0" noProof="0">
                      <a:ln>
                        <a:noFill/>
                      </a:ln>
                      <a:solidFill>
                        <a:schemeClr val="tx1"/>
                      </a:solidFill>
                      <a:effectLst>
                        <a:outerShdw blurRad="38100" dist="38100" dir="2700000" algn="tl">
                          <a:srgbClr val="FFFFFF"/>
                        </a:outerShdw>
                      </a:effectLst>
                      <a:uLnTx/>
                      <a:uFillTx/>
                      <a:latin typeface="Times New Roman" panose="02020603050405020304" pitchFamily="18" charset="0"/>
                      <a:ea typeface="宋体" panose="02010600030101010101" pitchFamily="2" charset="-122"/>
                      <a:cs typeface="+mn-cs"/>
                    </a:endParaRPr>
                  </a:p>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en-US" altLang="zh-CN" sz="1400" b="1" i="0" u="none" strike="noStrike" kern="1200" cap="none" spc="0" normalizeH="0" baseline="0" noProof="0">
                      <a:ln>
                        <a:noFill/>
                      </a:ln>
                      <a:solidFill>
                        <a:schemeClr val="tx1"/>
                      </a:solidFill>
                      <a:effectLst>
                        <a:outerShdw blurRad="38100" dist="38100" dir="2700000" algn="tl">
                          <a:srgbClr val="FFFFFF"/>
                        </a:outerShdw>
                      </a:effectLst>
                      <a:uLnTx/>
                      <a:uFillTx/>
                      <a:latin typeface="Times New Roman" panose="02020603050405020304" pitchFamily="18" charset="0"/>
                      <a:ea typeface="宋体" panose="02010600030101010101" pitchFamily="2" charset="-122"/>
                      <a:cs typeface="+mn-cs"/>
                    </a:endParaRPr>
                  </a:p>
                </p:txBody>
              </p:sp>
              <p:sp>
                <p:nvSpPr>
                  <p:cNvPr id="79988" name="Rectangle 15"/>
                  <p:cNvSpPr/>
                  <p:nvPr/>
                </p:nvSpPr>
                <p:spPr>
                  <a:xfrm>
                    <a:off x="0" y="4"/>
                    <a:ext cx="1039" cy="288"/>
                  </a:xfrm>
                  <a:prstGeom prst="rect">
                    <a:avLst/>
                  </a:prstGeom>
                  <a:noFill/>
                  <a:ln w="12700" cap="flat" cmpd="sng">
                    <a:solidFill>
                      <a:srgbClr val="A0A0A0"/>
                    </a:solidFill>
                    <a:prstDash val="solid"/>
                    <a:miter/>
                    <a:headEnd type="none" w="med" len="med"/>
                    <a:tailEnd type="none" w="med" len="med"/>
                  </a:ln>
                </p:spPr>
                <p:txBody>
                  <a:bodyPr wrap="none" anchor="ctr" anchorCtr="0"/>
                  <a:p>
                    <a:pPr eaLnBrk="1" hangingPunct="1"/>
                    <a:endParaRPr lang="zh-CN" altLang="en-US" dirty="0">
                      <a:latin typeface="Verdana" panose="020B0604030504040204" pitchFamily="34" charset="0"/>
                    </a:endParaRPr>
                  </a:p>
                </p:txBody>
              </p:sp>
            </p:grpSp>
          </p:grpSp>
          <p:grpSp>
            <p:nvGrpSpPr>
              <p:cNvPr id="79885" name="Group 24"/>
              <p:cNvGrpSpPr/>
              <p:nvPr/>
            </p:nvGrpSpPr>
            <p:grpSpPr>
              <a:xfrm>
                <a:off x="2541" y="0"/>
                <a:ext cx="1221" cy="296"/>
                <a:chOff x="0" y="0"/>
                <a:chExt cx="1221" cy="296"/>
              </a:xfrm>
            </p:grpSpPr>
            <p:sp>
              <p:nvSpPr>
                <p:cNvPr id="79981" name="Rectangle 18"/>
                <p:cNvSpPr/>
                <p:nvPr/>
              </p:nvSpPr>
              <p:spPr>
                <a:xfrm>
                  <a:off x="0" y="0"/>
                  <a:ext cx="1221" cy="296"/>
                </a:xfrm>
                <a:prstGeom prst="rect">
                  <a:avLst/>
                </a:prstGeom>
                <a:solidFill>
                  <a:srgbClr val="CC99FF"/>
                </a:solidFill>
                <a:ln w="9525">
                  <a:noFill/>
                </a:ln>
              </p:spPr>
              <p:txBody>
                <a:bodyPr wrap="none" anchor="ctr" anchorCtr="0"/>
                <a:p>
                  <a:pPr eaLnBrk="1" hangingPunct="1"/>
                  <a:endParaRPr lang="zh-CN" altLang="en-US" dirty="0">
                    <a:latin typeface="Verdana" panose="020B0604030504040204" pitchFamily="34" charset="0"/>
                  </a:endParaRPr>
                </a:p>
              </p:txBody>
            </p:sp>
            <p:grpSp>
              <p:nvGrpSpPr>
                <p:cNvPr id="79982" name="Group 26"/>
                <p:cNvGrpSpPr/>
                <p:nvPr/>
              </p:nvGrpSpPr>
              <p:grpSpPr>
                <a:xfrm>
                  <a:off x="4" y="0"/>
                  <a:ext cx="1213" cy="296"/>
                  <a:chOff x="0" y="0"/>
                  <a:chExt cx="1213" cy="296"/>
                </a:xfrm>
              </p:grpSpPr>
              <p:sp>
                <p:nvSpPr>
                  <p:cNvPr id="9" name="Rectangle 19"/>
                  <p:cNvSpPr>
                    <a:spLocks noChangeArrowheads="1"/>
                  </p:cNvSpPr>
                  <p:nvPr/>
                </p:nvSpPr>
                <p:spPr bwMode="auto">
                  <a:xfrm>
                    <a:off x="52" y="0"/>
                    <a:ext cx="1109" cy="296"/>
                  </a:xfrm>
                  <a:prstGeom prst="rect">
                    <a:avLst/>
                  </a:prstGeom>
                  <a:solidFill>
                    <a:srgbClr val="CC99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1400" b="1" i="0" u="none" strike="noStrike" kern="1200" cap="none" spc="0" normalizeH="0" baseline="0" noProof="0">
                        <a:ln>
                          <a:noFill/>
                        </a:ln>
                        <a:solidFill>
                          <a:schemeClr val="tx1"/>
                        </a:solidFill>
                        <a:effectLst>
                          <a:outerShdw blurRad="38100" dist="38100" dir="2700000" algn="tl">
                            <a:srgbClr val="FFFFFF"/>
                          </a:outerShdw>
                        </a:effectLst>
                        <a:uLnTx/>
                        <a:uFillTx/>
                        <a:latin typeface="Times New Roman" panose="02020603050405020304" pitchFamily="18" charset="0"/>
                        <a:ea typeface="宋体" panose="02010600030101010101" pitchFamily="2" charset="-122"/>
                        <a:cs typeface="+mn-cs"/>
                      </a:rPr>
                      <a:t>受害者单位</a:t>
                    </a:r>
                    <a:endParaRPr kumimoji="0" lang="zh-CN" altLang="en-US" sz="14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endParaRPr>
                  </a:p>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en-US" altLang="zh-CN" sz="1400" b="1" i="0" u="none" strike="noStrike" kern="1200" cap="none" spc="0" normalizeH="0" baseline="0" noProof="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mn-cs"/>
                    </a:endParaRPr>
                  </a:p>
                </p:txBody>
              </p:sp>
              <p:sp>
                <p:nvSpPr>
                  <p:cNvPr id="79984" name="Rectangle 20"/>
                  <p:cNvSpPr/>
                  <p:nvPr/>
                </p:nvSpPr>
                <p:spPr>
                  <a:xfrm>
                    <a:off x="0" y="4"/>
                    <a:ext cx="1213" cy="288"/>
                  </a:xfrm>
                  <a:prstGeom prst="rect">
                    <a:avLst/>
                  </a:prstGeom>
                  <a:noFill/>
                  <a:ln w="12700" cap="flat" cmpd="sng">
                    <a:solidFill>
                      <a:srgbClr val="A0A0A0"/>
                    </a:solidFill>
                    <a:prstDash val="solid"/>
                    <a:miter/>
                    <a:headEnd type="none" w="med" len="med"/>
                    <a:tailEnd type="none" w="med" len="med"/>
                  </a:ln>
                </p:spPr>
                <p:txBody>
                  <a:bodyPr wrap="none" anchor="ctr" anchorCtr="0"/>
                  <a:p>
                    <a:pPr eaLnBrk="1" hangingPunct="1"/>
                    <a:endParaRPr lang="zh-CN" altLang="en-US" dirty="0">
                      <a:latin typeface="Verdana" panose="020B0604030504040204" pitchFamily="34" charset="0"/>
                    </a:endParaRPr>
                  </a:p>
                </p:txBody>
              </p:sp>
            </p:grpSp>
          </p:grpSp>
          <p:grpSp>
            <p:nvGrpSpPr>
              <p:cNvPr id="79886" name="Group 29"/>
              <p:cNvGrpSpPr/>
              <p:nvPr/>
            </p:nvGrpSpPr>
            <p:grpSpPr>
              <a:xfrm>
                <a:off x="3762" y="0"/>
                <a:ext cx="1222" cy="296"/>
                <a:chOff x="0" y="0"/>
                <a:chExt cx="1222" cy="296"/>
              </a:xfrm>
            </p:grpSpPr>
            <p:sp>
              <p:nvSpPr>
                <p:cNvPr id="79977" name="Rectangle 23"/>
                <p:cNvSpPr/>
                <p:nvPr/>
              </p:nvSpPr>
              <p:spPr>
                <a:xfrm>
                  <a:off x="0" y="0"/>
                  <a:ext cx="1222" cy="296"/>
                </a:xfrm>
                <a:prstGeom prst="rect">
                  <a:avLst/>
                </a:prstGeom>
                <a:solidFill>
                  <a:srgbClr val="CC99FF"/>
                </a:solidFill>
                <a:ln w="9525">
                  <a:noFill/>
                </a:ln>
              </p:spPr>
              <p:txBody>
                <a:bodyPr wrap="none" anchor="ctr" anchorCtr="0"/>
                <a:p>
                  <a:pPr eaLnBrk="1" hangingPunct="1"/>
                  <a:endParaRPr lang="zh-CN" altLang="en-US" dirty="0">
                    <a:latin typeface="Verdana" panose="020B0604030504040204" pitchFamily="34" charset="0"/>
                  </a:endParaRPr>
                </a:p>
              </p:txBody>
            </p:sp>
            <p:grpSp>
              <p:nvGrpSpPr>
                <p:cNvPr id="79978" name="Group 31"/>
                <p:cNvGrpSpPr/>
                <p:nvPr/>
              </p:nvGrpSpPr>
              <p:grpSpPr>
                <a:xfrm>
                  <a:off x="4" y="0"/>
                  <a:ext cx="1214" cy="296"/>
                  <a:chOff x="0" y="0"/>
                  <a:chExt cx="1214" cy="296"/>
                </a:xfrm>
              </p:grpSpPr>
              <p:sp>
                <p:nvSpPr>
                  <p:cNvPr id="10" name="Rectangle 24"/>
                  <p:cNvSpPr>
                    <a:spLocks noChangeArrowheads="1"/>
                  </p:cNvSpPr>
                  <p:nvPr/>
                </p:nvSpPr>
                <p:spPr bwMode="auto">
                  <a:xfrm>
                    <a:off x="52" y="0"/>
                    <a:ext cx="1110" cy="296"/>
                  </a:xfrm>
                  <a:prstGeom prst="rect">
                    <a:avLst/>
                  </a:prstGeom>
                  <a:solidFill>
                    <a:srgbClr val="CC99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1400" b="1" i="0" u="none" strike="noStrike" kern="1200" cap="none" spc="0" normalizeH="0" baseline="0" noProof="0">
                        <a:ln>
                          <a:noFill/>
                        </a:ln>
                        <a:solidFill>
                          <a:schemeClr val="tx1"/>
                        </a:solidFill>
                        <a:effectLst>
                          <a:outerShdw blurRad="38100" dist="38100" dir="2700000" algn="tl">
                            <a:srgbClr val="FFFFFF"/>
                          </a:outerShdw>
                        </a:effectLst>
                        <a:uLnTx/>
                        <a:uFillTx/>
                        <a:latin typeface="Times New Roman" panose="02020603050405020304" pitchFamily="18" charset="0"/>
                        <a:ea typeface="宋体" panose="02010600030101010101" pitchFamily="2" charset="-122"/>
                        <a:cs typeface="+mn-cs"/>
                      </a:rPr>
                      <a:t>备注</a:t>
                    </a:r>
                    <a:endParaRPr kumimoji="0" lang="zh-CN" altLang="en-US" sz="1400" b="1" i="0" u="none" strike="noStrike" kern="1200" cap="none" spc="0" normalizeH="0" baseline="0" noProof="0">
                      <a:ln>
                        <a:noFill/>
                      </a:ln>
                      <a:solidFill>
                        <a:schemeClr val="tx1"/>
                      </a:solidFill>
                      <a:effectLst>
                        <a:outerShdw blurRad="38100" dist="38100" dir="2700000" algn="tl">
                          <a:srgbClr val="FFFFFF"/>
                        </a:outerShdw>
                      </a:effectLst>
                      <a:uLnTx/>
                      <a:uFillTx/>
                      <a:latin typeface="Times New Roman" panose="02020603050405020304" pitchFamily="18" charset="0"/>
                      <a:ea typeface="宋体" panose="02010600030101010101" pitchFamily="2" charset="-122"/>
                      <a:cs typeface="+mn-cs"/>
                    </a:endParaRPr>
                  </a:p>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en-US" altLang="zh-CN" sz="1400" b="1" i="0" u="none" strike="noStrike" kern="1200" cap="none" spc="0" normalizeH="0" baseline="0" noProof="0">
                      <a:ln>
                        <a:noFill/>
                      </a:ln>
                      <a:solidFill>
                        <a:schemeClr val="tx1"/>
                      </a:solidFill>
                      <a:effectLst>
                        <a:outerShdw blurRad="38100" dist="38100" dir="2700000" algn="tl">
                          <a:srgbClr val="FFFFFF"/>
                        </a:outerShdw>
                      </a:effectLst>
                      <a:uLnTx/>
                      <a:uFillTx/>
                      <a:latin typeface="Times New Roman" panose="02020603050405020304" pitchFamily="18" charset="0"/>
                      <a:ea typeface="宋体" panose="02010600030101010101" pitchFamily="2" charset="-122"/>
                      <a:cs typeface="+mn-cs"/>
                    </a:endParaRPr>
                  </a:p>
                </p:txBody>
              </p:sp>
              <p:sp>
                <p:nvSpPr>
                  <p:cNvPr id="79980" name="Rectangle 25"/>
                  <p:cNvSpPr/>
                  <p:nvPr/>
                </p:nvSpPr>
                <p:spPr>
                  <a:xfrm>
                    <a:off x="0" y="4"/>
                    <a:ext cx="1214" cy="288"/>
                  </a:xfrm>
                  <a:prstGeom prst="rect">
                    <a:avLst/>
                  </a:prstGeom>
                  <a:noFill/>
                  <a:ln w="12700" cap="flat" cmpd="sng">
                    <a:solidFill>
                      <a:srgbClr val="A0A0A0"/>
                    </a:solidFill>
                    <a:prstDash val="solid"/>
                    <a:miter/>
                    <a:headEnd type="none" w="med" len="med"/>
                    <a:tailEnd type="none" w="med" len="med"/>
                  </a:ln>
                </p:spPr>
                <p:txBody>
                  <a:bodyPr wrap="none" anchor="ctr" anchorCtr="0"/>
                  <a:p>
                    <a:pPr eaLnBrk="1" hangingPunct="1"/>
                    <a:endParaRPr lang="zh-CN" altLang="en-US" dirty="0">
                      <a:latin typeface="Verdana" panose="020B0604030504040204" pitchFamily="34" charset="0"/>
                    </a:endParaRPr>
                  </a:p>
                </p:txBody>
              </p:sp>
            </p:grpSp>
          </p:grpSp>
          <p:grpSp>
            <p:nvGrpSpPr>
              <p:cNvPr id="79887" name="Group 34"/>
              <p:cNvGrpSpPr/>
              <p:nvPr/>
            </p:nvGrpSpPr>
            <p:grpSpPr>
              <a:xfrm>
                <a:off x="4" y="296"/>
                <a:ext cx="533" cy="379"/>
                <a:chOff x="0" y="0"/>
                <a:chExt cx="533" cy="379"/>
              </a:xfrm>
            </p:grpSpPr>
            <p:sp>
              <p:nvSpPr>
                <p:cNvPr id="11" name="Rectangle 28"/>
                <p:cNvSpPr>
                  <a:spLocks noChangeArrowheads="1"/>
                </p:cNvSpPr>
                <p:nvPr/>
              </p:nvSpPr>
              <p:spPr bwMode="auto">
                <a:xfrm>
                  <a:off x="52" y="0"/>
                  <a:ext cx="429" cy="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1400" b="1" i="0" u="none" strike="noStrike" kern="1200" cap="none" spc="0" normalizeH="0" baseline="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1</a:t>
                  </a:r>
                  <a:endParaRPr kumimoji="0" lang="en-US" altLang="zh-CN" sz="1400" b="1" i="0" u="none" strike="noStrike" kern="1200" cap="none" spc="0" normalizeH="0" baseline="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endParaRPr>
                </a:p>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en-US" altLang="zh-CN" sz="1400" b="1" i="0" u="none" strike="noStrike" kern="1200" cap="none" spc="0" normalizeH="0" baseline="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endParaRPr>
                </a:p>
              </p:txBody>
            </p:sp>
            <p:sp>
              <p:nvSpPr>
                <p:cNvPr id="79976" name="Rectangle 29"/>
                <p:cNvSpPr/>
                <p:nvPr/>
              </p:nvSpPr>
              <p:spPr>
                <a:xfrm>
                  <a:off x="0" y="4"/>
                  <a:ext cx="533" cy="371"/>
                </a:xfrm>
                <a:prstGeom prst="rect">
                  <a:avLst/>
                </a:prstGeom>
                <a:noFill/>
                <a:ln w="12700" cap="flat" cmpd="sng">
                  <a:solidFill>
                    <a:srgbClr val="A0A0A0"/>
                  </a:solidFill>
                  <a:prstDash val="solid"/>
                  <a:miter/>
                  <a:headEnd type="none" w="med" len="med"/>
                  <a:tailEnd type="none" w="med" len="med"/>
                </a:ln>
              </p:spPr>
              <p:txBody>
                <a:bodyPr wrap="none" anchor="ctr" anchorCtr="0"/>
                <a:p>
                  <a:pPr eaLnBrk="1" hangingPunct="1"/>
                  <a:endParaRPr lang="zh-CN" altLang="en-US" dirty="0">
                    <a:latin typeface="Verdana" panose="020B0604030504040204" pitchFamily="34" charset="0"/>
                  </a:endParaRPr>
                </a:p>
              </p:txBody>
            </p:sp>
          </p:grpSp>
          <p:grpSp>
            <p:nvGrpSpPr>
              <p:cNvPr id="79888" name="Group 37"/>
              <p:cNvGrpSpPr/>
              <p:nvPr/>
            </p:nvGrpSpPr>
            <p:grpSpPr>
              <a:xfrm>
                <a:off x="545" y="296"/>
                <a:ext cx="945" cy="379"/>
                <a:chOff x="0" y="0"/>
                <a:chExt cx="945" cy="379"/>
              </a:xfrm>
            </p:grpSpPr>
            <p:sp>
              <p:nvSpPr>
                <p:cNvPr id="13" name="Rectangle 31"/>
                <p:cNvSpPr>
                  <a:spLocks noChangeArrowheads="1"/>
                </p:cNvSpPr>
                <p:nvPr/>
              </p:nvSpPr>
              <p:spPr bwMode="auto">
                <a:xfrm>
                  <a:off x="52" y="0"/>
                  <a:ext cx="841" cy="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14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云中子</a:t>
                  </a:r>
                  <a:endParaRPr kumimoji="0" lang="zh-CN" altLang="en-US" sz="14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en-US" altLang="zh-CN" sz="14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sp>
              <p:nvSpPr>
                <p:cNvPr id="79974" name="Rectangle 32"/>
                <p:cNvSpPr/>
                <p:nvPr/>
              </p:nvSpPr>
              <p:spPr>
                <a:xfrm>
                  <a:off x="0" y="4"/>
                  <a:ext cx="945" cy="371"/>
                </a:xfrm>
                <a:prstGeom prst="rect">
                  <a:avLst/>
                </a:prstGeom>
                <a:noFill/>
                <a:ln w="12700" cap="flat" cmpd="sng">
                  <a:solidFill>
                    <a:srgbClr val="A0A0A0"/>
                  </a:solidFill>
                  <a:prstDash val="solid"/>
                  <a:miter/>
                  <a:headEnd type="none" w="med" len="med"/>
                  <a:tailEnd type="none" w="med" len="med"/>
                </a:ln>
              </p:spPr>
              <p:txBody>
                <a:bodyPr wrap="none" anchor="ctr" anchorCtr="0"/>
                <a:p>
                  <a:pPr eaLnBrk="1" hangingPunct="1"/>
                  <a:endParaRPr lang="zh-CN" altLang="en-US" dirty="0">
                    <a:latin typeface="Verdana" panose="020B0604030504040204" pitchFamily="34" charset="0"/>
                  </a:endParaRPr>
                </a:p>
              </p:txBody>
            </p:sp>
          </p:grpSp>
          <p:grpSp>
            <p:nvGrpSpPr>
              <p:cNvPr id="79889" name="Group 40"/>
              <p:cNvGrpSpPr/>
              <p:nvPr/>
            </p:nvGrpSpPr>
            <p:grpSpPr>
              <a:xfrm>
                <a:off x="1498" y="296"/>
                <a:ext cx="1039" cy="379"/>
                <a:chOff x="0" y="0"/>
                <a:chExt cx="1039" cy="379"/>
              </a:xfrm>
            </p:grpSpPr>
            <p:sp>
              <p:nvSpPr>
                <p:cNvPr id="14" name="Rectangle 34"/>
                <p:cNvSpPr>
                  <a:spLocks noChangeArrowheads="1"/>
                </p:cNvSpPr>
                <p:nvPr/>
              </p:nvSpPr>
              <p:spPr bwMode="auto">
                <a:xfrm>
                  <a:off x="52" y="0"/>
                  <a:ext cx="935" cy="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1400" b="1" i="0" u="none" strike="noStrike" kern="1200" cap="none" spc="0" normalizeH="0" baseline="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www.npa.go.jp</a:t>
                  </a:r>
                  <a:endParaRPr kumimoji="0" lang="en-US" altLang="zh-CN" sz="1400" b="1" i="0" u="none" strike="noStrike" kern="1200" cap="none" spc="0" normalizeH="0" baseline="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endParaRPr>
                </a:p>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en-US" altLang="zh-CN" sz="1400" b="1" i="0" u="none" strike="noStrike" kern="1200" cap="none" spc="0" normalizeH="0" baseline="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endParaRPr>
                </a:p>
              </p:txBody>
            </p:sp>
            <p:sp>
              <p:nvSpPr>
                <p:cNvPr id="79972" name="Rectangle 35"/>
                <p:cNvSpPr/>
                <p:nvPr/>
              </p:nvSpPr>
              <p:spPr>
                <a:xfrm>
                  <a:off x="0" y="4"/>
                  <a:ext cx="1039" cy="371"/>
                </a:xfrm>
                <a:prstGeom prst="rect">
                  <a:avLst/>
                </a:prstGeom>
                <a:noFill/>
                <a:ln w="12700" cap="flat" cmpd="sng">
                  <a:solidFill>
                    <a:srgbClr val="A0A0A0"/>
                  </a:solidFill>
                  <a:prstDash val="solid"/>
                  <a:miter/>
                  <a:headEnd type="none" w="med" len="med"/>
                  <a:tailEnd type="none" w="med" len="med"/>
                </a:ln>
              </p:spPr>
              <p:txBody>
                <a:bodyPr wrap="none" anchor="ctr" anchorCtr="0"/>
                <a:p>
                  <a:pPr eaLnBrk="1" hangingPunct="1"/>
                  <a:endParaRPr lang="zh-CN" altLang="en-US" dirty="0">
                    <a:latin typeface="Verdana" panose="020B0604030504040204" pitchFamily="34" charset="0"/>
                  </a:endParaRPr>
                </a:p>
              </p:txBody>
            </p:sp>
          </p:grpSp>
          <p:grpSp>
            <p:nvGrpSpPr>
              <p:cNvPr id="79890" name="Group 43"/>
              <p:cNvGrpSpPr/>
              <p:nvPr/>
            </p:nvGrpSpPr>
            <p:grpSpPr>
              <a:xfrm>
                <a:off x="2545" y="296"/>
                <a:ext cx="1213" cy="379"/>
                <a:chOff x="0" y="0"/>
                <a:chExt cx="1213" cy="379"/>
              </a:xfrm>
            </p:grpSpPr>
            <p:sp>
              <p:nvSpPr>
                <p:cNvPr id="15" name="Rectangle 37"/>
                <p:cNvSpPr>
                  <a:spLocks noChangeArrowheads="1"/>
                </p:cNvSpPr>
                <p:nvPr/>
              </p:nvSpPr>
              <p:spPr bwMode="auto">
                <a:xfrm>
                  <a:off x="52" y="0"/>
                  <a:ext cx="1109" cy="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14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日本警察厅</a:t>
                  </a:r>
                  <a:endParaRPr kumimoji="0" lang="zh-CN" altLang="en-US" sz="1400" b="1" i="0" u="none" strike="noStrike" kern="1200" cap="none" spc="0" normalizeH="0" baseline="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endParaRPr>
                </a:p>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en-US" altLang="zh-CN" sz="1400" b="1" i="0" u="none" strike="noStrike" kern="1200" cap="none" spc="0" normalizeH="0" baseline="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endParaRPr>
                </a:p>
              </p:txBody>
            </p:sp>
            <p:sp>
              <p:nvSpPr>
                <p:cNvPr id="79970" name="Rectangle 38"/>
                <p:cNvSpPr/>
                <p:nvPr/>
              </p:nvSpPr>
              <p:spPr>
                <a:xfrm>
                  <a:off x="0" y="4"/>
                  <a:ext cx="1213" cy="371"/>
                </a:xfrm>
                <a:prstGeom prst="rect">
                  <a:avLst/>
                </a:prstGeom>
                <a:noFill/>
                <a:ln w="12700" cap="flat" cmpd="sng">
                  <a:solidFill>
                    <a:srgbClr val="A0A0A0"/>
                  </a:solidFill>
                  <a:prstDash val="solid"/>
                  <a:miter/>
                  <a:headEnd type="none" w="med" len="med"/>
                  <a:tailEnd type="none" w="med" len="med"/>
                </a:ln>
              </p:spPr>
              <p:txBody>
                <a:bodyPr wrap="none" anchor="ctr" anchorCtr="0"/>
                <a:p>
                  <a:pPr eaLnBrk="1" hangingPunct="1"/>
                  <a:endParaRPr lang="zh-CN" altLang="en-US" dirty="0">
                    <a:latin typeface="Verdana" panose="020B0604030504040204" pitchFamily="34" charset="0"/>
                  </a:endParaRPr>
                </a:p>
              </p:txBody>
            </p:sp>
          </p:grpSp>
          <p:grpSp>
            <p:nvGrpSpPr>
              <p:cNvPr id="79891" name="Group 46"/>
              <p:cNvGrpSpPr/>
              <p:nvPr/>
            </p:nvGrpSpPr>
            <p:grpSpPr>
              <a:xfrm>
                <a:off x="3766" y="296"/>
                <a:ext cx="1214" cy="379"/>
                <a:chOff x="0" y="0"/>
                <a:chExt cx="1214" cy="379"/>
              </a:xfrm>
            </p:grpSpPr>
            <p:sp>
              <p:nvSpPr>
                <p:cNvPr id="79919" name="Rectangle 40"/>
                <p:cNvSpPr>
                  <a:spLocks noChangeArrowheads="1"/>
                </p:cNvSpPr>
                <p:nvPr/>
              </p:nvSpPr>
              <p:spPr bwMode="auto">
                <a:xfrm>
                  <a:off x="52" y="0"/>
                  <a:ext cx="1110" cy="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14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官方网站，已于</a:t>
                  </a:r>
                  <a:r>
                    <a:rPr kumimoji="0" lang="en-US" altLang="zh-CN" sz="1400" b="1" i="0" u="none" strike="noStrike" kern="1200" cap="none" spc="0" normalizeH="0" baseline="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7</a:t>
                  </a:r>
                  <a:r>
                    <a:rPr kumimoji="0" lang="zh-CN" altLang="en-US" sz="14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月</a:t>
                  </a:r>
                  <a:r>
                    <a:rPr kumimoji="0" lang="en-US" altLang="zh-CN" sz="1400" b="1" i="0" u="none" strike="noStrike" kern="1200" cap="none" spc="0" normalizeH="0" baseline="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31</a:t>
                  </a:r>
                  <a:r>
                    <a:rPr kumimoji="0" lang="zh-CN" altLang="en-US" sz="14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日</a:t>
                  </a:r>
                  <a:r>
                    <a:rPr kumimoji="0" lang="en-US" altLang="zh-CN" sz="1400" b="1" i="0" u="none" strike="noStrike" kern="1200" cap="none" spc="0" normalizeH="0" baseline="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23</a:t>
                  </a:r>
                  <a:r>
                    <a:rPr kumimoji="0" lang="zh-CN" altLang="en-US" sz="14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点恢复</a:t>
                  </a:r>
                  <a:endParaRPr kumimoji="0" lang="zh-CN" altLang="en-US" sz="1400" b="1" i="0" u="none" strike="noStrike" kern="1200" cap="none" spc="0" normalizeH="0" baseline="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endParaRPr>
                </a:p>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en-US" altLang="zh-CN" sz="1400" b="1" i="0" u="none" strike="noStrike" kern="1200" cap="none" spc="0" normalizeH="0" baseline="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endParaRPr>
                </a:p>
              </p:txBody>
            </p:sp>
            <p:sp>
              <p:nvSpPr>
                <p:cNvPr id="79968" name="Rectangle 41"/>
                <p:cNvSpPr/>
                <p:nvPr/>
              </p:nvSpPr>
              <p:spPr>
                <a:xfrm>
                  <a:off x="0" y="4"/>
                  <a:ext cx="1214" cy="371"/>
                </a:xfrm>
                <a:prstGeom prst="rect">
                  <a:avLst/>
                </a:prstGeom>
                <a:noFill/>
                <a:ln w="12700" cap="flat" cmpd="sng">
                  <a:solidFill>
                    <a:srgbClr val="A0A0A0"/>
                  </a:solidFill>
                  <a:prstDash val="solid"/>
                  <a:miter/>
                  <a:headEnd type="none" w="med" len="med"/>
                  <a:tailEnd type="none" w="med" len="med"/>
                </a:ln>
              </p:spPr>
              <p:txBody>
                <a:bodyPr wrap="none" anchor="ctr" anchorCtr="0"/>
                <a:p>
                  <a:pPr eaLnBrk="1" hangingPunct="1"/>
                  <a:endParaRPr lang="zh-CN" altLang="en-US" dirty="0">
                    <a:latin typeface="Verdana" panose="020B0604030504040204" pitchFamily="34" charset="0"/>
                  </a:endParaRPr>
                </a:p>
              </p:txBody>
            </p:sp>
          </p:grpSp>
          <p:grpSp>
            <p:nvGrpSpPr>
              <p:cNvPr id="79892" name="Group 49"/>
              <p:cNvGrpSpPr/>
              <p:nvPr/>
            </p:nvGrpSpPr>
            <p:grpSpPr>
              <a:xfrm>
                <a:off x="4" y="675"/>
                <a:ext cx="533" cy="380"/>
                <a:chOff x="0" y="0"/>
                <a:chExt cx="533" cy="380"/>
              </a:xfrm>
            </p:grpSpPr>
            <p:sp>
              <p:nvSpPr>
                <p:cNvPr id="17" name="Rectangle 43"/>
                <p:cNvSpPr>
                  <a:spLocks noChangeArrowheads="1"/>
                </p:cNvSpPr>
                <p:nvPr/>
              </p:nvSpPr>
              <p:spPr bwMode="auto">
                <a:xfrm>
                  <a:off x="52" y="0"/>
                  <a:ext cx="429" cy="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1400" b="1" i="0" u="none" strike="noStrike" kern="1200" cap="none" spc="0" normalizeH="0" baseline="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2</a:t>
                  </a:r>
                  <a:endParaRPr kumimoji="0" lang="en-US" altLang="zh-CN" sz="1400" b="1" i="0" u="none" strike="noStrike" kern="1200" cap="none" spc="0" normalizeH="0" baseline="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endParaRPr>
                </a:p>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en-US" altLang="zh-CN" sz="1400" b="1" i="0" u="none" strike="noStrike" kern="1200" cap="none" spc="0" normalizeH="0" baseline="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endParaRPr>
                </a:p>
              </p:txBody>
            </p:sp>
            <p:sp>
              <p:nvSpPr>
                <p:cNvPr id="79966" name="Rectangle 44"/>
                <p:cNvSpPr/>
                <p:nvPr/>
              </p:nvSpPr>
              <p:spPr>
                <a:xfrm>
                  <a:off x="0" y="4"/>
                  <a:ext cx="533" cy="372"/>
                </a:xfrm>
                <a:prstGeom prst="rect">
                  <a:avLst/>
                </a:prstGeom>
                <a:noFill/>
                <a:ln w="12700" cap="flat" cmpd="sng">
                  <a:solidFill>
                    <a:srgbClr val="A0A0A0"/>
                  </a:solidFill>
                  <a:prstDash val="solid"/>
                  <a:miter/>
                  <a:headEnd type="none" w="med" len="med"/>
                  <a:tailEnd type="none" w="med" len="med"/>
                </a:ln>
              </p:spPr>
              <p:txBody>
                <a:bodyPr wrap="none" anchor="ctr" anchorCtr="0"/>
                <a:p>
                  <a:pPr eaLnBrk="1" hangingPunct="1"/>
                  <a:endParaRPr lang="zh-CN" altLang="en-US" dirty="0">
                    <a:latin typeface="Verdana" panose="020B0604030504040204" pitchFamily="34" charset="0"/>
                  </a:endParaRPr>
                </a:p>
              </p:txBody>
            </p:sp>
          </p:grpSp>
          <p:grpSp>
            <p:nvGrpSpPr>
              <p:cNvPr id="79893" name="Group 52"/>
              <p:cNvGrpSpPr/>
              <p:nvPr/>
            </p:nvGrpSpPr>
            <p:grpSpPr>
              <a:xfrm>
                <a:off x="545" y="675"/>
                <a:ext cx="945" cy="380"/>
                <a:chOff x="0" y="0"/>
                <a:chExt cx="945" cy="380"/>
              </a:xfrm>
            </p:grpSpPr>
            <p:sp>
              <p:nvSpPr>
                <p:cNvPr id="79925" name="Rectangle 46"/>
                <p:cNvSpPr>
                  <a:spLocks noChangeArrowheads="1"/>
                </p:cNvSpPr>
                <p:nvPr/>
              </p:nvSpPr>
              <p:spPr bwMode="auto">
                <a:xfrm>
                  <a:off x="52" y="0"/>
                  <a:ext cx="841" cy="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14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中国黑鹰联盟</a:t>
                  </a:r>
                  <a:endParaRPr kumimoji="0" lang="zh-CN" altLang="en-US" sz="1400" b="1" i="0" u="none" strike="noStrike" kern="1200" cap="none" spc="0" normalizeH="0" baseline="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endParaRPr>
                </a:p>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en-US" altLang="zh-CN" sz="1400" b="1" i="0" u="none" strike="noStrike" kern="1200" cap="none" spc="0" normalizeH="0" baseline="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endParaRPr>
                </a:p>
              </p:txBody>
            </p:sp>
            <p:sp>
              <p:nvSpPr>
                <p:cNvPr id="79964" name="Rectangle 47"/>
                <p:cNvSpPr/>
                <p:nvPr/>
              </p:nvSpPr>
              <p:spPr>
                <a:xfrm>
                  <a:off x="0" y="4"/>
                  <a:ext cx="945" cy="372"/>
                </a:xfrm>
                <a:prstGeom prst="rect">
                  <a:avLst/>
                </a:prstGeom>
                <a:noFill/>
                <a:ln w="12700" cap="flat" cmpd="sng">
                  <a:solidFill>
                    <a:srgbClr val="A0A0A0"/>
                  </a:solidFill>
                  <a:prstDash val="solid"/>
                  <a:miter/>
                  <a:headEnd type="none" w="med" len="med"/>
                  <a:tailEnd type="none" w="med" len="med"/>
                </a:ln>
              </p:spPr>
              <p:txBody>
                <a:bodyPr wrap="none" anchor="ctr" anchorCtr="0"/>
                <a:p>
                  <a:pPr eaLnBrk="1" hangingPunct="1"/>
                  <a:endParaRPr lang="zh-CN" altLang="en-US" dirty="0">
                    <a:latin typeface="Verdana" panose="020B0604030504040204" pitchFamily="34" charset="0"/>
                  </a:endParaRPr>
                </a:p>
              </p:txBody>
            </p:sp>
          </p:grpSp>
          <p:grpSp>
            <p:nvGrpSpPr>
              <p:cNvPr id="79894" name="Group 55"/>
              <p:cNvGrpSpPr/>
              <p:nvPr/>
            </p:nvGrpSpPr>
            <p:grpSpPr>
              <a:xfrm>
                <a:off x="1498" y="675"/>
                <a:ext cx="1039" cy="380"/>
                <a:chOff x="0" y="0"/>
                <a:chExt cx="1039" cy="380"/>
              </a:xfrm>
            </p:grpSpPr>
            <p:sp>
              <p:nvSpPr>
                <p:cNvPr id="19" name="Rectangle 49"/>
                <p:cNvSpPr>
                  <a:spLocks noChangeArrowheads="1"/>
                </p:cNvSpPr>
                <p:nvPr/>
              </p:nvSpPr>
              <p:spPr bwMode="auto">
                <a:xfrm>
                  <a:off x="52" y="0"/>
                  <a:ext cx="935" cy="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1400" b="1" i="0" u="none" strike="noStrike" kern="1200" cap="none" spc="0" normalizeH="0" baseline="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210.141.98.66</a:t>
                  </a:r>
                  <a:endParaRPr kumimoji="0" lang="en-US" altLang="zh-CN" sz="1400" b="1" i="0" u="none" strike="noStrike" kern="1200" cap="none" spc="0" normalizeH="0" baseline="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endParaRPr>
                </a:p>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en-US" altLang="zh-CN" sz="1400" b="1" i="0" u="none" strike="noStrike" kern="1200" cap="none" spc="0" normalizeH="0" baseline="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endParaRPr>
                </a:p>
              </p:txBody>
            </p:sp>
            <p:sp>
              <p:nvSpPr>
                <p:cNvPr id="79962" name="Rectangle 50"/>
                <p:cNvSpPr/>
                <p:nvPr/>
              </p:nvSpPr>
              <p:spPr>
                <a:xfrm>
                  <a:off x="0" y="4"/>
                  <a:ext cx="1039" cy="372"/>
                </a:xfrm>
                <a:prstGeom prst="rect">
                  <a:avLst/>
                </a:prstGeom>
                <a:noFill/>
                <a:ln w="12700" cap="flat" cmpd="sng">
                  <a:solidFill>
                    <a:srgbClr val="A0A0A0"/>
                  </a:solidFill>
                  <a:prstDash val="solid"/>
                  <a:miter/>
                  <a:headEnd type="none" w="med" len="med"/>
                  <a:tailEnd type="none" w="med" len="med"/>
                </a:ln>
              </p:spPr>
              <p:txBody>
                <a:bodyPr wrap="none" anchor="ctr" anchorCtr="0"/>
                <a:p>
                  <a:pPr eaLnBrk="1" hangingPunct="1"/>
                  <a:endParaRPr lang="zh-CN" altLang="en-US" dirty="0">
                    <a:latin typeface="Verdana" panose="020B0604030504040204" pitchFamily="34" charset="0"/>
                  </a:endParaRPr>
                </a:p>
              </p:txBody>
            </p:sp>
          </p:grpSp>
          <p:grpSp>
            <p:nvGrpSpPr>
              <p:cNvPr id="79895" name="Group 58"/>
              <p:cNvGrpSpPr/>
              <p:nvPr/>
            </p:nvGrpSpPr>
            <p:grpSpPr>
              <a:xfrm>
                <a:off x="2545" y="675"/>
                <a:ext cx="1213" cy="380"/>
                <a:chOff x="0" y="0"/>
                <a:chExt cx="1213" cy="380"/>
              </a:xfrm>
            </p:grpSpPr>
            <p:sp>
              <p:nvSpPr>
                <p:cNvPr id="79931" name="Rectangle 52"/>
                <p:cNvSpPr>
                  <a:spLocks noChangeArrowheads="1"/>
                </p:cNvSpPr>
                <p:nvPr/>
              </p:nvSpPr>
              <p:spPr bwMode="auto">
                <a:xfrm>
                  <a:off x="52" y="0"/>
                  <a:ext cx="1109" cy="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1400" b="1" i="0" u="none" strike="noStrike" kern="1200" cap="none" spc="0" normalizeH="0" baseline="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SKYNET Corporation</a:t>
                  </a:r>
                  <a:endParaRPr kumimoji="0" lang="en-US" altLang="zh-CN" sz="1400" b="1" i="0" u="none" strike="noStrike" kern="1200" cap="none" spc="0" normalizeH="0" baseline="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endParaRPr>
                </a:p>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en-US" altLang="zh-CN" sz="1400" b="1" i="0" u="none" strike="noStrike" kern="1200" cap="none" spc="0" normalizeH="0" baseline="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endParaRPr>
                </a:p>
              </p:txBody>
            </p:sp>
            <p:sp>
              <p:nvSpPr>
                <p:cNvPr id="79960" name="Rectangle 53"/>
                <p:cNvSpPr/>
                <p:nvPr/>
              </p:nvSpPr>
              <p:spPr>
                <a:xfrm>
                  <a:off x="0" y="4"/>
                  <a:ext cx="1213" cy="372"/>
                </a:xfrm>
                <a:prstGeom prst="rect">
                  <a:avLst/>
                </a:prstGeom>
                <a:noFill/>
                <a:ln w="12700" cap="flat" cmpd="sng">
                  <a:solidFill>
                    <a:srgbClr val="A0A0A0"/>
                  </a:solidFill>
                  <a:prstDash val="solid"/>
                  <a:miter/>
                  <a:headEnd type="none" w="med" len="med"/>
                  <a:tailEnd type="none" w="med" len="med"/>
                </a:ln>
              </p:spPr>
              <p:txBody>
                <a:bodyPr wrap="none" anchor="ctr" anchorCtr="0"/>
                <a:p>
                  <a:pPr eaLnBrk="1" hangingPunct="1"/>
                  <a:endParaRPr lang="zh-CN" altLang="en-US" dirty="0">
                    <a:latin typeface="Verdana" panose="020B0604030504040204" pitchFamily="34" charset="0"/>
                  </a:endParaRPr>
                </a:p>
              </p:txBody>
            </p:sp>
          </p:grpSp>
          <p:grpSp>
            <p:nvGrpSpPr>
              <p:cNvPr id="79896" name="Group 61"/>
              <p:cNvGrpSpPr/>
              <p:nvPr/>
            </p:nvGrpSpPr>
            <p:grpSpPr>
              <a:xfrm>
                <a:off x="3766" y="675"/>
                <a:ext cx="1214" cy="380"/>
                <a:chOff x="0" y="0"/>
                <a:chExt cx="1214" cy="380"/>
              </a:xfrm>
            </p:grpSpPr>
            <p:sp>
              <p:nvSpPr>
                <p:cNvPr id="20" name="Rectangle 55"/>
                <p:cNvSpPr>
                  <a:spLocks noChangeArrowheads="1"/>
                </p:cNvSpPr>
                <p:nvPr/>
              </p:nvSpPr>
              <p:spPr bwMode="auto">
                <a:xfrm>
                  <a:off x="52" y="0"/>
                  <a:ext cx="1110" cy="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14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日本民间公司</a:t>
                  </a:r>
                  <a:endParaRPr kumimoji="0" lang="zh-CN" altLang="en-US" sz="1400" b="1" i="0" u="none" strike="noStrike" kern="1200" cap="none" spc="0" normalizeH="0" baseline="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endParaRPr>
                </a:p>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en-US" altLang="zh-CN" sz="1400" b="1" i="0" u="none" strike="noStrike" kern="1200" cap="none" spc="0" normalizeH="0" baseline="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endParaRPr>
                </a:p>
              </p:txBody>
            </p:sp>
            <p:sp>
              <p:nvSpPr>
                <p:cNvPr id="79958" name="Rectangle 56"/>
                <p:cNvSpPr/>
                <p:nvPr/>
              </p:nvSpPr>
              <p:spPr>
                <a:xfrm>
                  <a:off x="0" y="4"/>
                  <a:ext cx="1214" cy="372"/>
                </a:xfrm>
                <a:prstGeom prst="rect">
                  <a:avLst/>
                </a:prstGeom>
                <a:noFill/>
                <a:ln w="12700" cap="flat" cmpd="sng">
                  <a:solidFill>
                    <a:srgbClr val="A0A0A0"/>
                  </a:solidFill>
                  <a:prstDash val="solid"/>
                  <a:miter/>
                  <a:headEnd type="none" w="med" len="med"/>
                  <a:tailEnd type="none" w="med" len="med"/>
                </a:ln>
              </p:spPr>
              <p:txBody>
                <a:bodyPr wrap="none" anchor="ctr" anchorCtr="0"/>
                <a:p>
                  <a:pPr eaLnBrk="1" hangingPunct="1"/>
                  <a:endParaRPr lang="zh-CN" altLang="en-US" dirty="0">
                    <a:latin typeface="Verdana" panose="020B0604030504040204" pitchFamily="34" charset="0"/>
                  </a:endParaRPr>
                </a:p>
              </p:txBody>
            </p:sp>
          </p:grpSp>
          <p:grpSp>
            <p:nvGrpSpPr>
              <p:cNvPr id="79897" name="Group 64"/>
              <p:cNvGrpSpPr/>
              <p:nvPr/>
            </p:nvGrpSpPr>
            <p:grpSpPr>
              <a:xfrm>
                <a:off x="4" y="1055"/>
                <a:ext cx="533" cy="380"/>
                <a:chOff x="0" y="0"/>
                <a:chExt cx="533" cy="380"/>
              </a:xfrm>
            </p:grpSpPr>
            <p:sp>
              <p:nvSpPr>
                <p:cNvPr id="79937" name="Rectangle 58"/>
                <p:cNvSpPr>
                  <a:spLocks noChangeArrowheads="1"/>
                </p:cNvSpPr>
                <p:nvPr/>
              </p:nvSpPr>
              <p:spPr bwMode="auto">
                <a:xfrm>
                  <a:off x="52" y="0"/>
                  <a:ext cx="429" cy="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1400" b="1" i="0" u="none" strike="noStrike" kern="1200" cap="none" spc="0" normalizeH="0" baseline="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3</a:t>
                  </a:r>
                  <a:endParaRPr kumimoji="0" lang="en-US" altLang="zh-CN" sz="1400" b="1" i="0" u="none" strike="noStrike" kern="1200" cap="none" spc="0" normalizeH="0" baseline="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endParaRPr>
                </a:p>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en-US" altLang="zh-CN" sz="1400" b="1" i="0" u="none" strike="noStrike" kern="1200" cap="none" spc="0" normalizeH="0" baseline="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endParaRPr>
                </a:p>
              </p:txBody>
            </p:sp>
            <p:sp>
              <p:nvSpPr>
                <p:cNvPr id="79956" name="Rectangle 59"/>
                <p:cNvSpPr/>
                <p:nvPr/>
              </p:nvSpPr>
              <p:spPr>
                <a:xfrm>
                  <a:off x="0" y="4"/>
                  <a:ext cx="533" cy="372"/>
                </a:xfrm>
                <a:prstGeom prst="rect">
                  <a:avLst/>
                </a:prstGeom>
                <a:noFill/>
                <a:ln w="12700" cap="flat" cmpd="sng">
                  <a:solidFill>
                    <a:srgbClr val="A0A0A0"/>
                  </a:solidFill>
                  <a:prstDash val="solid"/>
                  <a:miter/>
                  <a:headEnd type="none" w="med" len="med"/>
                  <a:tailEnd type="none" w="med" len="med"/>
                </a:ln>
              </p:spPr>
              <p:txBody>
                <a:bodyPr wrap="none" anchor="ctr" anchorCtr="0"/>
                <a:p>
                  <a:pPr eaLnBrk="1" hangingPunct="1"/>
                  <a:endParaRPr lang="zh-CN" altLang="en-US" dirty="0">
                    <a:latin typeface="Verdana" panose="020B0604030504040204" pitchFamily="34" charset="0"/>
                  </a:endParaRPr>
                </a:p>
              </p:txBody>
            </p:sp>
          </p:grpSp>
          <p:grpSp>
            <p:nvGrpSpPr>
              <p:cNvPr id="79898" name="Group 67"/>
              <p:cNvGrpSpPr/>
              <p:nvPr/>
            </p:nvGrpSpPr>
            <p:grpSpPr>
              <a:xfrm>
                <a:off x="545" y="1055"/>
                <a:ext cx="945" cy="380"/>
                <a:chOff x="0" y="0"/>
                <a:chExt cx="945" cy="380"/>
              </a:xfrm>
            </p:grpSpPr>
            <p:sp>
              <p:nvSpPr>
                <p:cNvPr id="22" name="Rectangle 61"/>
                <p:cNvSpPr>
                  <a:spLocks noChangeArrowheads="1"/>
                </p:cNvSpPr>
                <p:nvPr/>
              </p:nvSpPr>
              <p:spPr bwMode="auto">
                <a:xfrm>
                  <a:off x="52" y="0"/>
                  <a:ext cx="841" cy="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1400" b="1" i="0" u="none" strike="noStrike" kern="1200" cap="none" spc="0" normalizeH="0" baseline="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Squall</a:t>
                  </a:r>
                  <a:endParaRPr kumimoji="0" lang="en-US" altLang="zh-CN" sz="1400" b="1" i="0" u="none" strike="noStrike" kern="1200" cap="none" spc="0" normalizeH="0" baseline="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endParaRPr>
                </a:p>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en-US" altLang="zh-CN" sz="1400" b="1" i="0" u="none" strike="noStrike" kern="1200" cap="none" spc="0" normalizeH="0" baseline="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endParaRPr>
                </a:p>
              </p:txBody>
            </p:sp>
            <p:sp>
              <p:nvSpPr>
                <p:cNvPr id="79954" name="Rectangle 62"/>
                <p:cNvSpPr/>
                <p:nvPr/>
              </p:nvSpPr>
              <p:spPr>
                <a:xfrm>
                  <a:off x="0" y="4"/>
                  <a:ext cx="945" cy="372"/>
                </a:xfrm>
                <a:prstGeom prst="rect">
                  <a:avLst/>
                </a:prstGeom>
                <a:noFill/>
                <a:ln w="12700" cap="flat" cmpd="sng">
                  <a:solidFill>
                    <a:srgbClr val="A0A0A0"/>
                  </a:solidFill>
                  <a:prstDash val="solid"/>
                  <a:miter/>
                  <a:headEnd type="none" w="med" len="med"/>
                  <a:tailEnd type="none" w="med" len="med"/>
                </a:ln>
              </p:spPr>
              <p:txBody>
                <a:bodyPr wrap="none" anchor="ctr" anchorCtr="0"/>
                <a:p>
                  <a:pPr eaLnBrk="1" hangingPunct="1"/>
                  <a:endParaRPr lang="zh-CN" altLang="en-US" dirty="0">
                    <a:latin typeface="Verdana" panose="020B0604030504040204" pitchFamily="34" charset="0"/>
                  </a:endParaRPr>
                </a:p>
              </p:txBody>
            </p:sp>
          </p:grpSp>
          <p:grpSp>
            <p:nvGrpSpPr>
              <p:cNvPr id="79899" name="Group 70"/>
              <p:cNvGrpSpPr/>
              <p:nvPr/>
            </p:nvGrpSpPr>
            <p:grpSpPr>
              <a:xfrm>
                <a:off x="1498" y="1055"/>
                <a:ext cx="1039" cy="380"/>
                <a:chOff x="0" y="0"/>
                <a:chExt cx="1039" cy="380"/>
              </a:xfrm>
            </p:grpSpPr>
            <p:sp>
              <p:nvSpPr>
                <p:cNvPr id="79943" name="Rectangle 64"/>
                <p:cNvSpPr>
                  <a:spLocks noChangeArrowheads="1"/>
                </p:cNvSpPr>
                <p:nvPr/>
              </p:nvSpPr>
              <p:spPr bwMode="auto">
                <a:xfrm>
                  <a:off x="52" y="0"/>
                  <a:ext cx="935" cy="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1400" b="1" i="0" u="none" strike="noStrike" kern="1200" cap="none" spc="0" normalizeH="0" baseline="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211.20.51.85</a:t>
                  </a:r>
                  <a:endParaRPr kumimoji="0" lang="en-US" altLang="zh-CN" sz="1400" b="1" i="0" u="none" strike="noStrike" kern="1200" cap="none" spc="0" normalizeH="0" baseline="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endParaRPr>
                </a:p>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en-US" altLang="zh-CN" sz="1400" b="1" i="0" u="none" strike="noStrike" kern="1200" cap="none" spc="0" normalizeH="0" baseline="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endParaRPr>
                </a:p>
              </p:txBody>
            </p:sp>
            <p:sp>
              <p:nvSpPr>
                <p:cNvPr id="79952" name="Rectangle 65"/>
                <p:cNvSpPr/>
                <p:nvPr/>
              </p:nvSpPr>
              <p:spPr>
                <a:xfrm>
                  <a:off x="0" y="4"/>
                  <a:ext cx="1039" cy="372"/>
                </a:xfrm>
                <a:prstGeom prst="rect">
                  <a:avLst/>
                </a:prstGeom>
                <a:noFill/>
                <a:ln w="12700" cap="flat" cmpd="sng">
                  <a:solidFill>
                    <a:srgbClr val="A0A0A0"/>
                  </a:solidFill>
                  <a:prstDash val="solid"/>
                  <a:miter/>
                  <a:headEnd type="none" w="med" len="med"/>
                  <a:tailEnd type="none" w="med" len="med"/>
                </a:ln>
              </p:spPr>
              <p:txBody>
                <a:bodyPr wrap="none" anchor="ctr" anchorCtr="0"/>
                <a:p>
                  <a:pPr eaLnBrk="1" hangingPunct="1"/>
                  <a:endParaRPr lang="zh-CN" altLang="en-US" dirty="0">
                    <a:latin typeface="Verdana" panose="020B0604030504040204" pitchFamily="34" charset="0"/>
                  </a:endParaRPr>
                </a:p>
              </p:txBody>
            </p:sp>
          </p:grpSp>
          <p:grpSp>
            <p:nvGrpSpPr>
              <p:cNvPr id="79900" name="Group 73"/>
              <p:cNvGrpSpPr/>
              <p:nvPr/>
            </p:nvGrpSpPr>
            <p:grpSpPr>
              <a:xfrm>
                <a:off x="2545" y="1055"/>
                <a:ext cx="1213" cy="380"/>
                <a:chOff x="0" y="0"/>
                <a:chExt cx="1213" cy="380"/>
              </a:xfrm>
            </p:grpSpPr>
            <p:sp>
              <p:nvSpPr>
                <p:cNvPr id="24" name="Rectangle 67"/>
                <p:cNvSpPr>
                  <a:spLocks noChangeArrowheads="1"/>
                </p:cNvSpPr>
                <p:nvPr/>
              </p:nvSpPr>
              <p:spPr bwMode="auto">
                <a:xfrm>
                  <a:off x="52" y="0"/>
                  <a:ext cx="1109" cy="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14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台湾中华电信</a:t>
                  </a:r>
                  <a:endParaRPr kumimoji="0" lang="zh-CN" altLang="en-US" sz="1400" b="1" i="0" u="none" strike="noStrike" kern="1200" cap="none" spc="0" normalizeH="0" baseline="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endParaRPr>
                </a:p>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14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数据通信分公司</a:t>
                  </a:r>
                  <a:endParaRPr kumimoji="0" lang="zh-CN" altLang="en-US" sz="1400" b="1" i="0" u="none" strike="noStrike" kern="1200" cap="none" spc="0" normalizeH="0" baseline="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endParaRPr>
                </a:p>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en-US" altLang="zh-CN" sz="1400" b="1" i="0" u="none" strike="noStrike" kern="1200" cap="none" spc="0" normalizeH="0" baseline="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endParaRPr>
                </a:p>
              </p:txBody>
            </p:sp>
            <p:sp>
              <p:nvSpPr>
                <p:cNvPr id="79950" name="Rectangle 68"/>
                <p:cNvSpPr/>
                <p:nvPr/>
              </p:nvSpPr>
              <p:spPr>
                <a:xfrm>
                  <a:off x="0" y="4"/>
                  <a:ext cx="1213" cy="372"/>
                </a:xfrm>
                <a:prstGeom prst="rect">
                  <a:avLst/>
                </a:prstGeom>
                <a:noFill/>
                <a:ln w="12700" cap="flat" cmpd="sng">
                  <a:solidFill>
                    <a:srgbClr val="A0A0A0"/>
                  </a:solidFill>
                  <a:prstDash val="solid"/>
                  <a:miter/>
                  <a:headEnd type="none" w="med" len="med"/>
                  <a:tailEnd type="none" w="med" len="med"/>
                </a:ln>
              </p:spPr>
              <p:txBody>
                <a:bodyPr wrap="none" anchor="ctr" anchorCtr="0"/>
                <a:p>
                  <a:pPr eaLnBrk="1" hangingPunct="1"/>
                  <a:endParaRPr lang="zh-CN" altLang="en-US" dirty="0">
                    <a:latin typeface="Verdana" panose="020B0604030504040204" pitchFamily="34" charset="0"/>
                  </a:endParaRPr>
                </a:p>
              </p:txBody>
            </p:sp>
          </p:grpSp>
          <p:grpSp>
            <p:nvGrpSpPr>
              <p:cNvPr id="79901" name="Group 76"/>
              <p:cNvGrpSpPr/>
              <p:nvPr/>
            </p:nvGrpSpPr>
            <p:grpSpPr>
              <a:xfrm>
                <a:off x="3766" y="1055"/>
                <a:ext cx="1214" cy="380"/>
                <a:chOff x="0" y="0"/>
                <a:chExt cx="1214" cy="380"/>
              </a:xfrm>
            </p:grpSpPr>
            <p:sp>
              <p:nvSpPr>
                <p:cNvPr id="79949" name="Rectangle 70"/>
                <p:cNvSpPr>
                  <a:spLocks noChangeArrowheads="1"/>
                </p:cNvSpPr>
                <p:nvPr/>
              </p:nvSpPr>
              <p:spPr bwMode="auto">
                <a:xfrm>
                  <a:off x="52" y="0"/>
                  <a:ext cx="1110" cy="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14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不是日本目标</a:t>
                  </a:r>
                  <a:endParaRPr kumimoji="0" lang="zh-CN" altLang="en-US" sz="1400" b="1" i="0" u="none" strike="noStrike" kern="1200" cap="none" spc="0" normalizeH="0" baseline="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endParaRPr>
                </a:p>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en-US" altLang="zh-CN" sz="1400" b="1" i="0" u="none" strike="noStrike" kern="1200" cap="none" spc="0" normalizeH="0" baseline="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endParaRPr>
                </a:p>
              </p:txBody>
            </p:sp>
            <p:sp>
              <p:nvSpPr>
                <p:cNvPr id="79948" name="Rectangle 71"/>
                <p:cNvSpPr/>
                <p:nvPr/>
              </p:nvSpPr>
              <p:spPr>
                <a:xfrm>
                  <a:off x="0" y="4"/>
                  <a:ext cx="1214" cy="372"/>
                </a:xfrm>
                <a:prstGeom prst="rect">
                  <a:avLst/>
                </a:prstGeom>
                <a:noFill/>
                <a:ln w="12700" cap="flat" cmpd="sng">
                  <a:solidFill>
                    <a:srgbClr val="A0A0A0"/>
                  </a:solidFill>
                  <a:prstDash val="solid"/>
                  <a:miter/>
                  <a:headEnd type="none" w="med" len="med"/>
                  <a:tailEnd type="none" w="med" len="med"/>
                </a:ln>
              </p:spPr>
              <p:txBody>
                <a:bodyPr wrap="none" anchor="ctr" anchorCtr="0"/>
                <a:p>
                  <a:pPr eaLnBrk="1" hangingPunct="1"/>
                  <a:endParaRPr lang="zh-CN" altLang="en-US" dirty="0">
                    <a:latin typeface="Verdana" panose="020B0604030504040204" pitchFamily="34" charset="0"/>
                  </a:endParaRPr>
                </a:p>
              </p:txBody>
            </p:sp>
          </p:grpSp>
          <p:grpSp>
            <p:nvGrpSpPr>
              <p:cNvPr id="79902" name="Group 79"/>
              <p:cNvGrpSpPr/>
              <p:nvPr/>
            </p:nvGrpSpPr>
            <p:grpSpPr>
              <a:xfrm>
                <a:off x="4" y="1435"/>
                <a:ext cx="533" cy="380"/>
                <a:chOff x="0" y="0"/>
                <a:chExt cx="533" cy="380"/>
              </a:xfrm>
            </p:grpSpPr>
            <p:sp>
              <p:nvSpPr>
                <p:cNvPr id="2" name="Rectangle 73"/>
                <p:cNvSpPr>
                  <a:spLocks noChangeArrowheads="1"/>
                </p:cNvSpPr>
                <p:nvPr/>
              </p:nvSpPr>
              <p:spPr bwMode="auto">
                <a:xfrm>
                  <a:off x="52" y="-1"/>
                  <a:ext cx="429" cy="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1400" b="1" i="0" u="none" strike="noStrike" kern="1200" cap="none" spc="0" normalizeH="0" baseline="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4</a:t>
                  </a:r>
                  <a:endParaRPr kumimoji="0" lang="en-US" altLang="zh-CN" sz="1400" b="1" i="0" u="none" strike="noStrike" kern="1200" cap="none" spc="0" normalizeH="0" baseline="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endParaRPr>
                </a:p>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en-US" altLang="zh-CN" sz="1400" b="1" i="0" u="none" strike="noStrike" kern="1200" cap="none" spc="0" normalizeH="0" baseline="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endParaRPr>
                </a:p>
              </p:txBody>
            </p:sp>
            <p:sp>
              <p:nvSpPr>
                <p:cNvPr id="79946" name="Rectangle 74"/>
                <p:cNvSpPr/>
                <p:nvPr/>
              </p:nvSpPr>
              <p:spPr>
                <a:xfrm>
                  <a:off x="0" y="4"/>
                  <a:ext cx="533" cy="372"/>
                </a:xfrm>
                <a:prstGeom prst="rect">
                  <a:avLst/>
                </a:prstGeom>
                <a:noFill/>
                <a:ln w="12700" cap="flat" cmpd="sng">
                  <a:solidFill>
                    <a:srgbClr val="A0A0A0"/>
                  </a:solidFill>
                  <a:prstDash val="solid"/>
                  <a:miter/>
                  <a:headEnd type="none" w="med" len="med"/>
                  <a:tailEnd type="none" w="med" len="med"/>
                </a:ln>
              </p:spPr>
              <p:txBody>
                <a:bodyPr wrap="none" anchor="ctr" anchorCtr="0"/>
                <a:p>
                  <a:pPr eaLnBrk="1" hangingPunct="1"/>
                  <a:endParaRPr lang="zh-CN" altLang="en-US" dirty="0">
                    <a:latin typeface="Verdana" panose="020B0604030504040204" pitchFamily="34" charset="0"/>
                  </a:endParaRPr>
                </a:p>
              </p:txBody>
            </p:sp>
          </p:grpSp>
          <p:grpSp>
            <p:nvGrpSpPr>
              <p:cNvPr id="79903" name="Group 82"/>
              <p:cNvGrpSpPr/>
              <p:nvPr/>
            </p:nvGrpSpPr>
            <p:grpSpPr>
              <a:xfrm>
                <a:off x="545" y="1435"/>
                <a:ext cx="945" cy="380"/>
                <a:chOff x="0" y="0"/>
                <a:chExt cx="945" cy="380"/>
              </a:xfrm>
            </p:grpSpPr>
            <p:sp>
              <p:nvSpPr>
                <p:cNvPr id="79955" name="Rectangle 76"/>
                <p:cNvSpPr>
                  <a:spLocks noChangeArrowheads="1"/>
                </p:cNvSpPr>
                <p:nvPr/>
              </p:nvSpPr>
              <p:spPr bwMode="auto">
                <a:xfrm>
                  <a:off x="52" y="-1"/>
                  <a:ext cx="841" cy="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1400" b="1" i="0" u="none" strike="noStrike" kern="1200" cap="none" spc="0" normalizeH="0" baseline="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Skywalker</a:t>
                  </a:r>
                  <a:endParaRPr kumimoji="0" lang="en-US" altLang="zh-CN" sz="1400" b="1" i="0" u="none" strike="noStrike" kern="1200" cap="none" spc="0" normalizeH="0" baseline="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endParaRPr>
                </a:p>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en-US" altLang="zh-CN" sz="1400" b="1" i="0" u="none" strike="noStrike" kern="1200" cap="none" spc="0" normalizeH="0" baseline="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endParaRPr>
                </a:p>
              </p:txBody>
            </p:sp>
            <p:sp>
              <p:nvSpPr>
                <p:cNvPr id="79944" name="Rectangle 77"/>
                <p:cNvSpPr/>
                <p:nvPr/>
              </p:nvSpPr>
              <p:spPr>
                <a:xfrm>
                  <a:off x="0" y="4"/>
                  <a:ext cx="945" cy="372"/>
                </a:xfrm>
                <a:prstGeom prst="rect">
                  <a:avLst/>
                </a:prstGeom>
                <a:noFill/>
                <a:ln w="12700" cap="flat" cmpd="sng">
                  <a:solidFill>
                    <a:srgbClr val="A0A0A0"/>
                  </a:solidFill>
                  <a:prstDash val="solid"/>
                  <a:miter/>
                  <a:headEnd type="none" w="med" len="med"/>
                  <a:tailEnd type="none" w="med" len="med"/>
                </a:ln>
              </p:spPr>
              <p:txBody>
                <a:bodyPr wrap="none" anchor="ctr" anchorCtr="0"/>
                <a:p>
                  <a:pPr eaLnBrk="1" hangingPunct="1"/>
                  <a:endParaRPr lang="zh-CN" altLang="en-US" dirty="0">
                    <a:latin typeface="Verdana" panose="020B0604030504040204" pitchFamily="34" charset="0"/>
                  </a:endParaRPr>
                </a:p>
              </p:txBody>
            </p:sp>
          </p:grpSp>
          <p:grpSp>
            <p:nvGrpSpPr>
              <p:cNvPr id="79904" name="Group 85"/>
              <p:cNvGrpSpPr/>
              <p:nvPr/>
            </p:nvGrpSpPr>
            <p:grpSpPr>
              <a:xfrm>
                <a:off x="1498" y="1435"/>
                <a:ext cx="1039" cy="380"/>
                <a:chOff x="0" y="0"/>
                <a:chExt cx="1039" cy="380"/>
              </a:xfrm>
            </p:grpSpPr>
            <p:sp>
              <p:nvSpPr>
                <p:cNvPr id="5" name="Rectangle 79"/>
                <p:cNvSpPr>
                  <a:spLocks noChangeArrowheads="1"/>
                </p:cNvSpPr>
                <p:nvPr/>
              </p:nvSpPr>
              <p:spPr bwMode="auto">
                <a:xfrm>
                  <a:off x="52" y="-1"/>
                  <a:ext cx="935" cy="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1400" b="1" i="0" u="none" strike="noStrike" kern="1200" cap="none" spc="0" normalizeH="0" baseline="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219.163.90.94</a:t>
                  </a:r>
                  <a:endParaRPr kumimoji="0" lang="en-US" altLang="zh-CN" sz="1400" b="1" i="0" u="none" strike="noStrike" kern="1200" cap="none" spc="0" normalizeH="0" baseline="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endParaRPr>
                </a:p>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en-US" altLang="zh-CN" sz="1400" b="1" i="0" u="none" strike="noStrike" kern="1200" cap="none" spc="0" normalizeH="0" baseline="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endParaRPr>
                </a:p>
              </p:txBody>
            </p:sp>
            <p:sp>
              <p:nvSpPr>
                <p:cNvPr id="79942" name="Rectangle 80"/>
                <p:cNvSpPr/>
                <p:nvPr/>
              </p:nvSpPr>
              <p:spPr>
                <a:xfrm>
                  <a:off x="0" y="4"/>
                  <a:ext cx="1039" cy="372"/>
                </a:xfrm>
                <a:prstGeom prst="rect">
                  <a:avLst/>
                </a:prstGeom>
                <a:noFill/>
                <a:ln w="12700" cap="flat" cmpd="sng">
                  <a:solidFill>
                    <a:srgbClr val="A0A0A0"/>
                  </a:solidFill>
                  <a:prstDash val="solid"/>
                  <a:miter/>
                  <a:headEnd type="none" w="med" len="med"/>
                  <a:tailEnd type="none" w="med" len="med"/>
                </a:ln>
              </p:spPr>
              <p:txBody>
                <a:bodyPr wrap="none" anchor="ctr" anchorCtr="0"/>
                <a:p>
                  <a:pPr eaLnBrk="1" hangingPunct="1"/>
                  <a:endParaRPr lang="zh-CN" altLang="en-US" dirty="0">
                    <a:latin typeface="Verdana" panose="020B0604030504040204" pitchFamily="34" charset="0"/>
                  </a:endParaRPr>
                </a:p>
              </p:txBody>
            </p:sp>
          </p:grpSp>
          <p:grpSp>
            <p:nvGrpSpPr>
              <p:cNvPr id="79905" name="Group 88"/>
              <p:cNvGrpSpPr/>
              <p:nvPr/>
            </p:nvGrpSpPr>
            <p:grpSpPr>
              <a:xfrm>
                <a:off x="2545" y="1435"/>
                <a:ext cx="1213" cy="380"/>
                <a:chOff x="0" y="0"/>
                <a:chExt cx="1213" cy="380"/>
              </a:xfrm>
            </p:grpSpPr>
            <p:sp>
              <p:nvSpPr>
                <p:cNvPr id="79961" name="Rectangle 82"/>
                <p:cNvSpPr>
                  <a:spLocks noChangeArrowheads="1"/>
                </p:cNvSpPr>
                <p:nvPr/>
              </p:nvSpPr>
              <p:spPr bwMode="auto">
                <a:xfrm>
                  <a:off x="52" y="-1"/>
                  <a:ext cx="1109" cy="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14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大王（</a:t>
                  </a:r>
                  <a:r>
                    <a:rPr kumimoji="0" lang="en-US" altLang="zh-CN" sz="1400" b="1" i="0" u="none" strike="noStrike" kern="1200" cap="none" spc="0" normalizeH="0" baseline="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DAIO</a:t>
                  </a:r>
                  <a:r>
                    <a:rPr kumimoji="0" lang="zh-CN" altLang="en-US" sz="14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a:t>
                  </a:r>
                  <a:endParaRPr kumimoji="0" lang="zh-CN" altLang="en-US" sz="1400" b="1" i="0" u="none" strike="noStrike" kern="1200" cap="none" spc="0" normalizeH="0" baseline="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endParaRPr>
                </a:p>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14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制纸株式会社</a:t>
                  </a:r>
                  <a:endParaRPr kumimoji="0" lang="zh-CN" altLang="en-US" sz="1400" b="1" i="0" u="none" strike="noStrike" kern="1200" cap="none" spc="0" normalizeH="0" baseline="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endParaRPr>
                </a:p>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en-US" altLang="zh-CN" sz="1400" b="1" i="0" u="none" strike="noStrike" kern="1200" cap="none" spc="0" normalizeH="0" baseline="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endParaRPr>
                </a:p>
              </p:txBody>
            </p:sp>
            <p:sp>
              <p:nvSpPr>
                <p:cNvPr id="79940" name="Rectangle 83"/>
                <p:cNvSpPr/>
                <p:nvPr/>
              </p:nvSpPr>
              <p:spPr>
                <a:xfrm>
                  <a:off x="0" y="4"/>
                  <a:ext cx="1213" cy="372"/>
                </a:xfrm>
                <a:prstGeom prst="rect">
                  <a:avLst/>
                </a:prstGeom>
                <a:noFill/>
                <a:ln w="12700" cap="flat" cmpd="sng">
                  <a:solidFill>
                    <a:srgbClr val="A0A0A0"/>
                  </a:solidFill>
                  <a:prstDash val="solid"/>
                  <a:miter/>
                  <a:headEnd type="none" w="med" len="med"/>
                  <a:tailEnd type="none" w="med" len="med"/>
                </a:ln>
              </p:spPr>
              <p:txBody>
                <a:bodyPr wrap="none" anchor="ctr" anchorCtr="0"/>
                <a:p>
                  <a:pPr eaLnBrk="1" hangingPunct="1"/>
                  <a:endParaRPr lang="zh-CN" altLang="en-US" dirty="0">
                    <a:latin typeface="Verdana" panose="020B0604030504040204" pitchFamily="34" charset="0"/>
                  </a:endParaRPr>
                </a:p>
              </p:txBody>
            </p:sp>
          </p:grpSp>
          <p:grpSp>
            <p:nvGrpSpPr>
              <p:cNvPr id="79906" name="Group 91"/>
              <p:cNvGrpSpPr/>
              <p:nvPr/>
            </p:nvGrpSpPr>
            <p:grpSpPr>
              <a:xfrm>
                <a:off x="3766" y="1435"/>
                <a:ext cx="1214" cy="380"/>
                <a:chOff x="0" y="0"/>
                <a:chExt cx="1214" cy="380"/>
              </a:xfrm>
            </p:grpSpPr>
            <p:sp>
              <p:nvSpPr>
                <p:cNvPr id="7" name="Rectangle 85"/>
                <p:cNvSpPr>
                  <a:spLocks noChangeArrowheads="1"/>
                </p:cNvSpPr>
                <p:nvPr/>
              </p:nvSpPr>
              <p:spPr bwMode="auto">
                <a:xfrm>
                  <a:off x="52" y="-1"/>
                  <a:ext cx="1110" cy="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14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日本民间公司</a:t>
                  </a:r>
                  <a:endParaRPr kumimoji="0" lang="zh-CN" altLang="en-US" sz="1400" b="1" i="0" u="none" strike="noStrike" kern="1200" cap="none" spc="0" normalizeH="0" baseline="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endParaRPr>
                </a:p>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en-US" altLang="zh-CN" sz="1400" b="1" i="0" u="none" strike="noStrike" kern="1200" cap="none" spc="0" normalizeH="0" baseline="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endParaRPr>
                </a:p>
              </p:txBody>
            </p:sp>
            <p:sp>
              <p:nvSpPr>
                <p:cNvPr id="79938" name="Rectangle 86"/>
                <p:cNvSpPr/>
                <p:nvPr/>
              </p:nvSpPr>
              <p:spPr>
                <a:xfrm>
                  <a:off x="0" y="4"/>
                  <a:ext cx="1214" cy="372"/>
                </a:xfrm>
                <a:prstGeom prst="rect">
                  <a:avLst/>
                </a:prstGeom>
                <a:noFill/>
                <a:ln w="12700" cap="flat" cmpd="sng">
                  <a:solidFill>
                    <a:srgbClr val="A0A0A0"/>
                  </a:solidFill>
                  <a:prstDash val="solid"/>
                  <a:miter/>
                  <a:headEnd type="none" w="med" len="med"/>
                  <a:tailEnd type="none" w="med" len="med"/>
                </a:ln>
              </p:spPr>
              <p:txBody>
                <a:bodyPr wrap="none" anchor="ctr" anchorCtr="0"/>
                <a:p>
                  <a:pPr eaLnBrk="1" hangingPunct="1"/>
                  <a:endParaRPr lang="zh-CN" altLang="en-US" dirty="0">
                    <a:latin typeface="Verdana" panose="020B0604030504040204" pitchFamily="34" charset="0"/>
                  </a:endParaRPr>
                </a:p>
              </p:txBody>
            </p:sp>
          </p:grpSp>
          <p:grpSp>
            <p:nvGrpSpPr>
              <p:cNvPr id="79907" name="Group 94"/>
              <p:cNvGrpSpPr/>
              <p:nvPr/>
            </p:nvGrpSpPr>
            <p:grpSpPr>
              <a:xfrm>
                <a:off x="4" y="1815"/>
                <a:ext cx="533" cy="549"/>
                <a:chOff x="0" y="0"/>
                <a:chExt cx="533" cy="549"/>
              </a:xfrm>
            </p:grpSpPr>
            <p:sp>
              <p:nvSpPr>
                <p:cNvPr id="79967" name="Rectangle 88"/>
                <p:cNvSpPr>
                  <a:spLocks noChangeArrowheads="1"/>
                </p:cNvSpPr>
                <p:nvPr/>
              </p:nvSpPr>
              <p:spPr bwMode="auto">
                <a:xfrm>
                  <a:off x="52" y="0"/>
                  <a:ext cx="429" cy="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1400" b="1" i="0" u="none" strike="noStrike" kern="1200" cap="none" spc="0" normalizeH="0" baseline="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5</a:t>
                  </a:r>
                  <a:endParaRPr kumimoji="0" lang="en-US" altLang="zh-CN" sz="1400" b="1" i="0" u="none" strike="noStrike" kern="1200" cap="none" spc="0" normalizeH="0" baseline="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endParaRPr>
                </a:p>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en-US" altLang="zh-CN" sz="1400" b="1" i="0" u="none" strike="noStrike" kern="1200" cap="none" spc="0" normalizeH="0" baseline="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endParaRPr>
                </a:p>
              </p:txBody>
            </p:sp>
            <p:sp>
              <p:nvSpPr>
                <p:cNvPr id="79936" name="Rectangle 89"/>
                <p:cNvSpPr/>
                <p:nvPr/>
              </p:nvSpPr>
              <p:spPr>
                <a:xfrm>
                  <a:off x="0" y="4"/>
                  <a:ext cx="533" cy="541"/>
                </a:xfrm>
                <a:prstGeom prst="rect">
                  <a:avLst/>
                </a:prstGeom>
                <a:noFill/>
                <a:ln w="12700" cap="flat" cmpd="sng">
                  <a:solidFill>
                    <a:srgbClr val="A0A0A0"/>
                  </a:solidFill>
                  <a:prstDash val="solid"/>
                  <a:miter/>
                  <a:headEnd type="none" w="med" len="med"/>
                  <a:tailEnd type="none" w="med" len="med"/>
                </a:ln>
              </p:spPr>
              <p:txBody>
                <a:bodyPr wrap="none" anchor="ctr" anchorCtr="0"/>
                <a:p>
                  <a:pPr eaLnBrk="1" hangingPunct="1"/>
                  <a:endParaRPr lang="zh-CN" altLang="en-US" dirty="0">
                    <a:latin typeface="Verdana" panose="020B0604030504040204" pitchFamily="34" charset="0"/>
                  </a:endParaRPr>
                </a:p>
              </p:txBody>
            </p:sp>
          </p:grpSp>
          <p:grpSp>
            <p:nvGrpSpPr>
              <p:cNvPr id="79908" name="Group 97"/>
              <p:cNvGrpSpPr/>
              <p:nvPr/>
            </p:nvGrpSpPr>
            <p:grpSpPr>
              <a:xfrm>
                <a:off x="545" y="1815"/>
                <a:ext cx="945" cy="549"/>
                <a:chOff x="0" y="0"/>
                <a:chExt cx="945" cy="549"/>
              </a:xfrm>
            </p:grpSpPr>
            <p:sp>
              <p:nvSpPr>
                <p:cNvPr id="8" name="Rectangle 91"/>
                <p:cNvSpPr>
                  <a:spLocks noChangeArrowheads="1"/>
                </p:cNvSpPr>
                <p:nvPr/>
              </p:nvSpPr>
              <p:spPr bwMode="auto">
                <a:xfrm>
                  <a:off x="52" y="0"/>
                  <a:ext cx="841" cy="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14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中国黑鹰联盟</a:t>
                  </a:r>
                  <a:endParaRPr kumimoji="0" lang="zh-CN" altLang="en-US" sz="1400" b="1" i="0" u="none" strike="noStrike" kern="1200" cap="none" spc="0" normalizeH="0" baseline="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endParaRPr>
                </a:p>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en-US" altLang="zh-CN" sz="1400" b="1" i="0" u="none" strike="noStrike" kern="1200" cap="none" spc="0" normalizeH="0" baseline="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endParaRPr>
                </a:p>
              </p:txBody>
            </p:sp>
            <p:sp>
              <p:nvSpPr>
                <p:cNvPr id="79934" name="Rectangle 92"/>
                <p:cNvSpPr/>
                <p:nvPr/>
              </p:nvSpPr>
              <p:spPr>
                <a:xfrm>
                  <a:off x="0" y="4"/>
                  <a:ext cx="945" cy="541"/>
                </a:xfrm>
                <a:prstGeom prst="rect">
                  <a:avLst/>
                </a:prstGeom>
                <a:noFill/>
                <a:ln w="12700" cap="flat" cmpd="sng">
                  <a:solidFill>
                    <a:srgbClr val="A0A0A0"/>
                  </a:solidFill>
                  <a:prstDash val="solid"/>
                  <a:miter/>
                  <a:headEnd type="none" w="med" len="med"/>
                  <a:tailEnd type="none" w="med" len="med"/>
                </a:ln>
              </p:spPr>
              <p:txBody>
                <a:bodyPr wrap="none" anchor="ctr" anchorCtr="0"/>
                <a:p>
                  <a:pPr eaLnBrk="1" hangingPunct="1"/>
                  <a:endParaRPr lang="zh-CN" altLang="en-US" dirty="0">
                    <a:latin typeface="Verdana" panose="020B0604030504040204" pitchFamily="34" charset="0"/>
                  </a:endParaRPr>
                </a:p>
              </p:txBody>
            </p:sp>
          </p:grpSp>
          <p:grpSp>
            <p:nvGrpSpPr>
              <p:cNvPr id="79909" name="Group 100"/>
              <p:cNvGrpSpPr/>
              <p:nvPr/>
            </p:nvGrpSpPr>
            <p:grpSpPr>
              <a:xfrm>
                <a:off x="1498" y="1815"/>
                <a:ext cx="1039" cy="549"/>
                <a:chOff x="0" y="0"/>
                <a:chExt cx="1039" cy="549"/>
              </a:xfrm>
            </p:grpSpPr>
            <p:sp>
              <p:nvSpPr>
                <p:cNvPr id="79973" name="Rectangle 94"/>
                <p:cNvSpPr>
                  <a:spLocks noChangeArrowheads="1"/>
                </p:cNvSpPr>
                <p:nvPr/>
              </p:nvSpPr>
              <p:spPr bwMode="auto">
                <a:xfrm>
                  <a:off x="52" y="0"/>
                  <a:ext cx="935" cy="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1400" b="1" i="0" u="none" strike="noStrike" kern="1200" cap="none" spc="0" normalizeH="0" baseline="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211.217.16.249</a:t>
                  </a:r>
                  <a:endParaRPr kumimoji="0" lang="en-US" altLang="zh-CN" sz="1400" b="1" i="0" u="none" strike="noStrike" kern="1200" cap="none" spc="0" normalizeH="0" baseline="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endParaRPr>
                </a:p>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en-US" altLang="zh-CN" sz="1400" b="1" i="0" u="none" strike="noStrike" kern="1200" cap="none" spc="0" normalizeH="0" baseline="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endParaRPr>
                </a:p>
              </p:txBody>
            </p:sp>
            <p:sp>
              <p:nvSpPr>
                <p:cNvPr id="79932" name="Rectangle 95"/>
                <p:cNvSpPr/>
                <p:nvPr/>
              </p:nvSpPr>
              <p:spPr>
                <a:xfrm>
                  <a:off x="0" y="4"/>
                  <a:ext cx="1039" cy="541"/>
                </a:xfrm>
                <a:prstGeom prst="rect">
                  <a:avLst/>
                </a:prstGeom>
                <a:noFill/>
                <a:ln w="12700" cap="flat" cmpd="sng">
                  <a:solidFill>
                    <a:srgbClr val="A0A0A0"/>
                  </a:solidFill>
                  <a:prstDash val="solid"/>
                  <a:miter/>
                  <a:headEnd type="none" w="med" len="med"/>
                  <a:tailEnd type="none" w="med" len="med"/>
                </a:ln>
              </p:spPr>
              <p:txBody>
                <a:bodyPr wrap="none" anchor="ctr" anchorCtr="0"/>
                <a:p>
                  <a:pPr eaLnBrk="1" hangingPunct="1"/>
                  <a:endParaRPr lang="zh-CN" altLang="en-US" dirty="0">
                    <a:latin typeface="Verdana" panose="020B0604030504040204" pitchFamily="34" charset="0"/>
                  </a:endParaRPr>
                </a:p>
              </p:txBody>
            </p:sp>
          </p:grpSp>
          <p:grpSp>
            <p:nvGrpSpPr>
              <p:cNvPr id="79910" name="Group 103"/>
              <p:cNvGrpSpPr/>
              <p:nvPr/>
            </p:nvGrpSpPr>
            <p:grpSpPr>
              <a:xfrm>
                <a:off x="2545" y="1815"/>
                <a:ext cx="1213" cy="549"/>
                <a:chOff x="0" y="0"/>
                <a:chExt cx="1213" cy="549"/>
              </a:xfrm>
            </p:grpSpPr>
            <p:sp>
              <p:nvSpPr>
                <p:cNvPr id="12" name="Rectangle 97"/>
                <p:cNvSpPr>
                  <a:spLocks noChangeArrowheads="1"/>
                </p:cNvSpPr>
                <p:nvPr/>
              </p:nvSpPr>
              <p:spPr bwMode="auto">
                <a:xfrm>
                  <a:off x="52" y="0"/>
                  <a:ext cx="1109" cy="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14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韩国大宇</a:t>
                  </a:r>
                  <a:r>
                    <a:rPr kumimoji="0" lang="en-US" altLang="zh-CN" sz="1400" b="1" i="0" u="none" strike="noStrike" kern="1200" cap="none" spc="0" normalizeH="0" baseline="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(DAEWOO)</a:t>
                  </a:r>
                  <a:endParaRPr kumimoji="0" lang="en-US" altLang="zh-CN" sz="1400" b="1" i="0" u="none" strike="noStrike" kern="1200" cap="none" spc="0" normalizeH="0" baseline="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endParaRPr>
                </a:p>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1400" b="1" i="0" u="none" strike="noStrike" kern="1200" cap="none" spc="0" normalizeH="0" baseline="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INFORMATION SYSTEM BRENIC</a:t>
                  </a:r>
                  <a:endParaRPr kumimoji="0" lang="en-US" altLang="zh-CN" sz="1400" b="1" i="0" u="none" strike="noStrike" kern="1200" cap="none" spc="0" normalizeH="0" baseline="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endParaRPr>
                </a:p>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en-US" altLang="zh-CN" sz="1400" b="1" i="0" u="none" strike="noStrike" kern="1200" cap="none" spc="0" normalizeH="0" baseline="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endParaRPr>
                </a:p>
              </p:txBody>
            </p:sp>
            <p:sp>
              <p:nvSpPr>
                <p:cNvPr id="79930" name="Rectangle 98"/>
                <p:cNvSpPr/>
                <p:nvPr/>
              </p:nvSpPr>
              <p:spPr>
                <a:xfrm>
                  <a:off x="0" y="4"/>
                  <a:ext cx="1213" cy="541"/>
                </a:xfrm>
                <a:prstGeom prst="rect">
                  <a:avLst/>
                </a:prstGeom>
                <a:noFill/>
                <a:ln w="12700" cap="flat" cmpd="sng">
                  <a:solidFill>
                    <a:srgbClr val="A0A0A0"/>
                  </a:solidFill>
                  <a:prstDash val="solid"/>
                  <a:miter/>
                  <a:headEnd type="none" w="med" len="med"/>
                  <a:tailEnd type="none" w="med" len="med"/>
                </a:ln>
              </p:spPr>
              <p:txBody>
                <a:bodyPr wrap="none" anchor="ctr" anchorCtr="0"/>
                <a:p>
                  <a:pPr eaLnBrk="1" hangingPunct="1"/>
                  <a:endParaRPr lang="zh-CN" altLang="en-US" dirty="0">
                    <a:latin typeface="Verdana" panose="020B0604030504040204" pitchFamily="34" charset="0"/>
                  </a:endParaRPr>
                </a:p>
              </p:txBody>
            </p:sp>
          </p:grpSp>
          <p:grpSp>
            <p:nvGrpSpPr>
              <p:cNvPr id="79911" name="Group 106"/>
              <p:cNvGrpSpPr/>
              <p:nvPr/>
            </p:nvGrpSpPr>
            <p:grpSpPr>
              <a:xfrm>
                <a:off x="3766" y="1815"/>
                <a:ext cx="1214" cy="549"/>
                <a:chOff x="0" y="0"/>
                <a:chExt cx="1214" cy="549"/>
              </a:xfrm>
            </p:grpSpPr>
            <p:sp>
              <p:nvSpPr>
                <p:cNvPr id="79979" name="Rectangle 100"/>
                <p:cNvSpPr>
                  <a:spLocks noChangeArrowheads="1"/>
                </p:cNvSpPr>
                <p:nvPr/>
              </p:nvSpPr>
              <p:spPr bwMode="auto">
                <a:xfrm>
                  <a:off x="52" y="0"/>
                  <a:ext cx="1110" cy="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14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不是日本目标</a:t>
                  </a:r>
                  <a:endParaRPr kumimoji="0" lang="zh-CN" altLang="en-US" sz="1400" b="1" i="0" u="none" strike="noStrike" kern="1200" cap="none" spc="0" normalizeH="0" baseline="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endParaRPr>
                </a:p>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en-US" altLang="zh-CN" sz="1400" b="1" i="0" u="none" strike="noStrike" kern="1200" cap="none" spc="0" normalizeH="0" baseline="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endParaRPr>
                </a:p>
              </p:txBody>
            </p:sp>
            <p:sp>
              <p:nvSpPr>
                <p:cNvPr id="79928" name="Rectangle 101"/>
                <p:cNvSpPr/>
                <p:nvPr/>
              </p:nvSpPr>
              <p:spPr>
                <a:xfrm>
                  <a:off x="0" y="4"/>
                  <a:ext cx="1214" cy="541"/>
                </a:xfrm>
                <a:prstGeom prst="rect">
                  <a:avLst/>
                </a:prstGeom>
                <a:noFill/>
                <a:ln w="12700" cap="flat" cmpd="sng">
                  <a:solidFill>
                    <a:srgbClr val="A0A0A0"/>
                  </a:solidFill>
                  <a:prstDash val="solid"/>
                  <a:miter/>
                  <a:headEnd type="none" w="med" len="med"/>
                  <a:tailEnd type="none" w="med" len="med"/>
                </a:ln>
              </p:spPr>
              <p:txBody>
                <a:bodyPr wrap="none" anchor="ctr" anchorCtr="0"/>
                <a:p>
                  <a:pPr eaLnBrk="1" hangingPunct="1"/>
                  <a:endParaRPr lang="zh-CN" altLang="en-US" dirty="0">
                    <a:latin typeface="Verdana" panose="020B0604030504040204" pitchFamily="34" charset="0"/>
                  </a:endParaRPr>
                </a:p>
              </p:txBody>
            </p:sp>
          </p:grpSp>
          <p:grpSp>
            <p:nvGrpSpPr>
              <p:cNvPr id="79912" name="Group 109"/>
              <p:cNvGrpSpPr/>
              <p:nvPr/>
            </p:nvGrpSpPr>
            <p:grpSpPr>
              <a:xfrm>
                <a:off x="4" y="2364"/>
                <a:ext cx="533" cy="464"/>
                <a:chOff x="0" y="0"/>
                <a:chExt cx="533" cy="464"/>
              </a:xfrm>
            </p:grpSpPr>
            <p:sp>
              <p:nvSpPr>
                <p:cNvPr id="16" name="Rectangle 103"/>
                <p:cNvSpPr>
                  <a:spLocks noChangeArrowheads="1"/>
                </p:cNvSpPr>
                <p:nvPr/>
              </p:nvSpPr>
              <p:spPr bwMode="auto">
                <a:xfrm>
                  <a:off x="52" y="-1"/>
                  <a:ext cx="429" cy="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1400" b="1" i="0" u="none" strike="noStrike" kern="1200" cap="none" spc="0" normalizeH="0" baseline="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6</a:t>
                  </a:r>
                  <a:endParaRPr kumimoji="0" lang="en-US" altLang="zh-CN" sz="1400" b="1" i="0" u="none" strike="noStrike" kern="1200" cap="none" spc="0" normalizeH="0" baseline="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endParaRPr>
                </a:p>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en-US" altLang="zh-CN" sz="1400" b="1" i="0" u="none" strike="noStrike" kern="1200" cap="none" spc="0" normalizeH="0" baseline="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endParaRPr>
                </a:p>
              </p:txBody>
            </p:sp>
            <p:sp>
              <p:nvSpPr>
                <p:cNvPr id="79926" name="Rectangle 104"/>
                <p:cNvSpPr/>
                <p:nvPr/>
              </p:nvSpPr>
              <p:spPr>
                <a:xfrm>
                  <a:off x="0" y="4"/>
                  <a:ext cx="533" cy="456"/>
                </a:xfrm>
                <a:prstGeom prst="rect">
                  <a:avLst/>
                </a:prstGeom>
                <a:noFill/>
                <a:ln w="12700" cap="flat" cmpd="sng">
                  <a:solidFill>
                    <a:srgbClr val="A0A0A0"/>
                  </a:solidFill>
                  <a:prstDash val="solid"/>
                  <a:miter/>
                  <a:headEnd type="none" w="med" len="med"/>
                  <a:tailEnd type="none" w="med" len="med"/>
                </a:ln>
              </p:spPr>
              <p:txBody>
                <a:bodyPr wrap="none" anchor="ctr" anchorCtr="0"/>
                <a:p>
                  <a:pPr eaLnBrk="1" hangingPunct="1"/>
                  <a:endParaRPr lang="zh-CN" altLang="en-US" dirty="0">
                    <a:latin typeface="Verdana" panose="020B0604030504040204" pitchFamily="34" charset="0"/>
                  </a:endParaRPr>
                </a:p>
              </p:txBody>
            </p:sp>
          </p:grpSp>
          <p:grpSp>
            <p:nvGrpSpPr>
              <p:cNvPr id="79913" name="Group 112"/>
              <p:cNvGrpSpPr/>
              <p:nvPr/>
            </p:nvGrpSpPr>
            <p:grpSpPr>
              <a:xfrm>
                <a:off x="545" y="2364"/>
                <a:ext cx="945" cy="464"/>
                <a:chOff x="0" y="0"/>
                <a:chExt cx="945" cy="464"/>
              </a:xfrm>
            </p:grpSpPr>
            <p:sp>
              <p:nvSpPr>
                <p:cNvPr id="18" name="Rectangle 106"/>
                <p:cNvSpPr>
                  <a:spLocks noChangeArrowheads="1"/>
                </p:cNvSpPr>
                <p:nvPr/>
              </p:nvSpPr>
              <p:spPr bwMode="auto">
                <a:xfrm>
                  <a:off x="52" y="-1"/>
                  <a:ext cx="841" cy="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14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中国菜鸟联盟</a:t>
                  </a:r>
                  <a:endParaRPr kumimoji="0" lang="zh-CN" altLang="en-US" sz="1400" b="1" i="0" u="none" strike="noStrike" kern="1200" cap="none" spc="0" normalizeH="0" baseline="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endParaRPr>
                </a:p>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en-US" altLang="zh-CN" sz="1400" b="1" i="0" u="none" strike="noStrike" kern="1200" cap="none" spc="0" normalizeH="0" baseline="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endParaRPr>
                </a:p>
              </p:txBody>
            </p:sp>
            <p:sp>
              <p:nvSpPr>
                <p:cNvPr id="79924" name="Rectangle 107"/>
                <p:cNvSpPr/>
                <p:nvPr/>
              </p:nvSpPr>
              <p:spPr>
                <a:xfrm>
                  <a:off x="0" y="4"/>
                  <a:ext cx="945" cy="456"/>
                </a:xfrm>
                <a:prstGeom prst="rect">
                  <a:avLst/>
                </a:prstGeom>
                <a:noFill/>
                <a:ln w="12700" cap="flat" cmpd="sng">
                  <a:solidFill>
                    <a:srgbClr val="A0A0A0"/>
                  </a:solidFill>
                  <a:prstDash val="solid"/>
                  <a:miter/>
                  <a:headEnd type="none" w="med" len="med"/>
                  <a:tailEnd type="none" w="med" len="med"/>
                </a:ln>
              </p:spPr>
              <p:txBody>
                <a:bodyPr wrap="none" anchor="ctr" anchorCtr="0"/>
                <a:p>
                  <a:pPr eaLnBrk="1" hangingPunct="1"/>
                  <a:endParaRPr lang="zh-CN" altLang="en-US" dirty="0">
                    <a:latin typeface="Verdana" panose="020B0604030504040204" pitchFamily="34" charset="0"/>
                  </a:endParaRPr>
                </a:p>
              </p:txBody>
            </p:sp>
          </p:grpSp>
          <p:grpSp>
            <p:nvGrpSpPr>
              <p:cNvPr id="79914" name="Group 115"/>
              <p:cNvGrpSpPr/>
              <p:nvPr/>
            </p:nvGrpSpPr>
            <p:grpSpPr>
              <a:xfrm>
                <a:off x="1498" y="2364"/>
                <a:ext cx="1039" cy="464"/>
                <a:chOff x="0" y="0"/>
                <a:chExt cx="1039" cy="464"/>
              </a:xfrm>
            </p:grpSpPr>
            <p:sp>
              <p:nvSpPr>
                <p:cNvPr id="21" name="Rectangle 109"/>
                <p:cNvSpPr>
                  <a:spLocks noChangeArrowheads="1"/>
                </p:cNvSpPr>
                <p:nvPr/>
              </p:nvSpPr>
              <p:spPr bwMode="auto">
                <a:xfrm>
                  <a:off x="52" y="-1"/>
                  <a:ext cx="935" cy="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1400" b="1" i="0" u="none" strike="noStrike" kern="1200" cap="none" spc="0" normalizeH="0" baseline="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210.141.98.66</a:t>
                  </a:r>
                  <a:endParaRPr kumimoji="0" lang="en-US" altLang="zh-CN" sz="1400" b="1" i="0" u="none" strike="noStrike" kern="1200" cap="none" spc="0" normalizeH="0" baseline="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endParaRPr>
                </a:p>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14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同</a:t>
                  </a:r>
                  <a:r>
                    <a:rPr kumimoji="0" lang="en-US" altLang="zh-CN" sz="1400" b="1" i="0" u="none" strike="noStrike" kern="1200" cap="none" spc="0" normalizeH="0" baseline="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2</a:t>
                  </a:r>
                  <a:endParaRPr kumimoji="0" lang="en-US" altLang="zh-CN" sz="1400" b="1" i="0" u="none" strike="noStrike" kern="1200" cap="none" spc="0" normalizeH="0" baseline="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endParaRPr>
                </a:p>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en-US" altLang="zh-CN" sz="1400" b="1" i="0" u="none" strike="noStrike" kern="1200" cap="none" spc="0" normalizeH="0" baseline="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endParaRPr>
                </a:p>
              </p:txBody>
            </p:sp>
            <p:sp>
              <p:nvSpPr>
                <p:cNvPr id="79922" name="Rectangle 110"/>
                <p:cNvSpPr/>
                <p:nvPr/>
              </p:nvSpPr>
              <p:spPr>
                <a:xfrm>
                  <a:off x="0" y="4"/>
                  <a:ext cx="1039" cy="456"/>
                </a:xfrm>
                <a:prstGeom prst="rect">
                  <a:avLst/>
                </a:prstGeom>
                <a:noFill/>
                <a:ln w="12700" cap="flat" cmpd="sng">
                  <a:solidFill>
                    <a:srgbClr val="A0A0A0"/>
                  </a:solidFill>
                  <a:prstDash val="solid"/>
                  <a:miter/>
                  <a:headEnd type="none" w="med" len="med"/>
                  <a:tailEnd type="none" w="med" len="med"/>
                </a:ln>
              </p:spPr>
              <p:txBody>
                <a:bodyPr wrap="none" anchor="ctr" anchorCtr="0"/>
                <a:p>
                  <a:pPr eaLnBrk="1" hangingPunct="1"/>
                  <a:endParaRPr lang="zh-CN" altLang="en-US" dirty="0">
                    <a:latin typeface="Verdana" panose="020B0604030504040204" pitchFamily="34" charset="0"/>
                  </a:endParaRPr>
                </a:p>
              </p:txBody>
            </p:sp>
          </p:grpSp>
          <p:grpSp>
            <p:nvGrpSpPr>
              <p:cNvPr id="79915" name="Group 118"/>
              <p:cNvGrpSpPr/>
              <p:nvPr/>
            </p:nvGrpSpPr>
            <p:grpSpPr>
              <a:xfrm>
                <a:off x="2545" y="2364"/>
                <a:ext cx="1213" cy="464"/>
                <a:chOff x="0" y="0"/>
                <a:chExt cx="1213" cy="464"/>
              </a:xfrm>
            </p:grpSpPr>
            <p:sp>
              <p:nvSpPr>
                <p:cNvPr id="79991" name="Rectangle 112"/>
                <p:cNvSpPr>
                  <a:spLocks noChangeArrowheads="1"/>
                </p:cNvSpPr>
                <p:nvPr/>
              </p:nvSpPr>
              <p:spPr bwMode="auto">
                <a:xfrm>
                  <a:off x="52" y="-1"/>
                  <a:ext cx="1109" cy="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1400" b="1" i="0" u="none" strike="noStrike" kern="1200" cap="none" spc="0" normalizeH="0" baseline="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SKYNET Corporation</a:t>
                  </a:r>
                  <a:endParaRPr kumimoji="0" lang="en-US" altLang="zh-CN" sz="1400" b="1" i="0" u="none" strike="noStrike" kern="1200" cap="none" spc="0" normalizeH="0" baseline="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endParaRPr>
                </a:p>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en-US" altLang="zh-CN" sz="1400" b="1" i="0" u="none" strike="noStrike" kern="1200" cap="none" spc="0" normalizeH="0" baseline="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endParaRPr>
                </a:p>
              </p:txBody>
            </p:sp>
            <p:sp>
              <p:nvSpPr>
                <p:cNvPr id="79920" name="Rectangle 113"/>
                <p:cNvSpPr/>
                <p:nvPr/>
              </p:nvSpPr>
              <p:spPr>
                <a:xfrm>
                  <a:off x="0" y="4"/>
                  <a:ext cx="1213" cy="456"/>
                </a:xfrm>
                <a:prstGeom prst="rect">
                  <a:avLst/>
                </a:prstGeom>
                <a:noFill/>
                <a:ln w="12700" cap="flat" cmpd="sng">
                  <a:solidFill>
                    <a:srgbClr val="A0A0A0"/>
                  </a:solidFill>
                  <a:prstDash val="solid"/>
                  <a:miter/>
                  <a:headEnd type="none" w="med" len="med"/>
                  <a:tailEnd type="none" w="med" len="med"/>
                </a:ln>
              </p:spPr>
              <p:txBody>
                <a:bodyPr wrap="none" anchor="ctr" anchorCtr="0"/>
                <a:p>
                  <a:pPr eaLnBrk="1" hangingPunct="1"/>
                  <a:endParaRPr lang="zh-CN" altLang="en-US" dirty="0">
                    <a:latin typeface="Verdana" panose="020B0604030504040204" pitchFamily="34" charset="0"/>
                  </a:endParaRPr>
                </a:p>
              </p:txBody>
            </p:sp>
          </p:grpSp>
          <p:grpSp>
            <p:nvGrpSpPr>
              <p:cNvPr id="79916" name="Group 121"/>
              <p:cNvGrpSpPr/>
              <p:nvPr/>
            </p:nvGrpSpPr>
            <p:grpSpPr>
              <a:xfrm>
                <a:off x="3766" y="2364"/>
                <a:ext cx="1214" cy="464"/>
                <a:chOff x="0" y="0"/>
                <a:chExt cx="1214" cy="464"/>
              </a:xfrm>
            </p:grpSpPr>
            <p:sp>
              <p:nvSpPr>
                <p:cNvPr id="23" name="Rectangle 115"/>
                <p:cNvSpPr>
                  <a:spLocks noChangeArrowheads="1"/>
                </p:cNvSpPr>
                <p:nvPr/>
              </p:nvSpPr>
              <p:spPr bwMode="auto">
                <a:xfrm>
                  <a:off x="52" y="-1"/>
                  <a:ext cx="1110" cy="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14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日本民间公司</a:t>
                  </a:r>
                  <a:endParaRPr kumimoji="0" lang="zh-CN" altLang="en-US" sz="1400" b="1" i="0" u="none" strike="noStrike" kern="1200" cap="none" spc="0" normalizeH="0" baseline="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endParaRPr>
                </a:p>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en-US" altLang="zh-CN" sz="1400" b="1" i="0" u="none" strike="noStrike" kern="1200" cap="none" spc="0" normalizeH="0" baseline="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endParaRPr>
                </a:p>
              </p:txBody>
            </p:sp>
            <p:sp>
              <p:nvSpPr>
                <p:cNvPr id="79918" name="Rectangle 116"/>
                <p:cNvSpPr/>
                <p:nvPr/>
              </p:nvSpPr>
              <p:spPr>
                <a:xfrm>
                  <a:off x="0" y="4"/>
                  <a:ext cx="1214" cy="456"/>
                </a:xfrm>
                <a:prstGeom prst="rect">
                  <a:avLst/>
                </a:prstGeom>
                <a:noFill/>
                <a:ln w="12700" cap="flat" cmpd="sng">
                  <a:solidFill>
                    <a:srgbClr val="A0A0A0"/>
                  </a:solidFill>
                  <a:prstDash val="solid"/>
                  <a:miter/>
                  <a:headEnd type="none" w="med" len="med"/>
                  <a:tailEnd type="none" w="med" len="med"/>
                </a:ln>
              </p:spPr>
              <p:txBody>
                <a:bodyPr wrap="none" anchor="ctr" anchorCtr="0"/>
                <a:p>
                  <a:pPr eaLnBrk="1" hangingPunct="1"/>
                  <a:endParaRPr lang="zh-CN" altLang="en-US" dirty="0">
                    <a:latin typeface="Verdana" panose="020B0604030504040204" pitchFamily="34" charset="0"/>
                  </a:endParaRPr>
                </a:p>
              </p:txBody>
            </p:sp>
          </p:grpSp>
        </p:grpSp>
        <p:sp>
          <p:nvSpPr>
            <p:cNvPr id="79881" name="Rectangle 119"/>
            <p:cNvSpPr/>
            <p:nvPr/>
          </p:nvSpPr>
          <p:spPr>
            <a:xfrm>
              <a:off x="0" y="0"/>
              <a:ext cx="4990" cy="2830"/>
            </a:xfrm>
            <a:prstGeom prst="rect">
              <a:avLst/>
            </a:prstGeom>
            <a:noFill/>
            <a:ln w="12700" cap="flat" cmpd="sng">
              <a:solidFill>
                <a:srgbClr val="A0A0A0"/>
              </a:solidFill>
              <a:prstDash val="solid"/>
              <a:miter/>
              <a:headEnd type="none" w="med" len="med"/>
              <a:tailEnd type="none" w="med" len="med"/>
            </a:ln>
          </p:spPr>
          <p:txBody>
            <a:bodyPr wrap="none" anchor="ctr" anchorCtr="0"/>
            <a:p>
              <a:pPr eaLnBrk="1" hangingPunct="1"/>
              <a:endParaRPr lang="zh-CN" altLang="en-US" dirty="0">
                <a:latin typeface="Verdana" panose="020B0604030504040204" pitchFamily="34" charset="0"/>
              </a:endParaRPr>
            </a:p>
          </p:txBody>
        </p:sp>
      </p:gr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0898" name="Rectangle 1030"/>
          <p:cNvSpPr txBox="1">
            <a:spLocks noGrp="1"/>
          </p:cNvSpPr>
          <p:nvPr/>
        </p:nvSpPr>
        <p:spPr>
          <a:xfrm>
            <a:off x="609600" y="6245225"/>
            <a:ext cx="1981200" cy="476250"/>
          </a:xfrm>
          <a:prstGeom prst="rect">
            <a:avLst/>
          </a:prstGeom>
          <a:noFill/>
          <a:ln w="9525">
            <a:noFill/>
          </a:ln>
        </p:spPr>
        <p:txBody>
          <a:bodyPr/>
          <a:p>
            <a:pPr eaLnBrk="1" hangingPunct="1"/>
            <a:fld id="{BB962C8B-B14F-4D97-AF65-F5344CB8AC3E}" type="datetime1">
              <a:rPr lang="zh-CN" altLang="en-US" sz="1200" dirty="0">
                <a:latin typeface="Verdana" panose="020B0604030504040204" pitchFamily="34" charset="0"/>
              </a:rPr>
            </a:fld>
            <a:endParaRPr lang="zh-CN" altLang="en-US" sz="1200" dirty="0">
              <a:latin typeface="Verdana" panose="020B0604030504040204" pitchFamily="34" charset="0"/>
            </a:endParaRPr>
          </a:p>
        </p:txBody>
      </p:sp>
      <p:sp>
        <p:nvSpPr>
          <p:cNvPr id="80899" name="Rectangle 1031"/>
          <p:cNvSpPr txBox="1">
            <a:spLocks noGrp="1"/>
          </p:cNvSpPr>
          <p:nvPr/>
        </p:nvSpPr>
        <p:spPr>
          <a:xfrm>
            <a:off x="3124200" y="6245225"/>
            <a:ext cx="2895600" cy="476250"/>
          </a:xfrm>
          <a:prstGeom prst="rect">
            <a:avLst/>
          </a:prstGeom>
          <a:noFill/>
          <a:ln w="9525">
            <a:noFill/>
          </a:ln>
        </p:spPr>
        <p:txBody>
          <a:bodyPr/>
          <a:p>
            <a:pPr algn="ctr" eaLnBrk="1" hangingPunct="1"/>
            <a:r>
              <a:rPr lang="en-US" altLang="zh-CN" sz="1200" dirty="0">
                <a:latin typeface="Verdana" panose="020B0604030504040204" pitchFamily="34" charset="0"/>
              </a:rPr>
              <a:t>网络入侵与防范讲义</a:t>
            </a:r>
            <a:endParaRPr lang="en-US" altLang="zh-CN" sz="1200" dirty="0">
              <a:latin typeface="Verdana" panose="020B0604030504040204" pitchFamily="34" charset="0"/>
            </a:endParaRPr>
          </a:p>
        </p:txBody>
      </p:sp>
      <p:sp>
        <p:nvSpPr>
          <p:cNvPr id="80900" name="Rectangle 1032"/>
          <p:cNvSpPr txBox="1">
            <a:spLocks noGrp="1"/>
          </p:cNvSpPr>
          <p:nvPr/>
        </p:nvSpPr>
        <p:spPr>
          <a:xfrm>
            <a:off x="6553200" y="6245225"/>
            <a:ext cx="1981200" cy="476250"/>
          </a:xfrm>
          <a:prstGeom prst="rect">
            <a:avLst/>
          </a:prstGeom>
          <a:noFill/>
          <a:ln w="9525">
            <a:noFill/>
          </a:ln>
        </p:spPr>
        <p:txBody>
          <a:bodyPr/>
          <a:p>
            <a:pPr algn="r" eaLnBrk="1" hangingPunct="1"/>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80901" name="Rectangle 2"/>
          <p:cNvSpPr>
            <a:spLocks noGrp="1"/>
          </p:cNvSpPr>
          <p:nvPr>
            <p:ph type="title" idx="4294967295"/>
          </p:nvPr>
        </p:nvSpPr>
        <p:spPr/>
        <p:txBody>
          <a:bodyPr vert="horz" wrap="square" lIns="91440" tIns="45720" rIns="91440" bIns="45720" anchor="b" anchorCtr="0"/>
          <a:p>
            <a:r>
              <a:rPr lang="zh-CN" altLang="zh-CN" dirty="0"/>
              <a:t>对日网络攻击的调查（续）</a:t>
            </a:r>
            <a:endParaRPr lang="zh-CN" altLang="zh-CN" dirty="0"/>
          </a:p>
        </p:txBody>
      </p:sp>
      <p:grpSp>
        <p:nvGrpSpPr>
          <p:cNvPr id="80902" name="Group 6"/>
          <p:cNvGrpSpPr/>
          <p:nvPr/>
        </p:nvGrpSpPr>
        <p:grpSpPr>
          <a:xfrm>
            <a:off x="611188" y="1773238"/>
            <a:ext cx="7921625" cy="4244975"/>
            <a:chOff x="0" y="0"/>
            <a:chExt cx="4990" cy="2830"/>
          </a:xfrm>
        </p:grpSpPr>
        <p:grpSp>
          <p:nvGrpSpPr>
            <p:cNvPr id="80903" name="Group 7"/>
            <p:cNvGrpSpPr/>
            <p:nvPr/>
          </p:nvGrpSpPr>
          <p:grpSpPr>
            <a:xfrm>
              <a:off x="7" y="1"/>
              <a:ext cx="4976" cy="2828"/>
              <a:chOff x="0" y="0"/>
              <a:chExt cx="4976" cy="2828"/>
            </a:xfrm>
          </p:grpSpPr>
          <p:grpSp>
            <p:nvGrpSpPr>
              <p:cNvPr id="80905" name="Group 8"/>
              <p:cNvGrpSpPr/>
              <p:nvPr/>
            </p:nvGrpSpPr>
            <p:grpSpPr>
              <a:xfrm>
                <a:off x="0" y="0"/>
                <a:ext cx="533" cy="392"/>
                <a:chOff x="0" y="0"/>
                <a:chExt cx="533" cy="392"/>
              </a:xfrm>
            </p:grpSpPr>
            <p:sp>
              <p:nvSpPr>
                <p:cNvPr id="2" name="Rectangle 3"/>
                <p:cNvSpPr>
                  <a:spLocks noChangeArrowheads="1"/>
                </p:cNvSpPr>
                <p:nvPr/>
              </p:nvSpPr>
              <p:spPr bwMode="auto">
                <a:xfrm>
                  <a:off x="52" y="0"/>
                  <a:ext cx="429" cy="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1400" b="1" i="0" u="none" strike="noStrike" kern="1200" cap="none" spc="0" normalizeH="0" baseline="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7</a:t>
                  </a:r>
                  <a:endParaRPr kumimoji="0" lang="en-US" altLang="zh-CN" sz="1400" b="1" i="0" u="none" strike="noStrike" kern="1200" cap="none" spc="0" normalizeH="0" baseline="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endParaRPr>
                </a:p>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en-US" altLang="zh-CN" sz="1400" b="1" i="0" u="none" strike="noStrike" kern="1200" cap="none" spc="0" normalizeH="0" baseline="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endParaRPr>
                </a:p>
              </p:txBody>
            </p:sp>
            <p:sp>
              <p:nvSpPr>
                <p:cNvPr id="81009" name="Rectangle 4"/>
                <p:cNvSpPr/>
                <p:nvPr/>
              </p:nvSpPr>
              <p:spPr>
                <a:xfrm>
                  <a:off x="0" y="4"/>
                  <a:ext cx="533" cy="384"/>
                </a:xfrm>
                <a:prstGeom prst="rect">
                  <a:avLst/>
                </a:prstGeom>
                <a:noFill/>
                <a:ln w="12700" cap="flat" cmpd="sng">
                  <a:solidFill>
                    <a:srgbClr val="A0A0A0"/>
                  </a:solidFill>
                  <a:prstDash val="solid"/>
                  <a:miter/>
                  <a:headEnd type="none" w="med" len="med"/>
                  <a:tailEnd type="none" w="med" len="med"/>
                </a:ln>
              </p:spPr>
              <p:txBody>
                <a:bodyPr wrap="none" anchor="ctr" anchorCtr="0"/>
                <a:p>
                  <a:pPr eaLnBrk="1" hangingPunct="1"/>
                  <a:endParaRPr lang="zh-CN" altLang="en-US" dirty="0">
                    <a:latin typeface="Verdana" panose="020B0604030504040204" pitchFamily="34" charset="0"/>
                  </a:endParaRPr>
                </a:p>
              </p:txBody>
            </p:sp>
          </p:grpSp>
          <p:grpSp>
            <p:nvGrpSpPr>
              <p:cNvPr id="80906" name="Group 11"/>
              <p:cNvGrpSpPr/>
              <p:nvPr/>
            </p:nvGrpSpPr>
            <p:grpSpPr>
              <a:xfrm>
                <a:off x="541" y="0"/>
                <a:ext cx="945" cy="392"/>
                <a:chOff x="0" y="0"/>
                <a:chExt cx="945" cy="392"/>
              </a:xfrm>
            </p:grpSpPr>
            <p:sp>
              <p:nvSpPr>
                <p:cNvPr id="3" name="Rectangle 6"/>
                <p:cNvSpPr>
                  <a:spLocks noChangeArrowheads="1"/>
                </p:cNvSpPr>
                <p:nvPr/>
              </p:nvSpPr>
              <p:spPr bwMode="auto">
                <a:xfrm>
                  <a:off x="52" y="0"/>
                  <a:ext cx="841" cy="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14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双子情剑</a:t>
                  </a:r>
                  <a:endParaRPr kumimoji="0" lang="zh-CN" altLang="en-US" sz="1400" b="1" i="0" u="none" strike="noStrike" kern="1200" cap="none" spc="0" normalizeH="0" baseline="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endParaRPr>
                </a:p>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en-US" altLang="zh-CN" sz="1400" b="1" i="0" u="none" strike="noStrike" kern="1200" cap="none" spc="0" normalizeH="0" baseline="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endParaRPr>
                </a:p>
              </p:txBody>
            </p:sp>
            <p:sp>
              <p:nvSpPr>
                <p:cNvPr id="81007" name="Rectangle 7"/>
                <p:cNvSpPr/>
                <p:nvPr/>
              </p:nvSpPr>
              <p:spPr>
                <a:xfrm>
                  <a:off x="0" y="4"/>
                  <a:ext cx="945" cy="384"/>
                </a:xfrm>
                <a:prstGeom prst="rect">
                  <a:avLst/>
                </a:prstGeom>
                <a:noFill/>
                <a:ln w="12700" cap="flat" cmpd="sng">
                  <a:solidFill>
                    <a:srgbClr val="A0A0A0"/>
                  </a:solidFill>
                  <a:prstDash val="solid"/>
                  <a:miter/>
                  <a:headEnd type="none" w="med" len="med"/>
                  <a:tailEnd type="none" w="med" len="med"/>
                </a:ln>
              </p:spPr>
              <p:txBody>
                <a:bodyPr wrap="none" anchor="ctr" anchorCtr="0"/>
                <a:p>
                  <a:pPr eaLnBrk="1" hangingPunct="1"/>
                  <a:endParaRPr lang="zh-CN" altLang="en-US" dirty="0">
                    <a:latin typeface="Verdana" panose="020B0604030504040204" pitchFamily="34" charset="0"/>
                  </a:endParaRPr>
                </a:p>
              </p:txBody>
            </p:sp>
          </p:grpSp>
          <p:grpSp>
            <p:nvGrpSpPr>
              <p:cNvPr id="80907" name="Group 14"/>
              <p:cNvGrpSpPr/>
              <p:nvPr/>
            </p:nvGrpSpPr>
            <p:grpSpPr>
              <a:xfrm>
                <a:off x="1494" y="0"/>
                <a:ext cx="1039" cy="392"/>
                <a:chOff x="0" y="0"/>
                <a:chExt cx="1039" cy="392"/>
              </a:xfrm>
            </p:grpSpPr>
            <p:sp>
              <p:nvSpPr>
                <p:cNvPr id="5" name="Rectangle 9"/>
                <p:cNvSpPr>
                  <a:spLocks noChangeArrowheads="1"/>
                </p:cNvSpPr>
                <p:nvPr/>
              </p:nvSpPr>
              <p:spPr bwMode="auto">
                <a:xfrm>
                  <a:off x="52" y="0"/>
                  <a:ext cx="935" cy="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1400" b="1" i="0" u="none" strike="noStrike" kern="1200" cap="none" spc="0" normalizeH="0" baseline="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202.226.162.149</a:t>
                  </a:r>
                  <a:endParaRPr kumimoji="0" lang="en-US" altLang="zh-CN" sz="1400" b="1" i="0" u="none" strike="noStrike" kern="1200" cap="none" spc="0" normalizeH="0" baseline="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endParaRPr>
                </a:p>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en-US" altLang="zh-CN" sz="1400" b="1" i="0" u="none" strike="noStrike" kern="1200" cap="none" spc="0" normalizeH="0" baseline="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endParaRPr>
                </a:p>
              </p:txBody>
            </p:sp>
            <p:sp>
              <p:nvSpPr>
                <p:cNvPr id="81005" name="Rectangle 10"/>
                <p:cNvSpPr/>
                <p:nvPr/>
              </p:nvSpPr>
              <p:spPr>
                <a:xfrm>
                  <a:off x="0" y="4"/>
                  <a:ext cx="1039" cy="384"/>
                </a:xfrm>
                <a:prstGeom prst="rect">
                  <a:avLst/>
                </a:prstGeom>
                <a:noFill/>
                <a:ln w="12700" cap="flat" cmpd="sng">
                  <a:solidFill>
                    <a:srgbClr val="A0A0A0"/>
                  </a:solidFill>
                  <a:prstDash val="solid"/>
                  <a:miter/>
                  <a:headEnd type="none" w="med" len="med"/>
                  <a:tailEnd type="none" w="med" len="med"/>
                </a:ln>
              </p:spPr>
              <p:txBody>
                <a:bodyPr wrap="none" anchor="ctr" anchorCtr="0"/>
                <a:p>
                  <a:pPr eaLnBrk="1" hangingPunct="1"/>
                  <a:endParaRPr lang="zh-CN" altLang="en-US" dirty="0">
                    <a:latin typeface="Verdana" panose="020B0604030504040204" pitchFamily="34" charset="0"/>
                  </a:endParaRPr>
                </a:p>
              </p:txBody>
            </p:sp>
          </p:grpSp>
          <p:grpSp>
            <p:nvGrpSpPr>
              <p:cNvPr id="80908" name="Group 17"/>
              <p:cNvGrpSpPr/>
              <p:nvPr/>
            </p:nvGrpSpPr>
            <p:grpSpPr>
              <a:xfrm>
                <a:off x="2541" y="0"/>
                <a:ext cx="1213" cy="392"/>
                <a:chOff x="0" y="0"/>
                <a:chExt cx="1213" cy="392"/>
              </a:xfrm>
            </p:grpSpPr>
            <p:sp>
              <p:nvSpPr>
                <p:cNvPr id="6" name="Rectangle 12"/>
                <p:cNvSpPr>
                  <a:spLocks noChangeArrowheads="1"/>
                </p:cNvSpPr>
                <p:nvPr/>
              </p:nvSpPr>
              <p:spPr bwMode="auto">
                <a:xfrm>
                  <a:off x="52" y="0"/>
                  <a:ext cx="1109" cy="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1400" b="1" i="0" u="none" strike="noStrike" kern="1200" cap="none" spc="0" normalizeH="0" baseline="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USTK0002-082 broadgate</a:t>
                  </a:r>
                  <a:endParaRPr kumimoji="0" lang="en-US" altLang="zh-CN" sz="1400" b="1" i="0" u="none" strike="noStrike" kern="1200" cap="none" spc="0" normalizeH="0" baseline="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endParaRPr>
                </a:p>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en-US" altLang="zh-CN" sz="1400" b="1" i="0" u="none" strike="noStrike" kern="1200" cap="none" spc="0" normalizeH="0" baseline="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endParaRPr>
                </a:p>
              </p:txBody>
            </p:sp>
            <p:sp>
              <p:nvSpPr>
                <p:cNvPr id="81003" name="Rectangle 13"/>
                <p:cNvSpPr/>
                <p:nvPr/>
              </p:nvSpPr>
              <p:spPr>
                <a:xfrm>
                  <a:off x="0" y="4"/>
                  <a:ext cx="1213" cy="384"/>
                </a:xfrm>
                <a:prstGeom prst="rect">
                  <a:avLst/>
                </a:prstGeom>
                <a:noFill/>
                <a:ln w="12700" cap="flat" cmpd="sng">
                  <a:solidFill>
                    <a:srgbClr val="A0A0A0"/>
                  </a:solidFill>
                  <a:prstDash val="solid"/>
                  <a:miter/>
                  <a:headEnd type="none" w="med" len="med"/>
                  <a:tailEnd type="none" w="med" len="med"/>
                </a:ln>
              </p:spPr>
              <p:txBody>
                <a:bodyPr wrap="none" anchor="ctr" anchorCtr="0"/>
                <a:p>
                  <a:pPr eaLnBrk="1" hangingPunct="1"/>
                  <a:endParaRPr lang="zh-CN" altLang="en-US" dirty="0">
                    <a:latin typeface="Verdana" panose="020B0604030504040204" pitchFamily="34" charset="0"/>
                  </a:endParaRPr>
                </a:p>
              </p:txBody>
            </p:sp>
          </p:grpSp>
          <p:grpSp>
            <p:nvGrpSpPr>
              <p:cNvPr id="80909" name="Group 20"/>
              <p:cNvGrpSpPr/>
              <p:nvPr/>
            </p:nvGrpSpPr>
            <p:grpSpPr>
              <a:xfrm>
                <a:off x="3762" y="0"/>
                <a:ext cx="1214" cy="392"/>
                <a:chOff x="0" y="0"/>
                <a:chExt cx="1214" cy="392"/>
              </a:xfrm>
            </p:grpSpPr>
            <p:sp>
              <p:nvSpPr>
                <p:cNvPr id="7" name="Rectangle 15"/>
                <p:cNvSpPr>
                  <a:spLocks noChangeArrowheads="1"/>
                </p:cNvSpPr>
                <p:nvPr/>
              </p:nvSpPr>
              <p:spPr bwMode="auto">
                <a:xfrm>
                  <a:off x="52" y="0"/>
                  <a:ext cx="1110" cy="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14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日本目标</a:t>
                  </a:r>
                  <a:endParaRPr kumimoji="0" lang="zh-CN" altLang="en-US" sz="1400" b="1" i="0" u="none" strike="noStrike" kern="1200" cap="none" spc="0" normalizeH="0" baseline="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endParaRPr>
                </a:p>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en-US" altLang="zh-CN" sz="1400" b="1" i="0" u="none" strike="noStrike" kern="1200" cap="none" spc="0" normalizeH="0" baseline="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endParaRPr>
                </a:p>
              </p:txBody>
            </p:sp>
            <p:sp>
              <p:nvSpPr>
                <p:cNvPr id="81001" name="Rectangle 16"/>
                <p:cNvSpPr/>
                <p:nvPr/>
              </p:nvSpPr>
              <p:spPr>
                <a:xfrm>
                  <a:off x="0" y="4"/>
                  <a:ext cx="1214" cy="384"/>
                </a:xfrm>
                <a:prstGeom prst="rect">
                  <a:avLst/>
                </a:prstGeom>
                <a:noFill/>
                <a:ln w="12700" cap="flat" cmpd="sng">
                  <a:solidFill>
                    <a:srgbClr val="A0A0A0"/>
                  </a:solidFill>
                  <a:prstDash val="solid"/>
                  <a:miter/>
                  <a:headEnd type="none" w="med" len="med"/>
                  <a:tailEnd type="none" w="med" len="med"/>
                </a:ln>
              </p:spPr>
              <p:txBody>
                <a:bodyPr wrap="none" anchor="ctr" anchorCtr="0"/>
                <a:p>
                  <a:pPr eaLnBrk="1" hangingPunct="1"/>
                  <a:endParaRPr lang="zh-CN" altLang="en-US" dirty="0">
                    <a:latin typeface="Verdana" panose="020B0604030504040204" pitchFamily="34" charset="0"/>
                  </a:endParaRPr>
                </a:p>
              </p:txBody>
            </p:sp>
          </p:grpSp>
          <p:grpSp>
            <p:nvGrpSpPr>
              <p:cNvPr id="80910" name="Group 23"/>
              <p:cNvGrpSpPr/>
              <p:nvPr/>
            </p:nvGrpSpPr>
            <p:grpSpPr>
              <a:xfrm>
                <a:off x="0" y="392"/>
                <a:ext cx="533" cy="391"/>
                <a:chOff x="0" y="0"/>
                <a:chExt cx="533" cy="391"/>
              </a:xfrm>
            </p:grpSpPr>
            <p:sp>
              <p:nvSpPr>
                <p:cNvPr id="9" name="Rectangle 18"/>
                <p:cNvSpPr>
                  <a:spLocks noChangeArrowheads="1"/>
                </p:cNvSpPr>
                <p:nvPr/>
              </p:nvSpPr>
              <p:spPr bwMode="auto">
                <a:xfrm>
                  <a:off x="52" y="0"/>
                  <a:ext cx="429" cy="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1400" b="1" i="0" u="none" strike="noStrike" kern="1200" cap="none" spc="0" normalizeH="0" baseline="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8</a:t>
                  </a:r>
                  <a:endParaRPr kumimoji="0" lang="en-US" altLang="zh-CN" sz="1400" b="1" i="0" u="none" strike="noStrike" kern="1200" cap="none" spc="0" normalizeH="0" baseline="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endParaRPr>
                </a:p>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en-US" altLang="zh-CN" sz="1400" b="1" i="0" u="none" strike="noStrike" kern="1200" cap="none" spc="0" normalizeH="0" baseline="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endParaRPr>
                </a:p>
              </p:txBody>
            </p:sp>
            <p:sp>
              <p:nvSpPr>
                <p:cNvPr id="80999" name="Rectangle 19"/>
                <p:cNvSpPr/>
                <p:nvPr/>
              </p:nvSpPr>
              <p:spPr>
                <a:xfrm>
                  <a:off x="0" y="4"/>
                  <a:ext cx="533" cy="383"/>
                </a:xfrm>
                <a:prstGeom prst="rect">
                  <a:avLst/>
                </a:prstGeom>
                <a:noFill/>
                <a:ln w="12700" cap="flat" cmpd="sng">
                  <a:solidFill>
                    <a:srgbClr val="A0A0A0"/>
                  </a:solidFill>
                  <a:prstDash val="solid"/>
                  <a:miter/>
                  <a:headEnd type="none" w="med" len="med"/>
                  <a:tailEnd type="none" w="med" len="med"/>
                </a:ln>
              </p:spPr>
              <p:txBody>
                <a:bodyPr wrap="none" anchor="ctr" anchorCtr="0"/>
                <a:p>
                  <a:pPr eaLnBrk="1" hangingPunct="1"/>
                  <a:endParaRPr lang="zh-CN" altLang="en-US" dirty="0">
                    <a:latin typeface="Verdana" panose="020B0604030504040204" pitchFamily="34" charset="0"/>
                  </a:endParaRPr>
                </a:p>
              </p:txBody>
            </p:sp>
          </p:grpSp>
          <p:grpSp>
            <p:nvGrpSpPr>
              <p:cNvPr id="80911" name="Group 26"/>
              <p:cNvGrpSpPr/>
              <p:nvPr/>
            </p:nvGrpSpPr>
            <p:grpSpPr>
              <a:xfrm>
                <a:off x="541" y="392"/>
                <a:ext cx="945" cy="391"/>
                <a:chOff x="0" y="0"/>
                <a:chExt cx="945" cy="391"/>
              </a:xfrm>
            </p:grpSpPr>
            <p:sp>
              <p:nvSpPr>
                <p:cNvPr id="10" name="Rectangle 21"/>
                <p:cNvSpPr>
                  <a:spLocks noChangeArrowheads="1"/>
                </p:cNvSpPr>
                <p:nvPr/>
              </p:nvSpPr>
              <p:spPr bwMode="auto">
                <a:xfrm>
                  <a:off x="52" y="0"/>
                  <a:ext cx="841" cy="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14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雪落無聲</a:t>
                  </a:r>
                  <a:r>
                    <a:rPr kumimoji="0" lang="zh-CN" altLang="en-US" sz="1400" b="1" i="0" u="none" strike="noStrike" kern="1200" cap="none" spc="0" normalizeH="0" baseline="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 </a:t>
                  </a:r>
                  <a:r>
                    <a:rPr kumimoji="0" lang="en-US" altLang="zh-CN" sz="1400" b="1" i="0" u="none" strike="noStrike" kern="1200" cap="none" spc="0" normalizeH="0" baseline="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and HvTB4</a:t>
                  </a:r>
                  <a:endParaRPr kumimoji="0" lang="en-US" altLang="zh-CN" sz="1400" b="1" i="0" u="none" strike="noStrike" kern="1200" cap="none" spc="0" normalizeH="0" baseline="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endParaRPr>
                </a:p>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en-US" altLang="zh-CN" sz="1400" b="1" i="0" u="none" strike="noStrike" kern="1200" cap="none" spc="0" normalizeH="0" baseline="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endParaRPr>
                </a:p>
              </p:txBody>
            </p:sp>
            <p:sp>
              <p:nvSpPr>
                <p:cNvPr id="80997" name="Rectangle 22"/>
                <p:cNvSpPr/>
                <p:nvPr/>
              </p:nvSpPr>
              <p:spPr>
                <a:xfrm>
                  <a:off x="0" y="4"/>
                  <a:ext cx="945" cy="383"/>
                </a:xfrm>
                <a:prstGeom prst="rect">
                  <a:avLst/>
                </a:prstGeom>
                <a:noFill/>
                <a:ln w="12700" cap="flat" cmpd="sng">
                  <a:solidFill>
                    <a:srgbClr val="A0A0A0"/>
                  </a:solidFill>
                  <a:prstDash val="solid"/>
                  <a:miter/>
                  <a:headEnd type="none" w="med" len="med"/>
                  <a:tailEnd type="none" w="med" len="med"/>
                </a:ln>
              </p:spPr>
              <p:txBody>
                <a:bodyPr wrap="none" anchor="ctr" anchorCtr="0"/>
                <a:p>
                  <a:pPr eaLnBrk="1" hangingPunct="1"/>
                  <a:endParaRPr lang="zh-CN" altLang="en-US" dirty="0">
                    <a:latin typeface="Verdana" panose="020B0604030504040204" pitchFamily="34" charset="0"/>
                  </a:endParaRPr>
                </a:p>
              </p:txBody>
            </p:sp>
          </p:grpSp>
          <p:grpSp>
            <p:nvGrpSpPr>
              <p:cNvPr id="80912" name="Group 29"/>
              <p:cNvGrpSpPr/>
              <p:nvPr/>
            </p:nvGrpSpPr>
            <p:grpSpPr>
              <a:xfrm>
                <a:off x="1494" y="392"/>
                <a:ext cx="1039" cy="391"/>
                <a:chOff x="0" y="0"/>
                <a:chExt cx="1039" cy="391"/>
              </a:xfrm>
            </p:grpSpPr>
            <p:sp>
              <p:nvSpPr>
                <p:cNvPr id="11" name="Rectangle 24"/>
                <p:cNvSpPr>
                  <a:spLocks noChangeArrowheads="1"/>
                </p:cNvSpPr>
                <p:nvPr/>
              </p:nvSpPr>
              <p:spPr bwMode="auto">
                <a:xfrm>
                  <a:off x="52" y="0"/>
                  <a:ext cx="935" cy="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1400" b="1" i="0" u="none" strike="noStrike" kern="1200" cap="none" spc="0" normalizeH="0" baseline="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202.216.236.3</a:t>
                  </a:r>
                  <a:endParaRPr kumimoji="0" lang="en-US" altLang="zh-CN" sz="1400" b="1" i="0" u="none" strike="noStrike" kern="1200" cap="none" spc="0" normalizeH="0" baseline="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endParaRPr>
                </a:p>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en-US" altLang="zh-CN" sz="1400" b="1" i="0" u="none" strike="noStrike" kern="1200" cap="none" spc="0" normalizeH="0" baseline="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endParaRPr>
                </a:p>
              </p:txBody>
            </p:sp>
            <p:sp>
              <p:nvSpPr>
                <p:cNvPr id="80995" name="Rectangle 25"/>
                <p:cNvSpPr/>
                <p:nvPr/>
              </p:nvSpPr>
              <p:spPr>
                <a:xfrm>
                  <a:off x="0" y="4"/>
                  <a:ext cx="1039" cy="383"/>
                </a:xfrm>
                <a:prstGeom prst="rect">
                  <a:avLst/>
                </a:prstGeom>
                <a:noFill/>
                <a:ln w="12700" cap="flat" cmpd="sng">
                  <a:solidFill>
                    <a:srgbClr val="A0A0A0"/>
                  </a:solidFill>
                  <a:prstDash val="solid"/>
                  <a:miter/>
                  <a:headEnd type="none" w="med" len="med"/>
                  <a:tailEnd type="none" w="med" len="med"/>
                </a:ln>
              </p:spPr>
              <p:txBody>
                <a:bodyPr wrap="none" anchor="ctr" anchorCtr="0"/>
                <a:p>
                  <a:pPr eaLnBrk="1" hangingPunct="1"/>
                  <a:endParaRPr lang="zh-CN" altLang="en-US" dirty="0">
                    <a:latin typeface="Verdana" panose="020B0604030504040204" pitchFamily="34" charset="0"/>
                  </a:endParaRPr>
                </a:p>
              </p:txBody>
            </p:sp>
          </p:grpSp>
          <p:grpSp>
            <p:nvGrpSpPr>
              <p:cNvPr id="80913" name="Group 32"/>
              <p:cNvGrpSpPr/>
              <p:nvPr/>
            </p:nvGrpSpPr>
            <p:grpSpPr>
              <a:xfrm>
                <a:off x="2541" y="392"/>
                <a:ext cx="1213" cy="391"/>
                <a:chOff x="0" y="0"/>
                <a:chExt cx="1213" cy="391"/>
              </a:xfrm>
            </p:grpSpPr>
            <p:sp>
              <p:nvSpPr>
                <p:cNvPr id="13" name="Rectangle 27"/>
                <p:cNvSpPr>
                  <a:spLocks noChangeArrowheads="1"/>
                </p:cNvSpPr>
                <p:nvPr/>
              </p:nvSpPr>
              <p:spPr bwMode="auto">
                <a:xfrm>
                  <a:off x="52" y="0"/>
                  <a:ext cx="1109" cy="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1400" b="1" i="0" u="none" strike="noStrike" kern="1200" cap="none" spc="0" normalizeH="0" baseline="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Knowledge Net Works Co.,Inc.</a:t>
                  </a:r>
                  <a:endParaRPr kumimoji="0" lang="en-US" altLang="zh-CN" sz="1400" b="1" i="0" u="none" strike="noStrike" kern="1200" cap="none" spc="0" normalizeH="0" baseline="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endParaRPr>
                </a:p>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en-US" altLang="zh-CN" sz="1400" b="1" i="0" u="none" strike="noStrike" kern="1200" cap="none" spc="0" normalizeH="0" baseline="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endParaRPr>
                </a:p>
              </p:txBody>
            </p:sp>
            <p:sp>
              <p:nvSpPr>
                <p:cNvPr id="80993" name="Rectangle 28"/>
                <p:cNvSpPr/>
                <p:nvPr/>
              </p:nvSpPr>
              <p:spPr>
                <a:xfrm>
                  <a:off x="0" y="4"/>
                  <a:ext cx="1213" cy="383"/>
                </a:xfrm>
                <a:prstGeom prst="rect">
                  <a:avLst/>
                </a:prstGeom>
                <a:noFill/>
                <a:ln w="12700" cap="flat" cmpd="sng">
                  <a:solidFill>
                    <a:srgbClr val="A0A0A0"/>
                  </a:solidFill>
                  <a:prstDash val="solid"/>
                  <a:miter/>
                  <a:headEnd type="none" w="med" len="med"/>
                  <a:tailEnd type="none" w="med" len="med"/>
                </a:ln>
              </p:spPr>
              <p:txBody>
                <a:bodyPr wrap="none" anchor="ctr" anchorCtr="0"/>
                <a:p>
                  <a:pPr eaLnBrk="1" hangingPunct="1"/>
                  <a:endParaRPr lang="zh-CN" altLang="en-US" dirty="0">
                    <a:latin typeface="Verdana" panose="020B0604030504040204" pitchFamily="34" charset="0"/>
                  </a:endParaRPr>
                </a:p>
              </p:txBody>
            </p:sp>
          </p:grpSp>
          <p:grpSp>
            <p:nvGrpSpPr>
              <p:cNvPr id="80914" name="Group 35"/>
              <p:cNvGrpSpPr/>
              <p:nvPr/>
            </p:nvGrpSpPr>
            <p:grpSpPr>
              <a:xfrm>
                <a:off x="3762" y="392"/>
                <a:ext cx="1214" cy="391"/>
                <a:chOff x="0" y="0"/>
                <a:chExt cx="1214" cy="391"/>
              </a:xfrm>
            </p:grpSpPr>
            <p:sp>
              <p:nvSpPr>
                <p:cNvPr id="14" name="Rectangle 30"/>
                <p:cNvSpPr>
                  <a:spLocks noChangeArrowheads="1"/>
                </p:cNvSpPr>
                <p:nvPr/>
              </p:nvSpPr>
              <p:spPr bwMode="auto">
                <a:xfrm>
                  <a:off x="52" y="0"/>
                  <a:ext cx="1110" cy="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14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日本目标</a:t>
                  </a:r>
                  <a:endParaRPr kumimoji="0" lang="zh-CN" altLang="en-US" sz="1400" b="1" i="0" u="none" strike="noStrike" kern="1200" cap="none" spc="0" normalizeH="0" baseline="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endParaRPr>
                </a:p>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en-US" altLang="zh-CN" sz="1400" b="1" i="0" u="none" strike="noStrike" kern="1200" cap="none" spc="0" normalizeH="0" baseline="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endParaRPr>
                </a:p>
              </p:txBody>
            </p:sp>
            <p:sp>
              <p:nvSpPr>
                <p:cNvPr id="80991" name="Rectangle 31"/>
                <p:cNvSpPr/>
                <p:nvPr/>
              </p:nvSpPr>
              <p:spPr>
                <a:xfrm>
                  <a:off x="0" y="4"/>
                  <a:ext cx="1214" cy="383"/>
                </a:xfrm>
                <a:prstGeom prst="rect">
                  <a:avLst/>
                </a:prstGeom>
                <a:noFill/>
                <a:ln w="12700" cap="flat" cmpd="sng">
                  <a:solidFill>
                    <a:srgbClr val="A0A0A0"/>
                  </a:solidFill>
                  <a:prstDash val="solid"/>
                  <a:miter/>
                  <a:headEnd type="none" w="med" len="med"/>
                  <a:tailEnd type="none" w="med" len="med"/>
                </a:ln>
              </p:spPr>
              <p:txBody>
                <a:bodyPr wrap="none" anchor="ctr" anchorCtr="0"/>
                <a:p>
                  <a:pPr eaLnBrk="1" hangingPunct="1"/>
                  <a:endParaRPr lang="zh-CN" altLang="en-US" dirty="0">
                    <a:latin typeface="Verdana" panose="020B0604030504040204" pitchFamily="34" charset="0"/>
                  </a:endParaRPr>
                </a:p>
              </p:txBody>
            </p:sp>
          </p:grpSp>
          <p:grpSp>
            <p:nvGrpSpPr>
              <p:cNvPr id="80915" name="Group 38"/>
              <p:cNvGrpSpPr/>
              <p:nvPr/>
            </p:nvGrpSpPr>
            <p:grpSpPr>
              <a:xfrm>
                <a:off x="0" y="783"/>
                <a:ext cx="533" cy="392"/>
                <a:chOff x="0" y="0"/>
                <a:chExt cx="533" cy="392"/>
              </a:xfrm>
            </p:grpSpPr>
            <p:sp>
              <p:nvSpPr>
                <p:cNvPr id="15" name="Rectangle 33"/>
                <p:cNvSpPr>
                  <a:spLocks noChangeArrowheads="1"/>
                </p:cNvSpPr>
                <p:nvPr/>
              </p:nvSpPr>
              <p:spPr bwMode="auto">
                <a:xfrm>
                  <a:off x="52" y="0"/>
                  <a:ext cx="429" cy="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1400" b="1" i="0" u="none" strike="noStrike" kern="1200" cap="none" spc="0" normalizeH="0" baseline="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9</a:t>
                  </a:r>
                  <a:endParaRPr kumimoji="0" lang="en-US" altLang="zh-CN" sz="1400" b="1" i="0" u="none" strike="noStrike" kern="1200" cap="none" spc="0" normalizeH="0" baseline="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endParaRPr>
                </a:p>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en-US" altLang="zh-CN" sz="1400" b="1" i="0" u="none" strike="noStrike" kern="1200" cap="none" spc="0" normalizeH="0" baseline="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endParaRPr>
                </a:p>
              </p:txBody>
            </p:sp>
            <p:sp>
              <p:nvSpPr>
                <p:cNvPr id="80989" name="Rectangle 34"/>
                <p:cNvSpPr/>
                <p:nvPr/>
              </p:nvSpPr>
              <p:spPr>
                <a:xfrm>
                  <a:off x="0" y="4"/>
                  <a:ext cx="533" cy="384"/>
                </a:xfrm>
                <a:prstGeom prst="rect">
                  <a:avLst/>
                </a:prstGeom>
                <a:noFill/>
                <a:ln w="12700" cap="flat" cmpd="sng">
                  <a:solidFill>
                    <a:srgbClr val="A0A0A0"/>
                  </a:solidFill>
                  <a:prstDash val="solid"/>
                  <a:miter/>
                  <a:headEnd type="none" w="med" len="med"/>
                  <a:tailEnd type="none" w="med" len="med"/>
                </a:ln>
              </p:spPr>
              <p:txBody>
                <a:bodyPr wrap="none" anchor="ctr" anchorCtr="0"/>
                <a:p>
                  <a:pPr eaLnBrk="1" hangingPunct="1"/>
                  <a:endParaRPr lang="zh-CN" altLang="en-US" dirty="0">
                    <a:latin typeface="Verdana" panose="020B0604030504040204" pitchFamily="34" charset="0"/>
                  </a:endParaRPr>
                </a:p>
              </p:txBody>
            </p:sp>
          </p:grpSp>
          <p:grpSp>
            <p:nvGrpSpPr>
              <p:cNvPr id="80916" name="Group 41"/>
              <p:cNvGrpSpPr/>
              <p:nvPr/>
            </p:nvGrpSpPr>
            <p:grpSpPr>
              <a:xfrm>
                <a:off x="541" y="783"/>
                <a:ext cx="945" cy="392"/>
                <a:chOff x="0" y="0"/>
                <a:chExt cx="945" cy="392"/>
              </a:xfrm>
            </p:grpSpPr>
            <p:sp>
              <p:nvSpPr>
                <p:cNvPr id="17" name="Rectangle 36"/>
                <p:cNvSpPr>
                  <a:spLocks noChangeArrowheads="1"/>
                </p:cNvSpPr>
                <p:nvPr/>
              </p:nvSpPr>
              <p:spPr bwMode="auto">
                <a:xfrm>
                  <a:off x="52" y="0"/>
                  <a:ext cx="841" cy="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14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雪落無聲</a:t>
                  </a:r>
                  <a:endParaRPr kumimoji="0" lang="zh-CN" altLang="en-US" sz="1400" b="1" i="0" u="none" strike="noStrike" kern="1200" cap="none" spc="0" normalizeH="0" baseline="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endParaRPr>
                </a:p>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en-US" altLang="zh-CN" sz="1400" b="1" i="0" u="none" strike="noStrike" kern="1200" cap="none" spc="0" normalizeH="0" baseline="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endParaRPr>
                </a:p>
              </p:txBody>
            </p:sp>
            <p:sp>
              <p:nvSpPr>
                <p:cNvPr id="80987" name="Rectangle 37"/>
                <p:cNvSpPr/>
                <p:nvPr/>
              </p:nvSpPr>
              <p:spPr>
                <a:xfrm>
                  <a:off x="0" y="4"/>
                  <a:ext cx="945" cy="384"/>
                </a:xfrm>
                <a:prstGeom prst="rect">
                  <a:avLst/>
                </a:prstGeom>
                <a:noFill/>
                <a:ln w="12700" cap="flat" cmpd="sng">
                  <a:solidFill>
                    <a:srgbClr val="A0A0A0"/>
                  </a:solidFill>
                  <a:prstDash val="solid"/>
                  <a:miter/>
                  <a:headEnd type="none" w="med" len="med"/>
                  <a:tailEnd type="none" w="med" len="med"/>
                </a:ln>
              </p:spPr>
              <p:txBody>
                <a:bodyPr wrap="none" anchor="ctr" anchorCtr="0"/>
                <a:p>
                  <a:pPr eaLnBrk="1" hangingPunct="1"/>
                  <a:endParaRPr lang="zh-CN" altLang="en-US" dirty="0">
                    <a:latin typeface="Verdana" panose="020B0604030504040204" pitchFamily="34" charset="0"/>
                  </a:endParaRPr>
                </a:p>
              </p:txBody>
            </p:sp>
          </p:grpSp>
          <p:grpSp>
            <p:nvGrpSpPr>
              <p:cNvPr id="80917" name="Group 44"/>
              <p:cNvGrpSpPr/>
              <p:nvPr/>
            </p:nvGrpSpPr>
            <p:grpSpPr>
              <a:xfrm>
                <a:off x="1494" y="783"/>
                <a:ext cx="1039" cy="392"/>
                <a:chOff x="0" y="0"/>
                <a:chExt cx="1039" cy="392"/>
              </a:xfrm>
            </p:grpSpPr>
            <p:sp>
              <p:nvSpPr>
                <p:cNvPr id="18" name="Rectangle 39"/>
                <p:cNvSpPr>
                  <a:spLocks noChangeArrowheads="1"/>
                </p:cNvSpPr>
                <p:nvPr/>
              </p:nvSpPr>
              <p:spPr bwMode="auto">
                <a:xfrm>
                  <a:off x="52" y="0"/>
                  <a:ext cx="935" cy="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1400" b="1" i="0" u="none" strike="noStrike" kern="1200" cap="none" spc="0" normalizeH="0" baseline="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202.216.246.178</a:t>
                  </a:r>
                  <a:endParaRPr kumimoji="0" lang="en-US" altLang="zh-CN" sz="1400" b="1" i="0" u="none" strike="noStrike" kern="1200" cap="none" spc="0" normalizeH="0" baseline="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endParaRPr>
                </a:p>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en-US" altLang="zh-CN" sz="1400" b="1" i="0" u="none" strike="noStrike" kern="1200" cap="none" spc="0" normalizeH="0" baseline="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endParaRPr>
                </a:p>
              </p:txBody>
            </p:sp>
            <p:sp>
              <p:nvSpPr>
                <p:cNvPr id="80985" name="Rectangle 40"/>
                <p:cNvSpPr/>
                <p:nvPr/>
              </p:nvSpPr>
              <p:spPr>
                <a:xfrm>
                  <a:off x="0" y="4"/>
                  <a:ext cx="1039" cy="384"/>
                </a:xfrm>
                <a:prstGeom prst="rect">
                  <a:avLst/>
                </a:prstGeom>
                <a:noFill/>
                <a:ln w="12700" cap="flat" cmpd="sng">
                  <a:solidFill>
                    <a:srgbClr val="A0A0A0"/>
                  </a:solidFill>
                  <a:prstDash val="solid"/>
                  <a:miter/>
                  <a:headEnd type="none" w="med" len="med"/>
                  <a:tailEnd type="none" w="med" len="med"/>
                </a:ln>
              </p:spPr>
              <p:txBody>
                <a:bodyPr wrap="none" anchor="ctr" anchorCtr="0"/>
                <a:p>
                  <a:pPr eaLnBrk="1" hangingPunct="1"/>
                  <a:endParaRPr lang="zh-CN" altLang="en-US" dirty="0">
                    <a:latin typeface="Verdana" panose="020B0604030504040204" pitchFamily="34" charset="0"/>
                  </a:endParaRPr>
                </a:p>
              </p:txBody>
            </p:sp>
          </p:grpSp>
          <p:grpSp>
            <p:nvGrpSpPr>
              <p:cNvPr id="80918" name="Group 47"/>
              <p:cNvGrpSpPr/>
              <p:nvPr/>
            </p:nvGrpSpPr>
            <p:grpSpPr>
              <a:xfrm>
                <a:off x="2541" y="783"/>
                <a:ext cx="1213" cy="392"/>
                <a:chOff x="0" y="0"/>
                <a:chExt cx="1213" cy="392"/>
              </a:xfrm>
            </p:grpSpPr>
            <p:sp>
              <p:nvSpPr>
                <p:cNvPr id="80944" name="Rectangle 42"/>
                <p:cNvSpPr>
                  <a:spLocks noChangeArrowheads="1"/>
                </p:cNvSpPr>
                <p:nvPr/>
              </p:nvSpPr>
              <p:spPr bwMode="auto">
                <a:xfrm>
                  <a:off x="52" y="0"/>
                  <a:ext cx="1109" cy="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1400" b="1" i="0" u="none" strike="noStrike" kern="1200" cap="none" spc="0" normalizeH="0" baseline="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Dream Train Internet Inc.</a:t>
                  </a:r>
                  <a:endParaRPr kumimoji="0" lang="en-US" altLang="zh-CN" sz="1400" b="1" i="0" u="none" strike="noStrike" kern="1200" cap="none" spc="0" normalizeH="0" baseline="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endParaRPr>
                </a:p>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en-US" altLang="zh-CN" sz="1400" b="1" i="0" u="none" strike="noStrike" kern="1200" cap="none" spc="0" normalizeH="0" baseline="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endParaRPr>
                </a:p>
              </p:txBody>
            </p:sp>
            <p:sp>
              <p:nvSpPr>
                <p:cNvPr id="80983" name="Rectangle 43"/>
                <p:cNvSpPr/>
                <p:nvPr/>
              </p:nvSpPr>
              <p:spPr>
                <a:xfrm>
                  <a:off x="0" y="4"/>
                  <a:ext cx="1213" cy="384"/>
                </a:xfrm>
                <a:prstGeom prst="rect">
                  <a:avLst/>
                </a:prstGeom>
                <a:noFill/>
                <a:ln w="12700" cap="flat" cmpd="sng">
                  <a:solidFill>
                    <a:srgbClr val="A0A0A0"/>
                  </a:solidFill>
                  <a:prstDash val="solid"/>
                  <a:miter/>
                  <a:headEnd type="none" w="med" len="med"/>
                  <a:tailEnd type="none" w="med" len="med"/>
                </a:ln>
              </p:spPr>
              <p:txBody>
                <a:bodyPr wrap="none" anchor="ctr" anchorCtr="0"/>
                <a:p>
                  <a:pPr eaLnBrk="1" hangingPunct="1"/>
                  <a:endParaRPr lang="zh-CN" altLang="en-US" dirty="0">
                    <a:latin typeface="Verdana" panose="020B0604030504040204" pitchFamily="34" charset="0"/>
                  </a:endParaRPr>
                </a:p>
              </p:txBody>
            </p:sp>
          </p:grpSp>
          <p:grpSp>
            <p:nvGrpSpPr>
              <p:cNvPr id="80919" name="Group 50"/>
              <p:cNvGrpSpPr/>
              <p:nvPr/>
            </p:nvGrpSpPr>
            <p:grpSpPr>
              <a:xfrm>
                <a:off x="3762" y="783"/>
                <a:ext cx="1214" cy="392"/>
                <a:chOff x="0" y="0"/>
                <a:chExt cx="1214" cy="392"/>
              </a:xfrm>
            </p:grpSpPr>
            <p:sp>
              <p:nvSpPr>
                <p:cNvPr id="20" name="Rectangle 45"/>
                <p:cNvSpPr>
                  <a:spLocks noChangeArrowheads="1"/>
                </p:cNvSpPr>
                <p:nvPr/>
              </p:nvSpPr>
              <p:spPr bwMode="auto">
                <a:xfrm>
                  <a:off x="52" y="0"/>
                  <a:ext cx="1110" cy="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14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日本目标</a:t>
                  </a:r>
                  <a:endParaRPr kumimoji="0" lang="zh-CN" altLang="en-US" sz="1400" b="1" i="0" u="none" strike="noStrike" kern="1200" cap="none" spc="0" normalizeH="0" baseline="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endParaRPr>
                </a:p>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en-US" altLang="zh-CN" sz="1400" b="1" i="0" u="none" strike="noStrike" kern="1200" cap="none" spc="0" normalizeH="0" baseline="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endParaRPr>
                </a:p>
              </p:txBody>
            </p:sp>
            <p:sp>
              <p:nvSpPr>
                <p:cNvPr id="80981" name="Rectangle 46"/>
                <p:cNvSpPr/>
                <p:nvPr/>
              </p:nvSpPr>
              <p:spPr>
                <a:xfrm>
                  <a:off x="0" y="4"/>
                  <a:ext cx="1214" cy="384"/>
                </a:xfrm>
                <a:prstGeom prst="rect">
                  <a:avLst/>
                </a:prstGeom>
                <a:noFill/>
                <a:ln w="12700" cap="flat" cmpd="sng">
                  <a:solidFill>
                    <a:srgbClr val="A0A0A0"/>
                  </a:solidFill>
                  <a:prstDash val="solid"/>
                  <a:miter/>
                  <a:headEnd type="none" w="med" len="med"/>
                  <a:tailEnd type="none" w="med" len="med"/>
                </a:ln>
              </p:spPr>
              <p:txBody>
                <a:bodyPr wrap="none" anchor="ctr" anchorCtr="0"/>
                <a:p>
                  <a:pPr eaLnBrk="1" hangingPunct="1"/>
                  <a:endParaRPr lang="zh-CN" altLang="en-US" dirty="0">
                    <a:latin typeface="Verdana" panose="020B0604030504040204" pitchFamily="34" charset="0"/>
                  </a:endParaRPr>
                </a:p>
              </p:txBody>
            </p:sp>
          </p:grpSp>
          <p:grpSp>
            <p:nvGrpSpPr>
              <p:cNvPr id="80920" name="Group 53"/>
              <p:cNvGrpSpPr/>
              <p:nvPr/>
            </p:nvGrpSpPr>
            <p:grpSpPr>
              <a:xfrm>
                <a:off x="0" y="1175"/>
                <a:ext cx="533" cy="391"/>
                <a:chOff x="0" y="0"/>
                <a:chExt cx="533" cy="391"/>
              </a:xfrm>
            </p:grpSpPr>
            <p:sp>
              <p:nvSpPr>
                <p:cNvPr id="80950" name="Rectangle 48"/>
                <p:cNvSpPr>
                  <a:spLocks noChangeArrowheads="1"/>
                </p:cNvSpPr>
                <p:nvPr/>
              </p:nvSpPr>
              <p:spPr bwMode="auto">
                <a:xfrm>
                  <a:off x="52" y="0"/>
                  <a:ext cx="429" cy="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1400" b="1" i="0" u="none" strike="noStrike" kern="1200" cap="none" spc="0" normalizeH="0" baseline="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10</a:t>
                  </a:r>
                  <a:endParaRPr kumimoji="0" lang="en-US" altLang="zh-CN" sz="1400" b="1" i="0" u="none" strike="noStrike" kern="1200" cap="none" spc="0" normalizeH="0" baseline="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endParaRPr>
                </a:p>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en-US" altLang="zh-CN" sz="1400" b="1" i="0" u="none" strike="noStrike" kern="1200" cap="none" spc="0" normalizeH="0" baseline="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endParaRPr>
                </a:p>
              </p:txBody>
            </p:sp>
            <p:sp>
              <p:nvSpPr>
                <p:cNvPr id="80979" name="Rectangle 49"/>
                <p:cNvSpPr/>
                <p:nvPr/>
              </p:nvSpPr>
              <p:spPr>
                <a:xfrm>
                  <a:off x="0" y="4"/>
                  <a:ext cx="533" cy="383"/>
                </a:xfrm>
                <a:prstGeom prst="rect">
                  <a:avLst/>
                </a:prstGeom>
                <a:noFill/>
                <a:ln w="12700" cap="flat" cmpd="sng">
                  <a:solidFill>
                    <a:srgbClr val="A0A0A0"/>
                  </a:solidFill>
                  <a:prstDash val="solid"/>
                  <a:miter/>
                  <a:headEnd type="none" w="med" len="med"/>
                  <a:tailEnd type="none" w="med" len="med"/>
                </a:ln>
              </p:spPr>
              <p:txBody>
                <a:bodyPr wrap="none" anchor="ctr" anchorCtr="0"/>
                <a:p>
                  <a:pPr eaLnBrk="1" hangingPunct="1"/>
                  <a:endParaRPr lang="zh-CN" altLang="en-US" dirty="0">
                    <a:latin typeface="Verdana" panose="020B0604030504040204" pitchFamily="34" charset="0"/>
                  </a:endParaRPr>
                </a:p>
              </p:txBody>
            </p:sp>
          </p:grpSp>
          <p:grpSp>
            <p:nvGrpSpPr>
              <p:cNvPr id="80921" name="Group 56"/>
              <p:cNvGrpSpPr/>
              <p:nvPr/>
            </p:nvGrpSpPr>
            <p:grpSpPr>
              <a:xfrm>
                <a:off x="541" y="1175"/>
                <a:ext cx="945" cy="391"/>
                <a:chOff x="0" y="0"/>
                <a:chExt cx="945" cy="391"/>
              </a:xfrm>
            </p:grpSpPr>
            <p:sp>
              <p:nvSpPr>
                <p:cNvPr id="21" name="Rectangle 51"/>
                <p:cNvSpPr>
                  <a:spLocks noChangeArrowheads="1"/>
                </p:cNvSpPr>
                <p:nvPr/>
              </p:nvSpPr>
              <p:spPr bwMode="auto">
                <a:xfrm>
                  <a:off x="52" y="0"/>
                  <a:ext cx="841" cy="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14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网络失足男孩</a:t>
                  </a:r>
                  <a:endParaRPr kumimoji="0" lang="zh-CN" altLang="en-US" sz="1400" b="1" i="0" u="none" strike="noStrike" kern="1200" cap="none" spc="0" normalizeH="0" baseline="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endParaRPr>
                </a:p>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en-US" altLang="zh-CN" sz="1400" b="1" i="0" u="none" strike="noStrike" kern="1200" cap="none" spc="0" normalizeH="0" baseline="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endParaRPr>
                </a:p>
              </p:txBody>
            </p:sp>
            <p:sp>
              <p:nvSpPr>
                <p:cNvPr id="80977" name="Rectangle 52"/>
                <p:cNvSpPr/>
                <p:nvPr/>
              </p:nvSpPr>
              <p:spPr>
                <a:xfrm>
                  <a:off x="0" y="4"/>
                  <a:ext cx="945" cy="383"/>
                </a:xfrm>
                <a:prstGeom prst="rect">
                  <a:avLst/>
                </a:prstGeom>
                <a:noFill/>
                <a:ln w="12700" cap="flat" cmpd="sng">
                  <a:solidFill>
                    <a:srgbClr val="A0A0A0"/>
                  </a:solidFill>
                  <a:prstDash val="solid"/>
                  <a:miter/>
                  <a:headEnd type="none" w="med" len="med"/>
                  <a:tailEnd type="none" w="med" len="med"/>
                </a:ln>
              </p:spPr>
              <p:txBody>
                <a:bodyPr wrap="none" anchor="ctr" anchorCtr="0"/>
                <a:p>
                  <a:pPr eaLnBrk="1" hangingPunct="1"/>
                  <a:endParaRPr lang="zh-CN" altLang="en-US" dirty="0">
                    <a:latin typeface="Verdana" panose="020B0604030504040204" pitchFamily="34" charset="0"/>
                  </a:endParaRPr>
                </a:p>
              </p:txBody>
            </p:sp>
          </p:grpSp>
          <p:grpSp>
            <p:nvGrpSpPr>
              <p:cNvPr id="80922" name="Group 59"/>
              <p:cNvGrpSpPr/>
              <p:nvPr/>
            </p:nvGrpSpPr>
            <p:grpSpPr>
              <a:xfrm>
                <a:off x="1494" y="1175"/>
                <a:ext cx="1039" cy="391"/>
                <a:chOff x="0" y="0"/>
                <a:chExt cx="1039" cy="391"/>
              </a:xfrm>
            </p:grpSpPr>
            <p:sp>
              <p:nvSpPr>
                <p:cNvPr id="80956" name="Rectangle 54"/>
                <p:cNvSpPr>
                  <a:spLocks noChangeArrowheads="1"/>
                </p:cNvSpPr>
                <p:nvPr/>
              </p:nvSpPr>
              <p:spPr bwMode="auto">
                <a:xfrm>
                  <a:off x="52" y="0"/>
                  <a:ext cx="935" cy="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1400" b="1" i="0" u="none" strike="noStrike" kern="1200" cap="none" spc="0" normalizeH="0" baseline="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61.193.33.185</a:t>
                  </a:r>
                  <a:endParaRPr kumimoji="0" lang="en-US" altLang="zh-CN" sz="1400" b="1" i="0" u="none" strike="noStrike" kern="1200" cap="none" spc="0" normalizeH="0" baseline="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endParaRPr>
                </a:p>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en-US" altLang="zh-CN" sz="1400" b="1" i="0" u="none" strike="noStrike" kern="1200" cap="none" spc="0" normalizeH="0" baseline="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endParaRPr>
                </a:p>
              </p:txBody>
            </p:sp>
            <p:sp>
              <p:nvSpPr>
                <p:cNvPr id="80975" name="Rectangle 55"/>
                <p:cNvSpPr/>
                <p:nvPr/>
              </p:nvSpPr>
              <p:spPr>
                <a:xfrm>
                  <a:off x="0" y="4"/>
                  <a:ext cx="1039" cy="383"/>
                </a:xfrm>
                <a:prstGeom prst="rect">
                  <a:avLst/>
                </a:prstGeom>
                <a:noFill/>
                <a:ln w="12700" cap="flat" cmpd="sng">
                  <a:solidFill>
                    <a:srgbClr val="A0A0A0"/>
                  </a:solidFill>
                  <a:prstDash val="solid"/>
                  <a:miter/>
                  <a:headEnd type="none" w="med" len="med"/>
                  <a:tailEnd type="none" w="med" len="med"/>
                </a:ln>
              </p:spPr>
              <p:txBody>
                <a:bodyPr wrap="none" anchor="ctr" anchorCtr="0"/>
                <a:p>
                  <a:pPr eaLnBrk="1" hangingPunct="1"/>
                  <a:endParaRPr lang="zh-CN" altLang="en-US" dirty="0">
                    <a:latin typeface="Verdana" panose="020B0604030504040204" pitchFamily="34" charset="0"/>
                  </a:endParaRPr>
                </a:p>
              </p:txBody>
            </p:sp>
          </p:grpSp>
          <p:grpSp>
            <p:nvGrpSpPr>
              <p:cNvPr id="80923" name="Group 62"/>
              <p:cNvGrpSpPr/>
              <p:nvPr/>
            </p:nvGrpSpPr>
            <p:grpSpPr>
              <a:xfrm>
                <a:off x="2541" y="1175"/>
                <a:ext cx="1213" cy="391"/>
                <a:chOff x="0" y="0"/>
                <a:chExt cx="1213" cy="391"/>
              </a:xfrm>
            </p:grpSpPr>
            <p:sp>
              <p:nvSpPr>
                <p:cNvPr id="23" name="Rectangle 57"/>
                <p:cNvSpPr>
                  <a:spLocks noChangeArrowheads="1"/>
                </p:cNvSpPr>
                <p:nvPr/>
              </p:nvSpPr>
              <p:spPr bwMode="auto">
                <a:xfrm>
                  <a:off x="52" y="0"/>
                  <a:ext cx="1109" cy="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1400" b="1" i="0" u="none" strike="noStrike" kern="1200" cap="none" spc="0" normalizeH="0" baseline="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NEC Corporation</a:t>
                  </a:r>
                  <a:endParaRPr kumimoji="0" lang="en-US" altLang="zh-CN" sz="1400" b="1" i="0" u="none" strike="noStrike" kern="1200" cap="none" spc="0" normalizeH="0" baseline="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endParaRPr>
                </a:p>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en-US" altLang="zh-CN" sz="1400" b="1" i="0" u="none" strike="noStrike" kern="1200" cap="none" spc="0" normalizeH="0" baseline="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endParaRPr>
                </a:p>
              </p:txBody>
            </p:sp>
            <p:sp>
              <p:nvSpPr>
                <p:cNvPr id="80973" name="Rectangle 58"/>
                <p:cNvSpPr/>
                <p:nvPr/>
              </p:nvSpPr>
              <p:spPr>
                <a:xfrm>
                  <a:off x="0" y="4"/>
                  <a:ext cx="1213" cy="383"/>
                </a:xfrm>
                <a:prstGeom prst="rect">
                  <a:avLst/>
                </a:prstGeom>
                <a:noFill/>
                <a:ln w="12700" cap="flat" cmpd="sng">
                  <a:solidFill>
                    <a:srgbClr val="A0A0A0"/>
                  </a:solidFill>
                  <a:prstDash val="solid"/>
                  <a:miter/>
                  <a:headEnd type="none" w="med" len="med"/>
                  <a:tailEnd type="none" w="med" len="med"/>
                </a:ln>
              </p:spPr>
              <p:txBody>
                <a:bodyPr wrap="none" anchor="ctr" anchorCtr="0"/>
                <a:p>
                  <a:pPr eaLnBrk="1" hangingPunct="1"/>
                  <a:endParaRPr lang="zh-CN" altLang="en-US" dirty="0">
                    <a:latin typeface="Verdana" panose="020B0604030504040204" pitchFamily="34" charset="0"/>
                  </a:endParaRPr>
                </a:p>
              </p:txBody>
            </p:sp>
          </p:grpSp>
          <p:grpSp>
            <p:nvGrpSpPr>
              <p:cNvPr id="80924" name="Group 65"/>
              <p:cNvGrpSpPr/>
              <p:nvPr/>
            </p:nvGrpSpPr>
            <p:grpSpPr>
              <a:xfrm>
                <a:off x="3762" y="1175"/>
                <a:ext cx="1214" cy="391"/>
                <a:chOff x="0" y="0"/>
                <a:chExt cx="1214" cy="391"/>
              </a:xfrm>
            </p:grpSpPr>
            <p:sp>
              <p:nvSpPr>
                <p:cNvPr id="80962" name="Rectangle 60"/>
                <p:cNvSpPr>
                  <a:spLocks noChangeArrowheads="1"/>
                </p:cNvSpPr>
                <p:nvPr/>
              </p:nvSpPr>
              <p:spPr bwMode="auto">
                <a:xfrm>
                  <a:off x="52" y="0"/>
                  <a:ext cx="1110" cy="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14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日本民间公司</a:t>
                  </a:r>
                  <a:endParaRPr kumimoji="0" lang="zh-CN" altLang="en-US" sz="1400" b="1" i="0" u="none" strike="noStrike" kern="1200" cap="none" spc="0" normalizeH="0" baseline="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endParaRPr>
                </a:p>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en-US" altLang="zh-CN" sz="1400" b="1" i="0" u="none" strike="noStrike" kern="1200" cap="none" spc="0" normalizeH="0" baseline="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endParaRPr>
                </a:p>
              </p:txBody>
            </p:sp>
            <p:sp>
              <p:nvSpPr>
                <p:cNvPr id="80971" name="Rectangle 61"/>
                <p:cNvSpPr/>
                <p:nvPr/>
              </p:nvSpPr>
              <p:spPr>
                <a:xfrm>
                  <a:off x="0" y="4"/>
                  <a:ext cx="1214" cy="383"/>
                </a:xfrm>
                <a:prstGeom prst="rect">
                  <a:avLst/>
                </a:prstGeom>
                <a:noFill/>
                <a:ln w="12700" cap="flat" cmpd="sng">
                  <a:solidFill>
                    <a:srgbClr val="A0A0A0"/>
                  </a:solidFill>
                  <a:prstDash val="solid"/>
                  <a:miter/>
                  <a:headEnd type="none" w="med" len="med"/>
                  <a:tailEnd type="none" w="med" len="med"/>
                </a:ln>
              </p:spPr>
              <p:txBody>
                <a:bodyPr wrap="none" anchor="ctr" anchorCtr="0"/>
                <a:p>
                  <a:pPr eaLnBrk="1" hangingPunct="1"/>
                  <a:endParaRPr lang="zh-CN" altLang="en-US" dirty="0">
                    <a:latin typeface="Verdana" panose="020B0604030504040204" pitchFamily="34" charset="0"/>
                  </a:endParaRPr>
                </a:p>
              </p:txBody>
            </p:sp>
          </p:grpSp>
          <p:grpSp>
            <p:nvGrpSpPr>
              <p:cNvPr id="80925" name="Group 68"/>
              <p:cNvGrpSpPr/>
              <p:nvPr/>
            </p:nvGrpSpPr>
            <p:grpSpPr>
              <a:xfrm>
                <a:off x="0" y="1566"/>
                <a:ext cx="533" cy="392"/>
                <a:chOff x="0" y="0"/>
                <a:chExt cx="533" cy="392"/>
              </a:xfrm>
            </p:grpSpPr>
            <p:sp>
              <p:nvSpPr>
                <p:cNvPr id="25" name="Rectangle 63"/>
                <p:cNvSpPr>
                  <a:spLocks noChangeArrowheads="1"/>
                </p:cNvSpPr>
                <p:nvPr/>
              </p:nvSpPr>
              <p:spPr bwMode="auto">
                <a:xfrm>
                  <a:off x="52" y="0"/>
                  <a:ext cx="429" cy="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1400" b="1" i="0" u="none" strike="noStrike" kern="1200" cap="none" spc="0" normalizeH="0" baseline="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11</a:t>
                  </a:r>
                  <a:endParaRPr kumimoji="0" lang="en-US" altLang="zh-CN" sz="1400" b="1" i="0" u="none" strike="noStrike" kern="1200" cap="none" spc="0" normalizeH="0" baseline="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endParaRPr>
                </a:p>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en-US" altLang="zh-CN" sz="1400" b="1" i="0" u="none" strike="noStrike" kern="1200" cap="none" spc="0" normalizeH="0" baseline="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endParaRPr>
                </a:p>
              </p:txBody>
            </p:sp>
            <p:sp>
              <p:nvSpPr>
                <p:cNvPr id="80969" name="Rectangle 64"/>
                <p:cNvSpPr/>
                <p:nvPr/>
              </p:nvSpPr>
              <p:spPr>
                <a:xfrm>
                  <a:off x="0" y="4"/>
                  <a:ext cx="533" cy="384"/>
                </a:xfrm>
                <a:prstGeom prst="rect">
                  <a:avLst/>
                </a:prstGeom>
                <a:noFill/>
                <a:ln w="12700" cap="flat" cmpd="sng">
                  <a:solidFill>
                    <a:srgbClr val="A0A0A0"/>
                  </a:solidFill>
                  <a:prstDash val="solid"/>
                  <a:miter/>
                  <a:headEnd type="none" w="med" len="med"/>
                  <a:tailEnd type="none" w="med" len="med"/>
                </a:ln>
              </p:spPr>
              <p:txBody>
                <a:bodyPr wrap="none" anchor="ctr" anchorCtr="0"/>
                <a:p>
                  <a:pPr eaLnBrk="1" hangingPunct="1"/>
                  <a:endParaRPr lang="zh-CN" altLang="en-US" dirty="0">
                    <a:latin typeface="Verdana" panose="020B0604030504040204" pitchFamily="34" charset="0"/>
                  </a:endParaRPr>
                </a:p>
              </p:txBody>
            </p:sp>
          </p:grpSp>
          <p:grpSp>
            <p:nvGrpSpPr>
              <p:cNvPr id="80926" name="Group 71"/>
              <p:cNvGrpSpPr/>
              <p:nvPr/>
            </p:nvGrpSpPr>
            <p:grpSpPr>
              <a:xfrm>
                <a:off x="541" y="1566"/>
                <a:ext cx="945" cy="392"/>
                <a:chOff x="0" y="0"/>
                <a:chExt cx="945" cy="392"/>
              </a:xfrm>
            </p:grpSpPr>
            <p:sp>
              <p:nvSpPr>
                <p:cNvPr id="80968" name="Rectangle 66"/>
                <p:cNvSpPr>
                  <a:spLocks noChangeArrowheads="1"/>
                </p:cNvSpPr>
                <p:nvPr/>
              </p:nvSpPr>
              <p:spPr bwMode="auto">
                <a:xfrm>
                  <a:off x="52" y="0"/>
                  <a:ext cx="841" cy="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14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雪落无声</a:t>
                  </a:r>
                  <a:endParaRPr kumimoji="0" lang="zh-CN" altLang="en-US" sz="1400" b="1" i="0" u="none" strike="noStrike" kern="1200" cap="none" spc="0" normalizeH="0" baseline="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endParaRPr>
                </a:p>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en-US" altLang="zh-CN" sz="1400" b="1" i="0" u="none" strike="noStrike" kern="1200" cap="none" spc="0" normalizeH="0" baseline="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endParaRPr>
                </a:p>
              </p:txBody>
            </p:sp>
            <p:sp>
              <p:nvSpPr>
                <p:cNvPr id="80967" name="Rectangle 67"/>
                <p:cNvSpPr/>
                <p:nvPr/>
              </p:nvSpPr>
              <p:spPr>
                <a:xfrm>
                  <a:off x="0" y="4"/>
                  <a:ext cx="945" cy="384"/>
                </a:xfrm>
                <a:prstGeom prst="rect">
                  <a:avLst/>
                </a:prstGeom>
                <a:noFill/>
                <a:ln w="12700" cap="flat" cmpd="sng">
                  <a:solidFill>
                    <a:srgbClr val="A0A0A0"/>
                  </a:solidFill>
                  <a:prstDash val="solid"/>
                  <a:miter/>
                  <a:headEnd type="none" w="med" len="med"/>
                  <a:tailEnd type="none" w="med" len="med"/>
                </a:ln>
              </p:spPr>
              <p:txBody>
                <a:bodyPr wrap="none" anchor="ctr" anchorCtr="0"/>
                <a:p>
                  <a:pPr eaLnBrk="1" hangingPunct="1"/>
                  <a:endParaRPr lang="zh-CN" altLang="en-US" dirty="0">
                    <a:latin typeface="Verdana" panose="020B0604030504040204" pitchFamily="34" charset="0"/>
                  </a:endParaRPr>
                </a:p>
              </p:txBody>
            </p:sp>
          </p:grpSp>
          <p:grpSp>
            <p:nvGrpSpPr>
              <p:cNvPr id="80927" name="Group 74"/>
              <p:cNvGrpSpPr/>
              <p:nvPr/>
            </p:nvGrpSpPr>
            <p:grpSpPr>
              <a:xfrm>
                <a:off x="1494" y="1566"/>
                <a:ext cx="1039" cy="392"/>
                <a:chOff x="0" y="0"/>
                <a:chExt cx="1039" cy="392"/>
              </a:xfrm>
            </p:grpSpPr>
            <p:sp>
              <p:nvSpPr>
                <p:cNvPr id="4" name="Rectangle 69"/>
                <p:cNvSpPr>
                  <a:spLocks noChangeArrowheads="1"/>
                </p:cNvSpPr>
                <p:nvPr/>
              </p:nvSpPr>
              <p:spPr bwMode="auto">
                <a:xfrm>
                  <a:off x="52" y="0"/>
                  <a:ext cx="935" cy="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1400" b="1" i="0" u="none" strike="noStrike" kern="1200" cap="none" spc="0" normalizeH="0" baseline="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202.232.87.40</a:t>
                  </a:r>
                  <a:endParaRPr kumimoji="0" lang="en-US" altLang="zh-CN" sz="1400" b="1" i="0" u="none" strike="noStrike" kern="1200" cap="none" spc="0" normalizeH="0" baseline="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endParaRPr>
                </a:p>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en-US" altLang="zh-CN" sz="1400" b="1" i="0" u="none" strike="noStrike" kern="1200" cap="none" spc="0" normalizeH="0" baseline="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endParaRPr>
                </a:p>
              </p:txBody>
            </p:sp>
            <p:sp>
              <p:nvSpPr>
                <p:cNvPr id="80965" name="Rectangle 70"/>
                <p:cNvSpPr/>
                <p:nvPr/>
              </p:nvSpPr>
              <p:spPr>
                <a:xfrm>
                  <a:off x="0" y="4"/>
                  <a:ext cx="1039" cy="384"/>
                </a:xfrm>
                <a:prstGeom prst="rect">
                  <a:avLst/>
                </a:prstGeom>
                <a:noFill/>
                <a:ln w="12700" cap="flat" cmpd="sng">
                  <a:solidFill>
                    <a:srgbClr val="A0A0A0"/>
                  </a:solidFill>
                  <a:prstDash val="solid"/>
                  <a:miter/>
                  <a:headEnd type="none" w="med" len="med"/>
                  <a:tailEnd type="none" w="med" len="med"/>
                </a:ln>
              </p:spPr>
              <p:txBody>
                <a:bodyPr wrap="none" anchor="ctr" anchorCtr="0"/>
                <a:p>
                  <a:pPr eaLnBrk="1" hangingPunct="1"/>
                  <a:endParaRPr lang="zh-CN" altLang="en-US" dirty="0">
                    <a:latin typeface="Verdana" panose="020B0604030504040204" pitchFamily="34" charset="0"/>
                  </a:endParaRPr>
                </a:p>
              </p:txBody>
            </p:sp>
          </p:grpSp>
          <p:grpSp>
            <p:nvGrpSpPr>
              <p:cNvPr id="80928" name="Group 77"/>
              <p:cNvGrpSpPr/>
              <p:nvPr/>
            </p:nvGrpSpPr>
            <p:grpSpPr>
              <a:xfrm>
                <a:off x="2541" y="1566"/>
                <a:ext cx="1213" cy="392"/>
                <a:chOff x="0" y="0"/>
                <a:chExt cx="1213" cy="392"/>
              </a:xfrm>
            </p:grpSpPr>
            <p:sp>
              <p:nvSpPr>
                <p:cNvPr id="80974" name="Rectangle 72"/>
                <p:cNvSpPr>
                  <a:spLocks noChangeArrowheads="1"/>
                </p:cNvSpPr>
                <p:nvPr/>
              </p:nvSpPr>
              <p:spPr bwMode="auto">
                <a:xfrm>
                  <a:off x="52" y="0"/>
                  <a:ext cx="1109" cy="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1400" b="1" i="0" u="none" strike="noStrike" kern="1200" cap="none" spc="0" normalizeH="0" baseline="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AIKYU Co., Ltd</a:t>
                  </a:r>
                  <a:endParaRPr kumimoji="0" lang="en-US" altLang="zh-CN" sz="1400" b="1" i="0" u="none" strike="noStrike" kern="1200" cap="none" spc="0" normalizeH="0" baseline="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endParaRPr>
                </a:p>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en-US" altLang="zh-CN" sz="1400" b="1" i="0" u="none" strike="noStrike" kern="1200" cap="none" spc="0" normalizeH="0" baseline="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endParaRPr>
                </a:p>
              </p:txBody>
            </p:sp>
            <p:sp>
              <p:nvSpPr>
                <p:cNvPr id="80963" name="Rectangle 73"/>
                <p:cNvSpPr/>
                <p:nvPr/>
              </p:nvSpPr>
              <p:spPr>
                <a:xfrm>
                  <a:off x="0" y="4"/>
                  <a:ext cx="1213" cy="384"/>
                </a:xfrm>
                <a:prstGeom prst="rect">
                  <a:avLst/>
                </a:prstGeom>
                <a:noFill/>
                <a:ln w="12700" cap="flat" cmpd="sng">
                  <a:solidFill>
                    <a:srgbClr val="A0A0A0"/>
                  </a:solidFill>
                  <a:prstDash val="solid"/>
                  <a:miter/>
                  <a:headEnd type="none" w="med" len="med"/>
                  <a:tailEnd type="none" w="med" len="med"/>
                </a:ln>
              </p:spPr>
              <p:txBody>
                <a:bodyPr wrap="none" anchor="ctr" anchorCtr="0"/>
                <a:p>
                  <a:pPr eaLnBrk="1" hangingPunct="1"/>
                  <a:endParaRPr lang="zh-CN" altLang="en-US" dirty="0">
                    <a:latin typeface="Verdana" panose="020B0604030504040204" pitchFamily="34" charset="0"/>
                  </a:endParaRPr>
                </a:p>
              </p:txBody>
            </p:sp>
          </p:grpSp>
          <p:grpSp>
            <p:nvGrpSpPr>
              <p:cNvPr id="80929" name="Group 80"/>
              <p:cNvGrpSpPr/>
              <p:nvPr/>
            </p:nvGrpSpPr>
            <p:grpSpPr>
              <a:xfrm>
                <a:off x="3762" y="1566"/>
                <a:ext cx="1214" cy="392"/>
                <a:chOff x="0" y="0"/>
                <a:chExt cx="1214" cy="392"/>
              </a:xfrm>
            </p:grpSpPr>
            <p:sp>
              <p:nvSpPr>
                <p:cNvPr id="8" name="Rectangle 75"/>
                <p:cNvSpPr>
                  <a:spLocks noChangeArrowheads="1"/>
                </p:cNvSpPr>
                <p:nvPr/>
              </p:nvSpPr>
              <p:spPr bwMode="auto">
                <a:xfrm>
                  <a:off x="52" y="0"/>
                  <a:ext cx="1110" cy="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14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日本民间公司</a:t>
                  </a:r>
                  <a:endParaRPr kumimoji="0" lang="zh-CN" altLang="en-US" sz="1400" b="1" i="0" u="none" strike="noStrike" kern="1200" cap="none" spc="0" normalizeH="0" baseline="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endParaRPr>
                </a:p>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en-US" altLang="zh-CN" sz="1400" b="1" i="0" u="none" strike="noStrike" kern="1200" cap="none" spc="0" normalizeH="0" baseline="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endParaRPr>
                </a:p>
              </p:txBody>
            </p:sp>
            <p:sp>
              <p:nvSpPr>
                <p:cNvPr id="80961" name="Rectangle 76"/>
                <p:cNvSpPr/>
                <p:nvPr/>
              </p:nvSpPr>
              <p:spPr>
                <a:xfrm>
                  <a:off x="0" y="4"/>
                  <a:ext cx="1214" cy="384"/>
                </a:xfrm>
                <a:prstGeom prst="rect">
                  <a:avLst/>
                </a:prstGeom>
                <a:noFill/>
                <a:ln w="12700" cap="flat" cmpd="sng">
                  <a:solidFill>
                    <a:srgbClr val="A0A0A0"/>
                  </a:solidFill>
                  <a:prstDash val="solid"/>
                  <a:miter/>
                  <a:headEnd type="none" w="med" len="med"/>
                  <a:tailEnd type="none" w="med" len="med"/>
                </a:ln>
              </p:spPr>
              <p:txBody>
                <a:bodyPr wrap="none" anchor="ctr" anchorCtr="0"/>
                <a:p>
                  <a:pPr eaLnBrk="1" hangingPunct="1"/>
                  <a:endParaRPr lang="zh-CN" altLang="en-US" dirty="0">
                    <a:latin typeface="Verdana" panose="020B0604030504040204" pitchFamily="34" charset="0"/>
                  </a:endParaRPr>
                </a:p>
              </p:txBody>
            </p:sp>
          </p:grpSp>
          <p:grpSp>
            <p:nvGrpSpPr>
              <p:cNvPr id="80930" name="Group 83"/>
              <p:cNvGrpSpPr/>
              <p:nvPr/>
            </p:nvGrpSpPr>
            <p:grpSpPr>
              <a:xfrm>
                <a:off x="0" y="1958"/>
                <a:ext cx="533" cy="391"/>
                <a:chOff x="0" y="0"/>
                <a:chExt cx="533" cy="391"/>
              </a:xfrm>
            </p:grpSpPr>
            <p:sp>
              <p:nvSpPr>
                <p:cNvPr id="80980" name="Rectangle 78"/>
                <p:cNvSpPr>
                  <a:spLocks noChangeArrowheads="1"/>
                </p:cNvSpPr>
                <p:nvPr/>
              </p:nvSpPr>
              <p:spPr bwMode="auto">
                <a:xfrm>
                  <a:off x="52" y="0"/>
                  <a:ext cx="429" cy="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1400" b="1" i="0" u="none" strike="noStrike" kern="1200" cap="none" spc="0" normalizeH="0" baseline="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12</a:t>
                  </a:r>
                  <a:endParaRPr kumimoji="0" lang="en-US" altLang="zh-CN" sz="1400" b="1" i="0" u="none" strike="noStrike" kern="1200" cap="none" spc="0" normalizeH="0" baseline="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endParaRPr>
                </a:p>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en-US" altLang="zh-CN" sz="1400" b="1" i="0" u="none" strike="noStrike" kern="1200" cap="none" spc="0" normalizeH="0" baseline="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endParaRPr>
                </a:p>
              </p:txBody>
            </p:sp>
            <p:sp>
              <p:nvSpPr>
                <p:cNvPr id="80959" name="Rectangle 79"/>
                <p:cNvSpPr/>
                <p:nvPr/>
              </p:nvSpPr>
              <p:spPr>
                <a:xfrm>
                  <a:off x="0" y="4"/>
                  <a:ext cx="533" cy="383"/>
                </a:xfrm>
                <a:prstGeom prst="rect">
                  <a:avLst/>
                </a:prstGeom>
                <a:noFill/>
                <a:ln w="12700" cap="flat" cmpd="sng">
                  <a:solidFill>
                    <a:srgbClr val="A0A0A0"/>
                  </a:solidFill>
                  <a:prstDash val="solid"/>
                  <a:miter/>
                  <a:headEnd type="none" w="med" len="med"/>
                  <a:tailEnd type="none" w="med" len="med"/>
                </a:ln>
              </p:spPr>
              <p:txBody>
                <a:bodyPr wrap="none" anchor="ctr" anchorCtr="0"/>
                <a:p>
                  <a:pPr eaLnBrk="1" hangingPunct="1"/>
                  <a:endParaRPr lang="zh-CN" altLang="en-US" dirty="0">
                    <a:latin typeface="Verdana" panose="020B0604030504040204" pitchFamily="34" charset="0"/>
                  </a:endParaRPr>
                </a:p>
              </p:txBody>
            </p:sp>
          </p:grpSp>
          <p:grpSp>
            <p:nvGrpSpPr>
              <p:cNvPr id="80931" name="Group 86"/>
              <p:cNvGrpSpPr/>
              <p:nvPr/>
            </p:nvGrpSpPr>
            <p:grpSpPr>
              <a:xfrm>
                <a:off x="541" y="1958"/>
                <a:ext cx="945" cy="391"/>
                <a:chOff x="0" y="0"/>
                <a:chExt cx="945" cy="391"/>
              </a:xfrm>
            </p:grpSpPr>
            <p:sp>
              <p:nvSpPr>
                <p:cNvPr id="12" name="Rectangle 81"/>
                <p:cNvSpPr>
                  <a:spLocks noChangeArrowheads="1"/>
                </p:cNvSpPr>
                <p:nvPr/>
              </p:nvSpPr>
              <p:spPr bwMode="auto">
                <a:xfrm>
                  <a:off x="52" y="0"/>
                  <a:ext cx="841" cy="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1400" b="1" i="0" u="none" strike="noStrike" kern="1200" cap="none" spc="0" normalizeH="0" baseline="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Skywalker</a:t>
                  </a:r>
                  <a:endParaRPr kumimoji="0" lang="en-US" altLang="zh-CN" sz="1400" b="1" i="0" u="none" strike="noStrike" kern="1200" cap="none" spc="0" normalizeH="0" baseline="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endParaRPr>
                </a:p>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en-US" altLang="zh-CN" sz="1400" b="1" i="0" u="none" strike="noStrike" kern="1200" cap="none" spc="0" normalizeH="0" baseline="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endParaRPr>
                </a:p>
              </p:txBody>
            </p:sp>
            <p:sp>
              <p:nvSpPr>
                <p:cNvPr id="80957" name="Rectangle 82"/>
                <p:cNvSpPr/>
                <p:nvPr/>
              </p:nvSpPr>
              <p:spPr>
                <a:xfrm>
                  <a:off x="0" y="4"/>
                  <a:ext cx="945" cy="383"/>
                </a:xfrm>
                <a:prstGeom prst="rect">
                  <a:avLst/>
                </a:prstGeom>
                <a:noFill/>
                <a:ln w="12700" cap="flat" cmpd="sng">
                  <a:solidFill>
                    <a:srgbClr val="A0A0A0"/>
                  </a:solidFill>
                  <a:prstDash val="solid"/>
                  <a:miter/>
                  <a:headEnd type="none" w="med" len="med"/>
                  <a:tailEnd type="none" w="med" len="med"/>
                </a:ln>
              </p:spPr>
              <p:txBody>
                <a:bodyPr wrap="none" anchor="ctr" anchorCtr="0"/>
                <a:p>
                  <a:pPr eaLnBrk="1" hangingPunct="1"/>
                  <a:endParaRPr lang="zh-CN" altLang="en-US" dirty="0">
                    <a:latin typeface="Verdana" panose="020B0604030504040204" pitchFamily="34" charset="0"/>
                  </a:endParaRPr>
                </a:p>
              </p:txBody>
            </p:sp>
          </p:grpSp>
          <p:grpSp>
            <p:nvGrpSpPr>
              <p:cNvPr id="80932" name="Group 89"/>
              <p:cNvGrpSpPr/>
              <p:nvPr/>
            </p:nvGrpSpPr>
            <p:grpSpPr>
              <a:xfrm>
                <a:off x="1494" y="1958"/>
                <a:ext cx="1039" cy="391"/>
                <a:chOff x="0" y="0"/>
                <a:chExt cx="1039" cy="391"/>
              </a:xfrm>
            </p:grpSpPr>
            <p:sp>
              <p:nvSpPr>
                <p:cNvPr id="80986" name="Rectangle 84"/>
                <p:cNvSpPr>
                  <a:spLocks noChangeArrowheads="1"/>
                </p:cNvSpPr>
                <p:nvPr/>
              </p:nvSpPr>
              <p:spPr bwMode="auto">
                <a:xfrm>
                  <a:off x="52" y="0"/>
                  <a:ext cx="935" cy="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1400" b="1" i="0" u="none" strike="noStrike" kern="1200" cap="none" spc="0" normalizeH="0" baseline="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219.163.90.94</a:t>
                  </a:r>
                  <a:endParaRPr kumimoji="0" lang="en-US" altLang="zh-CN" sz="1400" b="1" i="0" u="none" strike="noStrike" kern="1200" cap="none" spc="0" normalizeH="0" baseline="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endParaRPr>
                </a:p>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en-US" altLang="zh-CN" sz="1400" b="1" i="0" u="none" strike="noStrike" kern="1200" cap="none" spc="0" normalizeH="0" baseline="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endParaRPr>
                </a:p>
              </p:txBody>
            </p:sp>
            <p:sp>
              <p:nvSpPr>
                <p:cNvPr id="80955" name="Rectangle 85"/>
                <p:cNvSpPr/>
                <p:nvPr/>
              </p:nvSpPr>
              <p:spPr>
                <a:xfrm>
                  <a:off x="0" y="4"/>
                  <a:ext cx="1039" cy="383"/>
                </a:xfrm>
                <a:prstGeom prst="rect">
                  <a:avLst/>
                </a:prstGeom>
                <a:noFill/>
                <a:ln w="12700" cap="flat" cmpd="sng">
                  <a:solidFill>
                    <a:srgbClr val="A0A0A0"/>
                  </a:solidFill>
                  <a:prstDash val="solid"/>
                  <a:miter/>
                  <a:headEnd type="none" w="med" len="med"/>
                  <a:tailEnd type="none" w="med" len="med"/>
                </a:ln>
              </p:spPr>
              <p:txBody>
                <a:bodyPr wrap="none" anchor="ctr" anchorCtr="0"/>
                <a:p>
                  <a:pPr eaLnBrk="1" hangingPunct="1"/>
                  <a:endParaRPr lang="zh-CN" altLang="en-US" dirty="0">
                    <a:latin typeface="Verdana" panose="020B0604030504040204" pitchFamily="34" charset="0"/>
                  </a:endParaRPr>
                </a:p>
              </p:txBody>
            </p:sp>
          </p:grpSp>
          <p:grpSp>
            <p:nvGrpSpPr>
              <p:cNvPr id="80933" name="Group 92"/>
              <p:cNvGrpSpPr/>
              <p:nvPr/>
            </p:nvGrpSpPr>
            <p:grpSpPr>
              <a:xfrm>
                <a:off x="2541" y="1958"/>
                <a:ext cx="1213" cy="391"/>
                <a:chOff x="0" y="0"/>
                <a:chExt cx="1213" cy="391"/>
              </a:xfrm>
            </p:grpSpPr>
            <p:sp>
              <p:nvSpPr>
                <p:cNvPr id="16" name="Rectangle 87"/>
                <p:cNvSpPr>
                  <a:spLocks noChangeArrowheads="1"/>
                </p:cNvSpPr>
                <p:nvPr/>
              </p:nvSpPr>
              <p:spPr bwMode="auto">
                <a:xfrm>
                  <a:off x="52" y="0"/>
                  <a:ext cx="1109" cy="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14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大王（</a:t>
                  </a:r>
                  <a:r>
                    <a:rPr kumimoji="0" lang="en-US" altLang="zh-CN" sz="1400" b="1" i="0" u="none" strike="noStrike" kern="1200" cap="none" spc="0" normalizeH="0" baseline="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DAIO</a:t>
                  </a:r>
                  <a:r>
                    <a:rPr kumimoji="0" lang="zh-CN" altLang="en-US" sz="14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a:t>
                  </a:r>
                  <a:endParaRPr kumimoji="0" lang="zh-CN" altLang="en-US" sz="1400" b="1" i="0" u="none" strike="noStrike" kern="1200" cap="none" spc="0" normalizeH="0" baseline="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endParaRPr>
                </a:p>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14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制纸株式会社</a:t>
                  </a:r>
                  <a:endParaRPr kumimoji="0" lang="zh-CN" altLang="en-US" sz="1400" b="1" i="0" u="none" strike="noStrike" kern="1200" cap="none" spc="0" normalizeH="0" baseline="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endParaRPr>
                </a:p>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en-US" altLang="zh-CN" sz="1400" b="1" i="0" u="none" strike="noStrike" kern="1200" cap="none" spc="0" normalizeH="0" baseline="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endParaRPr>
                </a:p>
              </p:txBody>
            </p:sp>
            <p:sp>
              <p:nvSpPr>
                <p:cNvPr id="80953" name="Rectangle 88"/>
                <p:cNvSpPr/>
                <p:nvPr/>
              </p:nvSpPr>
              <p:spPr>
                <a:xfrm>
                  <a:off x="0" y="4"/>
                  <a:ext cx="1213" cy="383"/>
                </a:xfrm>
                <a:prstGeom prst="rect">
                  <a:avLst/>
                </a:prstGeom>
                <a:noFill/>
                <a:ln w="12700" cap="flat" cmpd="sng">
                  <a:solidFill>
                    <a:srgbClr val="A0A0A0"/>
                  </a:solidFill>
                  <a:prstDash val="solid"/>
                  <a:miter/>
                  <a:headEnd type="none" w="med" len="med"/>
                  <a:tailEnd type="none" w="med" len="med"/>
                </a:ln>
              </p:spPr>
              <p:txBody>
                <a:bodyPr wrap="none" anchor="ctr" anchorCtr="0"/>
                <a:p>
                  <a:pPr eaLnBrk="1" hangingPunct="1"/>
                  <a:endParaRPr lang="zh-CN" altLang="en-US" dirty="0">
                    <a:latin typeface="Verdana" panose="020B0604030504040204" pitchFamily="34" charset="0"/>
                  </a:endParaRPr>
                </a:p>
              </p:txBody>
            </p:sp>
          </p:grpSp>
          <p:grpSp>
            <p:nvGrpSpPr>
              <p:cNvPr id="80934" name="Group 95"/>
              <p:cNvGrpSpPr/>
              <p:nvPr/>
            </p:nvGrpSpPr>
            <p:grpSpPr>
              <a:xfrm>
                <a:off x="3762" y="1958"/>
                <a:ext cx="1214" cy="391"/>
                <a:chOff x="0" y="0"/>
                <a:chExt cx="1214" cy="391"/>
              </a:xfrm>
            </p:grpSpPr>
            <p:sp>
              <p:nvSpPr>
                <p:cNvPr id="80992" name="Rectangle 90"/>
                <p:cNvSpPr>
                  <a:spLocks noChangeArrowheads="1"/>
                </p:cNvSpPr>
                <p:nvPr/>
              </p:nvSpPr>
              <p:spPr bwMode="auto">
                <a:xfrm>
                  <a:off x="52" y="0"/>
                  <a:ext cx="1110" cy="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14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日本民间公司</a:t>
                  </a:r>
                  <a:endParaRPr kumimoji="0" lang="zh-CN" altLang="en-US" sz="1400" b="1" i="0" u="none" strike="noStrike" kern="1200" cap="none" spc="0" normalizeH="0" baseline="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endParaRPr>
                </a:p>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en-US" altLang="zh-CN" sz="1400" b="1" i="0" u="none" strike="noStrike" kern="1200" cap="none" spc="0" normalizeH="0" baseline="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endParaRPr>
                </a:p>
              </p:txBody>
            </p:sp>
            <p:sp>
              <p:nvSpPr>
                <p:cNvPr id="80951" name="Rectangle 91"/>
                <p:cNvSpPr/>
                <p:nvPr/>
              </p:nvSpPr>
              <p:spPr>
                <a:xfrm>
                  <a:off x="0" y="4"/>
                  <a:ext cx="1214" cy="383"/>
                </a:xfrm>
                <a:prstGeom prst="rect">
                  <a:avLst/>
                </a:prstGeom>
                <a:noFill/>
                <a:ln w="12700" cap="flat" cmpd="sng">
                  <a:solidFill>
                    <a:srgbClr val="A0A0A0"/>
                  </a:solidFill>
                  <a:prstDash val="solid"/>
                  <a:miter/>
                  <a:headEnd type="none" w="med" len="med"/>
                  <a:tailEnd type="none" w="med" len="med"/>
                </a:ln>
              </p:spPr>
              <p:txBody>
                <a:bodyPr wrap="none" anchor="ctr" anchorCtr="0"/>
                <a:p>
                  <a:pPr eaLnBrk="1" hangingPunct="1"/>
                  <a:endParaRPr lang="zh-CN" altLang="en-US" dirty="0">
                    <a:latin typeface="Verdana" panose="020B0604030504040204" pitchFamily="34" charset="0"/>
                  </a:endParaRPr>
                </a:p>
              </p:txBody>
            </p:sp>
          </p:grpSp>
          <p:grpSp>
            <p:nvGrpSpPr>
              <p:cNvPr id="80935" name="Group 98"/>
              <p:cNvGrpSpPr/>
              <p:nvPr/>
            </p:nvGrpSpPr>
            <p:grpSpPr>
              <a:xfrm>
                <a:off x="0" y="2349"/>
                <a:ext cx="533" cy="479"/>
                <a:chOff x="0" y="0"/>
                <a:chExt cx="533" cy="479"/>
              </a:xfrm>
            </p:grpSpPr>
            <p:sp>
              <p:nvSpPr>
                <p:cNvPr id="19" name="Rectangle 93"/>
                <p:cNvSpPr>
                  <a:spLocks noChangeArrowheads="1"/>
                </p:cNvSpPr>
                <p:nvPr/>
              </p:nvSpPr>
              <p:spPr bwMode="auto">
                <a:xfrm>
                  <a:off x="52" y="0"/>
                  <a:ext cx="429" cy="4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1400" b="1" i="0" u="none" strike="noStrike" kern="1200" cap="none" spc="0" normalizeH="0" baseline="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13</a:t>
                  </a:r>
                  <a:endParaRPr kumimoji="0" lang="en-US" altLang="zh-CN" sz="1400" b="1" i="0" u="none" strike="noStrike" kern="1200" cap="none" spc="0" normalizeH="0" baseline="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endParaRPr>
                </a:p>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en-US" altLang="zh-CN" sz="1400" b="1" i="0" u="none" strike="noStrike" kern="1200" cap="none" spc="0" normalizeH="0" baseline="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endParaRPr>
                </a:p>
              </p:txBody>
            </p:sp>
            <p:sp>
              <p:nvSpPr>
                <p:cNvPr id="80949" name="Rectangle 94"/>
                <p:cNvSpPr/>
                <p:nvPr/>
              </p:nvSpPr>
              <p:spPr>
                <a:xfrm>
                  <a:off x="0" y="4"/>
                  <a:ext cx="533" cy="471"/>
                </a:xfrm>
                <a:prstGeom prst="rect">
                  <a:avLst/>
                </a:prstGeom>
                <a:noFill/>
                <a:ln w="12700" cap="flat" cmpd="sng">
                  <a:solidFill>
                    <a:srgbClr val="A0A0A0"/>
                  </a:solidFill>
                  <a:prstDash val="solid"/>
                  <a:miter/>
                  <a:headEnd type="none" w="med" len="med"/>
                  <a:tailEnd type="none" w="med" len="med"/>
                </a:ln>
              </p:spPr>
              <p:txBody>
                <a:bodyPr wrap="none" anchor="ctr" anchorCtr="0"/>
                <a:p>
                  <a:pPr eaLnBrk="1" hangingPunct="1"/>
                  <a:endParaRPr lang="zh-CN" altLang="en-US" dirty="0">
                    <a:latin typeface="Verdana" panose="020B0604030504040204" pitchFamily="34" charset="0"/>
                  </a:endParaRPr>
                </a:p>
              </p:txBody>
            </p:sp>
          </p:grpSp>
          <p:grpSp>
            <p:nvGrpSpPr>
              <p:cNvPr id="80936" name="Group 101"/>
              <p:cNvGrpSpPr/>
              <p:nvPr/>
            </p:nvGrpSpPr>
            <p:grpSpPr>
              <a:xfrm>
                <a:off x="541" y="2349"/>
                <a:ext cx="945" cy="479"/>
                <a:chOff x="0" y="0"/>
                <a:chExt cx="945" cy="479"/>
              </a:xfrm>
            </p:grpSpPr>
            <p:sp>
              <p:nvSpPr>
                <p:cNvPr id="80998" name="Rectangle 96"/>
                <p:cNvSpPr>
                  <a:spLocks noChangeArrowheads="1"/>
                </p:cNvSpPr>
                <p:nvPr/>
              </p:nvSpPr>
              <p:spPr bwMode="auto">
                <a:xfrm>
                  <a:off x="52" y="0"/>
                  <a:ext cx="841" cy="4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14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星火网络</a:t>
                  </a:r>
                  <a:endParaRPr kumimoji="0" lang="zh-CN" altLang="en-US" sz="1400" b="1" i="0" u="none" strike="noStrike" kern="1200" cap="none" spc="0" normalizeH="0" baseline="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endParaRPr>
                </a:p>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en-US" altLang="zh-CN" sz="1400" b="1" i="0" u="none" strike="noStrike" kern="1200" cap="none" spc="0" normalizeH="0" baseline="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endParaRPr>
                </a:p>
              </p:txBody>
            </p:sp>
            <p:sp>
              <p:nvSpPr>
                <p:cNvPr id="80947" name="Rectangle 97"/>
                <p:cNvSpPr/>
                <p:nvPr/>
              </p:nvSpPr>
              <p:spPr>
                <a:xfrm>
                  <a:off x="0" y="4"/>
                  <a:ext cx="945" cy="471"/>
                </a:xfrm>
                <a:prstGeom prst="rect">
                  <a:avLst/>
                </a:prstGeom>
                <a:noFill/>
                <a:ln w="12700" cap="flat" cmpd="sng">
                  <a:solidFill>
                    <a:srgbClr val="A0A0A0"/>
                  </a:solidFill>
                  <a:prstDash val="solid"/>
                  <a:miter/>
                  <a:headEnd type="none" w="med" len="med"/>
                  <a:tailEnd type="none" w="med" len="med"/>
                </a:ln>
              </p:spPr>
              <p:txBody>
                <a:bodyPr wrap="none" anchor="ctr" anchorCtr="0"/>
                <a:p>
                  <a:pPr eaLnBrk="1" hangingPunct="1"/>
                  <a:endParaRPr lang="zh-CN" altLang="en-US" dirty="0">
                    <a:latin typeface="Verdana" panose="020B0604030504040204" pitchFamily="34" charset="0"/>
                  </a:endParaRPr>
                </a:p>
              </p:txBody>
            </p:sp>
          </p:grpSp>
          <p:grpSp>
            <p:nvGrpSpPr>
              <p:cNvPr id="80937" name="Group 104"/>
              <p:cNvGrpSpPr/>
              <p:nvPr/>
            </p:nvGrpSpPr>
            <p:grpSpPr>
              <a:xfrm>
                <a:off x="1494" y="2349"/>
                <a:ext cx="1039" cy="479"/>
                <a:chOff x="0" y="0"/>
                <a:chExt cx="1039" cy="479"/>
              </a:xfrm>
            </p:grpSpPr>
            <p:sp>
              <p:nvSpPr>
                <p:cNvPr id="22" name="Rectangle 99"/>
                <p:cNvSpPr>
                  <a:spLocks noChangeArrowheads="1"/>
                </p:cNvSpPr>
                <p:nvPr/>
              </p:nvSpPr>
              <p:spPr bwMode="auto">
                <a:xfrm>
                  <a:off x="52" y="0"/>
                  <a:ext cx="935" cy="4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1400" b="1" i="0" u="none" strike="noStrike" kern="1200" cap="none" spc="0" normalizeH="0" baseline="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218.224.235.196</a:t>
                  </a:r>
                  <a:endParaRPr kumimoji="0" lang="en-US" altLang="zh-CN" sz="1400" b="1" i="0" u="none" strike="noStrike" kern="1200" cap="none" spc="0" normalizeH="0" baseline="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endParaRPr>
                </a:p>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en-US" altLang="zh-CN" sz="1400" b="1" i="0" u="none" strike="noStrike" kern="1200" cap="none" spc="0" normalizeH="0" baseline="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endParaRPr>
                </a:p>
              </p:txBody>
            </p:sp>
            <p:sp>
              <p:nvSpPr>
                <p:cNvPr id="80945" name="Rectangle 100"/>
                <p:cNvSpPr/>
                <p:nvPr/>
              </p:nvSpPr>
              <p:spPr>
                <a:xfrm>
                  <a:off x="0" y="4"/>
                  <a:ext cx="1039" cy="471"/>
                </a:xfrm>
                <a:prstGeom prst="rect">
                  <a:avLst/>
                </a:prstGeom>
                <a:noFill/>
                <a:ln w="12700" cap="flat" cmpd="sng">
                  <a:solidFill>
                    <a:srgbClr val="A0A0A0"/>
                  </a:solidFill>
                  <a:prstDash val="solid"/>
                  <a:miter/>
                  <a:headEnd type="none" w="med" len="med"/>
                  <a:tailEnd type="none" w="med" len="med"/>
                </a:ln>
              </p:spPr>
              <p:txBody>
                <a:bodyPr wrap="none" anchor="ctr" anchorCtr="0"/>
                <a:p>
                  <a:pPr eaLnBrk="1" hangingPunct="1"/>
                  <a:endParaRPr lang="zh-CN" altLang="en-US" dirty="0">
                    <a:latin typeface="Verdana" panose="020B0604030504040204" pitchFamily="34" charset="0"/>
                  </a:endParaRPr>
                </a:p>
              </p:txBody>
            </p:sp>
          </p:grpSp>
          <p:grpSp>
            <p:nvGrpSpPr>
              <p:cNvPr id="80938" name="Group 107"/>
              <p:cNvGrpSpPr/>
              <p:nvPr/>
            </p:nvGrpSpPr>
            <p:grpSpPr>
              <a:xfrm>
                <a:off x="2541" y="2349"/>
                <a:ext cx="1213" cy="479"/>
                <a:chOff x="0" y="0"/>
                <a:chExt cx="1213" cy="479"/>
              </a:xfrm>
            </p:grpSpPr>
            <p:sp>
              <p:nvSpPr>
                <p:cNvPr id="81004" name="Rectangle 102"/>
                <p:cNvSpPr>
                  <a:spLocks noChangeArrowheads="1"/>
                </p:cNvSpPr>
                <p:nvPr/>
              </p:nvSpPr>
              <p:spPr bwMode="auto">
                <a:xfrm>
                  <a:off x="52" y="0"/>
                  <a:ext cx="1109" cy="4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1400" b="1" i="0" u="none" strike="noStrike" kern="1200" cap="none" spc="0" normalizeH="0" baseline="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Matsumura Bussan Corporation</a:t>
                  </a:r>
                  <a:endParaRPr kumimoji="0" lang="en-US" altLang="zh-CN" sz="1400" b="1" i="0" u="none" strike="noStrike" kern="1200" cap="none" spc="0" normalizeH="0" baseline="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endParaRPr>
                </a:p>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en-US" altLang="zh-CN" sz="1400" b="1" i="0" u="none" strike="noStrike" kern="1200" cap="none" spc="0" normalizeH="0" baseline="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endParaRPr>
                </a:p>
              </p:txBody>
            </p:sp>
            <p:sp>
              <p:nvSpPr>
                <p:cNvPr id="80943" name="Rectangle 103"/>
                <p:cNvSpPr/>
                <p:nvPr/>
              </p:nvSpPr>
              <p:spPr>
                <a:xfrm>
                  <a:off x="0" y="4"/>
                  <a:ext cx="1213" cy="471"/>
                </a:xfrm>
                <a:prstGeom prst="rect">
                  <a:avLst/>
                </a:prstGeom>
                <a:noFill/>
                <a:ln w="12700" cap="flat" cmpd="sng">
                  <a:solidFill>
                    <a:srgbClr val="A0A0A0"/>
                  </a:solidFill>
                  <a:prstDash val="solid"/>
                  <a:miter/>
                  <a:headEnd type="none" w="med" len="med"/>
                  <a:tailEnd type="none" w="med" len="med"/>
                </a:ln>
              </p:spPr>
              <p:txBody>
                <a:bodyPr wrap="none" anchor="ctr" anchorCtr="0"/>
                <a:p>
                  <a:pPr eaLnBrk="1" hangingPunct="1"/>
                  <a:endParaRPr lang="zh-CN" altLang="en-US" dirty="0">
                    <a:latin typeface="Verdana" panose="020B0604030504040204" pitchFamily="34" charset="0"/>
                  </a:endParaRPr>
                </a:p>
              </p:txBody>
            </p:sp>
          </p:grpSp>
          <p:grpSp>
            <p:nvGrpSpPr>
              <p:cNvPr id="80939" name="Group 110"/>
              <p:cNvGrpSpPr/>
              <p:nvPr/>
            </p:nvGrpSpPr>
            <p:grpSpPr>
              <a:xfrm>
                <a:off x="3762" y="2349"/>
                <a:ext cx="1214" cy="479"/>
                <a:chOff x="0" y="0"/>
                <a:chExt cx="1214" cy="479"/>
              </a:xfrm>
            </p:grpSpPr>
            <p:sp>
              <p:nvSpPr>
                <p:cNvPr id="24" name="Rectangle 105"/>
                <p:cNvSpPr>
                  <a:spLocks noChangeArrowheads="1"/>
                </p:cNvSpPr>
                <p:nvPr/>
              </p:nvSpPr>
              <p:spPr bwMode="auto">
                <a:xfrm>
                  <a:off x="52" y="0"/>
                  <a:ext cx="1110" cy="4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14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日本民间公司</a:t>
                  </a:r>
                  <a:endParaRPr kumimoji="0" lang="zh-CN" altLang="en-US" sz="1400" b="1" i="0" u="none" strike="noStrike" kern="1200" cap="none" spc="0" normalizeH="0" baseline="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endParaRPr>
                </a:p>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en-US" altLang="zh-CN" sz="1400" b="1" i="0" u="none" strike="noStrike" kern="1200" cap="none" spc="0" normalizeH="0" baseline="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endParaRPr>
                </a:p>
              </p:txBody>
            </p:sp>
            <p:sp>
              <p:nvSpPr>
                <p:cNvPr id="80941" name="Rectangle 106"/>
                <p:cNvSpPr/>
                <p:nvPr/>
              </p:nvSpPr>
              <p:spPr>
                <a:xfrm>
                  <a:off x="0" y="4"/>
                  <a:ext cx="1214" cy="471"/>
                </a:xfrm>
                <a:prstGeom prst="rect">
                  <a:avLst/>
                </a:prstGeom>
                <a:noFill/>
                <a:ln w="12700" cap="flat" cmpd="sng">
                  <a:solidFill>
                    <a:srgbClr val="A0A0A0"/>
                  </a:solidFill>
                  <a:prstDash val="solid"/>
                  <a:miter/>
                  <a:headEnd type="none" w="med" len="med"/>
                  <a:tailEnd type="none" w="med" len="med"/>
                </a:ln>
              </p:spPr>
              <p:txBody>
                <a:bodyPr wrap="none" anchor="ctr" anchorCtr="0"/>
                <a:p>
                  <a:pPr eaLnBrk="1" hangingPunct="1"/>
                  <a:endParaRPr lang="zh-CN" altLang="en-US" dirty="0">
                    <a:latin typeface="Verdana" panose="020B0604030504040204" pitchFamily="34" charset="0"/>
                  </a:endParaRPr>
                </a:p>
              </p:txBody>
            </p:sp>
          </p:grpSp>
        </p:grpSp>
        <p:sp>
          <p:nvSpPr>
            <p:cNvPr id="80904" name="Rectangle 109"/>
            <p:cNvSpPr/>
            <p:nvPr/>
          </p:nvSpPr>
          <p:spPr>
            <a:xfrm>
              <a:off x="0" y="0"/>
              <a:ext cx="4990" cy="2830"/>
            </a:xfrm>
            <a:prstGeom prst="rect">
              <a:avLst/>
            </a:prstGeom>
            <a:noFill/>
            <a:ln w="12700" cap="flat" cmpd="sng">
              <a:solidFill>
                <a:srgbClr val="A0A0A0"/>
              </a:solidFill>
              <a:prstDash val="solid"/>
              <a:miter/>
              <a:headEnd type="none" w="med" len="med"/>
              <a:tailEnd type="none" w="med" len="med"/>
            </a:ln>
          </p:spPr>
          <p:txBody>
            <a:bodyPr wrap="none" anchor="ctr" anchorCtr="0"/>
            <a:p>
              <a:pPr eaLnBrk="1" hangingPunct="1"/>
              <a:endParaRPr lang="zh-CN" altLang="en-US" dirty="0">
                <a:latin typeface="Verdana" panose="020B0604030504040204" pitchFamily="34" charset="0"/>
              </a:endParaRPr>
            </a:p>
          </p:txBody>
        </p:sp>
      </p:gr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22" name="Rectangle 1030"/>
          <p:cNvSpPr txBox="1">
            <a:spLocks noGrp="1"/>
          </p:cNvSpPr>
          <p:nvPr/>
        </p:nvSpPr>
        <p:spPr>
          <a:xfrm>
            <a:off x="609600" y="6245225"/>
            <a:ext cx="1981200" cy="476250"/>
          </a:xfrm>
          <a:prstGeom prst="rect">
            <a:avLst/>
          </a:prstGeom>
          <a:noFill/>
          <a:ln w="9525">
            <a:noFill/>
          </a:ln>
        </p:spPr>
        <p:txBody>
          <a:bodyPr/>
          <a:p>
            <a:pPr eaLnBrk="1" hangingPunct="1"/>
            <a:fld id="{BB962C8B-B14F-4D97-AF65-F5344CB8AC3E}" type="datetime1">
              <a:rPr lang="zh-CN" altLang="en-US" sz="1200" dirty="0">
                <a:latin typeface="Verdana" panose="020B0604030504040204" pitchFamily="34" charset="0"/>
              </a:rPr>
            </a:fld>
            <a:endParaRPr lang="zh-CN" altLang="en-US" sz="1200" dirty="0">
              <a:latin typeface="Verdana" panose="020B0604030504040204" pitchFamily="34" charset="0"/>
            </a:endParaRPr>
          </a:p>
        </p:txBody>
      </p:sp>
      <p:sp>
        <p:nvSpPr>
          <p:cNvPr id="81923" name="Rectangle 1031"/>
          <p:cNvSpPr txBox="1">
            <a:spLocks noGrp="1"/>
          </p:cNvSpPr>
          <p:nvPr/>
        </p:nvSpPr>
        <p:spPr>
          <a:xfrm>
            <a:off x="3124200" y="6245225"/>
            <a:ext cx="2895600" cy="476250"/>
          </a:xfrm>
          <a:prstGeom prst="rect">
            <a:avLst/>
          </a:prstGeom>
          <a:noFill/>
          <a:ln w="9525">
            <a:noFill/>
          </a:ln>
        </p:spPr>
        <p:txBody>
          <a:bodyPr/>
          <a:p>
            <a:pPr algn="ctr" eaLnBrk="1" hangingPunct="1"/>
            <a:r>
              <a:rPr lang="en-US" altLang="zh-CN" sz="1200" dirty="0">
                <a:latin typeface="Verdana" panose="020B0604030504040204" pitchFamily="34" charset="0"/>
              </a:rPr>
              <a:t>网络入侵与防范讲义</a:t>
            </a:r>
            <a:endParaRPr lang="en-US" altLang="zh-CN" sz="1200" dirty="0">
              <a:latin typeface="Verdana" panose="020B0604030504040204" pitchFamily="34" charset="0"/>
            </a:endParaRPr>
          </a:p>
        </p:txBody>
      </p:sp>
      <p:sp>
        <p:nvSpPr>
          <p:cNvPr id="81924" name="Rectangle 1032"/>
          <p:cNvSpPr txBox="1">
            <a:spLocks noGrp="1"/>
          </p:cNvSpPr>
          <p:nvPr/>
        </p:nvSpPr>
        <p:spPr>
          <a:xfrm>
            <a:off x="6553200" y="6245225"/>
            <a:ext cx="1981200" cy="476250"/>
          </a:xfrm>
          <a:prstGeom prst="rect">
            <a:avLst/>
          </a:prstGeom>
          <a:noFill/>
          <a:ln w="9525">
            <a:noFill/>
          </a:ln>
        </p:spPr>
        <p:txBody>
          <a:bodyPr/>
          <a:p>
            <a:pPr algn="r" eaLnBrk="1" hangingPunct="1"/>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81925" name="Rectangle 2"/>
          <p:cNvSpPr>
            <a:spLocks noGrp="1"/>
          </p:cNvSpPr>
          <p:nvPr>
            <p:ph type="title" idx="4294967295"/>
          </p:nvPr>
        </p:nvSpPr>
        <p:spPr/>
        <p:txBody>
          <a:bodyPr vert="horz" wrap="square" lIns="91440" tIns="45720" rIns="91440" bIns="45720" anchor="b" anchorCtr="0"/>
          <a:p>
            <a:r>
              <a:rPr lang="zh-CN" altLang="zh-CN" dirty="0"/>
              <a:t>对日网络攻击的调查（续）</a:t>
            </a:r>
            <a:endParaRPr lang="zh-CN" altLang="zh-CN" dirty="0"/>
          </a:p>
        </p:txBody>
      </p:sp>
      <p:sp>
        <p:nvSpPr>
          <p:cNvPr id="81926" name="Rectangle 3"/>
          <p:cNvSpPr>
            <a:spLocks noGrp="1"/>
          </p:cNvSpPr>
          <p:nvPr>
            <p:ph type="body" idx="4294967295"/>
          </p:nvPr>
        </p:nvSpPr>
        <p:spPr/>
        <p:txBody>
          <a:bodyPr vert="horz" wrap="square" lIns="91440" tIns="45720" rIns="91440" bIns="45720" anchor="t" anchorCtr="0"/>
          <a:p>
            <a:endParaRPr lang="zh-CN" altLang="zh-CN" dirty="0"/>
          </a:p>
        </p:txBody>
      </p:sp>
      <p:pic>
        <p:nvPicPr>
          <p:cNvPr id="81927" name="Picture 3"/>
          <p:cNvPicPr/>
          <p:nvPr/>
        </p:nvPicPr>
        <p:blipFill>
          <a:blip r:embed="rId1"/>
          <a:stretch>
            <a:fillRect/>
          </a:stretch>
        </p:blipFill>
        <p:spPr>
          <a:xfrm>
            <a:off x="539750" y="1700213"/>
            <a:ext cx="8013700" cy="443230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81927"/>
                                        </p:tgtEl>
                                        <p:attrNameLst>
                                          <p:attrName>style.visibility</p:attrName>
                                        </p:attrNameLst>
                                      </p:cBhvr>
                                      <p:to>
                                        <p:strVal val="visible"/>
                                      </p:to>
                                    </p:set>
                                    <p:animEffect transition="in" filter="diamond(in)">
                                      <p:cBhvr>
                                        <p:cTn id="7" dur="2000"/>
                                        <p:tgtEl>
                                          <p:spTgt spid="819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3970" name="Rectangle 1030"/>
          <p:cNvSpPr txBox="1">
            <a:spLocks noGrp="1"/>
          </p:cNvSpPr>
          <p:nvPr/>
        </p:nvSpPr>
        <p:spPr>
          <a:xfrm>
            <a:off x="609600" y="6245225"/>
            <a:ext cx="1981200" cy="476250"/>
          </a:xfrm>
          <a:prstGeom prst="rect">
            <a:avLst/>
          </a:prstGeom>
          <a:noFill/>
          <a:ln w="9525">
            <a:noFill/>
          </a:ln>
        </p:spPr>
        <p:txBody>
          <a:bodyPr/>
          <a:p>
            <a:pPr eaLnBrk="1" hangingPunct="1"/>
            <a:fld id="{BB962C8B-B14F-4D97-AF65-F5344CB8AC3E}" type="datetime1">
              <a:rPr lang="zh-CN" altLang="en-US" sz="1200" dirty="0">
                <a:latin typeface="Verdana" panose="020B0604030504040204" pitchFamily="34" charset="0"/>
              </a:rPr>
            </a:fld>
            <a:endParaRPr lang="zh-CN" altLang="en-US" sz="1200" dirty="0">
              <a:latin typeface="Verdana" panose="020B0604030504040204" pitchFamily="34" charset="0"/>
            </a:endParaRPr>
          </a:p>
        </p:txBody>
      </p:sp>
      <p:sp>
        <p:nvSpPr>
          <p:cNvPr id="83971" name="Rectangle 1031"/>
          <p:cNvSpPr txBox="1">
            <a:spLocks noGrp="1"/>
          </p:cNvSpPr>
          <p:nvPr/>
        </p:nvSpPr>
        <p:spPr>
          <a:xfrm>
            <a:off x="3124200" y="6245225"/>
            <a:ext cx="2895600" cy="476250"/>
          </a:xfrm>
          <a:prstGeom prst="rect">
            <a:avLst/>
          </a:prstGeom>
          <a:noFill/>
          <a:ln w="9525">
            <a:noFill/>
          </a:ln>
        </p:spPr>
        <p:txBody>
          <a:bodyPr/>
          <a:p>
            <a:pPr algn="ctr" eaLnBrk="1" hangingPunct="1"/>
            <a:r>
              <a:rPr lang="en-US" altLang="zh-CN" sz="1200" dirty="0">
                <a:latin typeface="Verdana" panose="020B0604030504040204" pitchFamily="34" charset="0"/>
              </a:rPr>
              <a:t>网络入侵与防范讲义</a:t>
            </a:r>
            <a:endParaRPr lang="en-US" altLang="zh-CN" sz="1200" dirty="0">
              <a:latin typeface="Verdana" panose="020B0604030504040204" pitchFamily="34" charset="0"/>
            </a:endParaRPr>
          </a:p>
        </p:txBody>
      </p:sp>
      <p:sp>
        <p:nvSpPr>
          <p:cNvPr id="83972" name="Rectangle 1032"/>
          <p:cNvSpPr txBox="1">
            <a:spLocks noGrp="1"/>
          </p:cNvSpPr>
          <p:nvPr/>
        </p:nvSpPr>
        <p:spPr>
          <a:xfrm>
            <a:off x="6553200" y="6245225"/>
            <a:ext cx="1981200" cy="476250"/>
          </a:xfrm>
          <a:prstGeom prst="rect">
            <a:avLst/>
          </a:prstGeom>
          <a:noFill/>
          <a:ln w="9525">
            <a:noFill/>
          </a:ln>
        </p:spPr>
        <p:txBody>
          <a:bodyPr/>
          <a:p>
            <a:pPr algn="r" eaLnBrk="1" hangingPunct="1"/>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83973" name="Rectangle 2"/>
          <p:cNvSpPr>
            <a:spLocks noGrp="1"/>
          </p:cNvSpPr>
          <p:nvPr>
            <p:ph type="title" idx="4294967295"/>
          </p:nvPr>
        </p:nvSpPr>
        <p:spPr/>
        <p:txBody>
          <a:bodyPr vert="horz" wrap="square" lIns="91440" tIns="45720" rIns="91440" bIns="45720" anchor="b" anchorCtr="0"/>
          <a:p>
            <a:r>
              <a:rPr lang="zh-CN" altLang="en-US" sz="3400" dirty="0"/>
              <a:t>攻击案例（</a:t>
            </a:r>
            <a:r>
              <a:rPr lang="en-US" altLang="zh-CN" sz="3400" dirty="0"/>
              <a:t>2</a:t>
            </a:r>
            <a:r>
              <a:rPr lang="zh-CN" altLang="en-US" sz="3400" dirty="0"/>
              <a:t>） ：</a:t>
            </a:r>
            <a:br>
              <a:rPr lang="zh-CN" altLang="en-US" sz="3400" dirty="0"/>
            </a:br>
            <a:r>
              <a:rPr lang="zh-CN" altLang="en-US" sz="3400" dirty="0"/>
              <a:t>利用</a:t>
            </a:r>
            <a:r>
              <a:rPr lang="en-US" altLang="zh-CN" sz="3400" dirty="0"/>
              <a:t>DNS</a:t>
            </a:r>
            <a:r>
              <a:rPr lang="zh-CN" altLang="en-US" sz="3400" dirty="0"/>
              <a:t>劫持攻击大型网站事件</a:t>
            </a:r>
            <a:endParaRPr lang="zh-CN" altLang="en-US" sz="3400" dirty="0"/>
          </a:p>
        </p:txBody>
      </p:sp>
      <p:sp>
        <p:nvSpPr>
          <p:cNvPr id="83974" name="Rectangle 3"/>
          <p:cNvSpPr>
            <a:spLocks noGrp="1"/>
          </p:cNvSpPr>
          <p:nvPr>
            <p:ph type="body" idx="4294967295"/>
          </p:nvPr>
        </p:nvSpPr>
        <p:spPr>
          <a:xfrm>
            <a:off x="0" y="1752600"/>
            <a:ext cx="9142730" cy="4267200"/>
          </a:xfrm>
        </p:spPr>
        <p:txBody>
          <a:bodyPr vert="horz" wrap="square" lIns="91440" tIns="45720" rIns="91440" bIns="45720" anchor="t" anchorCtr="0"/>
          <a:p>
            <a:pPr>
              <a:lnSpc>
                <a:spcPct val="90000"/>
              </a:lnSpc>
            </a:pPr>
            <a:r>
              <a:rPr lang="en-US" altLang="zh-CN" sz="2100" dirty="0"/>
              <a:t>2007</a:t>
            </a:r>
            <a:r>
              <a:rPr lang="zh-CN" altLang="en-US" sz="2100" dirty="0"/>
              <a:t>年</a:t>
            </a:r>
            <a:r>
              <a:rPr lang="en-US" altLang="zh-CN" sz="2100" dirty="0"/>
              <a:t>11</a:t>
            </a:r>
            <a:r>
              <a:rPr lang="zh-CN" altLang="en-US" sz="2100" dirty="0"/>
              <a:t>月</a:t>
            </a:r>
            <a:r>
              <a:rPr lang="en-US" altLang="zh-CN" sz="2100" dirty="0"/>
              <a:t>19</a:t>
            </a:r>
            <a:r>
              <a:rPr lang="zh-CN" altLang="en-US" sz="2100" dirty="0"/>
              <a:t>日，无锡市公安局网警支队接报：当月</a:t>
            </a:r>
            <a:r>
              <a:rPr lang="en-US" altLang="zh-CN" sz="2100" dirty="0"/>
              <a:t>5</a:t>
            </a:r>
            <a:r>
              <a:rPr lang="zh-CN" altLang="en-US" sz="2100" dirty="0"/>
              <a:t>日至</a:t>
            </a:r>
            <a:r>
              <a:rPr lang="en-US" altLang="zh-CN" sz="2100" dirty="0"/>
              <a:t>19</a:t>
            </a:r>
            <a:r>
              <a:rPr lang="zh-CN" altLang="en-US" sz="2100" dirty="0"/>
              <a:t>日期间，全国部分地区的互联网用户在访问深圳市腾讯计算机系统有限公司迷你网主页时，被错误指向到位于无锡市的病毒服务器，造成上百万网民的电脑受病毒感染，腾讯公司被迫停止网站服务，造成重大经济损失。警方立即开展侦查，于同年</a:t>
            </a:r>
            <a:r>
              <a:rPr lang="en-US" altLang="zh-CN" sz="2100" dirty="0"/>
              <a:t>12</a:t>
            </a:r>
            <a:r>
              <a:rPr lang="zh-CN" altLang="en-US" sz="2100" dirty="0"/>
              <a:t>月，分别在四川成都、江苏张家港、黑龙江东宁等地抓获</a:t>
            </a:r>
            <a:r>
              <a:rPr lang="en-US" altLang="zh-CN" sz="2100" dirty="0"/>
              <a:t>6</a:t>
            </a:r>
            <a:r>
              <a:rPr lang="zh-CN" altLang="en-US" sz="2100" dirty="0"/>
              <a:t>名犯罪嫌疑人。江苏省公安厅信息网络安全监察部门在马志松等人使用的电脑硬盘中发现了用于攻击网站的破坏性程序。经审查，</a:t>
            </a:r>
            <a:r>
              <a:rPr lang="en-US" altLang="zh-CN" sz="2100" dirty="0"/>
              <a:t>2007</a:t>
            </a:r>
            <a:r>
              <a:rPr lang="zh-CN" altLang="en-US" sz="2100" dirty="0"/>
              <a:t>年</a:t>
            </a:r>
            <a:r>
              <a:rPr lang="en-US" altLang="zh-CN" sz="2100" dirty="0"/>
              <a:t>9</a:t>
            </a:r>
            <a:r>
              <a:rPr lang="zh-CN" altLang="en-US" sz="2100" dirty="0"/>
              <a:t>月底至</a:t>
            </a:r>
            <a:r>
              <a:rPr lang="en-US" altLang="zh-CN" sz="2100" dirty="0"/>
              <a:t>11</a:t>
            </a:r>
            <a:r>
              <a:rPr lang="zh-CN" altLang="en-US" sz="2100" dirty="0"/>
              <a:t>月中旬，这一团伙在成都市使用编译好的劫持程序对上海、重庆、扬州等</a:t>
            </a:r>
            <a:r>
              <a:rPr lang="en-US" altLang="zh-CN" sz="2100" dirty="0"/>
              <a:t>10</a:t>
            </a:r>
            <a:r>
              <a:rPr lang="zh-CN" altLang="en-US" sz="2100" dirty="0"/>
              <a:t>余个城市共计</a:t>
            </a:r>
            <a:r>
              <a:rPr lang="en-US" altLang="zh-CN" sz="2100" dirty="0"/>
              <a:t>27</a:t>
            </a:r>
            <a:r>
              <a:rPr lang="zh-CN" altLang="en-US" sz="2100" dirty="0"/>
              <a:t>台域名服务器实施攻击劫持，借机盗取网络游戏账号。</a:t>
            </a:r>
            <a:endParaRPr lang="zh-CN" altLang="en-US" sz="2100" dirty="0"/>
          </a:p>
          <a:p>
            <a:pPr>
              <a:lnSpc>
                <a:spcPct val="90000"/>
              </a:lnSpc>
            </a:pPr>
            <a:r>
              <a:rPr lang="zh-CN" altLang="en-US" sz="2100" dirty="0"/>
              <a:t>法院审理认为，</a:t>
            </a:r>
            <a:r>
              <a:rPr lang="en-US" altLang="zh-CN" sz="2100" dirty="0"/>
              <a:t>6</a:t>
            </a:r>
            <a:r>
              <a:rPr lang="zh-CN" altLang="en-US" sz="2100" dirty="0"/>
              <a:t>名被告违反国家规定，对计算机信息系统功能进行干扰，造成计算机信息系统不能正常运行，后果严重，均已构成破坏计算机信息系统罪。马志松等</a:t>
            </a:r>
            <a:r>
              <a:rPr lang="en-US" altLang="zh-CN" sz="2100" dirty="0"/>
              <a:t>6</a:t>
            </a:r>
            <a:r>
              <a:rPr lang="zh-CN" altLang="en-US" sz="2100" dirty="0"/>
              <a:t>名被告被江苏无锡滨湖区法院一审分别判处四年至一年不等有期徒刑。</a:t>
            </a:r>
            <a:endParaRPr lang="zh-CN" altLang="en-US" sz="2100" dirty="0"/>
          </a:p>
          <a:p>
            <a:pPr>
              <a:lnSpc>
                <a:spcPct val="90000"/>
              </a:lnSpc>
            </a:pPr>
            <a:endParaRPr lang="zh-CN" altLang="en-US" sz="2100"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4994" name="Rectangle 1030"/>
          <p:cNvSpPr txBox="1">
            <a:spLocks noGrp="1"/>
          </p:cNvSpPr>
          <p:nvPr/>
        </p:nvSpPr>
        <p:spPr>
          <a:xfrm>
            <a:off x="609600" y="6245225"/>
            <a:ext cx="1981200" cy="476250"/>
          </a:xfrm>
          <a:prstGeom prst="rect">
            <a:avLst/>
          </a:prstGeom>
          <a:noFill/>
          <a:ln w="9525">
            <a:noFill/>
          </a:ln>
        </p:spPr>
        <p:txBody>
          <a:bodyPr/>
          <a:p>
            <a:pPr eaLnBrk="1" hangingPunct="1"/>
            <a:fld id="{BB962C8B-B14F-4D97-AF65-F5344CB8AC3E}" type="datetime1">
              <a:rPr lang="zh-CN" altLang="en-US" sz="1200" dirty="0">
                <a:latin typeface="Verdana" panose="020B0604030504040204" pitchFamily="34" charset="0"/>
              </a:rPr>
            </a:fld>
            <a:endParaRPr lang="zh-CN" altLang="en-US" sz="1200" dirty="0">
              <a:latin typeface="Verdana" panose="020B0604030504040204" pitchFamily="34" charset="0"/>
            </a:endParaRPr>
          </a:p>
        </p:txBody>
      </p:sp>
      <p:sp>
        <p:nvSpPr>
          <p:cNvPr id="84995" name="Rectangle 1031"/>
          <p:cNvSpPr txBox="1">
            <a:spLocks noGrp="1"/>
          </p:cNvSpPr>
          <p:nvPr/>
        </p:nvSpPr>
        <p:spPr>
          <a:xfrm>
            <a:off x="3124200" y="6245225"/>
            <a:ext cx="2895600" cy="476250"/>
          </a:xfrm>
          <a:prstGeom prst="rect">
            <a:avLst/>
          </a:prstGeom>
          <a:noFill/>
          <a:ln w="9525">
            <a:noFill/>
          </a:ln>
        </p:spPr>
        <p:txBody>
          <a:bodyPr/>
          <a:p>
            <a:pPr algn="ctr" eaLnBrk="1" hangingPunct="1"/>
            <a:r>
              <a:rPr lang="en-US" altLang="zh-CN" sz="1200" dirty="0">
                <a:latin typeface="Verdana" panose="020B0604030504040204" pitchFamily="34" charset="0"/>
              </a:rPr>
              <a:t>网络入侵与防范讲义</a:t>
            </a:r>
            <a:endParaRPr lang="en-US" altLang="zh-CN" sz="1200" dirty="0">
              <a:latin typeface="Verdana" panose="020B0604030504040204" pitchFamily="34" charset="0"/>
            </a:endParaRPr>
          </a:p>
        </p:txBody>
      </p:sp>
      <p:sp>
        <p:nvSpPr>
          <p:cNvPr id="84996" name="Rectangle 1032"/>
          <p:cNvSpPr txBox="1">
            <a:spLocks noGrp="1"/>
          </p:cNvSpPr>
          <p:nvPr/>
        </p:nvSpPr>
        <p:spPr>
          <a:xfrm>
            <a:off x="6553200" y="6245225"/>
            <a:ext cx="1981200" cy="476250"/>
          </a:xfrm>
          <a:prstGeom prst="rect">
            <a:avLst/>
          </a:prstGeom>
          <a:noFill/>
          <a:ln w="9525">
            <a:noFill/>
          </a:ln>
        </p:spPr>
        <p:txBody>
          <a:bodyPr/>
          <a:p>
            <a:pPr algn="r" eaLnBrk="1" hangingPunct="1"/>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84997" name="Rectangle 2"/>
          <p:cNvSpPr>
            <a:spLocks noGrp="1"/>
          </p:cNvSpPr>
          <p:nvPr>
            <p:ph type="title" idx="4294967295"/>
          </p:nvPr>
        </p:nvSpPr>
        <p:spPr/>
        <p:txBody>
          <a:bodyPr vert="horz" wrap="square" lIns="91440" tIns="45720" rIns="91440" bIns="45720" anchor="b" anchorCtr="0"/>
          <a:p>
            <a:r>
              <a:rPr lang="en-US" altLang="zh-CN" dirty="0"/>
              <a:t>1.4 </a:t>
            </a:r>
            <a:r>
              <a:rPr lang="zh-CN" altLang="en-US" dirty="0"/>
              <a:t>网络攻击过程</a:t>
            </a:r>
            <a:endParaRPr lang="zh-CN" altLang="en-US" dirty="0"/>
          </a:p>
        </p:txBody>
      </p:sp>
      <p:sp>
        <p:nvSpPr>
          <p:cNvPr id="84998" name="Rectangle 3"/>
          <p:cNvSpPr>
            <a:spLocks noGrp="1"/>
          </p:cNvSpPr>
          <p:nvPr>
            <p:ph type="body" idx="4294967295"/>
          </p:nvPr>
        </p:nvSpPr>
        <p:spPr/>
        <p:txBody>
          <a:bodyPr vert="horz" wrap="square" lIns="91440" tIns="45720" rIns="91440" bIns="45720" anchor="t" anchorCtr="0"/>
          <a:p>
            <a:pPr eaLnBrk="1" hangingPunct="1"/>
            <a:r>
              <a:rPr lang="zh-CN" altLang="en-US" dirty="0"/>
              <a:t>网络攻击过程一般可以分为</a:t>
            </a:r>
            <a:r>
              <a:rPr lang="zh-CN" altLang="en-US" dirty="0">
                <a:solidFill>
                  <a:schemeClr val="accent2"/>
                </a:solidFill>
              </a:rPr>
              <a:t>本地入侵</a:t>
            </a:r>
            <a:r>
              <a:rPr lang="zh-CN" altLang="en-US" dirty="0"/>
              <a:t>和</a:t>
            </a:r>
            <a:r>
              <a:rPr lang="zh-CN" altLang="en-US" dirty="0">
                <a:solidFill>
                  <a:schemeClr val="accent2"/>
                </a:solidFill>
              </a:rPr>
              <a:t>远程入侵</a:t>
            </a:r>
            <a:endParaRPr lang="zh-CN" altLang="en-US" dirty="0">
              <a:solidFill>
                <a:schemeClr val="accent2"/>
              </a:solidFill>
            </a:endParaRPr>
          </a:p>
          <a:p>
            <a:pPr eaLnBrk="1" hangingPunct="1"/>
            <a:r>
              <a:rPr lang="zh-CN" altLang="en-US" dirty="0"/>
              <a:t>在这里主要介绍远程攻击的一般过程： </a:t>
            </a:r>
            <a:endParaRPr lang="zh-CN" altLang="en-US" dirty="0"/>
          </a:p>
          <a:p>
            <a:pPr lvl="1" eaLnBrk="1" hangingPunct="1"/>
            <a:r>
              <a:rPr lang="zh-CN" altLang="en-US" dirty="0"/>
              <a:t>远程攻击的准备阶段</a:t>
            </a:r>
            <a:endParaRPr lang="zh-CN" altLang="en-US" dirty="0"/>
          </a:p>
          <a:p>
            <a:pPr lvl="1" eaLnBrk="1" hangingPunct="1"/>
            <a:r>
              <a:rPr lang="zh-CN" altLang="en-US" dirty="0"/>
              <a:t>远程攻击的实施阶段</a:t>
            </a:r>
            <a:endParaRPr lang="zh-CN" altLang="en-US" dirty="0"/>
          </a:p>
          <a:p>
            <a:pPr lvl="1" eaLnBrk="1" hangingPunct="1"/>
            <a:r>
              <a:rPr lang="zh-CN" altLang="en-US" dirty="0"/>
              <a:t>远程攻击的善后阶段</a:t>
            </a:r>
            <a:endParaRPr lang="zh-CN" alt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6018" name="Rectangle 1030"/>
          <p:cNvSpPr txBox="1">
            <a:spLocks noGrp="1"/>
          </p:cNvSpPr>
          <p:nvPr/>
        </p:nvSpPr>
        <p:spPr>
          <a:xfrm>
            <a:off x="609600" y="6245225"/>
            <a:ext cx="1981200" cy="476250"/>
          </a:xfrm>
          <a:prstGeom prst="rect">
            <a:avLst/>
          </a:prstGeom>
          <a:noFill/>
          <a:ln w="9525">
            <a:noFill/>
          </a:ln>
        </p:spPr>
        <p:txBody>
          <a:bodyPr/>
          <a:p>
            <a:pPr eaLnBrk="1" hangingPunct="1"/>
            <a:fld id="{BB962C8B-B14F-4D97-AF65-F5344CB8AC3E}" type="datetime1">
              <a:rPr lang="zh-CN" altLang="en-US" sz="1200" dirty="0">
                <a:latin typeface="Verdana" panose="020B0604030504040204" pitchFamily="34" charset="0"/>
              </a:rPr>
            </a:fld>
            <a:endParaRPr lang="zh-CN" altLang="en-US" sz="1200" dirty="0">
              <a:latin typeface="Verdana" panose="020B0604030504040204" pitchFamily="34" charset="0"/>
            </a:endParaRPr>
          </a:p>
        </p:txBody>
      </p:sp>
      <p:sp>
        <p:nvSpPr>
          <p:cNvPr id="86019" name="Rectangle 1031"/>
          <p:cNvSpPr txBox="1">
            <a:spLocks noGrp="1"/>
          </p:cNvSpPr>
          <p:nvPr/>
        </p:nvSpPr>
        <p:spPr>
          <a:xfrm>
            <a:off x="3124200" y="6245225"/>
            <a:ext cx="2895600" cy="476250"/>
          </a:xfrm>
          <a:prstGeom prst="rect">
            <a:avLst/>
          </a:prstGeom>
          <a:noFill/>
          <a:ln w="9525">
            <a:noFill/>
          </a:ln>
        </p:spPr>
        <p:txBody>
          <a:bodyPr/>
          <a:p>
            <a:pPr algn="ctr" eaLnBrk="1" hangingPunct="1"/>
            <a:r>
              <a:rPr lang="en-US" altLang="zh-CN" sz="1200" dirty="0">
                <a:latin typeface="Verdana" panose="020B0604030504040204" pitchFamily="34" charset="0"/>
              </a:rPr>
              <a:t>网络入侵与防范讲义</a:t>
            </a:r>
            <a:endParaRPr lang="en-US" altLang="zh-CN" sz="1200" dirty="0">
              <a:latin typeface="Verdana" panose="020B0604030504040204" pitchFamily="34" charset="0"/>
            </a:endParaRPr>
          </a:p>
        </p:txBody>
      </p:sp>
      <p:sp>
        <p:nvSpPr>
          <p:cNvPr id="86020" name="Rectangle 1032"/>
          <p:cNvSpPr txBox="1">
            <a:spLocks noGrp="1"/>
          </p:cNvSpPr>
          <p:nvPr/>
        </p:nvSpPr>
        <p:spPr>
          <a:xfrm>
            <a:off x="6553200" y="6245225"/>
            <a:ext cx="1981200" cy="476250"/>
          </a:xfrm>
          <a:prstGeom prst="rect">
            <a:avLst/>
          </a:prstGeom>
          <a:noFill/>
          <a:ln w="9525">
            <a:noFill/>
          </a:ln>
        </p:spPr>
        <p:txBody>
          <a:bodyPr/>
          <a:p>
            <a:pPr algn="r" eaLnBrk="1" hangingPunct="1"/>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86021" name="Rectangle 2"/>
          <p:cNvSpPr>
            <a:spLocks noGrp="1"/>
          </p:cNvSpPr>
          <p:nvPr>
            <p:ph type="title" idx="4294967295"/>
          </p:nvPr>
        </p:nvSpPr>
        <p:spPr/>
        <p:txBody>
          <a:bodyPr vert="horz" wrap="square" lIns="91440" tIns="45720" rIns="91440" bIns="45720" anchor="b" anchorCtr="0"/>
          <a:p>
            <a:r>
              <a:rPr lang="zh-CN" altLang="zh-CN" dirty="0"/>
              <a:t>远程攻击的准备阶段</a:t>
            </a:r>
            <a:endParaRPr lang="zh-CN" altLang="zh-CN" dirty="0"/>
          </a:p>
        </p:txBody>
      </p:sp>
      <p:sp>
        <p:nvSpPr>
          <p:cNvPr id="86022" name="Rectangle 3"/>
          <p:cNvSpPr>
            <a:spLocks noGrp="1"/>
          </p:cNvSpPr>
          <p:nvPr>
            <p:ph type="body" idx="4294967295"/>
          </p:nvPr>
        </p:nvSpPr>
        <p:spPr/>
        <p:txBody>
          <a:bodyPr vert="horz" wrap="square" lIns="91440" tIns="45720" rIns="91440" bIns="45720" anchor="t" anchorCtr="0"/>
          <a:p>
            <a:pPr eaLnBrk="1" hangingPunct="1"/>
            <a:r>
              <a:rPr lang="zh-CN" altLang="zh-CN" dirty="0"/>
              <a:t>确定攻击目标</a:t>
            </a:r>
            <a:endParaRPr lang="zh-CN" altLang="zh-CN" dirty="0"/>
          </a:p>
          <a:p>
            <a:pPr eaLnBrk="1" hangingPunct="1"/>
            <a:r>
              <a:rPr lang="zh-CN" altLang="zh-CN" dirty="0"/>
              <a:t>信息收集</a:t>
            </a:r>
            <a:endParaRPr lang="zh-CN" altLang="zh-CN" dirty="0"/>
          </a:p>
          <a:p>
            <a:pPr eaLnBrk="1" hangingPunct="1"/>
            <a:r>
              <a:rPr lang="zh-CN" altLang="zh-CN" dirty="0"/>
              <a:t>服务分析</a:t>
            </a:r>
            <a:endParaRPr lang="zh-CN" altLang="zh-CN" dirty="0"/>
          </a:p>
          <a:p>
            <a:pPr eaLnBrk="1" hangingPunct="1"/>
            <a:r>
              <a:rPr lang="zh-CN" altLang="zh-CN" dirty="0"/>
              <a:t>系统分析</a:t>
            </a:r>
            <a:endParaRPr lang="zh-CN" altLang="zh-CN" dirty="0"/>
          </a:p>
          <a:p>
            <a:pPr eaLnBrk="1" hangingPunct="1"/>
            <a:r>
              <a:rPr lang="zh-CN" altLang="zh-CN" dirty="0"/>
              <a:t>漏洞分析</a:t>
            </a:r>
            <a:endParaRPr lang="zh-CN" altLang="zh-CN"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8066" name="Rectangle 1030"/>
          <p:cNvSpPr txBox="1">
            <a:spLocks noGrp="1"/>
          </p:cNvSpPr>
          <p:nvPr/>
        </p:nvSpPr>
        <p:spPr>
          <a:xfrm>
            <a:off x="609600" y="6245225"/>
            <a:ext cx="1981200" cy="476250"/>
          </a:xfrm>
          <a:prstGeom prst="rect">
            <a:avLst/>
          </a:prstGeom>
          <a:noFill/>
          <a:ln w="9525">
            <a:noFill/>
          </a:ln>
        </p:spPr>
        <p:txBody>
          <a:bodyPr/>
          <a:p>
            <a:pPr eaLnBrk="1" hangingPunct="1"/>
            <a:fld id="{BB962C8B-B14F-4D97-AF65-F5344CB8AC3E}" type="datetime1">
              <a:rPr lang="zh-CN" altLang="en-US" sz="1200" dirty="0">
                <a:latin typeface="Verdana" panose="020B0604030504040204" pitchFamily="34" charset="0"/>
              </a:rPr>
            </a:fld>
            <a:endParaRPr lang="zh-CN" altLang="en-US" sz="1200" dirty="0">
              <a:latin typeface="Verdana" panose="020B0604030504040204" pitchFamily="34" charset="0"/>
            </a:endParaRPr>
          </a:p>
        </p:txBody>
      </p:sp>
      <p:sp>
        <p:nvSpPr>
          <p:cNvPr id="88067" name="Rectangle 1031"/>
          <p:cNvSpPr txBox="1">
            <a:spLocks noGrp="1"/>
          </p:cNvSpPr>
          <p:nvPr/>
        </p:nvSpPr>
        <p:spPr>
          <a:xfrm>
            <a:off x="3124200" y="6245225"/>
            <a:ext cx="2895600" cy="476250"/>
          </a:xfrm>
          <a:prstGeom prst="rect">
            <a:avLst/>
          </a:prstGeom>
          <a:noFill/>
          <a:ln w="9525">
            <a:noFill/>
          </a:ln>
        </p:spPr>
        <p:txBody>
          <a:bodyPr/>
          <a:p>
            <a:pPr algn="ctr" eaLnBrk="1" hangingPunct="1"/>
            <a:r>
              <a:rPr lang="en-US" altLang="zh-CN" sz="1200" dirty="0">
                <a:latin typeface="Verdana" panose="020B0604030504040204" pitchFamily="34" charset="0"/>
              </a:rPr>
              <a:t>网络入侵与防范讲义</a:t>
            </a:r>
            <a:endParaRPr lang="en-US" altLang="zh-CN" sz="1200" dirty="0">
              <a:latin typeface="Verdana" panose="020B0604030504040204" pitchFamily="34" charset="0"/>
            </a:endParaRPr>
          </a:p>
        </p:txBody>
      </p:sp>
      <p:sp>
        <p:nvSpPr>
          <p:cNvPr id="88068" name="Rectangle 1032"/>
          <p:cNvSpPr txBox="1">
            <a:spLocks noGrp="1"/>
          </p:cNvSpPr>
          <p:nvPr/>
        </p:nvSpPr>
        <p:spPr>
          <a:xfrm>
            <a:off x="6553200" y="6245225"/>
            <a:ext cx="1981200" cy="476250"/>
          </a:xfrm>
          <a:prstGeom prst="rect">
            <a:avLst/>
          </a:prstGeom>
          <a:noFill/>
          <a:ln w="9525">
            <a:noFill/>
          </a:ln>
        </p:spPr>
        <p:txBody>
          <a:bodyPr/>
          <a:p>
            <a:pPr algn="r" eaLnBrk="1" hangingPunct="1"/>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88069" name="Rectangle 2"/>
          <p:cNvSpPr>
            <a:spLocks noGrp="1"/>
          </p:cNvSpPr>
          <p:nvPr>
            <p:ph type="title" idx="4294967295"/>
          </p:nvPr>
        </p:nvSpPr>
        <p:spPr/>
        <p:txBody>
          <a:bodyPr vert="horz" wrap="square" lIns="91440" tIns="45720" rIns="91440" bIns="45720" anchor="b" anchorCtr="0"/>
          <a:p>
            <a:r>
              <a:rPr lang="zh-CN" altLang="en-US" dirty="0"/>
              <a:t>攻击准备</a:t>
            </a:r>
            <a:r>
              <a:rPr lang="en-US" altLang="zh-CN" dirty="0"/>
              <a:t>1—</a:t>
            </a:r>
            <a:r>
              <a:rPr lang="zh-CN" altLang="en-US" dirty="0"/>
              <a:t>确定攻击目标</a:t>
            </a:r>
            <a:endParaRPr lang="zh-CN" altLang="en-US" dirty="0"/>
          </a:p>
        </p:txBody>
      </p:sp>
      <p:sp>
        <p:nvSpPr>
          <p:cNvPr id="88070" name="Rectangle 3"/>
          <p:cNvSpPr>
            <a:spLocks noGrp="1"/>
          </p:cNvSpPr>
          <p:nvPr>
            <p:ph type="body" idx="4294967295"/>
          </p:nvPr>
        </p:nvSpPr>
        <p:spPr/>
        <p:txBody>
          <a:bodyPr vert="horz" wrap="square" lIns="91440" tIns="45720" rIns="91440" bIns="45720" anchor="t" anchorCtr="0"/>
          <a:p>
            <a:r>
              <a:rPr lang="zh-CN" altLang="en-US" sz="2600" dirty="0"/>
              <a:t>常见的攻击目的有破坏型和入侵型两种。</a:t>
            </a:r>
            <a:endParaRPr lang="zh-CN" altLang="en-US" sz="2600" dirty="0"/>
          </a:p>
          <a:p>
            <a:pPr lvl="1"/>
            <a:r>
              <a:rPr lang="zh-CN" altLang="en-US" sz="2200" dirty="0"/>
              <a:t>破坏型攻击</a:t>
            </a:r>
            <a:r>
              <a:rPr lang="en-US" altLang="zh-CN" sz="2200" dirty="0"/>
              <a:t>——</a:t>
            </a:r>
            <a:r>
              <a:rPr lang="zh-CN" altLang="en-US" sz="2200" dirty="0"/>
              <a:t>是指只破坏攻击目标，使之不能正常工作，而不能随意控制目标上的系统运行。</a:t>
            </a:r>
            <a:endParaRPr lang="zh-CN" altLang="en-US" sz="2200" dirty="0"/>
          </a:p>
          <a:p>
            <a:pPr lvl="1"/>
            <a:r>
              <a:rPr lang="zh-CN" altLang="en-US" sz="2200" dirty="0"/>
              <a:t>入侵型攻击</a:t>
            </a:r>
            <a:r>
              <a:rPr lang="en-US" altLang="zh-CN" sz="2200" dirty="0"/>
              <a:t>——</a:t>
            </a:r>
            <a:r>
              <a:rPr lang="zh-CN" altLang="en-US" sz="2200" dirty="0"/>
              <a:t>这种攻击要获得一定的权限才能达到控制攻击目标的目的。应该说这种攻击比破坏型攻击更为普遍，威胁性也更大。因为攻击者一旦掌握了一定的权限、甚至是管理员权限就可以对目标做任何动作，包括破坏性质的攻击。 </a:t>
            </a:r>
            <a:endParaRPr lang="zh-CN" altLang="en-US" sz="2200"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9090" name="Rectangle 1030"/>
          <p:cNvSpPr txBox="1">
            <a:spLocks noGrp="1"/>
          </p:cNvSpPr>
          <p:nvPr/>
        </p:nvSpPr>
        <p:spPr>
          <a:xfrm>
            <a:off x="609600" y="6245225"/>
            <a:ext cx="1981200" cy="476250"/>
          </a:xfrm>
          <a:prstGeom prst="rect">
            <a:avLst/>
          </a:prstGeom>
          <a:noFill/>
          <a:ln w="9525">
            <a:noFill/>
          </a:ln>
        </p:spPr>
        <p:txBody>
          <a:bodyPr/>
          <a:p>
            <a:pPr eaLnBrk="1" hangingPunct="1"/>
            <a:fld id="{BB962C8B-B14F-4D97-AF65-F5344CB8AC3E}" type="datetime1">
              <a:rPr lang="zh-CN" altLang="en-US" sz="1200" dirty="0">
                <a:latin typeface="Verdana" panose="020B0604030504040204" pitchFamily="34" charset="0"/>
              </a:rPr>
            </a:fld>
            <a:endParaRPr lang="zh-CN" altLang="en-US" sz="1200" dirty="0">
              <a:latin typeface="Verdana" panose="020B0604030504040204" pitchFamily="34" charset="0"/>
            </a:endParaRPr>
          </a:p>
        </p:txBody>
      </p:sp>
      <p:sp>
        <p:nvSpPr>
          <p:cNvPr id="89091" name="Rectangle 1031"/>
          <p:cNvSpPr txBox="1">
            <a:spLocks noGrp="1"/>
          </p:cNvSpPr>
          <p:nvPr/>
        </p:nvSpPr>
        <p:spPr>
          <a:xfrm>
            <a:off x="3124200" y="6245225"/>
            <a:ext cx="2895600" cy="476250"/>
          </a:xfrm>
          <a:prstGeom prst="rect">
            <a:avLst/>
          </a:prstGeom>
          <a:noFill/>
          <a:ln w="9525">
            <a:noFill/>
          </a:ln>
        </p:spPr>
        <p:txBody>
          <a:bodyPr/>
          <a:p>
            <a:pPr algn="ctr" eaLnBrk="1" hangingPunct="1"/>
            <a:r>
              <a:rPr lang="en-US" altLang="zh-CN" sz="1200" dirty="0">
                <a:latin typeface="Verdana" panose="020B0604030504040204" pitchFamily="34" charset="0"/>
              </a:rPr>
              <a:t>网络入侵与防范讲义</a:t>
            </a:r>
            <a:endParaRPr lang="en-US" altLang="zh-CN" sz="1200" dirty="0">
              <a:latin typeface="Verdana" panose="020B0604030504040204" pitchFamily="34" charset="0"/>
            </a:endParaRPr>
          </a:p>
        </p:txBody>
      </p:sp>
      <p:sp>
        <p:nvSpPr>
          <p:cNvPr id="89092" name="Rectangle 1032"/>
          <p:cNvSpPr txBox="1">
            <a:spLocks noGrp="1"/>
          </p:cNvSpPr>
          <p:nvPr/>
        </p:nvSpPr>
        <p:spPr>
          <a:xfrm>
            <a:off x="6553200" y="6245225"/>
            <a:ext cx="1981200" cy="476250"/>
          </a:xfrm>
          <a:prstGeom prst="rect">
            <a:avLst/>
          </a:prstGeom>
          <a:noFill/>
          <a:ln w="9525">
            <a:noFill/>
          </a:ln>
        </p:spPr>
        <p:txBody>
          <a:bodyPr/>
          <a:p>
            <a:pPr algn="r" eaLnBrk="1" hangingPunct="1"/>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89093" name="Rectangle 2"/>
          <p:cNvSpPr>
            <a:spLocks noGrp="1"/>
          </p:cNvSpPr>
          <p:nvPr>
            <p:ph type="title" idx="4294967295"/>
          </p:nvPr>
        </p:nvSpPr>
        <p:spPr/>
        <p:txBody>
          <a:bodyPr vert="horz" wrap="square" lIns="91440" tIns="45720" rIns="91440" bIns="45720" anchor="b" anchorCtr="0"/>
          <a:p>
            <a:r>
              <a:rPr lang="zh-CN" altLang="en-US" dirty="0"/>
              <a:t>攻击准备</a:t>
            </a:r>
            <a:r>
              <a:rPr lang="en-US" altLang="zh-CN" dirty="0"/>
              <a:t>2—</a:t>
            </a:r>
            <a:r>
              <a:rPr lang="zh-CN" altLang="en-US" dirty="0"/>
              <a:t>信息收集</a:t>
            </a:r>
            <a:endParaRPr lang="zh-CN" altLang="en-US" dirty="0"/>
          </a:p>
        </p:txBody>
      </p:sp>
      <p:sp>
        <p:nvSpPr>
          <p:cNvPr id="89094" name="Rectangle 3"/>
          <p:cNvSpPr>
            <a:spLocks noGrp="1"/>
          </p:cNvSpPr>
          <p:nvPr>
            <p:ph type="body" idx="4294967295"/>
          </p:nvPr>
        </p:nvSpPr>
        <p:spPr/>
        <p:txBody>
          <a:bodyPr vert="horz" wrap="square" lIns="91440" tIns="45720" rIns="91440" bIns="45720" anchor="t" anchorCtr="0"/>
          <a:p>
            <a:r>
              <a:rPr lang="zh-CN" altLang="en-US" dirty="0"/>
              <a:t>包括目标的操作系统类型及版本、相关软件的类型、版本及相关的社会信息</a:t>
            </a:r>
            <a:endParaRPr lang="zh-CN" altLang="en-US" dirty="0"/>
          </a:p>
          <a:p>
            <a:r>
              <a:rPr lang="zh-CN" altLang="en-US" dirty="0"/>
              <a:t>收集目标系统相关信息的协议和工具</a:t>
            </a:r>
            <a:endParaRPr lang="zh-CN" altLang="en-US" dirty="0"/>
          </a:p>
          <a:p>
            <a:pPr lvl="1"/>
            <a:r>
              <a:rPr lang="en-US" altLang="zh-CN" dirty="0"/>
              <a:t>Ping</a:t>
            </a:r>
            <a:r>
              <a:rPr lang="zh-CN" altLang="en-US" dirty="0"/>
              <a:t>实用程序</a:t>
            </a:r>
            <a:endParaRPr lang="zh-CN" altLang="en-US" dirty="0"/>
          </a:p>
          <a:p>
            <a:pPr lvl="1"/>
            <a:r>
              <a:rPr lang="en-US" altLang="zh-CN" dirty="0"/>
              <a:t>TraceRoute</a:t>
            </a:r>
            <a:r>
              <a:rPr lang="zh-CN" altLang="en-US" dirty="0"/>
              <a:t>、</a:t>
            </a:r>
            <a:r>
              <a:rPr lang="en-US" altLang="zh-CN" dirty="0"/>
              <a:t>Tracert</a:t>
            </a:r>
            <a:r>
              <a:rPr lang="zh-CN" altLang="en-US" dirty="0"/>
              <a:t>、</a:t>
            </a:r>
            <a:r>
              <a:rPr lang="en-US" altLang="zh-CN" dirty="0"/>
              <a:t>X-firewalk</a:t>
            </a:r>
            <a:r>
              <a:rPr lang="zh-CN" altLang="en-US" dirty="0"/>
              <a:t>程序</a:t>
            </a:r>
            <a:endParaRPr lang="zh-CN" altLang="en-US" dirty="0"/>
          </a:p>
          <a:p>
            <a:pPr lvl="1"/>
            <a:r>
              <a:rPr lang="en-US" altLang="zh-CN" dirty="0"/>
              <a:t>Whois</a:t>
            </a:r>
            <a:r>
              <a:rPr lang="zh-CN" altLang="en-US" dirty="0"/>
              <a:t>协议</a:t>
            </a:r>
            <a:endParaRPr lang="zh-CN" altLang="en-US" dirty="0"/>
          </a:p>
          <a:p>
            <a:pPr lvl="1"/>
            <a:r>
              <a:rPr lang="en-US" altLang="zh-CN" dirty="0"/>
              <a:t>Finger</a:t>
            </a:r>
            <a:r>
              <a:rPr lang="zh-CN" altLang="en-US" dirty="0"/>
              <a:t>协议</a:t>
            </a:r>
            <a:endParaRPr lang="zh-CN" altLang="en-US" dirty="0"/>
          </a:p>
          <a:p>
            <a:pPr lvl="1"/>
            <a:r>
              <a:rPr lang="en-US" altLang="zh-CN" dirty="0"/>
              <a:t>SNMP</a:t>
            </a:r>
            <a:r>
              <a:rPr lang="zh-CN" altLang="en-US" dirty="0"/>
              <a:t>协议</a:t>
            </a:r>
            <a:endParaRPr lang="zh-CN" altLang="en-US" dirty="0"/>
          </a:p>
          <a:p>
            <a:pPr lvl="1"/>
            <a:endParaRPr lang="zh-CN" alt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1138" name="Rectangle 1030"/>
          <p:cNvSpPr txBox="1">
            <a:spLocks noGrp="1"/>
          </p:cNvSpPr>
          <p:nvPr/>
        </p:nvSpPr>
        <p:spPr>
          <a:xfrm>
            <a:off x="609600" y="6245225"/>
            <a:ext cx="1981200" cy="476250"/>
          </a:xfrm>
          <a:prstGeom prst="rect">
            <a:avLst/>
          </a:prstGeom>
          <a:noFill/>
          <a:ln w="9525">
            <a:noFill/>
          </a:ln>
        </p:spPr>
        <p:txBody>
          <a:bodyPr/>
          <a:p>
            <a:pPr eaLnBrk="1" hangingPunct="1"/>
            <a:fld id="{BB962C8B-B14F-4D97-AF65-F5344CB8AC3E}" type="datetime1">
              <a:rPr lang="zh-CN" altLang="en-US" sz="1200" dirty="0">
                <a:latin typeface="Verdana" panose="020B0604030504040204" pitchFamily="34" charset="0"/>
              </a:rPr>
            </a:fld>
            <a:endParaRPr lang="zh-CN" altLang="en-US" sz="1200" dirty="0">
              <a:latin typeface="Verdana" panose="020B0604030504040204" pitchFamily="34" charset="0"/>
            </a:endParaRPr>
          </a:p>
        </p:txBody>
      </p:sp>
      <p:sp>
        <p:nvSpPr>
          <p:cNvPr id="91139" name="Rectangle 1031"/>
          <p:cNvSpPr txBox="1">
            <a:spLocks noGrp="1"/>
          </p:cNvSpPr>
          <p:nvPr/>
        </p:nvSpPr>
        <p:spPr>
          <a:xfrm>
            <a:off x="3124200" y="6245225"/>
            <a:ext cx="2895600" cy="476250"/>
          </a:xfrm>
          <a:prstGeom prst="rect">
            <a:avLst/>
          </a:prstGeom>
          <a:noFill/>
          <a:ln w="9525">
            <a:noFill/>
          </a:ln>
        </p:spPr>
        <p:txBody>
          <a:bodyPr/>
          <a:p>
            <a:pPr algn="ctr" eaLnBrk="1" hangingPunct="1"/>
            <a:r>
              <a:rPr lang="en-US" altLang="zh-CN" sz="1200" dirty="0">
                <a:latin typeface="Verdana" panose="020B0604030504040204" pitchFamily="34" charset="0"/>
              </a:rPr>
              <a:t>网络入侵与防范讲义</a:t>
            </a:r>
            <a:endParaRPr lang="en-US" altLang="zh-CN" sz="1200" dirty="0">
              <a:latin typeface="Verdana" panose="020B0604030504040204" pitchFamily="34" charset="0"/>
            </a:endParaRPr>
          </a:p>
        </p:txBody>
      </p:sp>
      <p:sp>
        <p:nvSpPr>
          <p:cNvPr id="91140" name="Rectangle 1032"/>
          <p:cNvSpPr txBox="1">
            <a:spLocks noGrp="1"/>
          </p:cNvSpPr>
          <p:nvPr/>
        </p:nvSpPr>
        <p:spPr>
          <a:xfrm>
            <a:off x="6553200" y="6245225"/>
            <a:ext cx="1981200" cy="476250"/>
          </a:xfrm>
          <a:prstGeom prst="rect">
            <a:avLst/>
          </a:prstGeom>
          <a:noFill/>
          <a:ln w="9525">
            <a:noFill/>
          </a:ln>
        </p:spPr>
        <p:txBody>
          <a:bodyPr/>
          <a:p>
            <a:pPr algn="r" eaLnBrk="1" hangingPunct="1"/>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91141" name="Rectangle 2"/>
          <p:cNvSpPr>
            <a:spLocks noGrp="1"/>
          </p:cNvSpPr>
          <p:nvPr>
            <p:ph type="title" idx="4294967295"/>
          </p:nvPr>
        </p:nvSpPr>
        <p:spPr/>
        <p:txBody>
          <a:bodyPr vert="horz" wrap="square" lIns="91440" tIns="45720" rIns="91440" bIns="45720" anchor="b" anchorCtr="0"/>
          <a:p>
            <a:r>
              <a:rPr lang="zh-CN" altLang="en-US" dirty="0"/>
              <a:t>攻击准备</a:t>
            </a:r>
            <a:r>
              <a:rPr lang="en-US" altLang="zh-CN" dirty="0"/>
              <a:t>2—</a:t>
            </a:r>
            <a:r>
              <a:rPr lang="zh-CN" altLang="en-US" dirty="0"/>
              <a:t>信息收集</a:t>
            </a:r>
            <a:endParaRPr lang="zh-CN" altLang="en-US" dirty="0"/>
          </a:p>
        </p:txBody>
      </p:sp>
      <p:sp>
        <p:nvSpPr>
          <p:cNvPr id="91142" name="Rectangle 3"/>
          <p:cNvSpPr>
            <a:spLocks noGrp="1"/>
          </p:cNvSpPr>
          <p:nvPr>
            <p:ph type="body" idx="4294967295"/>
          </p:nvPr>
        </p:nvSpPr>
        <p:spPr/>
        <p:txBody>
          <a:bodyPr vert="horz" wrap="square" lIns="91440" tIns="45720" rIns="91440" bIns="45720" anchor="t" anchorCtr="0"/>
          <a:p>
            <a:r>
              <a:rPr lang="zh-CN" altLang="en-US" dirty="0"/>
              <a:t>在网络中主机一般以</a:t>
            </a:r>
            <a:r>
              <a:rPr lang="en-US" altLang="zh-CN" dirty="0"/>
              <a:t>IP</a:t>
            </a:r>
            <a:r>
              <a:rPr lang="zh-CN" altLang="en-US" dirty="0"/>
              <a:t>地址进行标识。</a:t>
            </a:r>
            <a:endParaRPr lang="zh-CN" altLang="en-US" dirty="0"/>
          </a:p>
          <a:p>
            <a:r>
              <a:rPr lang="zh-CN" altLang="en-US" dirty="0"/>
              <a:t>例如选定</a:t>
            </a:r>
            <a:r>
              <a:rPr lang="en-US" altLang="zh-CN" dirty="0"/>
              <a:t>192.168.1.250</a:t>
            </a:r>
            <a:r>
              <a:rPr lang="zh-CN" altLang="en-US" dirty="0"/>
              <a:t>这台主机为攻击目标，使用</a:t>
            </a:r>
            <a:r>
              <a:rPr lang="en-US" altLang="zh-CN" dirty="0"/>
              <a:t>ping</a:t>
            </a:r>
            <a:r>
              <a:rPr lang="zh-CN" altLang="en-US" dirty="0"/>
              <a:t>命令可以探测目标主机是否连接在</a:t>
            </a:r>
            <a:r>
              <a:rPr lang="en-US" altLang="zh-CN" dirty="0"/>
              <a:t>Internet</a:t>
            </a:r>
            <a:r>
              <a:rPr lang="zh-CN" altLang="en-US" dirty="0"/>
              <a:t>中。</a:t>
            </a:r>
            <a:endParaRPr lang="zh-CN" altLang="en-US" dirty="0"/>
          </a:p>
          <a:p>
            <a:r>
              <a:rPr lang="zh-CN" altLang="en-US" dirty="0"/>
              <a:t>在</a:t>
            </a:r>
            <a:r>
              <a:rPr lang="en-US" altLang="zh-CN" dirty="0"/>
              <a:t>Windows</a:t>
            </a:r>
            <a:r>
              <a:rPr lang="zh-CN" altLang="en-US" dirty="0"/>
              <a:t>下使用</a:t>
            </a:r>
            <a:r>
              <a:rPr lang="en-US" altLang="zh-CN" dirty="0"/>
              <a:t>ping</a:t>
            </a:r>
            <a:r>
              <a:rPr lang="zh-CN" altLang="en-US" dirty="0"/>
              <a:t>命令测试：</a:t>
            </a:r>
            <a:endParaRPr lang="zh-CN" altLang="en-US" dirty="0"/>
          </a:p>
          <a:p>
            <a:pPr lvl="1"/>
            <a:r>
              <a:rPr lang="en-US" altLang="zh-CN" b="0" dirty="0">
                <a:solidFill>
                  <a:schemeClr val="accent2"/>
                </a:solidFill>
              </a:rPr>
              <a:t>ping 192.168.1.250</a:t>
            </a:r>
            <a:endParaRPr lang="en-US" altLang="zh-CN" dirty="0"/>
          </a:p>
          <a:p>
            <a:pPr lvl="1"/>
            <a:r>
              <a:rPr lang="zh-CN" altLang="en-US" dirty="0"/>
              <a:t>测试结果如下页图所示。</a:t>
            </a:r>
            <a:endParaRPr lang="zh-CN" altLang="en-US" dirty="0"/>
          </a:p>
          <a:p>
            <a:r>
              <a:rPr lang="zh-CN" altLang="en-US" dirty="0"/>
              <a:t>说明此主机处于活动状态。</a:t>
            </a:r>
            <a:endParaRPr lang="zh-CN" alt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62" name="Rectangle 1030"/>
          <p:cNvSpPr txBox="1">
            <a:spLocks noGrp="1"/>
          </p:cNvSpPr>
          <p:nvPr/>
        </p:nvSpPr>
        <p:spPr>
          <a:xfrm>
            <a:off x="609600" y="6245225"/>
            <a:ext cx="1981200" cy="476250"/>
          </a:xfrm>
          <a:prstGeom prst="rect">
            <a:avLst/>
          </a:prstGeom>
          <a:noFill/>
          <a:ln w="9525">
            <a:noFill/>
          </a:ln>
        </p:spPr>
        <p:txBody>
          <a:bodyPr/>
          <a:p>
            <a:pPr eaLnBrk="1" hangingPunct="1"/>
            <a:fld id="{BB962C8B-B14F-4D97-AF65-F5344CB8AC3E}" type="datetime1">
              <a:rPr lang="zh-CN" altLang="en-US" sz="1200" dirty="0">
                <a:latin typeface="Verdana" panose="020B0604030504040204" pitchFamily="34" charset="0"/>
              </a:rPr>
            </a:fld>
            <a:endParaRPr lang="zh-CN" altLang="en-US" sz="1200" dirty="0">
              <a:latin typeface="Verdana" panose="020B0604030504040204" pitchFamily="34" charset="0"/>
            </a:endParaRPr>
          </a:p>
        </p:txBody>
      </p:sp>
      <p:sp>
        <p:nvSpPr>
          <p:cNvPr id="92163" name="Rectangle 1031"/>
          <p:cNvSpPr txBox="1">
            <a:spLocks noGrp="1"/>
          </p:cNvSpPr>
          <p:nvPr/>
        </p:nvSpPr>
        <p:spPr>
          <a:xfrm>
            <a:off x="3124200" y="6245225"/>
            <a:ext cx="2895600" cy="476250"/>
          </a:xfrm>
          <a:prstGeom prst="rect">
            <a:avLst/>
          </a:prstGeom>
          <a:noFill/>
          <a:ln w="9525">
            <a:noFill/>
          </a:ln>
        </p:spPr>
        <p:txBody>
          <a:bodyPr/>
          <a:p>
            <a:pPr algn="ctr" eaLnBrk="1" hangingPunct="1"/>
            <a:r>
              <a:rPr lang="en-US" altLang="zh-CN" sz="1200" dirty="0">
                <a:latin typeface="Verdana" panose="020B0604030504040204" pitchFamily="34" charset="0"/>
              </a:rPr>
              <a:t>网络入侵与防范讲义</a:t>
            </a:r>
            <a:endParaRPr lang="en-US" altLang="zh-CN" sz="1200" dirty="0">
              <a:latin typeface="Verdana" panose="020B0604030504040204" pitchFamily="34" charset="0"/>
            </a:endParaRPr>
          </a:p>
        </p:txBody>
      </p:sp>
      <p:sp>
        <p:nvSpPr>
          <p:cNvPr id="92164" name="Rectangle 1032"/>
          <p:cNvSpPr txBox="1">
            <a:spLocks noGrp="1"/>
          </p:cNvSpPr>
          <p:nvPr/>
        </p:nvSpPr>
        <p:spPr>
          <a:xfrm>
            <a:off x="6553200" y="6245225"/>
            <a:ext cx="1981200" cy="476250"/>
          </a:xfrm>
          <a:prstGeom prst="rect">
            <a:avLst/>
          </a:prstGeom>
          <a:noFill/>
          <a:ln w="9525">
            <a:noFill/>
          </a:ln>
        </p:spPr>
        <p:txBody>
          <a:bodyPr/>
          <a:p>
            <a:pPr algn="r" eaLnBrk="1" hangingPunct="1"/>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92165" name="日期占位符 3"/>
          <p:cNvSpPr txBox="1">
            <a:spLocks noGrp="1"/>
          </p:cNvSpPr>
          <p:nvPr/>
        </p:nvSpPr>
        <p:spPr>
          <a:xfrm>
            <a:off x="609600" y="6245225"/>
            <a:ext cx="1981200" cy="476250"/>
          </a:xfrm>
          <a:prstGeom prst="rect">
            <a:avLst/>
          </a:prstGeom>
          <a:noFill/>
          <a:ln w="9525">
            <a:noFill/>
          </a:ln>
        </p:spPr>
        <p:txBody>
          <a:bodyPr/>
          <a:p>
            <a:pPr eaLnBrk="1" hangingPunct="1"/>
            <a:fld id="{BB962C8B-B14F-4D97-AF65-F5344CB8AC3E}" type="datetime1">
              <a:rPr lang="zh-CN" altLang="en-US" sz="1200" dirty="0">
                <a:latin typeface="Verdana" panose="020B0604030504040204" pitchFamily="34" charset="0"/>
              </a:rPr>
            </a:fld>
            <a:endParaRPr lang="zh-CN" altLang="en-US" sz="1200" dirty="0">
              <a:latin typeface="Verdana" panose="020B0604030504040204" pitchFamily="34" charset="0"/>
            </a:endParaRPr>
          </a:p>
        </p:txBody>
      </p:sp>
      <p:sp>
        <p:nvSpPr>
          <p:cNvPr id="92166" name="页脚占位符 4"/>
          <p:cNvSpPr txBox="1">
            <a:spLocks noGrp="1"/>
          </p:cNvSpPr>
          <p:nvPr/>
        </p:nvSpPr>
        <p:spPr>
          <a:xfrm>
            <a:off x="3124200" y="6245225"/>
            <a:ext cx="2895600" cy="476250"/>
          </a:xfrm>
          <a:prstGeom prst="rect">
            <a:avLst/>
          </a:prstGeom>
          <a:noFill/>
          <a:ln w="9525">
            <a:noFill/>
          </a:ln>
        </p:spPr>
        <p:txBody>
          <a:bodyPr/>
          <a:p>
            <a:pPr algn="ctr" eaLnBrk="1" hangingPunct="1"/>
            <a:r>
              <a:rPr lang="en-US" altLang="zh-CN" sz="1200" dirty="0">
                <a:latin typeface="Verdana" panose="020B0604030504040204" pitchFamily="34" charset="0"/>
              </a:rPr>
              <a:t>网络入侵与防范讲义</a:t>
            </a:r>
            <a:endParaRPr lang="en-US" altLang="zh-CN" sz="1200" dirty="0">
              <a:latin typeface="Verdana" panose="020B0604030504040204" pitchFamily="34" charset="0"/>
            </a:endParaRPr>
          </a:p>
        </p:txBody>
      </p:sp>
      <p:sp>
        <p:nvSpPr>
          <p:cNvPr id="92167" name="灯片编号占位符 5"/>
          <p:cNvSpPr txBox="1">
            <a:spLocks noGrp="1"/>
          </p:cNvSpPr>
          <p:nvPr/>
        </p:nvSpPr>
        <p:spPr>
          <a:xfrm>
            <a:off x="6553200" y="6245225"/>
            <a:ext cx="1981200" cy="476250"/>
          </a:xfrm>
          <a:prstGeom prst="rect">
            <a:avLst/>
          </a:prstGeom>
          <a:noFill/>
          <a:ln w="9525">
            <a:noFill/>
          </a:ln>
        </p:spPr>
        <p:txBody>
          <a:bodyPr/>
          <a:p>
            <a:pPr algn="r" eaLnBrk="1" hangingPunct="1"/>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92168" name="Rectangle 4"/>
          <p:cNvSpPr/>
          <p:nvPr/>
        </p:nvSpPr>
        <p:spPr>
          <a:xfrm>
            <a:off x="0" y="0"/>
            <a:ext cx="9144000" cy="6858000"/>
          </a:xfrm>
          <a:prstGeom prst="rect">
            <a:avLst/>
          </a:prstGeom>
          <a:solidFill>
            <a:srgbClr val="FFFFFF"/>
          </a:solidFill>
          <a:ln w="9525" cap="flat" cmpd="sng">
            <a:solidFill>
              <a:schemeClr val="tx1"/>
            </a:solidFill>
            <a:prstDash val="solid"/>
            <a:miter/>
            <a:headEnd type="none" w="med" len="med"/>
            <a:tailEnd type="none" w="med" len="med"/>
          </a:ln>
        </p:spPr>
        <p:txBody>
          <a:bodyPr wrap="none" anchor="ctr" anchorCtr="0"/>
          <a:p>
            <a:pPr eaLnBrk="1" hangingPunct="1"/>
            <a:endParaRPr lang="zh-CN" altLang="en-US" dirty="0">
              <a:latin typeface="Verdana" panose="020B0604030504040204" pitchFamily="34" charset="0"/>
            </a:endParaRPr>
          </a:p>
        </p:txBody>
      </p:sp>
      <p:pic>
        <p:nvPicPr>
          <p:cNvPr id="92169" name="Picture 5"/>
          <p:cNvPicPr>
            <a:picLocks noChangeAspect="1"/>
          </p:cNvPicPr>
          <p:nvPr/>
        </p:nvPicPr>
        <p:blipFill>
          <a:blip r:embed="rId1"/>
          <a:stretch>
            <a:fillRect/>
          </a:stretch>
        </p:blipFill>
        <p:spPr>
          <a:xfrm>
            <a:off x="1979613" y="560388"/>
            <a:ext cx="6362700" cy="2581275"/>
          </a:xfrm>
          <a:prstGeom prst="rect">
            <a:avLst/>
          </a:prstGeom>
          <a:noFill/>
          <a:ln w="9525">
            <a:noFill/>
          </a:ln>
        </p:spPr>
      </p:pic>
      <p:pic>
        <p:nvPicPr>
          <p:cNvPr id="92170" name="Picture 6"/>
          <p:cNvPicPr>
            <a:picLocks noChangeAspect="1"/>
          </p:cNvPicPr>
          <p:nvPr/>
        </p:nvPicPr>
        <p:blipFill>
          <a:blip r:embed="rId2"/>
          <a:stretch>
            <a:fillRect/>
          </a:stretch>
        </p:blipFill>
        <p:spPr>
          <a:xfrm>
            <a:off x="0" y="4294188"/>
            <a:ext cx="9144000" cy="1439862"/>
          </a:xfrm>
          <a:prstGeom prst="rect">
            <a:avLst/>
          </a:prstGeom>
          <a:noFill/>
          <a:ln w="9525">
            <a:noFill/>
          </a:ln>
        </p:spPr>
      </p:pic>
      <p:sp>
        <p:nvSpPr>
          <p:cNvPr id="92171" name="Rectangle 7"/>
          <p:cNvSpPr/>
          <p:nvPr/>
        </p:nvSpPr>
        <p:spPr>
          <a:xfrm>
            <a:off x="1979613" y="1412875"/>
            <a:ext cx="4032250" cy="647700"/>
          </a:xfrm>
          <a:prstGeom prst="rect">
            <a:avLst/>
          </a:prstGeom>
          <a:noFill/>
          <a:ln w="19050" cap="flat" cmpd="sng">
            <a:solidFill>
              <a:srgbClr val="FF0000"/>
            </a:solidFill>
            <a:prstDash val="solid"/>
            <a:miter/>
            <a:headEnd type="none" w="med" len="med"/>
            <a:tailEnd type="none" w="med" len="med"/>
          </a:ln>
        </p:spPr>
        <p:txBody>
          <a:bodyPr wrap="none" anchor="ctr" anchorCtr="0"/>
          <a:p>
            <a:pPr eaLnBrk="1" hangingPunct="1"/>
            <a:endParaRPr lang="zh-CN" altLang="en-US" dirty="0">
              <a:latin typeface="Verdana" panose="020B0604030504040204" pitchFamily="34" charset="0"/>
            </a:endParaRPr>
          </a:p>
        </p:txBody>
      </p:sp>
      <p:sp>
        <p:nvSpPr>
          <p:cNvPr id="92172" name="AutoShape 8"/>
          <p:cNvSpPr/>
          <p:nvPr/>
        </p:nvSpPr>
        <p:spPr>
          <a:xfrm rot="10800000">
            <a:off x="1042988" y="1412875"/>
            <a:ext cx="935037" cy="2879725"/>
          </a:xfrm>
          <a:custGeom>
            <a:avLst/>
            <a:gdLst>
              <a:gd name="txL" fmla="*/ 0 w 21600"/>
              <a:gd name="txT" fmla="*/ 14400 h 21600"/>
              <a:gd name="txR" fmla="*/ 18514 w 21600"/>
              <a:gd name="txB" fmla="*/ 21600 h 21600"/>
            </a:gdLst>
            <a:ahLst/>
            <a:cxnLst>
              <a:cxn ang="0">
                <a:pos x="2147483646" y="0"/>
              </a:cxn>
              <a:cxn ang="0">
                <a:pos x="2147483646" y="2147483646"/>
              </a:cxn>
              <a:cxn ang="0">
                <a:pos x="2147483646" y="2147483646"/>
              </a:cxn>
              <a:cxn ang="0">
                <a:pos x="2147483646" y="2147483646"/>
              </a:cxn>
              <a:cxn ang="0">
                <a:pos x="0" y="2147483646"/>
              </a:cxn>
              <a:cxn ang="0">
                <a:pos x="0" y="2147483646"/>
              </a:cxn>
              <a:cxn ang="0">
                <a:pos x="2147483646" y="2147483646"/>
              </a:cxn>
              <a:cxn ang="0">
                <a:pos x="2147483646" y="2147483646"/>
              </a:cxn>
              <a:cxn ang="0">
                <a:pos x="2147483646" y="2147483646"/>
              </a:cxn>
              <a:cxn ang="0">
                <a:pos x="2147483646" y="0"/>
              </a:cxn>
            </a:cxnLst>
            <a:rect l="txL" t="txT" r="txR" b="txB"/>
            <a:pathLst>
              <a:path w="21600" h="21600">
                <a:moveTo>
                  <a:pt x="15429" y="0"/>
                </a:moveTo>
                <a:lnTo>
                  <a:pt x="9257" y="7200"/>
                </a:lnTo>
                <a:lnTo>
                  <a:pt x="12343" y="7200"/>
                </a:lnTo>
                <a:lnTo>
                  <a:pt x="12343" y="14400"/>
                </a:lnTo>
                <a:lnTo>
                  <a:pt x="0" y="14400"/>
                </a:lnTo>
                <a:lnTo>
                  <a:pt x="0" y="21600"/>
                </a:lnTo>
                <a:lnTo>
                  <a:pt x="18514" y="21600"/>
                </a:lnTo>
                <a:lnTo>
                  <a:pt x="18514" y="7200"/>
                </a:lnTo>
                <a:lnTo>
                  <a:pt x="21600" y="7200"/>
                </a:lnTo>
                <a:lnTo>
                  <a:pt x="15429" y="0"/>
                </a:lnTo>
                <a:close/>
              </a:path>
            </a:pathLst>
          </a:custGeom>
          <a:solidFill>
            <a:srgbClr val="C0C0C0">
              <a:alpha val="100000"/>
            </a:srgbClr>
          </a:solidFill>
          <a:ln w="9525" cap="flat" cmpd="sng">
            <a:solidFill>
              <a:srgbClr val="FF0000">
                <a:alpha val="100000"/>
              </a:srgbClr>
            </a:solidFill>
            <a:prstDash val="solid"/>
            <a:round/>
            <a:headEnd type="none" w="med" len="med"/>
            <a:tailEnd type="none" w="med" len="med"/>
          </a:ln>
        </p:spPr>
        <p:txBody>
          <a:bodyPr/>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2171"/>
                                        </p:tgtEl>
                                        <p:attrNameLst>
                                          <p:attrName>style.visibility</p:attrName>
                                        </p:attrNameLst>
                                      </p:cBhvr>
                                      <p:to>
                                        <p:strVal val="visible"/>
                                      </p:to>
                                    </p:set>
                                    <p:anim calcmode="lin" valueType="num">
                                      <p:cBhvr additive="base">
                                        <p:cTn id="7" dur="500" fill="hold"/>
                                        <p:tgtEl>
                                          <p:spTgt spid="92171"/>
                                        </p:tgtEl>
                                        <p:attrNameLst>
                                          <p:attrName>ppt_x</p:attrName>
                                        </p:attrNameLst>
                                      </p:cBhvr>
                                      <p:tavLst>
                                        <p:tav tm="0">
                                          <p:val>
                                            <p:strVal val="#ppt_x"/>
                                          </p:val>
                                        </p:tav>
                                        <p:tav tm="100000">
                                          <p:val>
                                            <p:strVal val="#ppt_x"/>
                                          </p:val>
                                        </p:tav>
                                      </p:tavLst>
                                    </p:anim>
                                    <p:anim calcmode="lin" valueType="num">
                                      <p:cBhvr additive="base">
                                        <p:cTn id="8" dur="500" fill="hold"/>
                                        <p:tgtEl>
                                          <p:spTgt spid="92171"/>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9" presetClass="entr" presetSubtype="0" fill="hold" nodeType="afterEffect">
                                  <p:stCondLst>
                                    <p:cond delay="0"/>
                                  </p:stCondLst>
                                  <p:childTnLst>
                                    <p:set>
                                      <p:cBhvr>
                                        <p:cTn id="11" dur="1" fill="hold">
                                          <p:stCondLst>
                                            <p:cond delay="0"/>
                                          </p:stCondLst>
                                        </p:cTn>
                                        <p:tgtEl>
                                          <p:spTgt spid="92172"/>
                                        </p:tgtEl>
                                        <p:attrNameLst>
                                          <p:attrName>style.visibility</p:attrName>
                                        </p:attrNameLst>
                                      </p:cBhvr>
                                      <p:to>
                                        <p:strVal val="visible"/>
                                      </p:to>
                                    </p:set>
                                    <p:animEffect transition="in" filter="dissolve">
                                      <p:cBhvr>
                                        <p:cTn id="12" dur="500"/>
                                        <p:tgtEl>
                                          <p:spTgt spid="92172"/>
                                        </p:tgtEl>
                                      </p:cBhvr>
                                    </p:animEffect>
                                  </p:childTnLst>
                                </p:cTn>
                              </p:par>
                            </p:childTnLst>
                          </p:cTn>
                        </p:par>
                        <p:par>
                          <p:cTn id="13" fill="hold">
                            <p:stCondLst>
                              <p:cond delay="1000"/>
                            </p:stCondLst>
                            <p:childTnLst>
                              <p:par>
                                <p:cTn id="14" presetID="9" presetClass="entr" presetSubtype="0" fill="hold" nodeType="afterEffect">
                                  <p:stCondLst>
                                    <p:cond delay="0"/>
                                  </p:stCondLst>
                                  <p:childTnLst>
                                    <p:set>
                                      <p:cBhvr>
                                        <p:cTn id="15" dur="1" fill="hold">
                                          <p:stCondLst>
                                            <p:cond delay="0"/>
                                          </p:stCondLst>
                                        </p:cTn>
                                        <p:tgtEl>
                                          <p:spTgt spid="92170"/>
                                        </p:tgtEl>
                                        <p:attrNameLst>
                                          <p:attrName>style.visibility</p:attrName>
                                        </p:attrNameLst>
                                      </p:cBhvr>
                                      <p:to>
                                        <p:strVal val="visible"/>
                                      </p:to>
                                    </p:set>
                                    <p:animEffect transition="in" filter="dissolve">
                                      <p:cBhvr>
                                        <p:cTn id="16" dur="500"/>
                                        <p:tgtEl>
                                          <p:spTgt spid="921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7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0" name="标题 1"/>
          <p:cNvSpPr>
            <a:spLocks noGrp="1"/>
          </p:cNvSpPr>
          <p:nvPr>
            <p:ph type="title"/>
          </p:nvPr>
        </p:nvSpPr>
        <p:spPr/>
        <p:txBody>
          <a:bodyPr vert="horz" wrap="square" lIns="91440" tIns="45720" rIns="91440" bIns="45720" anchor="b" anchorCtr="0"/>
          <a:p>
            <a:r>
              <a:rPr lang="zh-CN" altLang="en-US" dirty="0"/>
              <a:t>战争不仅存在于现实 虚拟空间中的俄乌冲突也没有停止</a:t>
            </a:r>
            <a:endParaRPr lang="zh-CN" altLang="en-US" dirty="0"/>
          </a:p>
        </p:txBody>
      </p:sp>
      <p:sp>
        <p:nvSpPr>
          <p:cNvPr id="12291" name="矩形 2"/>
          <p:cNvSpPr/>
          <p:nvPr/>
        </p:nvSpPr>
        <p:spPr>
          <a:xfrm>
            <a:off x="0" y="1536700"/>
            <a:ext cx="9144000" cy="5018088"/>
          </a:xfrm>
          <a:prstGeom prst="rect">
            <a:avLst/>
          </a:prstGeom>
          <a:noFill/>
          <a:ln w="9525">
            <a:noFill/>
          </a:ln>
        </p:spPr>
        <p:txBody>
          <a:bodyPr>
            <a:spAutoFit/>
          </a:bodyPr>
          <a:p>
            <a:r>
              <a:rPr lang="zh-CN" altLang="en-US" dirty="0">
                <a:solidFill>
                  <a:srgbClr val="333333"/>
                </a:solidFill>
                <a:latin typeface="Arial" panose="020B0604020202020204" pitchFamily="34" charset="0"/>
              </a:rPr>
              <a:t>        </a:t>
            </a:r>
            <a:r>
              <a:rPr lang="zh-CN" altLang="en-US" sz="2000" dirty="0">
                <a:solidFill>
                  <a:srgbClr val="333333"/>
                </a:solidFill>
                <a:latin typeface="Arial" panose="020B0604020202020204" pitchFamily="34" charset="0"/>
              </a:rPr>
              <a:t>据中新网报道，当地时间</a:t>
            </a:r>
            <a:r>
              <a:rPr lang="en-US" altLang="zh-CN" sz="2000" dirty="0">
                <a:solidFill>
                  <a:srgbClr val="333333"/>
                </a:solidFill>
                <a:latin typeface="Arial" panose="020B0604020202020204" pitchFamily="34" charset="0"/>
              </a:rPr>
              <a:t>2022</a:t>
            </a:r>
            <a:r>
              <a:rPr lang="zh-CN" altLang="en-US" sz="2000" dirty="0">
                <a:solidFill>
                  <a:srgbClr val="333333"/>
                </a:solidFill>
                <a:latin typeface="Arial" panose="020B0604020202020204" pitchFamily="34" charset="0"/>
              </a:rPr>
              <a:t>年</a:t>
            </a:r>
            <a:r>
              <a:rPr lang="en-US" altLang="zh-CN" sz="2000" dirty="0">
                <a:solidFill>
                  <a:srgbClr val="333333"/>
                </a:solidFill>
                <a:latin typeface="Arial" panose="020B0604020202020204" pitchFamily="34" charset="0"/>
              </a:rPr>
              <a:t>2</a:t>
            </a:r>
            <a:r>
              <a:rPr lang="zh-CN" altLang="en-US" sz="2000" dirty="0">
                <a:solidFill>
                  <a:srgbClr val="333333"/>
                </a:solidFill>
                <a:latin typeface="Arial" panose="020B0604020202020204" pitchFamily="34" charset="0"/>
              </a:rPr>
              <a:t>月</a:t>
            </a:r>
            <a:r>
              <a:rPr lang="en-US" altLang="zh-CN" sz="2000" dirty="0">
                <a:solidFill>
                  <a:srgbClr val="333333"/>
                </a:solidFill>
                <a:latin typeface="Arial" panose="020B0604020202020204" pitchFamily="34" charset="0"/>
              </a:rPr>
              <a:t>26</a:t>
            </a:r>
            <a:r>
              <a:rPr lang="zh-CN" altLang="en-US" sz="2000" dirty="0">
                <a:solidFill>
                  <a:srgbClr val="333333"/>
                </a:solidFill>
                <a:latin typeface="Arial" panose="020B0604020202020204" pitchFamily="34" charset="0"/>
              </a:rPr>
              <a:t>日，包括克里姆林宫官网、俄罗斯外交部、红星电视台在内的多家俄罗斯网站处于不稳定状态，部分用户无法正常打开页面。此前，有消息人士表示，美国情报机构建议拜登对俄罗斯发动“大规模网络攻击”，包括切断俄罗斯全境的互联网连接、停电和干扰铁路道岔的运行。</a:t>
            </a:r>
            <a:endParaRPr lang="en-US" altLang="zh-CN" sz="2000" dirty="0">
              <a:solidFill>
                <a:srgbClr val="333333"/>
              </a:solidFill>
              <a:latin typeface="Arial" panose="020B0604020202020204" pitchFamily="34" charset="0"/>
            </a:endParaRPr>
          </a:p>
          <a:p>
            <a:endParaRPr lang="en-US" altLang="zh-CN" sz="2000" dirty="0">
              <a:solidFill>
                <a:srgbClr val="333333"/>
              </a:solidFill>
              <a:latin typeface="Arial" panose="020B0604020202020204" pitchFamily="34" charset="0"/>
            </a:endParaRPr>
          </a:p>
          <a:p>
            <a:r>
              <a:rPr lang="en-US" altLang="zh-CN" sz="2000" dirty="0">
                <a:latin typeface="Verdana" panose="020B0604030504040204" pitchFamily="34" charset="0"/>
              </a:rPr>
              <a:t>      2</a:t>
            </a:r>
            <a:r>
              <a:rPr lang="zh-CN" altLang="en-US" sz="2000" dirty="0">
                <a:latin typeface="Verdana" panose="020B0604030504040204" pitchFamily="34" charset="0"/>
              </a:rPr>
              <a:t>月</a:t>
            </a:r>
            <a:r>
              <a:rPr lang="en-US" altLang="zh-CN" sz="2000" dirty="0">
                <a:latin typeface="Verdana" panose="020B0604030504040204" pitchFamily="34" charset="0"/>
              </a:rPr>
              <a:t>25</a:t>
            </a:r>
            <a:r>
              <a:rPr lang="zh-CN" altLang="en-US" sz="2000" dirty="0">
                <a:latin typeface="Verdana" panose="020B0604030504040204" pitchFamily="34" charset="0"/>
              </a:rPr>
              <a:t>日，国际黑客团体“匿名者”针对俄罗斯在乌克兰的军事行动宣布对俄发起“网络战争”，并承认攻击了今日俄罗斯电视台网站。“匿名者”在社交媒体推特发表声明，称该团体“全体人员正式向俄罗斯宣战”并“攻陷”今日俄罗斯电视台网站。有黑客还在个人推文中加了“乌克兰”的标签。</a:t>
            </a:r>
            <a:endParaRPr lang="en-US" altLang="zh-CN" sz="2000" dirty="0">
              <a:latin typeface="Verdana" panose="020B0604030504040204" pitchFamily="34" charset="0"/>
            </a:endParaRPr>
          </a:p>
          <a:p>
            <a:endParaRPr lang="en-US" altLang="zh-CN" sz="2000" dirty="0">
              <a:latin typeface="Verdana" panose="020B0604030504040204" pitchFamily="34" charset="0"/>
            </a:endParaRPr>
          </a:p>
          <a:p>
            <a:r>
              <a:rPr lang="en-US" altLang="zh-CN" sz="2000" dirty="0">
                <a:latin typeface="Verdana" panose="020B0604030504040204" pitchFamily="34" charset="0"/>
              </a:rPr>
              <a:t>      2</a:t>
            </a:r>
            <a:r>
              <a:rPr lang="zh-CN" altLang="en-US" sz="2000" dirty="0">
                <a:latin typeface="Verdana" panose="020B0604030504040204" pitchFamily="34" charset="0"/>
              </a:rPr>
              <a:t>月</a:t>
            </a:r>
            <a:r>
              <a:rPr lang="en-US" altLang="zh-CN" sz="2000" dirty="0">
                <a:latin typeface="Verdana" panose="020B0604030504040204" pitchFamily="34" charset="0"/>
              </a:rPr>
              <a:t>25</a:t>
            </a:r>
            <a:r>
              <a:rPr lang="zh-CN" altLang="en-US" sz="2000" dirty="0">
                <a:latin typeface="Verdana" panose="020B0604030504040204" pitchFamily="34" charset="0"/>
              </a:rPr>
              <a:t>日，美国前国务卿希拉里</a:t>
            </a:r>
            <a:r>
              <a:rPr lang="en-US" altLang="zh-CN" sz="2000" dirty="0">
                <a:latin typeface="Verdana" panose="020B0604030504040204" pitchFamily="34" charset="0"/>
              </a:rPr>
              <a:t>·</a:t>
            </a:r>
            <a:r>
              <a:rPr lang="zh-CN" altLang="en-US" sz="2000" dirty="0">
                <a:latin typeface="Verdana" panose="020B0604030504040204" pitchFamily="34" charset="0"/>
              </a:rPr>
              <a:t>克林顿接受美媒</a:t>
            </a:r>
            <a:r>
              <a:rPr lang="en-US" altLang="zh-CN" sz="2000" dirty="0">
                <a:latin typeface="Verdana" panose="020B0604030504040204" pitchFamily="34" charset="0"/>
              </a:rPr>
              <a:t>MSNBC</a:t>
            </a:r>
            <a:r>
              <a:rPr lang="zh-CN" altLang="en-US" sz="2000" dirty="0">
                <a:latin typeface="Verdana" panose="020B0604030504040204" pitchFamily="34" charset="0"/>
              </a:rPr>
              <a:t>采访时，呼吁美国黑客对俄罗斯发动网络攻击。她表示，我们可以通过网络，攻击很多政府机构寡头。</a:t>
            </a:r>
            <a:endParaRPr lang="en-US" altLang="zh-CN" sz="2000" dirty="0">
              <a:latin typeface="Verdana" panose="020B0604030504040204" pitchFamily="34" charset="0"/>
            </a:endParaRPr>
          </a:p>
          <a:p>
            <a:r>
              <a:rPr lang="en-US" altLang="zh-CN" sz="2000" dirty="0">
                <a:latin typeface="Verdana" panose="020B0604030504040204" pitchFamily="34" charset="0"/>
              </a:rPr>
              <a:t>      360</a:t>
            </a:r>
            <a:r>
              <a:rPr lang="zh-CN" altLang="en-US" sz="2000" dirty="0">
                <a:latin typeface="Verdana" panose="020B0604030504040204" pitchFamily="34" charset="0"/>
              </a:rPr>
              <a:t>安全专家认为，目前可以明确的主要网络攻击类型包括分布式拒绝服务攻击（</a:t>
            </a:r>
            <a:r>
              <a:rPr lang="en-US" altLang="zh-CN" sz="2000" dirty="0">
                <a:latin typeface="Verdana" panose="020B0604030504040204" pitchFamily="34" charset="0"/>
              </a:rPr>
              <a:t>DDoS</a:t>
            </a:r>
            <a:r>
              <a:rPr lang="zh-CN" altLang="en-US" sz="2000" dirty="0">
                <a:latin typeface="Verdana" panose="020B0604030504040204" pitchFamily="34" charset="0"/>
              </a:rPr>
              <a:t>）外、恶意植入攻击、数据擦除攻击等。另外，从网络攻击的范畴看，舆论战、心理战也属于更高层次的网络攻击，同样在整体作战中时有应用。</a:t>
            </a:r>
            <a:endParaRPr lang="zh-CN" altLang="en-US" sz="2000" dirty="0">
              <a:latin typeface="Verdana" panose="020B0604030504040204" pitchFamily="34" charset="0"/>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4210" name="Rectangle 1030"/>
          <p:cNvSpPr txBox="1">
            <a:spLocks noGrp="1"/>
          </p:cNvSpPr>
          <p:nvPr/>
        </p:nvSpPr>
        <p:spPr>
          <a:xfrm>
            <a:off x="609600" y="6245225"/>
            <a:ext cx="1981200" cy="476250"/>
          </a:xfrm>
          <a:prstGeom prst="rect">
            <a:avLst/>
          </a:prstGeom>
          <a:noFill/>
          <a:ln w="9525">
            <a:noFill/>
          </a:ln>
        </p:spPr>
        <p:txBody>
          <a:bodyPr/>
          <a:p>
            <a:pPr eaLnBrk="1" hangingPunct="1"/>
            <a:fld id="{BB962C8B-B14F-4D97-AF65-F5344CB8AC3E}" type="datetime1">
              <a:rPr lang="zh-CN" altLang="en-US" sz="1200" dirty="0">
                <a:latin typeface="Verdana" panose="020B0604030504040204" pitchFamily="34" charset="0"/>
              </a:rPr>
            </a:fld>
            <a:endParaRPr lang="zh-CN" altLang="en-US" sz="1200" dirty="0">
              <a:latin typeface="Verdana" panose="020B0604030504040204" pitchFamily="34" charset="0"/>
            </a:endParaRPr>
          </a:p>
        </p:txBody>
      </p:sp>
      <p:sp>
        <p:nvSpPr>
          <p:cNvPr id="94211" name="Rectangle 1031"/>
          <p:cNvSpPr txBox="1">
            <a:spLocks noGrp="1"/>
          </p:cNvSpPr>
          <p:nvPr/>
        </p:nvSpPr>
        <p:spPr>
          <a:xfrm>
            <a:off x="3124200" y="6245225"/>
            <a:ext cx="2895600" cy="476250"/>
          </a:xfrm>
          <a:prstGeom prst="rect">
            <a:avLst/>
          </a:prstGeom>
          <a:noFill/>
          <a:ln w="9525">
            <a:noFill/>
          </a:ln>
        </p:spPr>
        <p:txBody>
          <a:bodyPr/>
          <a:p>
            <a:pPr algn="ctr" eaLnBrk="1" hangingPunct="1"/>
            <a:r>
              <a:rPr lang="en-US" altLang="zh-CN" sz="1200" dirty="0">
                <a:latin typeface="Verdana" panose="020B0604030504040204" pitchFamily="34" charset="0"/>
              </a:rPr>
              <a:t>网络入侵与防范讲义</a:t>
            </a:r>
            <a:endParaRPr lang="en-US" altLang="zh-CN" sz="1200" dirty="0">
              <a:latin typeface="Verdana" panose="020B0604030504040204" pitchFamily="34" charset="0"/>
            </a:endParaRPr>
          </a:p>
        </p:txBody>
      </p:sp>
      <p:sp>
        <p:nvSpPr>
          <p:cNvPr id="94212" name="Rectangle 1032"/>
          <p:cNvSpPr txBox="1">
            <a:spLocks noGrp="1"/>
          </p:cNvSpPr>
          <p:nvPr/>
        </p:nvSpPr>
        <p:spPr>
          <a:xfrm>
            <a:off x="6553200" y="6245225"/>
            <a:ext cx="1981200" cy="476250"/>
          </a:xfrm>
          <a:prstGeom prst="rect">
            <a:avLst/>
          </a:prstGeom>
          <a:noFill/>
          <a:ln w="9525">
            <a:noFill/>
          </a:ln>
        </p:spPr>
        <p:txBody>
          <a:bodyPr/>
          <a:p>
            <a:pPr algn="r" eaLnBrk="1" hangingPunct="1"/>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94213" name="Rectangle 2"/>
          <p:cNvSpPr>
            <a:spLocks noGrp="1"/>
          </p:cNvSpPr>
          <p:nvPr>
            <p:ph type="title" idx="4294967295"/>
          </p:nvPr>
        </p:nvSpPr>
        <p:spPr/>
        <p:txBody>
          <a:bodyPr vert="horz" wrap="square" lIns="91440" tIns="45720" rIns="91440" bIns="45720" anchor="b" anchorCtr="0"/>
          <a:p>
            <a:r>
              <a:rPr lang="zh-CN" altLang="en-US" dirty="0"/>
              <a:t>攻击准备</a:t>
            </a:r>
            <a:r>
              <a:rPr lang="en-US" altLang="zh-CN" dirty="0"/>
              <a:t>3</a:t>
            </a:r>
            <a:r>
              <a:rPr lang="zh-CN" altLang="en-US" dirty="0"/>
              <a:t>－服务分析</a:t>
            </a:r>
            <a:endParaRPr lang="zh-CN" altLang="en-US" dirty="0"/>
          </a:p>
        </p:txBody>
      </p:sp>
      <p:sp>
        <p:nvSpPr>
          <p:cNvPr id="94214" name="Rectangle 3"/>
          <p:cNvSpPr>
            <a:spLocks noGrp="1"/>
          </p:cNvSpPr>
          <p:nvPr>
            <p:ph type="body" idx="4294967295"/>
          </p:nvPr>
        </p:nvSpPr>
        <p:spPr/>
        <p:txBody>
          <a:bodyPr vert="horz" wrap="square" lIns="91440" tIns="45720" rIns="91440" bIns="45720" anchor="t" anchorCtr="0"/>
          <a:p>
            <a:pPr eaLnBrk="1" hangingPunct="1"/>
            <a:r>
              <a:rPr lang="zh-CN" altLang="en-US" sz="2600" dirty="0"/>
              <a:t>探测目标主机所提供的服务、相应端口是否开放、各服务所使用的软件版本类型：如利用</a:t>
            </a:r>
            <a:r>
              <a:rPr lang="en-US" altLang="zh-CN" sz="2600" dirty="0"/>
              <a:t>Telnet</a:t>
            </a:r>
            <a:r>
              <a:rPr lang="zh-CN" altLang="en-US" sz="2600" dirty="0"/>
              <a:t>、</a:t>
            </a:r>
            <a:r>
              <a:rPr lang="en-US" altLang="zh-CN" sz="2600" dirty="0"/>
              <a:t>haktek</a:t>
            </a:r>
            <a:r>
              <a:rPr lang="zh-CN" altLang="en-US" sz="2600" dirty="0"/>
              <a:t>等工具，或借助</a:t>
            </a:r>
            <a:r>
              <a:rPr lang="en-US" altLang="zh-CN" sz="2600" dirty="0"/>
              <a:t>SuperScan</a:t>
            </a:r>
            <a:r>
              <a:rPr lang="zh-CN" altLang="en-US" sz="2600" dirty="0"/>
              <a:t>、</a:t>
            </a:r>
            <a:r>
              <a:rPr lang="en-US" altLang="zh-CN" sz="2600" dirty="0"/>
              <a:t>Nmap</a:t>
            </a:r>
            <a:r>
              <a:rPr lang="zh-CN" altLang="en-US" sz="2600" dirty="0"/>
              <a:t>等这类工具的端口扫描或服务扫描功能。</a:t>
            </a:r>
            <a:endParaRPr lang="zh-CN" altLang="en-US" sz="2600" dirty="0"/>
          </a:p>
          <a:p>
            <a:pPr eaLnBrk="1" hangingPunct="1"/>
            <a:r>
              <a:rPr lang="zh-CN" altLang="en-US" sz="2600" dirty="0"/>
              <a:t>举例：</a:t>
            </a:r>
            <a:endParaRPr lang="zh-CN" altLang="en-US" sz="2600" dirty="0"/>
          </a:p>
          <a:p>
            <a:pPr lvl="1" eaLnBrk="1" hangingPunct="1"/>
            <a:r>
              <a:rPr lang="en-US" altLang="zh-CN" sz="2200" dirty="0"/>
              <a:t>Windows</a:t>
            </a:r>
            <a:r>
              <a:rPr lang="zh-CN" altLang="en-US" sz="2200" dirty="0"/>
              <a:t>下，开始</a:t>
            </a:r>
            <a:r>
              <a:rPr lang="en-US" altLang="zh-CN" sz="2200" dirty="0">
                <a:latin typeface="Arial" panose="020B0604020202020204" pitchFamily="34" charset="0"/>
              </a:rPr>
              <a:t>—</a:t>
            </a:r>
            <a:r>
              <a:rPr lang="zh-CN" altLang="en-US" sz="2200" dirty="0"/>
              <a:t>运行</a:t>
            </a:r>
            <a:r>
              <a:rPr lang="en-US" altLang="zh-CN" sz="2200" dirty="0">
                <a:latin typeface="Arial" panose="020B0604020202020204" pitchFamily="34" charset="0"/>
              </a:rPr>
              <a:t>—</a:t>
            </a:r>
            <a:r>
              <a:rPr lang="en-US" altLang="zh-CN" sz="2200" dirty="0"/>
              <a:t>cmd</a:t>
            </a:r>
            <a:endParaRPr lang="en-US" altLang="zh-CN" sz="2200" dirty="0"/>
          </a:p>
          <a:p>
            <a:pPr lvl="1" eaLnBrk="1" hangingPunct="1"/>
            <a:r>
              <a:rPr lang="zh-CN" altLang="en-US" sz="2200" dirty="0"/>
              <a:t>输入：</a:t>
            </a:r>
            <a:r>
              <a:rPr lang="en-US" altLang="zh-CN" sz="2200" b="0" dirty="0">
                <a:solidFill>
                  <a:schemeClr val="accent2"/>
                </a:solidFill>
              </a:rPr>
              <a:t>telnet 192.168.1.250 80</a:t>
            </a:r>
            <a:r>
              <a:rPr lang="zh-CN" altLang="en-US" sz="2200" dirty="0"/>
              <a:t>，然后回车</a:t>
            </a:r>
            <a:endParaRPr lang="en-US" altLang="zh-CN" sz="2200" dirty="0"/>
          </a:p>
          <a:p>
            <a:pPr lvl="1" eaLnBrk="1" hangingPunct="1"/>
            <a:r>
              <a:rPr lang="zh-CN" altLang="en-US" sz="2200" dirty="0"/>
              <a:t>结果如下页图所示，说明</a:t>
            </a:r>
            <a:r>
              <a:rPr lang="en-US" altLang="zh-CN" sz="2200" dirty="0"/>
              <a:t>192.168.1.250</a:t>
            </a:r>
            <a:r>
              <a:rPr lang="zh-CN" altLang="en-US" sz="2200" dirty="0"/>
              <a:t>这台主机上运行了</a:t>
            </a:r>
            <a:r>
              <a:rPr lang="en-US" altLang="zh-CN" sz="2200" dirty="0"/>
              <a:t>http</a:t>
            </a:r>
            <a:r>
              <a:rPr lang="zh-CN" altLang="en-US" sz="2200" dirty="0"/>
              <a:t>服务，</a:t>
            </a:r>
            <a:r>
              <a:rPr lang="en-US" altLang="zh-CN" sz="2200" dirty="0"/>
              <a:t>Web</a:t>
            </a:r>
            <a:r>
              <a:rPr lang="zh-CN" altLang="en-US" sz="2200" dirty="0"/>
              <a:t>服务器版本是</a:t>
            </a:r>
            <a:r>
              <a:rPr lang="en-US" altLang="zh-CN" sz="2200" dirty="0"/>
              <a:t>IIS 5.1</a:t>
            </a:r>
            <a:endParaRPr lang="zh-CN" altLang="en-US" sz="2200"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5234" name="Rectangle 1030"/>
          <p:cNvSpPr txBox="1">
            <a:spLocks noGrp="1"/>
          </p:cNvSpPr>
          <p:nvPr/>
        </p:nvSpPr>
        <p:spPr>
          <a:xfrm>
            <a:off x="609600" y="6245225"/>
            <a:ext cx="1981200" cy="476250"/>
          </a:xfrm>
          <a:prstGeom prst="rect">
            <a:avLst/>
          </a:prstGeom>
          <a:noFill/>
          <a:ln w="9525">
            <a:noFill/>
          </a:ln>
        </p:spPr>
        <p:txBody>
          <a:bodyPr/>
          <a:p>
            <a:pPr eaLnBrk="1" hangingPunct="1"/>
            <a:fld id="{BB962C8B-B14F-4D97-AF65-F5344CB8AC3E}" type="datetime1">
              <a:rPr lang="zh-CN" altLang="en-US" sz="1200" dirty="0">
                <a:latin typeface="Verdana" panose="020B0604030504040204" pitchFamily="34" charset="0"/>
              </a:rPr>
            </a:fld>
            <a:endParaRPr lang="zh-CN" altLang="en-US" sz="1200" dirty="0">
              <a:latin typeface="Verdana" panose="020B0604030504040204" pitchFamily="34" charset="0"/>
            </a:endParaRPr>
          </a:p>
        </p:txBody>
      </p:sp>
      <p:sp>
        <p:nvSpPr>
          <p:cNvPr id="95235" name="Rectangle 1031"/>
          <p:cNvSpPr txBox="1">
            <a:spLocks noGrp="1"/>
          </p:cNvSpPr>
          <p:nvPr/>
        </p:nvSpPr>
        <p:spPr>
          <a:xfrm>
            <a:off x="3124200" y="6245225"/>
            <a:ext cx="2895600" cy="476250"/>
          </a:xfrm>
          <a:prstGeom prst="rect">
            <a:avLst/>
          </a:prstGeom>
          <a:noFill/>
          <a:ln w="9525">
            <a:noFill/>
          </a:ln>
        </p:spPr>
        <p:txBody>
          <a:bodyPr/>
          <a:p>
            <a:pPr algn="ctr" eaLnBrk="1" hangingPunct="1"/>
            <a:r>
              <a:rPr lang="en-US" altLang="zh-CN" sz="1200" dirty="0">
                <a:latin typeface="Verdana" panose="020B0604030504040204" pitchFamily="34" charset="0"/>
              </a:rPr>
              <a:t>网络入侵与防范讲义</a:t>
            </a:r>
            <a:endParaRPr lang="en-US" altLang="zh-CN" sz="1200" dirty="0">
              <a:latin typeface="Verdana" panose="020B0604030504040204" pitchFamily="34" charset="0"/>
            </a:endParaRPr>
          </a:p>
        </p:txBody>
      </p:sp>
      <p:sp>
        <p:nvSpPr>
          <p:cNvPr id="95236" name="Rectangle 1032"/>
          <p:cNvSpPr txBox="1">
            <a:spLocks noGrp="1"/>
          </p:cNvSpPr>
          <p:nvPr/>
        </p:nvSpPr>
        <p:spPr>
          <a:xfrm>
            <a:off x="6553200" y="6245225"/>
            <a:ext cx="1981200" cy="476250"/>
          </a:xfrm>
          <a:prstGeom prst="rect">
            <a:avLst/>
          </a:prstGeom>
          <a:noFill/>
          <a:ln w="9525">
            <a:noFill/>
          </a:ln>
        </p:spPr>
        <p:txBody>
          <a:bodyPr/>
          <a:p>
            <a:pPr algn="r" eaLnBrk="1" hangingPunct="1"/>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95237" name="日期占位符 3"/>
          <p:cNvSpPr txBox="1">
            <a:spLocks noGrp="1"/>
          </p:cNvSpPr>
          <p:nvPr/>
        </p:nvSpPr>
        <p:spPr>
          <a:xfrm>
            <a:off x="609600" y="6245225"/>
            <a:ext cx="1981200" cy="476250"/>
          </a:xfrm>
          <a:prstGeom prst="rect">
            <a:avLst/>
          </a:prstGeom>
          <a:noFill/>
          <a:ln w="9525">
            <a:noFill/>
          </a:ln>
        </p:spPr>
        <p:txBody>
          <a:bodyPr/>
          <a:p>
            <a:pPr eaLnBrk="1" hangingPunct="1"/>
            <a:fld id="{BB962C8B-B14F-4D97-AF65-F5344CB8AC3E}" type="datetime1">
              <a:rPr lang="zh-CN" altLang="en-US" sz="1200" dirty="0">
                <a:latin typeface="Verdana" panose="020B0604030504040204" pitchFamily="34" charset="0"/>
              </a:rPr>
            </a:fld>
            <a:endParaRPr lang="zh-CN" altLang="en-US" sz="1200" dirty="0">
              <a:latin typeface="Verdana" panose="020B0604030504040204" pitchFamily="34" charset="0"/>
            </a:endParaRPr>
          </a:p>
        </p:txBody>
      </p:sp>
      <p:sp>
        <p:nvSpPr>
          <p:cNvPr id="95238" name="页脚占位符 4"/>
          <p:cNvSpPr txBox="1">
            <a:spLocks noGrp="1"/>
          </p:cNvSpPr>
          <p:nvPr/>
        </p:nvSpPr>
        <p:spPr>
          <a:xfrm>
            <a:off x="3124200" y="6245225"/>
            <a:ext cx="2895600" cy="476250"/>
          </a:xfrm>
          <a:prstGeom prst="rect">
            <a:avLst/>
          </a:prstGeom>
          <a:noFill/>
          <a:ln w="9525">
            <a:noFill/>
          </a:ln>
        </p:spPr>
        <p:txBody>
          <a:bodyPr/>
          <a:p>
            <a:pPr algn="ctr" eaLnBrk="1" hangingPunct="1"/>
            <a:r>
              <a:rPr lang="en-US" altLang="zh-CN" sz="1200" dirty="0">
                <a:latin typeface="Verdana" panose="020B0604030504040204" pitchFamily="34" charset="0"/>
              </a:rPr>
              <a:t>网络入侵与防范讲义</a:t>
            </a:r>
            <a:endParaRPr lang="en-US" altLang="zh-CN" sz="1200" dirty="0">
              <a:latin typeface="Verdana" panose="020B0604030504040204" pitchFamily="34" charset="0"/>
            </a:endParaRPr>
          </a:p>
        </p:txBody>
      </p:sp>
      <p:sp>
        <p:nvSpPr>
          <p:cNvPr id="95239" name="灯片编号占位符 5"/>
          <p:cNvSpPr txBox="1">
            <a:spLocks noGrp="1"/>
          </p:cNvSpPr>
          <p:nvPr/>
        </p:nvSpPr>
        <p:spPr>
          <a:xfrm>
            <a:off x="6553200" y="6245225"/>
            <a:ext cx="1981200" cy="476250"/>
          </a:xfrm>
          <a:prstGeom prst="rect">
            <a:avLst/>
          </a:prstGeom>
          <a:noFill/>
          <a:ln w="9525">
            <a:noFill/>
          </a:ln>
        </p:spPr>
        <p:txBody>
          <a:bodyPr/>
          <a:p>
            <a:pPr algn="r" eaLnBrk="1" hangingPunct="1"/>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95240" name="Rectangle 1029"/>
          <p:cNvSpPr/>
          <p:nvPr/>
        </p:nvSpPr>
        <p:spPr>
          <a:xfrm>
            <a:off x="0" y="0"/>
            <a:ext cx="9144000" cy="6858000"/>
          </a:xfrm>
          <a:prstGeom prst="rect">
            <a:avLst/>
          </a:prstGeom>
          <a:solidFill>
            <a:srgbClr val="FFFFFF"/>
          </a:solidFill>
          <a:ln w="9525" cap="flat" cmpd="sng">
            <a:solidFill>
              <a:schemeClr val="tx1"/>
            </a:solidFill>
            <a:prstDash val="solid"/>
            <a:miter/>
            <a:headEnd type="none" w="med" len="med"/>
            <a:tailEnd type="none" w="med" len="med"/>
          </a:ln>
        </p:spPr>
        <p:txBody>
          <a:bodyPr wrap="none" anchor="ctr" anchorCtr="0"/>
          <a:p>
            <a:pPr eaLnBrk="1" hangingPunct="1"/>
            <a:endParaRPr lang="zh-CN" altLang="en-US" dirty="0">
              <a:latin typeface="Verdana" panose="020B0604030504040204" pitchFamily="34" charset="0"/>
            </a:endParaRPr>
          </a:p>
        </p:txBody>
      </p:sp>
      <p:pic>
        <p:nvPicPr>
          <p:cNvPr id="95241" name="Picture 1030"/>
          <p:cNvPicPr>
            <a:picLocks noChangeAspect="1"/>
          </p:cNvPicPr>
          <p:nvPr/>
        </p:nvPicPr>
        <p:blipFill>
          <a:blip r:embed="rId1"/>
          <a:stretch>
            <a:fillRect/>
          </a:stretch>
        </p:blipFill>
        <p:spPr>
          <a:xfrm>
            <a:off x="1763713" y="981075"/>
            <a:ext cx="6362700" cy="2420938"/>
          </a:xfrm>
          <a:prstGeom prst="rect">
            <a:avLst/>
          </a:prstGeom>
          <a:noFill/>
          <a:ln w="9525">
            <a:noFill/>
          </a:ln>
        </p:spPr>
      </p:pic>
      <p:pic>
        <p:nvPicPr>
          <p:cNvPr id="95242" name="Picture 1031"/>
          <p:cNvPicPr>
            <a:picLocks noChangeAspect="1"/>
          </p:cNvPicPr>
          <p:nvPr/>
        </p:nvPicPr>
        <p:blipFill>
          <a:blip r:embed="rId2"/>
          <a:stretch>
            <a:fillRect/>
          </a:stretch>
        </p:blipFill>
        <p:spPr>
          <a:xfrm>
            <a:off x="684213" y="4222750"/>
            <a:ext cx="7561262" cy="935038"/>
          </a:xfrm>
          <a:prstGeom prst="rect">
            <a:avLst/>
          </a:prstGeom>
          <a:noFill/>
          <a:ln w="9525">
            <a:noFill/>
          </a:ln>
        </p:spPr>
      </p:pic>
      <p:sp>
        <p:nvSpPr>
          <p:cNvPr id="95243" name="Rectangle 1033"/>
          <p:cNvSpPr/>
          <p:nvPr/>
        </p:nvSpPr>
        <p:spPr>
          <a:xfrm>
            <a:off x="1792288" y="1527175"/>
            <a:ext cx="2087562" cy="215900"/>
          </a:xfrm>
          <a:prstGeom prst="rect">
            <a:avLst/>
          </a:prstGeom>
          <a:noFill/>
          <a:ln w="19050" cap="flat" cmpd="sng">
            <a:solidFill>
              <a:srgbClr val="FF0000"/>
            </a:solidFill>
            <a:prstDash val="solid"/>
            <a:miter/>
            <a:headEnd type="none" w="med" len="med"/>
            <a:tailEnd type="none" w="med" len="med"/>
          </a:ln>
        </p:spPr>
        <p:txBody>
          <a:bodyPr wrap="none" anchor="ctr" anchorCtr="0"/>
          <a:p>
            <a:pPr eaLnBrk="1" hangingPunct="1"/>
            <a:endParaRPr lang="zh-CN" altLang="en-US" dirty="0">
              <a:latin typeface="Verdana" panose="020B0604030504040204" pitchFamily="34" charset="0"/>
            </a:endParaRPr>
          </a:p>
        </p:txBody>
      </p:sp>
      <p:sp>
        <p:nvSpPr>
          <p:cNvPr id="95244" name="AutoShape 1034"/>
          <p:cNvSpPr/>
          <p:nvPr/>
        </p:nvSpPr>
        <p:spPr>
          <a:xfrm rot="10800000">
            <a:off x="827088" y="1484313"/>
            <a:ext cx="865187" cy="2665412"/>
          </a:xfrm>
          <a:custGeom>
            <a:avLst/>
            <a:gdLst>
              <a:gd name="txL" fmla="*/ 0 w 21600"/>
              <a:gd name="txT" fmla="*/ 14400 h 21600"/>
              <a:gd name="txR" fmla="*/ 18514 w 21600"/>
              <a:gd name="txB" fmla="*/ 21600 h 21600"/>
            </a:gdLst>
            <a:ahLst/>
            <a:cxnLst>
              <a:cxn ang="0">
                <a:pos x="2147483646" y="0"/>
              </a:cxn>
              <a:cxn ang="0">
                <a:pos x="2147483646" y="2147483646"/>
              </a:cxn>
              <a:cxn ang="0">
                <a:pos x="2147483646" y="2147483646"/>
              </a:cxn>
              <a:cxn ang="0">
                <a:pos x="2147483646" y="2147483646"/>
              </a:cxn>
              <a:cxn ang="0">
                <a:pos x="0" y="2147483646"/>
              </a:cxn>
              <a:cxn ang="0">
                <a:pos x="0" y="2147483646"/>
              </a:cxn>
              <a:cxn ang="0">
                <a:pos x="2147483646" y="2147483646"/>
              </a:cxn>
              <a:cxn ang="0">
                <a:pos x="2147483646" y="2147483646"/>
              </a:cxn>
              <a:cxn ang="0">
                <a:pos x="2147483646" y="2147483646"/>
              </a:cxn>
              <a:cxn ang="0">
                <a:pos x="2147483646" y="0"/>
              </a:cxn>
            </a:cxnLst>
            <a:rect l="txL" t="txT" r="txR" b="txB"/>
            <a:pathLst>
              <a:path w="21600" h="21600">
                <a:moveTo>
                  <a:pt x="15429" y="0"/>
                </a:moveTo>
                <a:lnTo>
                  <a:pt x="9257" y="7200"/>
                </a:lnTo>
                <a:lnTo>
                  <a:pt x="12343" y="7200"/>
                </a:lnTo>
                <a:lnTo>
                  <a:pt x="12343" y="14400"/>
                </a:lnTo>
                <a:lnTo>
                  <a:pt x="0" y="14400"/>
                </a:lnTo>
                <a:lnTo>
                  <a:pt x="0" y="21600"/>
                </a:lnTo>
                <a:lnTo>
                  <a:pt x="18514" y="21600"/>
                </a:lnTo>
                <a:lnTo>
                  <a:pt x="18514" y="7200"/>
                </a:lnTo>
                <a:lnTo>
                  <a:pt x="21600" y="7200"/>
                </a:lnTo>
                <a:lnTo>
                  <a:pt x="15429" y="0"/>
                </a:lnTo>
                <a:close/>
              </a:path>
            </a:pathLst>
          </a:custGeom>
          <a:solidFill>
            <a:srgbClr val="C0C0C0">
              <a:alpha val="100000"/>
            </a:srgbClr>
          </a:solidFill>
          <a:ln w="9525" cap="flat" cmpd="sng">
            <a:solidFill>
              <a:srgbClr val="FF0000">
                <a:alpha val="100000"/>
              </a:srgbClr>
            </a:solidFill>
            <a:prstDash val="solid"/>
            <a:round/>
            <a:headEnd type="none" w="med" len="med"/>
            <a:tailEnd type="none" w="med" len="med"/>
          </a:ln>
        </p:spPr>
        <p:txBody>
          <a:bodyPr/>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5243"/>
                                        </p:tgtEl>
                                        <p:attrNameLst>
                                          <p:attrName>style.visibility</p:attrName>
                                        </p:attrNameLst>
                                      </p:cBhvr>
                                      <p:to>
                                        <p:strVal val="visible"/>
                                      </p:to>
                                    </p:set>
                                    <p:anim calcmode="lin" valueType="num">
                                      <p:cBhvr additive="base">
                                        <p:cTn id="7" dur="500" fill="hold"/>
                                        <p:tgtEl>
                                          <p:spTgt spid="95243"/>
                                        </p:tgtEl>
                                        <p:attrNameLst>
                                          <p:attrName>ppt_x</p:attrName>
                                        </p:attrNameLst>
                                      </p:cBhvr>
                                      <p:tavLst>
                                        <p:tav tm="0">
                                          <p:val>
                                            <p:strVal val="#ppt_x"/>
                                          </p:val>
                                        </p:tav>
                                        <p:tav tm="100000">
                                          <p:val>
                                            <p:strVal val="#ppt_x"/>
                                          </p:val>
                                        </p:tav>
                                      </p:tavLst>
                                    </p:anim>
                                    <p:anim calcmode="lin" valueType="num">
                                      <p:cBhvr additive="base">
                                        <p:cTn id="8" dur="500" fill="hold"/>
                                        <p:tgtEl>
                                          <p:spTgt spid="95243"/>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9" presetClass="entr" presetSubtype="0" fill="hold" nodeType="afterEffect">
                                  <p:stCondLst>
                                    <p:cond delay="0"/>
                                  </p:stCondLst>
                                  <p:childTnLst>
                                    <p:set>
                                      <p:cBhvr>
                                        <p:cTn id="11" dur="1" fill="hold">
                                          <p:stCondLst>
                                            <p:cond delay="0"/>
                                          </p:stCondLst>
                                        </p:cTn>
                                        <p:tgtEl>
                                          <p:spTgt spid="95244"/>
                                        </p:tgtEl>
                                        <p:attrNameLst>
                                          <p:attrName>style.visibility</p:attrName>
                                        </p:attrNameLst>
                                      </p:cBhvr>
                                      <p:to>
                                        <p:strVal val="visible"/>
                                      </p:to>
                                    </p:set>
                                    <p:animEffect transition="in" filter="dissolve">
                                      <p:cBhvr>
                                        <p:cTn id="12" dur="500"/>
                                        <p:tgtEl>
                                          <p:spTgt spid="95244"/>
                                        </p:tgtEl>
                                      </p:cBhvr>
                                    </p:animEffect>
                                  </p:childTnLst>
                                </p:cTn>
                              </p:par>
                            </p:childTnLst>
                          </p:cTn>
                        </p:par>
                        <p:par>
                          <p:cTn id="13" fill="hold">
                            <p:stCondLst>
                              <p:cond delay="1000"/>
                            </p:stCondLst>
                            <p:childTnLst>
                              <p:par>
                                <p:cTn id="14" presetID="9" presetClass="entr" presetSubtype="0" fill="hold" nodeType="afterEffect">
                                  <p:stCondLst>
                                    <p:cond delay="0"/>
                                  </p:stCondLst>
                                  <p:childTnLst>
                                    <p:set>
                                      <p:cBhvr>
                                        <p:cTn id="15" dur="1" fill="hold">
                                          <p:stCondLst>
                                            <p:cond delay="0"/>
                                          </p:stCondLst>
                                        </p:cTn>
                                        <p:tgtEl>
                                          <p:spTgt spid="95242"/>
                                        </p:tgtEl>
                                        <p:attrNameLst>
                                          <p:attrName>style.visibility</p:attrName>
                                        </p:attrNameLst>
                                      </p:cBhvr>
                                      <p:to>
                                        <p:strVal val="visible"/>
                                      </p:to>
                                    </p:set>
                                    <p:animEffect transition="in" filter="dissolve">
                                      <p:cBhvr>
                                        <p:cTn id="16" dur="500"/>
                                        <p:tgtEl>
                                          <p:spTgt spid="952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43"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7282" name="Rectangle 1030"/>
          <p:cNvSpPr txBox="1">
            <a:spLocks noGrp="1"/>
          </p:cNvSpPr>
          <p:nvPr/>
        </p:nvSpPr>
        <p:spPr>
          <a:xfrm>
            <a:off x="609600" y="6245225"/>
            <a:ext cx="1981200" cy="476250"/>
          </a:xfrm>
          <a:prstGeom prst="rect">
            <a:avLst/>
          </a:prstGeom>
          <a:noFill/>
          <a:ln w="9525">
            <a:noFill/>
          </a:ln>
        </p:spPr>
        <p:txBody>
          <a:bodyPr/>
          <a:p>
            <a:pPr eaLnBrk="1" hangingPunct="1"/>
            <a:fld id="{BB962C8B-B14F-4D97-AF65-F5344CB8AC3E}" type="datetime1">
              <a:rPr lang="zh-CN" altLang="en-US" sz="1200" dirty="0">
                <a:latin typeface="Verdana" panose="020B0604030504040204" pitchFamily="34" charset="0"/>
              </a:rPr>
            </a:fld>
            <a:endParaRPr lang="zh-CN" altLang="en-US" sz="1200" dirty="0">
              <a:latin typeface="Verdana" panose="020B0604030504040204" pitchFamily="34" charset="0"/>
            </a:endParaRPr>
          </a:p>
        </p:txBody>
      </p:sp>
      <p:sp>
        <p:nvSpPr>
          <p:cNvPr id="97283" name="Rectangle 1031"/>
          <p:cNvSpPr txBox="1">
            <a:spLocks noGrp="1"/>
          </p:cNvSpPr>
          <p:nvPr/>
        </p:nvSpPr>
        <p:spPr>
          <a:xfrm>
            <a:off x="3124200" y="6245225"/>
            <a:ext cx="2895600" cy="476250"/>
          </a:xfrm>
          <a:prstGeom prst="rect">
            <a:avLst/>
          </a:prstGeom>
          <a:noFill/>
          <a:ln w="9525">
            <a:noFill/>
          </a:ln>
        </p:spPr>
        <p:txBody>
          <a:bodyPr/>
          <a:p>
            <a:pPr algn="ctr" eaLnBrk="1" hangingPunct="1"/>
            <a:r>
              <a:rPr lang="en-US" altLang="zh-CN" sz="1200" dirty="0">
                <a:latin typeface="Verdana" panose="020B0604030504040204" pitchFamily="34" charset="0"/>
              </a:rPr>
              <a:t>网络入侵与防范讲义</a:t>
            </a:r>
            <a:endParaRPr lang="en-US" altLang="zh-CN" sz="1200" dirty="0">
              <a:latin typeface="Verdana" panose="020B0604030504040204" pitchFamily="34" charset="0"/>
            </a:endParaRPr>
          </a:p>
        </p:txBody>
      </p:sp>
      <p:sp>
        <p:nvSpPr>
          <p:cNvPr id="97284" name="Rectangle 1032"/>
          <p:cNvSpPr txBox="1">
            <a:spLocks noGrp="1"/>
          </p:cNvSpPr>
          <p:nvPr/>
        </p:nvSpPr>
        <p:spPr>
          <a:xfrm>
            <a:off x="6553200" y="6245225"/>
            <a:ext cx="1981200" cy="476250"/>
          </a:xfrm>
          <a:prstGeom prst="rect">
            <a:avLst/>
          </a:prstGeom>
          <a:noFill/>
          <a:ln w="9525">
            <a:noFill/>
          </a:ln>
        </p:spPr>
        <p:txBody>
          <a:bodyPr/>
          <a:p>
            <a:pPr algn="r" eaLnBrk="1" hangingPunct="1"/>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97285" name="Rectangle 2"/>
          <p:cNvSpPr>
            <a:spLocks noGrp="1"/>
          </p:cNvSpPr>
          <p:nvPr>
            <p:ph type="title" idx="4294967295"/>
          </p:nvPr>
        </p:nvSpPr>
        <p:spPr/>
        <p:txBody>
          <a:bodyPr vert="horz" wrap="square" lIns="91440" tIns="45720" rIns="91440" bIns="45720" anchor="b" anchorCtr="0"/>
          <a:p>
            <a:r>
              <a:rPr lang="zh-CN" altLang="en-US" dirty="0"/>
              <a:t>攻击准备</a:t>
            </a:r>
            <a:r>
              <a:rPr lang="en-US" altLang="zh-CN" dirty="0"/>
              <a:t>4</a:t>
            </a:r>
            <a:r>
              <a:rPr lang="zh-CN" altLang="en-US" dirty="0"/>
              <a:t>－系统分析</a:t>
            </a:r>
            <a:endParaRPr lang="zh-CN" altLang="en-US" dirty="0"/>
          </a:p>
        </p:txBody>
      </p:sp>
      <p:sp>
        <p:nvSpPr>
          <p:cNvPr id="97286" name="Rectangle 3"/>
          <p:cNvSpPr>
            <a:spLocks noGrp="1"/>
          </p:cNvSpPr>
          <p:nvPr>
            <p:ph type="body" idx="4294967295"/>
          </p:nvPr>
        </p:nvSpPr>
        <p:spPr/>
        <p:txBody>
          <a:bodyPr vert="horz" wrap="square" lIns="91440" tIns="45720" rIns="91440" bIns="45720" anchor="t" anchorCtr="0"/>
          <a:p>
            <a:pPr eaLnBrk="1" hangingPunct="1"/>
            <a:r>
              <a:rPr lang="zh-CN" altLang="en-US" dirty="0"/>
              <a:t>确定目标主机采用何种操作系统</a:t>
            </a:r>
            <a:endParaRPr lang="zh-CN" altLang="en-US" dirty="0"/>
          </a:p>
          <a:p>
            <a:pPr eaLnBrk="1" hangingPunct="1"/>
            <a:r>
              <a:rPr lang="zh-CN" altLang="en-US" dirty="0"/>
              <a:t>例如</a:t>
            </a:r>
            <a:endParaRPr lang="zh-CN" altLang="en-US" dirty="0"/>
          </a:p>
          <a:p>
            <a:pPr lvl="1" eaLnBrk="1" hangingPunct="1"/>
            <a:r>
              <a:rPr lang="zh-CN" altLang="en-US" dirty="0"/>
              <a:t>在</a:t>
            </a:r>
            <a:r>
              <a:rPr lang="en-US" altLang="zh-CN" dirty="0"/>
              <a:t>Windows</a:t>
            </a:r>
            <a:r>
              <a:rPr lang="zh-CN" altLang="en-US" dirty="0"/>
              <a:t>下安装</a:t>
            </a:r>
            <a:r>
              <a:rPr lang="en-US" altLang="zh-CN" dirty="0"/>
              <a:t>Nmap v4.20</a:t>
            </a:r>
            <a:r>
              <a:rPr lang="zh-CN" altLang="en-US" dirty="0"/>
              <a:t>扫描工具，此工具含</a:t>
            </a:r>
            <a:r>
              <a:rPr lang="en-US" altLang="zh-CN" dirty="0"/>
              <a:t>OS Detection</a:t>
            </a:r>
            <a:r>
              <a:rPr lang="zh-CN" altLang="en-US" dirty="0"/>
              <a:t>的功能（使用</a:t>
            </a:r>
            <a:r>
              <a:rPr lang="en-US" altLang="zh-CN" dirty="0"/>
              <a:t>-O</a:t>
            </a:r>
            <a:r>
              <a:rPr lang="zh-CN" altLang="en-US" dirty="0"/>
              <a:t>选项）。</a:t>
            </a:r>
            <a:endParaRPr lang="zh-CN" altLang="en-US" dirty="0"/>
          </a:p>
          <a:p>
            <a:pPr lvl="1" eaLnBrk="1" hangingPunct="1"/>
            <a:r>
              <a:rPr lang="zh-CN" altLang="en-US" dirty="0"/>
              <a:t>打开</a:t>
            </a:r>
            <a:r>
              <a:rPr lang="en-US" altLang="zh-CN" dirty="0"/>
              <a:t>cmd.exe</a:t>
            </a:r>
            <a:r>
              <a:rPr lang="zh-CN" altLang="en-US" dirty="0"/>
              <a:t>，输入命令：</a:t>
            </a:r>
            <a:r>
              <a:rPr lang="en-US" altLang="zh-CN" b="0" dirty="0">
                <a:solidFill>
                  <a:schemeClr val="accent2"/>
                </a:solidFill>
              </a:rPr>
              <a:t>nmap </a:t>
            </a:r>
            <a:r>
              <a:rPr lang="en-US" altLang="zh-CN" b="0" dirty="0">
                <a:solidFill>
                  <a:schemeClr val="accent2"/>
                </a:solidFill>
                <a:latin typeface="Arial" panose="020B0604020202020204" pitchFamily="34" charset="0"/>
              </a:rPr>
              <a:t>–</a:t>
            </a:r>
            <a:r>
              <a:rPr lang="en-US" altLang="zh-CN" b="0" dirty="0">
                <a:solidFill>
                  <a:schemeClr val="accent2"/>
                </a:solidFill>
              </a:rPr>
              <a:t>O 192.168.1.250</a:t>
            </a:r>
            <a:r>
              <a:rPr lang="zh-CN" altLang="en-US" dirty="0"/>
              <a:t>，然后</a:t>
            </a:r>
            <a:r>
              <a:rPr lang="en-US" altLang="zh-CN" dirty="0"/>
              <a:t>[</a:t>
            </a:r>
            <a:r>
              <a:rPr lang="zh-CN" altLang="en-US" dirty="0"/>
              <a:t>确定</a:t>
            </a:r>
            <a:r>
              <a:rPr lang="en-US" altLang="zh-CN" dirty="0"/>
              <a:t>]</a:t>
            </a:r>
            <a:endParaRPr lang="en-US" altLang="zh-CN" dirty="0"/>
          </a:p>
          <a:p>
            <a:pPr lvl="1" eaLnBrk="1" hangingPunct="1"/>
            <a:r>
              <a:rPr lang="zh-CN" altLang="en-US" dirty="0"/>
              <a:t>探测结果如下页图所示，说明操作系统是</a:t>
            </a:r>
            <a:r>
              <a:rPr lang="en-US" altLang="zh-CN" dirty="0"/>
              <a:t>Windows 2000 SP1</a:t>
            </a:r>
            <a:r>
              <a:rPr lang="zh-CN" altLang="en-US" dirty="0"/>
              <a:t>、</a:t>
            </a:r>
            <a:r>
              <a:rPr lang="en-US" altLang="zh-CN" dirty="0"/>
              <a:t>SP2</a:t>
            </a:r>
            <a:r>
              <a:rPr lang="zh-CN" altLang="en-US" dirty="0"/>
              <a:t>或者</a:t>
            </a:r>
            <a:r>
              <a:rPr lang="en-US" altLang="zh-CN" dirty="0"/>
              <a:t>SP3</a:t>
            </a:r>
            <a:endParaRPr lang="zh-CN" alt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8306" name="Rectangle 1030"/>
          <p:cNvSpPr txBox="1">
            <a:spLocks noGrp="1"/>
          </p:cNvSpPr>
          <p:nvPr/>
        </p:nvSpPr>
        <p:spPr>
          <a:xfrm>
            <a:off x="609600" y="6245225"/>
            <a:ext cx="1981200" cy="476250"/>
          </a:xfrm>
          <a:prstGeom prst="rect">
            <a:avLst/>
          </a:prstGeom>
          <a:noFill/>
          <a:ln w="9525">
            <a:noFill/>
          </a:ln>
        </p:spPr>
        <p:txBody>
          <a:bodyPr/>
          <a:p>
            <a:pPr eaLnBrk="1" hangingPunct="1"/>
            <a:fld id="{BB962C8B-B14F-4D97-AF65-F5344CB8AC3E}" type="datetime1">
              <a:rPr lang="zh-CN" altLang="en-US" sz="1200" dirty="0">
                <a:latin typeface="Verdana" panose="020B0604030504040204" pitchFamily="34" charset="0"/>
              </a:rPr>
            </a:fld>
            <a:endParaRPr lang="zh-CN" altLang="en-US" sz="1200" dirty="0">
              <a:latin typeface="Verdana" panose="020B0604030504040204" pitchFamily="34" charset="0"/>
            </a:endParaRPr>
          </a:p>
        </p:txBody>
      </p:sp>
      <p:sp>
        <p:nvSpPr>
          <p:cNvPr id="98307" name="Rectangle 1031"/>
          <p:cNvSpPr txBox="1">
            <a:spLocks noGrp="1"/>
          </p:cNvSpPr>
          <p:nvPr/>
        </p:nvSpPr>
        <p:spPr>
          <a:xfrm>
            <a:off x="3124200" y="6245225"/>
            <a:ext cx="2895600" cy="476250"/>
          </a:xfrm>
          <a:prstGeom prst="rect">
            <a:avLst/>
          </a:prstGeom>
          <a:noFill/>
          <a:ln w="9525">
            <a:noFill/>
          </a:ln>
        </p:spPr>
        <p:txBody>
          <a:bodyPr/>
          <a:p>
            <a:pPr algn="ctr" eaLnBrk="1" hangingPunct="1"/>
            <a:r>
              <a:rPr lang="en-US" altLang="zh-CN" sz="1200" dirty="0">
                <a:latin typeface="Verdana" panose="020B0604030504040204" pitchFamily="34" charset="0"/>
              </a:rPr>
              <a:t>网络入侵与防范讲义</a:t>
            </a:r>
            <a:endParaRPr lang="en-US" altLang="zh-CN" sz="1200" dirty="0">
              <a:latin typeface="Verdana" panose="020B0604030504040204" pitchFamily="34" charset="0"/>
            </a:endParaRPr>
          </a:p>
        </p:txBody>
      </p:sp>
      <p:sp>
        <p:nvSpPr>
          <p:cNvPr id="98308" name="Rectangle 1032"/>
          <p:cNvSpPr txBox="1">
            <a:spLocks noGrp="1"/>
          </p:cNvSpPr>
          <p:nvPr/>
        </p:nvSpPr>
        <p:spPr>
          <a:xfrm>
            <a:off x="6553200" y="6245225"/>
            <a:ext cx="1981200" cy="476250"/>
          </a:xfrm>
          <a:prstGeom prst="rect">
            <a:avLst/>
          </a:prstGeom>
          <a:noFill/>
          <a:ln w="9525">
            <a:noFill/>
          </a:ln>
        </p:spPr>
        <p:txBody>
          <a:bodyPr/>
          <a:p>
            <a:pPr algn="r" eaLnBrk="1" hangingPunct="1"/>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98309" name="日期占位符 3"/>
          <p:cNvSpPr txBox="1">
            <a:spLocks noGrp="1"/>
          </p:cNvSpPr>
          <p:nvPr/>
        </p:nvSpPr>
        <p:spPr>
          <a:xfrm>
            <a:off x="609600" y="6245225"/>
            <a:ext cx="1981200" cy="476250"/>
          </a:xfrm>
          <a:prstGeom prst="rect">
            <a:avLst/>
          </a:prstGeom>
          <a:noFill/>
          <a:ln w="9525">
            <a:noFill/>
          </a:ln>
        </p:spPr>
        <p:txBody>
          <a:bodyPr/>
          <a:p>
            <a:pPr eaLnBrk="1" hangingPunct="1"/>
            <a:fld id="{BB962C8B-B14F-4D97-AF65-F5344CB8AC3E}" type="datetime1">
              <a:rPr lang="zh-CN" altLang="en-US" sz="1200" dirty="0">
                <a:latin typeface="Verdana" panose="020B0604030504040204" pitchFamily="34" charset="0"/>
              </a:rPr>
            </a:fld>
            <a:endParaRPr lang="zh-CN" altLang="en-US" sz="1200" dirty="0">
              <a:latin typeface="Verdana" panose="020B0604030504040204" pitchFamily="34" charset="0"/>
            </a:endParaRPr>
          </a:p>
        </p:txBody>
      </p:sp>
      <p:sp>
        <p:nvSpPr>
          <p:cNvPr id="98310" name="页脚占位符 4"/>
          <p:cNvSpPr txBox="1">
            <a:spLocks noGrp="1"/>
          </p:cNvSpPr>
          <p:nvPr/>
        </p:nvSpPr>
        <p:spPr>
          <a:xfrm>
            <a:off x="3124200" y="6245225"/>
            <a:ext cx="2895600" cy="476250"/>
          </a:xfrm>
          <a:prstGeom prst="rect">
            <a:avLst/>
          </a:prstGeom>
          <a:noFill/>
          <a:ln w="9525">
            <a:noFill/>
          </a:ln>
        </p:spPr>
        <p:txBody>
          <a:bodyPr/>
          <a:p>
            <a:pPr algn="ctr" eaLnBrk="1" hangingPunct="1"/>
            <a:r>
              <a:rPr lang="en-US" altLang="zh-CN" sz="1200" dirty="0">
                <a:latin typeface="Verdana" panose="020B0604030504040204" pitchFamily="34" charset="0"/>
              </a:rPr>
              <a:t>网络入侵与防范讲义</a:t>
            </a:r>
            <a:endParaRPr lang="en-US" altLang="zh-CN" sz="1200" dirty="0">
              <a:latin typeface="Verdana" panose="020B0604030504040204" pitchFamily="34" charset="0"/>
            </a:endParaRPr>
          </a:p>
        </p:txBody>
      </p:sp>
      <p:sp>
        <p:nvSpPr>
          <p:cNvPr id="98311" name="灯片编号占位符 5"/>
          <p:cNvSpPr txBox="1">
            <a:spLocks noGrp="1"/>
          </p:cNvSpPr>
          <p:nvPr/>
        </p:nvSpPr>
        <p:spPr>
          <a:xfrm>
            <a:off x="6553200" y="6245225"/>
            <a:ext cx="1981200" cy="476250"/>
          </a:xfrm>
          <a:prstGeom prst="rect">
            <a:avLst/>
          </a:prstGeom>
          <a:noFill/>
          <a:ln w="9525">
            <a:noFill/>
          </a:ln>
        </p:spPr>
        <p:txBody>
          <a:bodyPr/>
          <a:p>
            <a:pPr algn="r" eaLnBrk="1" hangingPunct="1"/>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98312" name="Rectangle 1028"/>
          <p:cNvSpPr/>
          <p:nvPr/>
        </p:nvSpPr>
        <p:spPr>
          <a:xfrm>
            <a:off x="0" y="0"/>
            <a:ext cx="9144000" cy="6858000"/>
          </a:xfrm>
          <a:prstGeom prst="rect">
            <a:avLst/>
          </a:prstGeom>
          <a:solidFill>
            <a:srgbClr val="FFFFFF"/>
          </a:solidFill>
          <a:ln w="9525" cap="flat" cmpd="sng">
            <a:solidFill>
              <a:schemeClr val="tx1"/>
            </a:solidFill>
            <a:prstDash val="solid"/>
            <a:miter/>
            <a:headEnd type="none" w="med" len="med"/>
            <a:tailEnd type="none" w="med" len="med"/>
          </a:ln>
        </p:spPr>
        <p:txBody>
          <a:bodyPr wrap="none" anchor="ctr" anchorCtr="0"/>
          <a:p>
            <a:pPr eaLnBrk="1" hangingPunct="1"/>
            <a:endParaRPr lang="zh-CN" altLang="en-US" dirty="0">
              <a:latin typeface="Verdana" panose="020B0604030504040204" pitchFamily="34" charset="0"/>
            </a:endParaRPr>
          </a:p>
        </p:txBody>
      </p:sp>
      <p:pic>
        <p:nvPicPr>
          <p:cNvPr id="98313" name="Picture 1029"/>
          <p:cNvPicPr>
            <a:picLocks noChangeAspect="1"/>
          </p:cNvPicPr>
          <p:nvPr/>
        </p:nvPicPr>
        <p:blipFill>
          <a:blip r:embed="rId1"/>
          <a:stretch>
            <a:fillRect/>
          </a:stretch>
        </p:blipFill>
        <p:spPr>
          <a:xfrm>
            <a:off x="2411413" y="260350"/>
            <a:ext cx="6362700" cy="4867275"/>
          </a:xfrm>
          <a:prstGeom prst="rect">
            <a:avLst/>
          </a:prstGeom>
          <a:noFill/>
          <a:ln w="9525">
            <a:noFill/>
          </a:ln>
        </p:spPr>
      </p:pic>
      <p:pic>
        <p:nvPicPr>
          <p:cNvPr id="98314" name="Picture 1030"/>
          <p:cNvPicPr>
            <a:picLocks noChangeAspect="1"/>
          </p:cNvPicPr>
          <p:nvPr/>
        </p:nvPicPr>
        <p:blipFill>
          <a:blip r:embed="rId2"/>
          <a:stretch>
            <a:fillRect/>
          </a:stretch>
        </p:blipFill>
        <p:spPr>
          <a:xfrm>
            <a:off x="0" y="5661025"/>
            <a:ext cx="9109075" cy="590550"/>
          </a:xfrm>
          <a:prstGeom prst="rect">
            <a:avLst/>
          </a:prstGeom>
          <a:noFill/>
          <a:ln w="9525" cap="flat" cmpd="sng">
            <a:solidFill>
              <a:schemeClr val="accent2"/>
            </a:solidFill>
            <a:prstDash val="solid"/>
            <a:miter/>
            <a:headEnd type="none" w="med" len="med"/>
            <a:tailEnd type="none" w="med" len="med"/>
          </a:ln>
        </p:spPr>
      </p:pic>
      <p:sp>
        <p:nvSpPr>
          <p:cNvPr id="98315" name="Rectangle 1031"/>
          <p:cNvSpPr/>
          <p:nvPr/>
        </p:nvSpPr>
        <p:spPr>
          <a:xfrm>
            <a:off x="2411413" y="4005263"/>
            <a:ext cx="4319587" cy="144462"/>
          </a:xfrm>
          <a:prstGeom prst="rect">
            <a:avLst/>
          </a:prstGeom>
          <a:noFill/>
          <a:ln w="19050" cap="flat" cmpd="sng">
            <a:solidFill>
              <a:srgbClr val="FF0000"/>
            </a:solidFill>
            <a:prstDash val="solid"/>
            <a:miter/>
            <a:headEnd type="none" w="med" len="med"/>
            <a:tailEnd type="none" w="med" len="med"/>
          </a:ln>
        </p:spPr>
        <p:txBody>
          <a:bodyPr wrap="none" anchor="ctr" anchorCtr="0"/>
          <a:p>
            <a:pPr eaLnBrk="1" hangingPunct="1"/>
            <a:endParaRPr lang="zh-CN" altLang="en-US" dirty="0">
              <a:latin typeface="Verdana" panose="020B0604030504040204" pitchFamily="34" charset="0"/>
            </a:endParaRPr>
          </a:p>
        </p:txBody>
      </p:sp>
      <p:sp>
        <p:nvSpPr>
          <p:cNvPr id="98316" name="AutoShape 1034"/>
          <p:cNvSpPr/>
          <p:nvPr/>
        </p:nvSpPr>
        <p:spPr>
          <a:xfrm rot="10800000">
            <a:off x="1476375" y="3860800"/>
            <a:ext cx="935038" cy="1728788"/>
          </a:xfrm>
          <a:custGeom>
            <a:avLst/>
            <a:gdLst>
              <a:gd name="txL" fmla="*/ 0 w 21600"/>
              <a:gd name="txT" fmla="*/ 14400 h 21600"/>
              <a:gd name="txR" fmla="*/ 18514 w 21600"/>
              <a:gd name="txB" fmla="*/ 21600 h 21600"/>
            </a:gdLst>
            <a:ahLst/>
            <a:cxnLst>
              <a:cxn ang="0">
                <a:pos x="2147483646" y="0"/>
              </a:cxn>
              <a:cxn ang="0">
                <a:pos x="2147483646" y="2147483646"/>
              </a:cxn>
              <a:cxn ang="0">
                <a:pos x="2147483646" y="2147483646"/>
              </a:cxn>
              <a:cxn ang="0">
                <a:pos x="2147483646" y="2147483646"/>
              </a:cxn>
              <a:cxn ang="0">
                <a:pos x="0" y="2147483646"/>
              </a:cxn>
              <a:cxn ang="0">
                <a:pos x="0" y="2147483646"/>
              </a:cxn>
              <a:cxn ang="0">
                <a:pos x="2147483646" y="2147483646"/>
              </a:cxn>
              <a:cxn ang="0">
                <a:pos x="2147483646" y="2147483646"/>
              </a:cxn>
              <a:cxn ang="0">
                <a:pos x="2147483646" y="2147483646"/>
              </a:cxn>
              <a:cxn ang="0">
                <a:pos x="2147483646" y="0"/>
              </a:cxn>
            </a:cxnLst>
            <a:rect l="txL" t="txT" r="txR" b="txB"/>
            <a:pathLst>
              <a:path w="21600" h="21600">
                <a:moveTo>
                  <a:pt x="15429" y="0"/>
                </a:moveTo>
                <a:lnTo>
                  <a:pt x="9257" y="7200"/>
                </a:lnTo>
                <a:lnTo>
                  <a:pt x="12343" y="7200"/>
                </a:lnTo>
                <a:lnTo>
                  <a:pt x="12343" y="14400"/>
                </a:lnTo>
                <a:lnTo>
                  <a:pt x="0" y="14400"/>
                </a:lnTo>
                <a:lnTo>
                  <a:pt x="0" y="21600"/>
                </a:lnTo>
                <a:lnTo>
                  <a:pt x="18514" y="21600"/>
                </a:lnTo>
                <a:lnTo>
                  <a:pt x="18514" y="7200"/>
                </a:lnTo>
                <a:lnTo>
                  <a:pt x="21600" y="7200"/>
                </a:lnTo>
                <a:lnTo>
                  <a:pt x="15429" y="0"/>
                </a:lnTo>
                <a:close/>
              </a:path>
            </a:pathLst>
          </a:custGeom>
          <a:solidFill>
            <a:srgbClr val="C0C0C0">
              <a:alpha val="100000"/>
            </a:srgbClr>
          </a:solidFill>
          <a:ln w="9525" cap="flat" cmpd="sng">
            <a:solidFill>
              <a:srgbClr val="FF0000">
                <a:alpha val="100000"/>
              </a:srgbClr>
            </a:solidFill>
            <a:prstDash val="solid"/>
            <a:round/>
            <a:headEnd type="none" w="med" len="med"/>
            <a:tailEnd type="none" w="med" len="med"/>
          </a:ln>
        </p:spPr>
        <p:txBody>
          <a:bodyPr/>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8315"/>
                                        </p:tgtEl>
                                        <p:attrNameLst>
                                          <p:attrName>style.visibility</p:attrName>
                                        </p:attrNameLst>
                                      </p:cBhvr>
                                      <p:to>
                                        <p:strVal val="visible"/>
                                      </p:to>
                                    </p:set>
                                    <p:anim calcmode="lin" valueType="num">
                                      <p:cBhvr additive="base">
                                        <p:cTn id="7" dur="500" fill="hold"/>
                                        <p:tgtEl>
                                          <p:spTgt spid="98315"/>
                                        </p:tgtEl>
                                        <p:attrNameLst>
                                          <p:attrName>ppt_x</p:attrName>
                                        </p:attrNameLst>
                                      </p:cBhvr>
                                      <p:tavLst>
                                        <p:tav tm="0">
                                          <p:val>
                                            <p:strVal val="#ppt_x"/>
                                          </p:val>
                                        </p:tav>
                                        <p:tav tm="100000">
                                          <p:val>
                                            <p:strVal val="#ppt_x"/>
                                          </p:val>
                                        </p:tav>
                                      </p:tavLst>
                                    </p:anim>
                                    <p:anim calcmode="lin" valueType="num">
                                      <p:cBhvr additive="base">
                                        <p:cTn id="8" dur="500" fill="hold"/>
                                        <p:tgtEl>
                                          <p:spTgt spid="98315"/>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9" presetClass="entr" presetSubtype="0" fill="hold" nodeType="afterEffect">
                                  <p:stCondLst>
                                    <p:cond delay="0"/>
                                  </p:stCondLst>
                                  <p:childTnLst>
                                    <p:set>
                                      <p:cBhvr>
                                        <p:cTn id="11" dur="1" fill="hold">
                                          <p:stCondLst>
                                            <p:cond delay="0"/>
                                          </p:stCondLst>
                                        </p:cTn>
                                        <p:tgtEl>
                                          <p:spTgt spid="98316"/>
                                        </p:tgtEl>
                                        <p:attrNameLst>
                                          <p:attrName>style.visibility</p:attrName>
                                        </p:attrNameLst>
                                      </p:cBhvr>
                                      <p:to>
                                        <p:strVal val="visible"/>
                                      </p:to>
                                    </p:set>
                                    <p:animEffect transition="in" filter="dissolve">
                                      <p:cBhvr>
                                        <p:cTn id="12" dur="500"/>
                                        <p:tgtEl>
                                          <p:spTgt spid="98316"/>
                                        </p:tgtEl>
                                      </p:cBhvr>
                                    </p:animEffect>
                                  </p:childTnLst>
                                </p:cTn>
                              </p:par>
                            </p:childTnLst>
                          </p:cTn>
                        </p:par>
                        <p:par>
                          <p:cTn id="13" fill="hold">
                            <p:stCondLst>
                              <p:cond delay="1000"/>
                            </p:stCondLst>
                            <p:childTnLst>
                              <p:par>
                                <p:cTn id="14" presetID="9" presetClass="entr" presetSubtype="0" fill="hold" nodeType="afterEffect">
                                  <p:stCondLst>
                                    <p:cond delay="0"/>
                                  </p:stCondLst>
                                  <p:childTnLst>
                                    <p:set>
                                      <p:cBhvr>
                                        <p:cTn id="15" dur="1" fill="hold">
                                          <p:stCondLst>
                                            <p:cond delay="0"/>
                                          </p:stCondLst>
                                        </p:cTn>
                                        <p:tgtEl>
                                          <p:spTgt spid="98314"/>
                                        </p:tgtEl>
                                        <p:attrNameLst>
                                          <p:attrName>style.visibility</p:attrName>
                                        </p:attrNameLst>
                                      </p:cBhvr>
                                      <p:to>
                                        <p:strVal val="visible"/>
                                      </p:to>
                                    </p:set>
                                    <p:animEffect transition="in" filter="dissolve">
                                      <p:cBhvr>
                                        <p:cTn id="16" dur="500"/>
                                        <p:tgtEl>
                                          <p:spTgt spid="983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15"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354" name="Rectangle 1030"/>
          <p:cNvSpPr txBox="1">
            <a:spLocks noGrp="1"/>
          </p:cNvSpPr>
          <p:nvPr/>
        </p:nvSpPr>
        <p:spPr>
          <a:xfrm>
            <a:off x="609600" y="6245225"/>
            <a:ext cx="1981200" cy="476250"/>
          </a:xfrm>
          <a:prstGeom prst="rect">
            <a:avLst/>
          </a:prstGeom>
          <a:noFill/>
          <a:ln w="9525">
            <a:noFill/>
          </a:ln>
        </p:spPr>
        <p:txBody>
          <a:bodyPr/>
          <a:p>
            <a:pPr eaLnBrk="1" hangingPunct="1"/>
            <a:fld id="{BB962C8B-B14F-4D97-AF65-F5344CB8AC3E}" type="datetime1">
              <a:rPr lang="zh-CN" altLang="en-US" sz="1200" dirty="0">
                <a:latin typeface="Verdana" panose="020B0604030504040204" pitchFamily="34" charset="0"/>
              </a:rPr>
            </a:fld>
            <a:endParaRPr lang="zh-CN" altLang="en-US" sz="1200" dirty="0">
              <a:latin typeface="Verdana" panose="020B0604030504040204" pitchFamily="34" charset="0"/>
            </a:endParaRPr>
          </a:p>
        </p:txBody>
      </p:sp>
      <p:sp>
        <p:nvSpPr>
          <p:cNvPr id="100355" name="Rectangle 1031"/>
          <p:cNvSpPr txBox="1">
            <a:spLocks noGrp="1"/>
          </p:cNvSpPr>
          <p:nvPr/>
        </p:nvSpPr>
        <p:spPr>
          <a:xfrm>
            <a:off x="3124200" y="6245225"/>
            <a:ext cx="2895600" cy="476250"/>
          </a:xfrm>
          <a:prstGeom prst="rect">
            <a:avLst/>
          </a:prstGeom>
          <a:noFill/>
          <a:ln w="9525">
            <a:noFill/>
          </a:ln>
        </p:spPr>
        <p:txBody>
          <a:bodyPr/>
          <a:p>
            <a:pPr algn="ctr" eaLnBrk="1" hangingPunct="1"/>
            <a:r>
              <a:rPr lang="en-US" altLang="zh-CN" sz="1200" dirty="0">
                <a:latin typeface="Verdana" panose="020B0604030504040204" pitchFamily="34" charset="0"/>
              </a:rPr>
              <a:t>网络入侵与防范讲义</a:t>
            </a:r>
            <a:endParaRPr lang="en-US" altLang="zh-CN" sz="1200" dirty="0">
              <a:latin typeface="Verdana" panose="020B0604030504040204" pitchFamily="34" charset="0"/>
            </a:endParaRPr>
          </a:p>
        </p:txBody>
      </p:sp>
      <p:sp>
        <p:nvSpPr>
          <p:cNvPr id="100356" name="Rectangle 1032"/>
          <p:cNvSpPr txBox="1">
            <a:spLocks noGrp="1"/>
          </p:cNvSpPr>
          <p:nvPr/>
        </p:nvSpPr>
        <p:spPr>
          <a:xfrm>
            <a:off x="6553200" y="6245225"/>
            <a:ext cx="1981200" cy="476250"/>
          </a:xfrm>
          <a:prstGeom prst="rect">
            <a:avLst/>
          </a:prstGeom>
          <a:noFill/>
          <a:ln w="9525">
            <a:noFill/>
          </a:ln>
        </p:spPr>
        <p:txBody>
          <a:bodyPr/>
          <a:p>
            <a:pPr algn="r" eaLnBrk="1" hangingPunct="1"/>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100357" name="Rectangle 2"/>
          <p:cNvSpPr>
            <a:spLocks noGrp="1"/>
          </p:cNvSpPr>
          <p:nvPr>
            <p:ph type="title" idx="4294967295"/>
          </p:nvPr>
        </p:nvSpPr>
        <p:spPr/>
        <p:txBody>
          <a:bodyPr vert="horz" wrap="square" lIns="91440" tIns="45720" rIns="91440" bIns="45720" anchor="b" anchorCtr="0"/>
          <a:p>
            <a:r>
              <a:rPr lang="zh-CN" altLang="en-US" dirty="0"/>
              <a:t>攻击准备</a:t>
            </a:r>
            <a:r>
              <a:rPr lang="en-US" altLang="zh-CN" dirty="0"/>
              <a:t>5</a:t>
            </a:r>
            <a:r>
              <a:rPr lang="zh-CN" altLang="en-US" dirty="0"/>
              <a:t>－漏洞分析</a:t>
            </a:r>
            <a:endParaRPr lang="zh-CN" altLang="en-US" dirty="0"/>
          </a:p>
        </p:txBody>
      </p:sp>
      <p:sp>
        <p:nvSpPr>
          <p:cNvPr id="100358" name="Rectangle 3"/>
          <p:cNvSpPr>
            <a:spLocks noGrp="1"/>
          </p:cNvSpPr>
          <p:nvPr>
            <p:ph type="body" idx="4294967295"/>
          </p:nvPr>
        </p:nvSpPr>
        <p:spPr/>
        <p:txBody>
          <a:bodyPr vert="horz" wrap="square" lIns="91440" tIns="45720" rIns="91440" bIns="45720" anchor="t" anchorCtr="0"/>
          <a:p>
            <a:pPr eaLnBrk="1" hangingPunct="1"/>
            <a:r>
              <a:rPr lang="zh-CN" altLang="en-US" sz="2600" dirty="0"/>
              <a:t>分析确认目标主机中可以被利用的漏洞</a:t>
            </a:r>
            <a:endParaRPr lang="zh-CN" altLang="en-US" sz="2600" dirty="0"/>
          </a:p>
          <a:p>
            <a:pPr eaLnBrk="1" hangingPunct="1"/>
            <a:r>
              <a:rPr lang="zh-CN" altLang="en-US" sz="2600" dirty="0"/>
              <a:t>手动分析：过程复杂、技术含量高、效率较低</a:t>
            </a:r>
            <a:endParaRPr lang="zh-CN" altLang="en-US" sz="2600" dirty="0"/>
          </a:p>
          <a:p>
            <a:pPr eaLnBrk="1" hangingPunct="1"/>
            <a:r>
              <a:rPr lang="zh-CN" altLang="en-US" sz="2600" dirty="0"/>
              <a:t>借助软件自动分析：需要的人为干预过程少，效率高。如</a:t>
            </a:r>
            <a:r>
              <a:rPr lang="en-US" altLang="zh-CN" sz="2600" dirty="0"/>
              <a:t>Nessus</a:t>
            </a:r>
            <a:r>
              <a:rPr lang="zh-CN" altLang="en-US" sz="2600" dirty="0"/>
              <a:t>、</a:t>
            </a:r>
            <a:r>
              <a:rPr lang="en-US" altLang="zh-CN" sz="2600" dirty="0"/>
              <a:t>X-Scan</a:t>
            </a:r>
            <a:r>
              <a:rPr lang="zh-CN" altLang="en-US" sz="2600" dirty="0"/>
              <a:t>等综合型漏洞检测工具、</a:t>
            </a:r>
            <a:r>
              <a:rPr lang="en-US" altLang="zh-CN" sz="2600" dirty="0"/>
              <a:t>eEye</a:t>
            </a:r>
            <a:r>
              <a:rPr lang="zh-CN" altLang="en-US" sz="2600" dirty="0"/>
              <a:t>等专用型漏洞检测工具等。</a:t>
            </a:r>
            <a:endParaRPr lang="zh-CN" altLang="en-US" sz="2600" dirty="0"/>
          </a:p>
          <a:p>
            <a:pPr eaLnBrk="1" hangingPunct="1"/>
            <a:r>
              <a:rPr lang="zh-CN" altLang="en-US" sz="2600" dirty="0"/>
              <a:t>例如</a:t>
            </a:r>
            <a:endParaRPr lang="zh-CN" altLang="en-US" sz="2600" dirty="0"/>
          </a:p>
          <a:p>
            <a:pPr lvl="1" eaLnBrk="1" hangingPunct="1"/>
            <a:r>
              <a:rPr lang="zh-CN" altLang="en-US" sz="2200" dirty="0"/>
              <a:t>在</a:t>
            </a:r>
            <a:r>
              <a:rPr lang="en-US" altLang="zh-CN" sz="2200" dirty="0"/>
              <a:t>Windows</a:t>
            </a:r>
            <a:r>
              <a:rPr lang="zh-CN" altLang="en-US" sz="2200" dirty="0"/>
              <a:t>下使用</a:t>
            </a:r>
            <a:r>
              <a:rPr lang="en-US" altLang="zh-CN" sz="2200" dirty="0"/>
              <a:t>eEye Sasser Scanner</a:t>
            </a:r>
            <a:r>
              <a:rPr lang="zh-CN" altLang="en-US" sz="2200" dirty="0"/>
              <a:t>对目标主机</a:t>
            </a:r>
            <a:r>
              <a:rPr lang="en-US" altLang="zh-CN" sz="2200" b="0" dirty="0">
                <a:solidFill>
                  <a:schemeClr val="accent2"/>
                </a:solidFill>
              </a:rPr>
              <a:t>192.168.1.18</a:t>
            </a:r>
            <a:r>
              <a:rPr lang="zh-CN" altLang="en-US" sz="2200" dirty="0"/>
              <a:t>进行系统漏洞分析。探测结果如下页图所示，说明目标主机存在震荡波漏洞。</a:t>
            </a:r>
            <a:endParaRPr lang="en-US" altLang="zh-CN" sz="2200" dirty="0"/>
          </a:p>
          <a:p>
            <a:endParaRPr lang="zh-CN" altLang="en-US" sz="2600"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1378" name="Rectangle 1030"/>
          <p:cNvSpPr txBox="1">
            <a:spLocks noGrp="1"/>
          </p:cNvSpPr>
          <p:nvPr/>
        </p:nvSpPr>
        <p:spPr>
          <a:xfrm>
            <a:off x="609600" y="6245225"/>
            <a:ext cx="1981200" cy="476250"/>
          </a:xfrm>
          <a:prstGeom prst="rect">
            <a:avLst/>
          </a:prstGeom>
          <a:noFill/>
          <a:ln w="9525">
            <a:noFill/>
          </a:ln>
        </p:spPr>
        <p:txBody>
          <a:bodyPr/>
          <a:p>
            <a:pPr eaLnBrk="1" hangingPunct="1"/>
            <a:fld id="{BB962C8B-B14F-4D97-AF65-F5344CB8AC3E}" type="datetime1">
              <a:rPr lang="zh-CN" altLang="en-US" sz="1200" dirty="0">
                <a:latin typeface="Verdana" panose="020B0604030504040204" pitchFamily="34" charset="0"/>
              </a:rPr>
            </a:fld>
            <a:endParaRPr lang="zh-CN" altLang="en-US" sz="1200" dirty="0">
              <a:latin typeface="Verdana" panose="020B0604030504040204" pitchFamily="34" charset="0"/>
            </a:endParaRPr>
          </a:p>
        </p:txBody>
      </p:sp>
      <p:sp>
        <p:nvSpPr>
          <p:cNvPr id="101379" name="Rectangle 1031"/>
          <p:cNvSpPr txBox="1">
            <a:spLocks noGrp="1"/>
          </p:cNvSpPr>
          <p:nvPr/>
        </p:nvSpPr>
        <p:spPr>
          <a:xfrm>
            <a:off x="3124200" y="6245225"/>
            <a:ext cx="2895600" cy="476250"/>
          </a:xfrm>
          <a:prstGeom prst="rect">
            <a:avLst/>
          </a:prstGeom>
          <a:noFill/>
          <a:ln w="9525">
            <a:noFill/>
          </a:ln>
        </p:spPr>
        <p:txBody>
          <a:bodyPr/>
          <a:p>
            <a:pPr algn="ctr" eaLnBrk="1" hangingPunct="1"/>
            <a:r>
              <a:rPr lang="en-US" altLang="zh-CN" sz="1200" dirty="0">
                <a:latin typeface="Verdana" panose="020B0604030504040204" pitchFamily="34" charset="0"/>
              </a:rPr>
              <a:t>网络入侵与防范讲义</a:t>
            </a:r>
            <a:endParaRPr lang="en-US" altLang="zh-CN" sz="1200" dirty="0">
              <a:latin typeface="Verdana" panose="020B0604030504040204" pitchFamily="34" charset="0"/>
            </a:endParaRPr>
          </a:p>
        </p:txBody>
      </p:sp>
      <p:sp>
        <p:nvSpPr>
          <p:cNvPr id="101380" name="Rectangle 1032"/>
          <p:cNvSpPr txBox="1">
            <a:spLocks noGrp="1"/>
          </p:cNvSpPr>
          <p:nvPr/>
        </p:nvSpPr>
        <p:spPr>
          <a:xfrm>
            <a:off x="6553200" y="6245225"/>
            <a:ext cx="1981200" cy="476250"/>
          </a:xfrm>
          <a:prstGeom prst="rect">
            <a:avLst/>
          </a:prstGeom>
          <a:noFill/>
          <a:ln w="9525">
            <a:noFill/>
          </a:ln>
        </p:spPr>
        <p:txBody>
          <a:bodyPr/>
          <a:p>
            <a:pPr algn="r" eaLnBrk="1" hangingPunct="1"/>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101381" name="Rectangle 2"/>
          <p:cNvSpPr>
            <a:spLocks noGrp="1"/>
          </p:cNvSpPr>
          <p:nvPr>
            <p:ph type="title" idx="4294967295"/>
          </p:nvPr>
        </p:nvSpPr>
        <p:spPr/>
        <p:txBody>
          <a:bodyPr vert="horz" wrap="square" lIns="91440" tIns="45720" rIns="91440" bIns="45720" anchor="b" anchorCtr="0"/>
          <a:p>
            <a:endParaRPr lang="zh-CN" altLang="zh-CN" dirty="0"/>
          </a:p>
        </p:txBody>
      </p:sp>
      <p:sp>
        <p:nvSpPr>
          <p:cNvPr id="101382" name="Rectangle 3"/>
          <p:cNvSpPr>
            <a:spLocks noGrp="1"/>
          </p:cNvSpPr>
          <p:nvPr>
            <p:ph type="body" idx="4294967295"/>
          </p:nvPr>
        </p:nvSpPr>
        <p:spPr/>
        <p:txBody>
          <a:bodyPr vert="horz" wrap="square" lIns="91440" tIns="45720" rIns="91440" bIns="45720" anchor="t" anchorCtr="0"/>
          <a:p>
            <a:endParaRPr lang="zh-CN" altLang="zh-CN" dirty="0"/>
          </a:p>
        </p:txBody>
      </p:sp>
      <p:pic>
        <p:nvPicPr>
          <p:cNvPr id="101383" name="Picture 5" descr="安全5"/>
          <p:cNvPicPr>
            <a:picLocks noChangeAspect="1"/>
          </p:cNvPicPr>
          <p:nvPr/>
        </p:nvPicPr>
        <p:blipFill>
          <a:blip r:embed="rId1"/>
          <a:stretch>
            <a:fillRect/>
          </a:stretch>
        </p:blipFill>
        <p:spPr>
          <a:xfrm>
            <a:off x="611188" y="908050"/>
            <a:ext cx="7777162" cy="4537075"/>
          </a:xfrm>
          <a:prstGeom prst="rect">
            <a:avLst/>
          </a:prstGeom>
          <a:noFill/>
          <a:ln w="9525">
            <a:noFill/>
          </a:ln>
        </p:spPr>
      </p:pic>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02" name="Rectangle 1030"/>
          <p:cNvSpPr txBox="1">
            <a:spLocks noGrp="1"/>
          </p:cNvSpPr>
          <p:nvPr/>
        </p:nvSpPr>
        <p:spPr>
          <a:xfrm>
            <a:off x="609600" y="6245225"/>
            <a:ext cx="1981200" cy="476250"/>
          </a:xfrm>
          <a:prstGeom prst="rect">
            <a:avLst/>
          </a:prstGeom>
          <a:noFill/>
          <a:ln w="9525">
            <a:noFill/>
          </a:ln>
        </p:spPr>
        <p:txBody>
          <a:bodyPr/>
          <a:p>
            <a:pPr eaLnBrk="1" hangingPunct="1"/>
            <a:fld id="{BB962C8B-B14F-4D97-AF65-F5344CB8AC3E}" type="datetime1">
              <a:rPr lang="zh-CN" altLang="en-US" sz="1200" dirty="0">
                <a:latin typeface="Verdana" panose="020B0604030504040204" pitchFamily="34" charset="0"/>
              </a:rPr>
            </a:fld>
            <a:endParaRPr lang="zh-CN" altLang="en-US" sz="1200" dirty="0">
              <a:latin typeface="Verdana" panose="020B0604030504040204" pitchFamily="34" charset="0"/>
            </a:endParaRPr>
          </a:p>
        </p:txBody>
      </p:sp>
      <p:sp>
        <p:nvSpPr>
          <p:cNvPr id="102403" name="Rectangle 1031"/>
          <p:cNvSpPr txBox="1">
            <a:spLocks noGrp="1"/>
          </p:cNvSpPr>
          <p:nvPr/>
        </p:nvSpPr>
        <p:spPr>
          <a:xfrm>
            <a:off x="3124200" y="6245225"/>
            <a:ext cx="2895600" cy="476250"/>
          </a:xfrm>
          <a:prstGeom prst="rect">
            <a:avLst/>
          </a:prstGeom>
          <a:noFill/>
          <a:ln w="9525">
            <a:noFill/>
          </a:ln>
        </p:spPr>
        <p:txBody>
          <a:bodyPr/>
          <a:p>
            <a:pPr algn="ctr" eaLnBrk="1" hangingPunct="1"/>
            <a:r>
              <a:rPr lang="en-US" altLang="zh-CN" sz="1200" dirty="0">
                <a:latin typeface="Verdana" panose="020B0604030504040204" pitchFamily="34" charset="0"/>
              </a:rPr>
              <a:t>网络入侵与防范讲义</a:t>
            </a:r>
            <a:endParaRPr lang="en-US" altLang="zh-CN" sz="1200" dirty="0">
              <a:latin typeface="Verdana" panose="020B0604030504040204" pitchFamily="34" charset="0"/>
            </a:endParaRPr>
          </a:p>
        </p:txBody>
      </p:sp>
      <p:sp>
        <p:nvSpPr>
          <p:cNvPr id="102404" name="Rectangle 1032"/>
          <p:cNvSpPr txBox="1">
            <a:spLocks noGrp="1"/>
          </p:cNvSpPr>
          <p:nvPr/>
        </p:nvSpPr>
        <p:spPr>
          <a:xfrm>
            <a:off x="6553200" y="6245225"/>
            <a:ext cx="1981200" cy="476250"/>
          </a:xfrm>
          <a:prstGeom prst="rect">
            <a:avLst/>
          </a:prstGeom>
          <a:noFill/>
          <a:ln w="9525">
            <a:noFill/>
          </a:ln>
        </p:spPr>
        <p:txBody>
          <a:bodyPr/>
          <a:p>
            <a:pPr algn="r" eaLnBrk="1" hangingPunct="1"/>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102405" name="Rectangle 2"/>
          <p:cNvSpPr>
            <a:spLocks noGrp="1"/>
          </p:cNvSpPr>
          <p:nvPr>
            <p:ph type="title" idx="4294967295"/>
          </p:nvPr>
        </p:nvSpPr>
        <p:spPr/>
        <p:txBody>
          <a:bodyPr vert="horz" wrap="square" lIns="91440" tIns="45720" rIns="91440" bIns="45720" anchor="b" anchorCtr="0"/>
          <a:p>
            <a:r>
              <a:rPr lang="zh-CN" altLang="zh-CN" dirty="0"/>
              <a:t>远程攻击的实施阶段</a:t>
            </a:r>
            <a:endParaRPr lang="zh-CN" altLang="zh-CN" dirty="0"/>
          </a:p>
        </p:txBody>
      </p:sp>
      <p:sp>
        <p:nvSpPr>
          <p:cNvPr id="102406" name="Rectangle 3"/>
          <p:cNvSpPr>
            <a:spLocks noGrp="1"/>
          </p:cNvSpPr>
          <p:nvPr>
            <p:ph type="body" idx="4294967295"/>
          </p:nvPr>
        </p:nvSpPr>
        <p:spPr/>
        <p:txBody>
          <a:bodyPr vert="horz" wrap="square" lIns="91440" tIns="45720" rIns="91440" bIns="45720" anchor="t" anchorCtr="0"/>
          <a:p>
            <a:pPr eaLnBrk="1" hangingPunct="1"/>
            <a:r>
              <a:rPr lang="zh-CN" altLang="en-US" sz="2600" dirty="0"/>
              <a:t>作为破坏性攻击，可以利用工具发动攻击即可。</a:t>
            </a:r>
            <a:endParaRPr lang="zh-CN" altLang="en-US" sz="2600" dirty="0"/>
          </a:p>
          <a:p>
            <a:pPr eaLnBrk="1" hangingPunct="1"/>
            <a:r>
              <a:rPr lang="zh-CN" altLang="en-US" sz="2600" dirty="0"/>
              <a:t>作为入侵性攻击，往往需要利用收集到的信息，找到其系统漏洞，然后利用漏洞获取尽可能高的权限。 </a:t>
            </a:r>
            <a:endParaRPr lang="zh-CN" altLang="en-US" sz="2600" dirty="0"/>
          </a:p>
          <a:p>
            <a:pPr eaLnBrk="1" hangingPunct="1"/>
            <a:r>
              <a:rPr lang="zh-CN" altLang="en-US" sz="2600" dirty="0"/>
              <a:t>攻击的主要阶段包括：</a:t>
            </a:r>
            <a:endParaRPr lang="zh-CN" altLang="en-US" sz="2600" dirty="0"/>
          </a:p>
          <a:p>
            <a:pPr lvl="1" eaLnBrk="1" hangingPunct="1"/>
            <a:r>
              <a:rPr lang="zh-CN" altLang="en-US" sz="2200" dirty="0"/>
              <a:t>预攻击探测：为进一步入侵提供有用信息</a:t>
            </a:r>
            <a:endParaRPr lang="zh-CN" altLang="en-US" sz="2200" dirty="0"/>
          </a:p>
          <a:p>
            <a:pPr lvl="1" eaLnBrk="1" hangingPunct="1"/>
            <a:r>
              <a:rPr lang="zh-CN" altLang="en-US" sz="2200" dirty="0"/>
              <a:t>口令破解与攻击提升权限</a:t>
            </a:r>
            <a:endParaRPr lang="zh-CN" altLang="en-US" sz="2200" dirty="0"/>
          </a:p>
          <a:p>
            <a:pPr lvl="1" eaLnBrk="1" hangingPunct="1"/>
            <a:r>
              <a:rPr lang="zh-CN" altLang="en-US" sz="2200" dirty="0"/>
              <a:t>实施攻击：缓冲区溢出、拒绝服务、后门、木马、病毒</a:t>
            </a:r>
            <a:endParaRPr lang="zh-CN" altLang="en-US" sz="2200"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3426" name="Rectangle 1030"/>
          <p:cNvSpPr txBox="1">
            <a:spLocks noGrp="1"/>
          </p:cNvSpPr>
          <p:nvPr/>
        </p:nvSpPr>
        <p:spPr>
          <a:xfrm>
            <a:off x="609600" y="6245225"/>
            <a:ext cx="1981200" cy="476250"/>
          </a:xfrm>
          <a:prstGeom prst="rect">
            <a:avLst/>
          </a:prstGeom>
          <a:noFill/>
          <a:ln w="9525">
            <a:noFill/>
          </a:ln>
        </p:spPr>
        <p:txBody>
          <a:bodyPr/>
          <a:p>
            <a:pPr eaLnBrk="1" hangingPunct="1"/>
            <a:fld id="{BB962C8B-B14F-4D97-AF65-F5344CB8AC3E}" type="datetime1">
              <a:rPr lang="zh-CN" altLang="en-US" sz="1200" dirty="0">
                <a:latin typeface="Verdana" panose="020B0604030504040204" pitchFamily="34" charset="0"/>
              </a:rPr>
            </a:fld>
            <a:endParaRPr lang="zh-CN" altLang="en-US" sz="1200" dirty="0">
              <a:latin typeface="Verdana" panose="020B0604030504040204" pitchFamily="34" charset="0"/>
            </a:endParaRPr>
          </a:p>
        </p:txBody>
      </p:sp>
      <p:sp>
        <p:nvSpPr>
          <p:cNvPr id="103427" name="Rectangle 1031"/>
          <p:cNvSpPr txBox="1">
            <a:spLocks noGrp="1"/>
          </p:cNvSpPr>
          <p:nvPr/>
        </p:nvSpPr>
        <p:spPr>
          <a:xfrm>
            <a:off x="3124200" y="6245225"/>
            <a:ext cx="2895600" cy="476250"/>
          </a:xfrm>
          <a:prstGeom prst="rect">
            <a:avLst/>
          </a:prstGeom>
          <a:noFill/>
          <a:ln w="9525">
            <a:noFill/>
          </a:ln>
        </p:spPr>
        <p:txBody>
          <a:bodyPr/>
          <a:p>
            <a:pPr algn="ctr" eaLnBrk="1" hangingPunct="1"/>
            <a:r>
              <a:rPr lang="en-US" altLang="zh-CN" sz="1200" dirty="0">
                <a:latin typeface="Verdana" panose="020B0604030504040204" pitchFamily="34" charset="0"/>
              </a:rPr>
              <a:t>网络入侵与防范讲义</a:t>
            </a:r>
            <a:endParaRPr lang="en-US" altLang="zh-CN" sz="1200" dirty="0">
              <a:latin typeface="Verdana" panose="020B0604030504040204" pitchFamily="34" charset="0"/>
            </a:endParaRPr>
          </a:p>
        </p:txBody>
      </p:sp>
      <p:sp>
        <p:nvSpPr>
          <p:cNvPr id="103428" name="Rectangle 1032"/>
          <p:cNvSpPr txBox="1">
            <a:spLocks noGrp="1"/>
          </p:cNvSpPr>
          <p:nvPr/>
        </p:nvSpPr>
        <p:spPr>
          <a:xfrm>
            <a:off x="6553200" y="6245225"/>
            <a:ext cx="1981200" cy="476250"/>
          </a:xfrm>
          <a:prstGeom prst="rect">
            <a:avLst/>
          </a:prstGeom>
          <a:noFill/>
          <a:ln w="9525">
            <a:noFill/>
          </a:ln>
        </p:spPr>
        <p:txBody>
          <a:bodyPr/>
          <a:p>
            <a:pPr algn="r" eaLnBrk="1" hangingPunct="1"/>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103429" name="Rectangle 2"/>
          <p:cNvSpPr>
            <a:spLocks noGrp="1"/>
          </p:cNvSpPr>
          <p:nvPr>
            <p:ph type="title" idx="4294967295"/>
          </p:nvPr>
        </p:nvSpPr>
        <p:spPr/>
        <p:txBody>
          <a:bodyPr vert="horz" wrap="square" lIns="91440" tIns="45720" rIns="91440" bIns="45720" anchor="b" anchorCtr="0"/>
          <a:p>
            <a:r>
              <a:rPr lang="zh-CN" altLang="zh-CN" dirty="0"/>
              <a:t>远程攻击的善后阶段</a:t>
            </a:r>
            <a:endParaRPr lang="zh-CN" altLang="zh-CN" dirty="0"/>
          </a:p>
        </p:txBody>
      </p:sp>
      <p:sp>
        <p:nvSpPr>
          <p:cNvPr id="103430" name="Rectangle 3"/>
          <p:cNvSpPr>
            <a:spLocks noGrp="1"/>
          </p:cNvSpPr>
          <p:nvPr>
            <p:ph type="body" idx="4294967295"/>
          </p:nvPr>
        </p:nvSpPr>
        <p:spPr/>
        <p:txBody>
          <a:bodyPr vert="horz" wrap="square" lIns="91440" tIns="45720" rIns="91440" bIns="45720" anchor="t" anchorCtr="0"/>
          <a:p>
            <a:pPr eaLnBrk="1" hangingPunct="1"/>
            <a:r>
              <a:rPr lang="zh-CN" altLang="en-US" sz="2600" dirty="0"/>
              <a:t>入侵成功后，攻击者为了能长时间地保留和巩固他对系统的控制权，一般会留下后门。</a:t>
            </a:r>
            <a:endParaRPr lang="zh-CN" altLang="en-US" sz="2600" dirty="0"/>
          </a:p>
          <a:p>
            <a:pPr eaLnBrk="1" hangingPunct="1"/>
            <a:r>
              <a:rPr lang="zh-CN" altLang="en-US" sz="2600" dirty="0"/>
              <a:t>此外，攻击者为了自身的隐蔽性，须进行相应的善后工作</a:t>
            </a:r>
            <a:r>
              <a:rPr lang="en-US" altLang="zh-CN" sz="2600" dirty="0">
                <a:latin typeface="Arial" panose="020B0604020202020204" pitchFamily="34" charset="0"/>
              </a:rPr>
              <a:t>——</a:t>
            </a:r>
            <a:r>
              <a:rPr lang="zh-CN" altLang="en-US" sz="2600" dirty="0">
                <a:latin typeface="Arial" panose="020B0604020202020204" pitchFamily="34" charset="0"/>
              </a:rPr>
              <a:t>隐藏踪迹</a:t>
            </a:r>
            <a:r>
              <a:rPr lang="zh-CN" altLang="en-US" sz="2600" dirty="0"/>
              <a:t>：</a:t>
            </a:r>
            <a:endParaRPr lang="zh-CN" altLang="en-US" sz="2600" dirty="0"/>
          </a:p>
          <a:p>
            <a:pPr lvl="1" eaLnBrk="1" hangingPunct="1"/>
            <a:r>
              <a:rPr lang="zh-CN" altLang="en-US" sz="2200" dirty="0"/>
              <a:t>攻击者在获得系统最高管理员权限之后就可以任意修改系统上的文件了，所以一般黑客如果想隐匿自己的踪迹，最简单的方法就是删除日志文件</a:t>
            </a:r>
            <a:endParaRPr lang="zh-CN" altLang="en-US" sz="2200" dirty="0"/>
          </a:p>
          <a:p>
            <a:pPr lvl="1" eaLnBrk="1" hangingPunct="1"/>
            <a:r>
              <a:rPr lang="zh-CN" altLang="en-US" sz="2200" dirty="0"/>
              <a:t>但这也明确无误地告诉了管理员系统已经被入侵了。更常用的办法是只对日志文件中有关自己的那部分作修改，关于修改方法的细节根据不同的操作系统有所区别，网络上有许多此类功能的程序。</a:t>
            </a:r>
            <a:endParaRPr lang="zh-CN" altLang="en-US" sz="2200"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4450" name="Rectangle 1030"/>
          <p:cNvSpPr txBox="1">
            <a:spLocks noGrp="1"/>
          </p:cNvSpPr>
          <p:nvPr/>
        </p:nvSpPr>
        <p:spPr>
          <a:xfrm>
            <a:off x="609600" y="6245225"/>
            <a:ext cx="1981200" cy="476250"/>
          </a:xfrm>
          <a:prstGeom prst="rect">
            <a:avLst/>
          </a:prstGeom>
          <a:noFill/>
          <a:ln w="9525">
            <a:noFill/>
          </a:ln>
        </p:spPr>
        <p:txBody>
          <a:bodyPr/>
          <a:p>
            <a:pPr eaLnBrk="1" hangingPunct="1"/>
            <a:fld id="{BB962C8B-B14F-4D97-AF65-F5344CB8AC3E}" type="datetime1">
              <a:rPr lang="zh-CN" altLang="en-US" sz="1200" dirty="0">
                <a:latin typeface="Verdana" panose="020B0604030504040204" pitchFamily="34" charset="0"/>
              </a:rPr>
            </a:fld>
            <a:endParaRPr lang="zh-CN" altLang="en-US" sz="1200" dirty="0">
              <a:latin typeface="Verdana" panose="020B0604030504040204" pitchFamily="34" charset="0"/>
            </a:endParaRPr>
          </a:p>
        </p:txBody>
      </p:sp>
      <p:sp>
        <p:nvSpPr>
          <p:cNvPr id="104451" name="Rectangle 1031"/>
          <p:cNvSpPr txBox="1">
            <a:spLocks noGrp="1"/>
          </p:cNvSpPr>
          <p:nvPr/>
        </p:nvSpPr>
        <p:spPr>
          <a:xfrm>
            <a:off x="3124200" y="6245225"/>
            <a:ext cx="2895600" cy="476250"/>
          </a:xfrm>
          <a:prstGeom prst="rect">
            <a:avLst/>
          </a:prstGeom>
          <a:noFill/>
          <a:ln w="9525">
            <a:noFill/>
          </a:ln>
        </p:spPr>
        <p:txBody>
          <a:bodyPr/>
          <a:p>
            <a:pPr algn="ctr" eaLnBrk="1" hangingPunct="1"/>
            <a:r>
              <a:rPr lang="en-US" altLang="zh-CN" sz="1200" dirty="0">
                <a:latin typeface="Verdana" panose="020B0604030504040204" pitchFamily="34" charset="0"/>
              </a:rPr>
              <a:t>网络入侵与防范讲义</a:t>
            </a:r>
            <a:endParaRPr lang="en-US" altLang="zh-CN" sz="1200" dirty="0">
              <a:latin typeface="Verdana" panose="020B0604030504040204" pitchFamily="34" charset="0"/>
            </a:endParaRPr>
          </a:p>
        </p:txBody>
      </p:sp>
      <p:sp>
        <p:nvSpPr>
          <p:cNvPr id="104452" name="Rectangle 1032"/>
          <p:cNvSpPr txBox="1">
            <a:spLocks noGrp="1"/>
          </p:cNvSpPr>
          <p:nvPr/>
        </p:nvSpPr>
        <p:spPr>
          <a:xfrm>
            <a:off x="6553200" y="6245225"/>
            <a:ext cx="1981200" cy="476250"/>
          </a:xfrm>
          <a:prstGeom prst="rect">
            <a:avLst/>
          </a:prstGeom>
          <a:noFill/>
          <a:ln w="9525">
            <a:noFill/>
          </a:ln>
        </p:spPr>
        <p:txBody>
          <a:bodyPr/>
          <a:p>
            <a:pPr algn="r" eaLnBrk="1" hangingPunct="1"/>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104453" name="Rectangle 2"/>
          <p:cNvSpPr>
            <a:spLocks noGrp="1"/>
          </p:cNvSpPr>
          <p:nvPr>
            <p:ph type="title" idx="4294967295"/>
          </p:nvPr>
        </p:nvSpPr>
        <p:spPr/>
        <p:txBody>
          <a:bodyPr vert="horz" wrap="square" lIns="91440" tIns="45720" rIns="91440" bIns="45720" anchor="b" anchorCtr="0"/>
          <a:p>
            <a:r>
              <a:rPr lang="zh-CN" altLang="zh-CN" dirty="0"/>
              <a:t>入侵系统的常用步骤</a:t>
            </a:r>
            <a:endParaRPr lang="zh-CN" altLang="zh-CN" dirty="0"/>
          </a:p>
        </p:txBody>
      </p:sp>
      <p:sp>
        <p:nvSpPr>
          <p:cNvPr id="104454" name="Rectangle 3"/>
          <p:cNvSpPr>
            <a:spLocks noGrp="1"/>
          </p:cNvSpPr>
          <p:nvPr>
            <p:ph type="body" idx="4294967295"/>
          </p:nvPr>
        </p:nvSpPr>
        <p:spPr/>
        <p:txBody>
          <a:bodyPr vert="horz" wrap="square" lIns="91440" tIns="45720" rIns="91440" bIns="45720" anchor="t" anchorCtr="0"/>
          <a:p>
            <a:r>
              <a:rPr lang="zh-CN" altLang="zh-CN" dirty="0"/>
              <a:t> </a:t>
            </a:r>
            <a:endParaRPr lang="zh-CN" altLang="zh-CN" dirty="0"/>
          </a:p>
        </p:txBody>
      </p:sp>
      <p:sp>
        <p:nvSpPr>
          <p:cNvPr id="104455" name="Rectangle 2"/>
          <p:cNvSpPr/>
          <p:nvPr/>
        </p:nvSpPr>
        <p:spPr>
          <a:xfrm>
            <a:off x="611188" y="2516188"/>
            <a:ext cx="682625" cy="1749425"/>
          </a:xfrm>
          <a:prstGeom prst="rect">
            <a:avLst/>
          </a:prstGeom>
          <a:solidFill>
            <a:srgbClr val="3F9B41"/>
          </a:solidFill>
          <a:ln w="12700" cap="flat" cmpd="sng">
            <a:solidFill>
              <a:schemeClr val="bg1"/>
            </a:solidFill>
            <a:prstDash val="solid"/>
            <a:miter/>
            <a:headEnd type="none" w="med" len="med"/>
            <a:tailEnd type="none" w="med" len="med"/>
          </a:ln>
        </p:spPr>
        <p:txBody>
          <a:bodyPr wrap="none" lIns="92075" tIns="46038" rIns="92075" bIns="46038" anchor="ctr" anchorCtr="0"/>
          <a:p>
            <a:pPr algn="ctr" eaLnBrk="1" hangingPunct="1"/>
            <a:r>
              <a:rPr lang="zh-CN" altLang="en-US" sz="2400" b="1" dirty="0">
                <a:solidFill>
                  <a:schemeClr val="bg1"/>
                </a:solidFill>
                <a:latin typeface="Times New Roman" panose="02020603050405020304" pitchFamily="18" charset="0"/>
              </a:rPr>
              <a:t>采用</a:t>
            </a:r>
            <a:endParaRPr lang="zh-CN" altLang="en-US" sz="2400" b="1" dirty="0">
              <a:solidFill>
                <a:schemeClr val="bg1"/>
              </a:solidFill>
              <a:latin typeface="Times New Roman" panose="02020603050405020304" pitchFamily="18" charset="0"/>
            </a:endParaRPr>
          </a:p>
          <a:p>
            <a:pPr algn="ctr" eaLnBrk="1" hangingPunct="1"/>
            <a:r>
              <a:rPr lang="zh-CN" altLang="en-US" sz="2400" b="1" dirty="0">
                <a:solidFill>
                  <a:schemeClr val="bg1"/>
                </a:solidFill>
                <a:latin typeface="Times New Roman" panose="02020603050405020304" pitchFamily="18" charset="0"/>
              </a:rPr>
              <a:t>漏洞</a:t>
            </a:r>
            <a:endParaRPr lang="zh-CN" altLang="en-US" sz="2400" b="1" dirty="0">
              <a:solidFill>
                <a:schemeClr val="bg1"/>
              </a:solidFill>
              <a:latin typeface="Times New Roman" panose="02020603050405020304" pitchFamily="18" charset="0"/>
            </a:endParaRPr>
          </a:p>
          <a:p>
            <a:pPr algn="ctr" eaLnBrk="1" hangingPunct="1"/>
            <a:r>
              <a:rPr lang="zh-CN" altLang="en-US" sz="2400" b="1" dirty="0">
                <a:solidFill>
                  <a:schemeClr val="bg1"/>
                </a:solidFill>
                <a:latin typeface="Times New Roman" panose="02020603050405020304" pitchFamily="18" charset="0"/>
              </a:rPr>
              <a:t>扫描</a:t>
            </a:r>
            <a:endParaRPr lang="zh-CN" altLang="en-US" sz="2400" b="1" dirty="0">
              <a:solidFill>
                <a:schemeClr val="bg1"/>
              </a:solidFill>
              <a:latin typeface="Times New Roman" panose="02020603050405020304" pitchFamily="18" charset="0"/>
            </a:endParaRPr>
          </a:p>
          <a:p>
            <a:pPr algn="ctr" eaLnBrk="1" hangingPunct="1"/>
            <a:r>
              <a:rPr lang="zh-CN" altLang="en-US" sz="2400" b="1" dirty="0">
                <a:solidFill>
                  <a:schemeClr val="bg1"/>
                </a:solidFill>
                <a:latin typeface="Times New Roman" panose="02020603050405020304" pitchFamily="18" charset="0"/>
              </a:rPr>
              <a:t>工具</a:t>
            </a:r>
            <a:endParaRPr lang="zh-CN" altLang="en-US" sz="2400" b="1" dirty="0">
              <a:solidFill>
                <a:schemeClr val="bg1"/>
              </a:solidFill>
              <a:latin typeface="Times New Roman" panose="02020603050405020304" pitchFamily="18" charset="0"/>
            </a:endParaRPr>
          </a:p>
        </p:txBody>
      </p:sp>
      <p:sp>
        <p:nvSpPr>
          <p:cNvPr id="104456" name="Rectangle 3"/>
          <p:cNvSpPr/>
          <p:nvPr/>
        </p:nvSpPr>
        <p:spPr>
          <a:xfrm>
            <a:off x="2135188" y="2516188"/>
            <a:ext cx="682625" cy="1825625"/>
          </a:xfrm>
          <a:prstGeom prst="rect">
            <a:avLst/>
          </a:prstGeom>
          <a:solidFill>
            <a:srgbClr val="3F9B41"/>
          </a:solidFill>
          <a:ln w="12700" cap="flat" cmpd="sng">
            <a:solidFill>
              <a:schemeClr val="bg1"/>
            </a:solidFill>
            <a:prstDash val="solid"/>
            <a:miter/>
            <a:headEnd type="none" w="med" len="med"/>
            <a:tailEnd type="none" w="med" len="med"/>
          </a:ln>
        </p:spPr>
        <p:txBody>
          <a:bodyPr wrap="none" lIns="92075" tIns="46038" rIns="92075" bIns="46038" anchor="ctr" anchorCtr="0"/>
          <a:p>
            <a:pPr algn="ctr" eaLnBrk="1" hangingPunct="1"/>
            <a:r>
              <a:rPr lang="zh-CN" altLang="en-US" sz="2400" b="1" dirty="0">
                <a:solidFill>
                  <a:schemeClr val="bg1"/>
                </a:solidFill>
                <a:latin typeface="Times New Roman" panose="02020603050405020304" pitchFamily="18" charset="0"/>
              </a:rPr>
              <a:t>选择</a:t>
            </a:r>
            <a:endParaRPr lang="zh-CN" altLang="en-US" sz="2400" b="1" dirty="0">
              <a:solidFill>
                <a:schemeClr val="bg1"/>
              </a:solidFill>
              <a:latin typeface="Times New Roman" panose="02020603050405020304" pitchFamily="18" charset="0"/>
            </a:endParaRPr>
          </a:p>
          <a:p>
            <a:pPr algn="ctr" eaLnBrk="1" hangingPunct="1"/>
            <a:r>
              <a:rPr lang="zh-CN" altLang="en-US" sz="2400" b="1" dirty="0">
                <a:solidFill>
                  <a:schemeClr val="bg1"/>
                </a:solidFill>
                <a:latin typeface="Times New Roman" panose="02020603050405020304" pitchFamily="18" charset="0"/>
              </a:rPr>
              <a:t>会用</a:t>
            </a:r>
            <a:endParaRPr lang="zh-CN" altLang="en-US" sz="2400" b="1" dirty="0">
              <a:solidFill>
                <a:schemeClr val="bg1"/>
              </a:solidFill>
              <a:latin typeface="Times New Roman" panose="02020603050405020304" pitchFamily="18" charset="0"/>
            </a:endParaRPr>
          </a:p>
          <a:p>
            <a:pPr algn="ctr" eaLnBrk="1" hangingPunct="1"/>
            <a:r>
              <a:rPr lang="zh-CN" altLang="en-US" sz="2400" b="1" dirty="0">
                <a:solidFill>
                  <a:schemeClr val="bg1"/>
                </a:solidFill>
                <a:latin typeface="Times New Roman" panose="02020603050405020304" pitchFamily="18" charset="0"/>
              </a:rPr>
              <a:t>的</a:t>
            </a:r>
            <a:endParaRPr lang="zh-CN" altLang="en-US" sz="2400" b="1" dirty="0">
              <a:solidFill>
                <a:schemeClr val="bg1"/>
              </a:solidFill>
              <a:latin typeface="Times New Roman" panose="02020603050405020304" pitchFamily="18" charset="0"/>
            </a:endParaRPr>
          </a:p>
          <a:p>
            <a:pPr algn="ctr" eaLnBrk="1" hangingPunct="1"/>
            <a:r>
              <a:rPr lang="zh-CN" altLang="en-US" sz="2400" b="1" dirty="0">
                <a:solidFill>
                  <a:schemeClr val="bg1"/>
                </a:solidFill>
                <a:latin typeface="Times New Roman" panose="02020603050405020304" pitchFamily="18" charset="0"/>
              </a:rPr>
              <a:t>方式</a:t>
            </a:r>
            <a:endParaRPr lang="zh-CN" altLang="en-US" sz="2400" b="1" dirty="0">
              <a:solidFill>
                <a:schemeClr val="bg1"/>
              </a:solidFill>
              <a:latin typeface="Times New Roman" panose="02020603050405020304" pitchFamily="18" charset="0"/>
            </a:endParaRPr>
          </a:p>
          <a:p>
            <a:pPr algn="ctr" eaLnBrk="1" hangingPunct="1"/>
            <a:r>
              <a:rPr lang="zh-CN" altLang="en-US" sz="2400" b="1" dirty="0">
                <a:solidFill>
                  <a:schemeClr val="bg1"/>
                </a:solidFill>
                <a:latin typeface="Times New Roman" panose="02020603050405020304" pitchFamily="18" charset="0"/>
              </a:rPr>
              <a:t>入侵</a:t>
            </a:r>
            <a:endParaRPr lang="zh-CN" altLang="en-US" sz="2400" b="1" dirty="0">
              <a:solidFill>
                <a:schemeClr val="bg1"/>
              </a:solidFill>
              <a:latin typeface="Times New Roman" panose="02020603050405020304" pitchFamily="18" charset="0"/>
            </a:endParaRPr>
          </a:p>
        </p:txBody>
      </p:sp>
      <p:sp>
        <p:nvSpPr>
          <p:cNvPr id="104457" name="Rectangle 4"/>
          <p:cNvSpPr/>
          <p:nvPr/>
        </p:nvSpPr>
        <p:spPr>
          <a:xfrm>
            <a:off x="3201988" y="2668588"/>
            <a:ext cx="682625" cy="1520825"/>
          </a:xfrm>
          <a:prstGeom prst="rect">
            <a:avLst/>
          </a:prstGeom>
          <a:solidFill>
            <a:srgbClr val="3F9B41"/>
          </a:solidFill>
          <a:ln w="12700" cap="flat" cmpd="sng">
            <a:solidFill>
              <a:schemeClr val="bg1"/>
            </a:solidFill>
            <a:prstDash val="solid"/>
            <a:miter/>
            <a:headEnd type="none" w="med" len="med"/>
            <a:tailEnd type="none" w="med" len="med"/>
          </a:ln>
        </p:spPr>
        <p:txBody>
          <a:bodyPr wrap="none" lIns="92075" tIns="46038" rIns="92075" bIns="46038" anchor="ctr" anchorCtr="0"/>
          <a:p>
            <a:pPr algn="ctr" eaLnBrk="1" hangingPunct="1"/>
            <a:r>
              <a:rPr lang="zh-CN" altLang="en-US" sz="2400" b="1" dirty="0">
                <a:solidFill>
                  <a:schemeClr val="bg1"/>
                </a:solidFill>
                <a:latin typeface="Times New Roman" panose="02020603050405020304" pitchFamily="18" charset="0"/>
              </a:rPr>
              <a:t>获取</a:t>
            </a:r>
            <a:endParaRPr lang="zh-CN" altLang="en-US" sz="2400" b="1" dirty="0">
              <a:solidFill>
                <a:schemeClr val="bg1"/>
              </a:solidFill>
              <a:latin typeface="Times New Roman" panose="02020603050405020304" pitchFamily="18" charset="0"/>
            </a:endParaRPr>
          </a:p>
          <a:p>
            <a:pPr algn="ctr" eaLnBrk="1" hangingPunct="1"/>
            <a:r>
              <a:rPr lang="zh-CN" altLang="en-US" sz="2400" b="1" dirty="0">
                <a:solidFill>
                  <a:schemeClr val="bg1"/>
                </a:solidFill>
                <a:latin typeface="Times New Roman" panose="02020603050405020304" pitchFamily="18" charset="0"/>
              </a:rPr>
              <a:t>系统</a:t>
            </a:r>
            <a:endParaRPr lang="zh-CN" altLang="en-US" sz="2400" b="1" dirty="0">
              <a:solidFill>
                <a:schemeClr val="bg1"/>
              </a:solidFill>
              <a:latin typeface="Times New Roman" panose="02020603050405020304" pitchFamily="18" charset="0"/>
            </a:endParaRPr>
          </a:p>
          <a:p>
            <a:pPr algn="ctr" eaLnBrk="1" hangingPunct="1"/>
            <a:r>
              <a:rPr lang="zh-CN" altLang="en-US" sz="2400" b="1" dirty="0">
                <a:solidFill>
                  <a:schemeClr val="bg1"/>
                </a:solidFill>
                <a:latin typeface="Times New Roman" panose="02020603050405020304" pitchFamily="18" charset="0"/>
              </a:rPr>
              <a:t>一定</a:t>
            </a:r>
            <a:endParaRPr lang="zh-CN" altLang="en-US" sz="2400" b="1" dirty="0">
              <a:solidFill>
                <a:schemeClr val="bg1"/>
              </a:solidFill>
              <a:latin typeface="Times New Roman" panose="02020603050405020304" pitchFamily="18" charset="0"/>
            </a:endParaRPr>
          </a:p>
          <a:p>
            <a:pPr algn="ctr" eaLnBrk="1" hangingPunct="1"/>
            <a:r>
              <a:rPr lang="zh-CN" altLang="en-US" sz="2400" b="1" dirty="0">
                <a:solidFill>
                  <a:schemeClr val="bg1"/>
                </a:solidFill>
                <a:latin typeface="Times New Roman" panose="02020603050405020304" pitchFamily="18" charset="0"/>
              </a:rPr>
              <a:t>权限</a:t>
            </a:r>
            <a:endParaRPr lang="zh-CN" altLang="en-US" sz="2400" b="1" dirty="0">
              <a:solidFill>
                <a:schemeClr val="bg1"/>
              </a:solidFill>
              <a:latin typeface="Times New Roman" panose="02020603050405020304" pitchFamily="18" charset="0"/>
            </a:endParaRPr>
          </a:p>
        </p:txBody>
      </p:sp>
      <p:sp>
        <p:nvSpPr>
          <p:cNvPr id="104458" name="Rectangle 5"/>
          <p:cNvSpPr/>
          <p:nvPr/>
        </p:nvSpPr>
        <p:spPr>
          <a:xfrm>
            <a:off x="4268788" y="2211388"/>
            <a:ext cx="682625" cy="2511425"/>
          </a:xfrm>
          <a:prstGeom prst="rect">
            <a:avLst/>
          </a:prstGeom>
          <a:solidFill>
            <a:srgbClr val="3F9B41"/>
          </a:solidFill>
          <a:ln w="12700" cap="flat" cmpd="sng">
            <a:solidFill>
              <a:schemeClr val="bg1"/>
            </a:solidFill>
            <a:prstDash val="solid"/>
            <a:miter/>
            <a:headEnd type="none" w="med" len="med"/>
            <a:tailEnd type="none" w="med" len="med"/>
          </a:ln>
        </p:spPr>
        <p:txBody>
          <a:bodyPr wrap="none" lIns="92075" tIns="46038" rIns="92075" bIns="46038" anchor="ctr" anchorCtr="0"/>
          <a:p>
            <a:pPr algn="ctr" eaLnBrk="1" hangingPunct="1"/>
            <a:r>
              <a:rPr lang="zh-CN" altLang="en-US" sz="2400" b="1" dirty="0">
                <a:solidFill>
                  <a:schemeClr val="bg1"/>
                </a:solidFill>
                <a:latin typeface="Times New Roman" panose="02020603050405020304" pitchFamily="18" charset="0"/>
              </a:rPr>
              <a:t>提</a:t>
            </a:r>
            <a:endParaRPr lang="zh-CN" altLang="en-US" sz="2400" b="1" dirty="0">
              <a:solidFill>
                <a:schemeClr val="bg1"/>
              </a:solidFill>
              <a:latin typeface="Times New Roman" panose="02020603050405020304" pitchFamily="18" charset="0"/>
            </a:endParaRPr>
          </a:p>
          <a:p>
            <a:pPr algn="ctr" eaLnBrk="1" hangingPunct="1"/>
            <a:r>
              <a:rPr lang="zh-CN" altLang="en-US" sz="2400" b="1" dirty="0">
                <a:solidFill>
                  <a:schemeClr val="bg1"/>
                </a:solidFill>
                <a:latin typeface="Times New Roman" panose="02020603050405020304" pitchFamily="18" charset="0"/>
              </a:rPr>
              <a:t>升</a:t>
            </a:r>
            <a:endParaRPr lang="zh-CN" altLang="en-US" sz="2400" b="1" dirty="0">
              <a:solidFill>
                <a:schemeClr val="bg1"/>
              </a:solidFill>
              <a:latin typeface="Times New Roman" panose="02020603050405020304" pitchFamily="18" charset="0"/>
            </a:endParaRPr>
          </a:p>
          <a:p>
            <a:pPr algn="ctr" eaLnBrk="1" hangingPunct="1"/>
            <a:r>
              <a:rPr lang="zh-CN" altLang="en-US" sz="2400" b="1" dirty="0">
                <a:solidFill>
                  <a:schemeClr val="bg1"/>
                </a:solidFill>
                <a:latin typeface="Times New Roman" panose="02020603050405020304" pitchFamily="18" charset="0"/>
              </a:rPr>
              <a:t>为</a:t>
            </a:r>
            <a:endParaRPr lang="zh-CN" altLang="en-US" sz="2400" b="1" dirty="0">
              <a:solidFill>
                <a:schemeClr val="bg1"/>
              </a:solidFill>
              <a:latin typeface="Times New Roman" panose="02020603050405020304" pitchFamily="18" charset="0"/>
            </a:endParaRPr>
          </a:p>
          <a:p>
            <a:pPr algn="ctr" eaLnBrk="1" hangingPunct="1"/>
            <a:r>
              <a:rPr lang="zh-CN" altLang="en-US" sz="2400" b="1" dirty="0">
                <a:solidFill>
                  <a:schemeClr val="bg1"/>
                </a:solidFill>
                <a:latin typeface="Times New Roman" panose="02020603050405020304" pitchFamily="18" charset="0"/>
              </a:rPr>
              <a:t>最</a:t>
            </a:r>
            <a:endParaRPr lang="zh-CN" altLang="en-US" sz="2400" b="1" dirty="0">
              <a:solidFill>
                <a:schemeClr val="bg1"/>
              </a:solidFill>
              <a:latin typeface="Times New Roman" panose="02020603050405020304" pitchFamily="18" charset="0"/>
            </a:endParaRPr>
          </a:p>
          <a:p>
            <a:pPr algn="ctr" eaLnBrk="1" hangingPunct="1"/>
            <a:r>
              <a:rPr lang="zh-CN" altLang="en-US" sz="2400" b="1" dirty="0">
                <a:solidFill>
                  <a:schemeClr val="bg1"/>
                </a:solidFill>
                <a:latin typeface="Times New Roman" panose="02020603050405020304" pitchFamily="18" charset="0"/>
              </a:rPr>
              <a:t>高</a:t>
            </a:r>
            <a:endParaRPr lang="zh-CN" altLang="en-US" sz="2400" b="1" dirty="0">
              <a:solidFill>
                <a:schemeClr val="bg1"/>
              </a:solidFill>
              <a:latin typeface="Times New Roman" panose="02020603050405020304" pitchFamily="18" charset="0"/>
            </a:endParaRPr>
          </a:p>
          <a:p>
            <a:pPr algn="ctr" eaLnBrk="1" hangingPunct="1"/>
            <a:r>
              <a:rPr lang="zh-CN" altLang="en-US" sz="2400" b="1" dirty="0">
                <a:solidFill>
                  <a:schemeClr val="bg1"/>
                </a:solidFill>
                <a:latin typeface="Times New Roman" panose="02020603050405020304" pitchFamily="18" charset="0"/>
              </a:rPr>
              <a:t>权</a:t>
            </a:r>
            <a:endParaRPr lang="zh-CN" altLang="en-US" sz="2400" b="1" dirty="0">
              <a:solidFill>
                <a:schemeClr val="bg1"/>
              </a:solidFill>
              <a:latin typeface="Times New Roman" panose="02020603050405020304" pitchFamily="18" charset="0"/>
            </a:endParaRPr>
          </a:p>
          <a:p>
            <a:pPr algn="ctr" eaLnBrk="1" hangingPunct="1"/>
            <a:r>
              <a:rPr lang="zh-CN" altLang="en-US" sz="2400" b="1" dirty="0">
                <a:solidFill>
                  <a:schemeClr val="bg1"/>
                </a:solidFill>
                <a:latin typeface="Times New Roman" panose="02020603050405020304" pitchFamily="18" charset="0"/>
              </a:rPr>
              <a:t>限</a:t>
            </a:r>
            <a:endParaRPr lang="zh-CN" altLang="en-US" sz="2400" b="1" dirty="0">
              <a:solidFill>
                <a:schemeClr val="bg1"/>
              </a:solidFill>
              <a:latin typeface="Times New Roman" panose="02020603050405020304" pitchFamily="18" charset="0"/>
            </a:endParaRPr>
          </a:p>
        </p:txBody>
      </p:sp>
      <p:sp>
        <p:nvSpPr>
          <p:cNvPr id="104459" name="Rectangle 6"/>
          <p:cNvSpPr/>
          <p:nvPr/>
        </p:nvSpPr>
        <p:spPr>
          <a:xfrm>
            <a:off x="5411788" y="2897188"/>
            <a:ext cx="682625" cy="1216025"/>
          </a:xfrm>
          <a:prstGeom prst="rect">
            <a:avLst/>
          </a:prstGeom>
          <a:solidFill>
            <a:srgbClr val="3F9B41"/>
          </a:solidFill>
          <a:ln w="12700" cap="flat" cmpd="sng">
            <a:solidFill>
              <a:schemeClr val="bg1"/>
            </a:solidFill>
            <a:prstDash val="solid"/>
            <a:miter/>
            <a:headEnd type="none" w="med" len="med"/>
            <a:tailEnd type="none" w="med" len="med"/>
          </a:ln>
        </p:spPr>
        <p:txBody>
          <a:bodyPr wrap="none" lIns="92075" tIns="46038" rIns="92075" bIns="46038" anchor="ctr" anchorCtr="0"/>
          <a:p>
            <a:pPr algn="ctr" eaLnBrk="1" hangingPunct="1"/>
            <a:r>
              <a:rPr lang="zh-CN" altLang="en-US" sz="2400" b="1" dirty="0">
                <a:solidFill>
                  <a:schemeClr val="bg1"/>
                </a:solidFill>
                <a:latin typeface="Times New Roman" panose="02020603050405020304" pitchFamily="18" charset="0"/>
              </a:rPr>
              <a:t>安装</a:t>
            </a:r>
            <a:endParaRPr lang="zh-CN" altLang="en-US" sz="2400" b="1" dirty="0">
              <a:solidFill>
                <a:schemeClr val="bg1"/>
              </a:solidFill>
              <a:latin typeface="Times New Roman" panose="02020603050405020304" pitchFamily="18" charset="0"/>
            </a:endParaRPr>
          </a:p>
          <a:p>
            <a:pPr algn="ctr" eaLnBrk="1" hangingPunct="1"/>
            <a:r>
              <a:rPr lang="zh-CN" altLang="en-US" sz="2400" b="1" dirty="0">
                <a:solidFill>
                  <a:schemeClr val="bg1"/>
                </a:solidFill>
                <a:latin typeface="Times New Roman" panose="02020603050405020304" pitchFamily="18" charset="0"/>
              </a:rPr>
              <a:t>系统</a:t>
            </a:r>
            <a:endParaRPr lang="zh-CN" altLang="en-US" sz="2400" b="1" dirty="0">
              <a:solidFill>
                <a:schemeClr val="bg1"/>
              </a:solidFill>
              <a:latin typeface="Times New Roman" panose="02020603050405020304" pitchFamily="18" charset="0"/>
            </a:endParaRPr>
          </a:p>
          <a:p>
            <a:pPr algn="ctr" eaLnBrk="1" hangingPunct="1"/>
            <a:r>
              <a:rPr lang="zh-CN" altLang="en-US" sz="2400" b="1" dirty="0">
                <a:solidFill>
                  <a:schemeClr val="bg1"/>
                </a:solidFill>
                <a:latin typeface="Times New Roman" panose="02020603050405020304" pitchFamily="18" charset="0"/>
              </a:rPr>
              <a:t>后门</a:t>
            </a:r>
            <a:endParaRPr lang="zh-CN" altLang="en-US" sz="2400" b="1" dirty="0">
              <a:solidFill>
                <a:schemeClr val="bg1"/>
              </a:solidFill>
              <a:latin typeface="Times New Roman" panose="02020603050405020304" pitchFamily="18" charset="0"/>
            </a:endParaRPr>
          </a:p>
        </p:txBody>
      </p:sp>
      <p:sp>
        <p:nvSpPr>
          <p:cNvPr id="104460" name="Rectangle 7"/>
          <p:cNvSpPr/>
          <p:nvPr/>
        </p:nvSpPr>
        <p:spPr>
          <a:xfrm>
            <a:off x="6783388" y="2820988"/>
            <a:ext cx="2130425" cy="1292225"/>
          </a:xfrm>
          <a:prstGeom prst="rect">
            <a:avLst/>
          </a:prstGeom>
          <a:solidFill>
            <a:srgbClr val="3F9B41"/>
          </a:solidFill>
          <a:ln w="12700" cap="flat" cmpd="sng">
            <a:solidFill>
              <a:schemeClr val="bg1"/>
            </a:solidFill>
            <a:prstDash val="solid"/>
            <a:miter/>
            <a:headEnd type="none" w="med" len="med"/>
            <a:tailEnd type="none" w="med" len="med"/>
          </a:ln>
        </p:spPr>
        <p:txBody>
          <a:bodyPr wrap="none" lIns="92075" tIns="46038" rIns="92075" bIns="46038" anchor="ctr" anchorCtr="0"/>
          <a:p>
            <a:pPr algn="ctr" eaLnBrk="1" hangingPunct="1"/>
            <a:r>
              <a:rPr lang="zh-CN" altLang="en-US" sz="2400" b="1" dirty="0">
                <a:solidFill>
                  <a:schemeClr val="bg1"/>
                </a:solidFill>
                <a:latin typeface="Times New Roman" panose="02020603050405020304" pitchFamily="18" charset="0"/>
              </a:rPr>
              <a:t>获取敏感信息</a:t>
            </a:r>
            <a:endParaRPr lang="zh-CN" altLang="en-US" sz="2400" b="1" dirty="0">
              <a:solidFill>
                <a:schemeClr val="bg1"/>
              </a:solidFill>
              <a:latin typeface="Times New Roman" panose="02020603050405020304" pitchFamily="18" charset="0"/>
            </a:endParaRPr>
          </a:p>
          <a:p>
            <a:pPr algn="ctr" eaLnBrk="1" hangingPunct="1"/>
            <a:r>
              <a:rPr lang="zh-CN" altLang="en-US" sz="2400" b="1" dirty="0">
                <a:solidFill>
                  <a:schemeClr val="bg1"/>
                </a:solidFill>
                <a:latin typeface="Times New Roman" panose="02020603050405020304" pitchFamily="18" charset="0"/>
              </a:rPr>
              <a:t>或者</a:t>
            </a:r>
            <a:endParaRPr lang="zh-CN" altLang="en-US" sz="2400" b="1" dirty="0">
              <a:solidFill>
                <a:schemeClr val="bg1"/>
              </a:solidFill>
              <a:latin typeface="Times New Roman" panose="02020603050405020304" pitchFamily="18" charset="0"/>
            </a:endParaRPr>
          </a:p>
          <a:p>
            <a:pPr algn="ctr" eaLnBrk="1" hangingPunct="1"/>
            <a:r>
              <a:rPr lang="zh-CN" altLang="en-US" sz="2400" b="1" dirty="0">
                <a:solidFill>
                  <a:schemeClr val="bg1"/>
                </a:solidFill>
                <a:latin typeface="Times New Roman" panose="02020603050405020304" pitchFamily="18" charset="0"/>
              </a:rPr>
              <a:t>其他攻击目的</a:t>
            </a:r>
            <a:endParaRPr lang="zh-CN" altLang="en-US" sz="2400" b="1" dirty="0">
              <a:solidFill>
                <a:schemeClr val="bg1"/>
              </a:solidFill>
              <a:latin typeface="Times New Roman" panose="02020603050405020304" pitchFamily="18" charset="0"/>
            </a:endParaRPr>
          </a:p>
        </p:txBody>
      </p:sp>
      <p:sp>
        <p:nvSpPr>
          <p:cNvPr id="104461" name="AutoShape 8"/>
          <p:cNvSpPr/>
          <p:nvPr/>
        </p:nvSpPr>
        <p:spPr>
          <a:xfrm>
            <a:off x="2820988" y="3278188"/>
            <a:ext cx="377825" cy="454025"/>
          </a:xfrm>
          <a:prstGeom prst="rightArrow">
            <a:avLst>
              <a:gd name="adj1" fmla="val 50000"/>
              <a:gd name="adj2" fmla="val 25009"/>
            </a:avLst>
          </a:prstGeom>
          <a:solidFill>
            <a:srgbClr val="FF3300"/>
          </a:solidFill>
          <a:ln w="12700" cap="flat" cmpd="sng">
            <a:solidFill>
              <a:schemeClr val="bg1"/>
            </a:solidFill>
            <a:prstDash val="solid"/>
            <a:miter/>
            <a:headEnd type="none" w="med" len="med"/>
            <a:tailEnd type="none" w="med" len="med"/>
          </a:ln>
        </p:spPr>
        <p:txBody>
          <a:bodyPr wrap="none" anchor="ctr" anchorCtr="0"/>
          <a:p>
            <a:pPr eaLnBrk="1" hangingPunct="1"/>
            <a:endParaRPr lang="zh-CN" altLang="en-US" dirty="0">
              <a:latin typeface="Verdana" panose="020B0604030504040204" pitchFamily="34" charset="0"/>
            </a:endParaRPr>
          </a:p>
        </p:txBody>
      </p:sp>
      <p:sp>
        <p:nvSpPr>
          <p:cNvPr id="104462" name="AutoShape 9"/>
          <p:cNvSpPr/>
          <p:nvPr/>
        </p:nvSpPr>
        <p:spPr>
          <a:xfrm>
            <a:off x="3887788" y="3278188"/>
            <a:ext cx="377825" cy="454025"/>
          </a:xfrm>
          <a:prstGeom prst="rightArrow">
            <a:avLst>
              <a:gd name="adj1" fmla="val 50000"/>
              <a:gd name="adj2" fmla="val 25009"/>
            </a:avLst>
          </a:prstGeom>
          <a:solidFill>
            <a:srgbClr val="FF3300"/>
          </a:solidFill>
          <a:ln w="12700" cap="flat" cmpd="sng">
            <a:solidFill>
              <a:schemeClr val="bg1"/>
            </a:solidFill>
            <a:prstDash val="solid"/>
            <a:miter/>
            <a:headEnd type="none" w="med" len="med"/>
            <a:tailEnd type="none" w="med" len="med"/>
          </a:ln>
        </p:spPr>
        <p:txBody>
          <a:bodyPr wrap="none" anchor="ctr" anchorCtr="0"/>
          <a:p>
            <a:pPr eaLnBrk="1" hangingPunct="1"/>
            <a:endParaRPr lang="zh-CN" altLang="en-US" dirty="0">
              <a:latin typeface="Verdana" panose="020B0604030504040204" pitchFamily="34" charset="0"/>
            </a:endParaRPr>
          </a:p>
        </p:txBody>
      </p:sp>
      <p:sp>
        <p:nvSpPr>
          <p:cNvPr id="104463" name="AutoShape 10"/>
          <p:cNvSpPr/>
          <p:nvPr/>
        </p:nvSpPr>
        <p:spPr>
          <a:xfrm>
            <a:off x="4954588" y="3278188"/>
            <a:ext cx="454025" cy="454025"/>
          </a:xfrm>
          <a:prstGeom prst="rightArrow">
            <a:avLst>
              <a:gd name="adj1" fmla="val 50000"/>
              <a:gd name="adj2" fmla="val 25009"/>
            </a:avLst>
          </a:prstGeom>
          <a:solidFill>
            <a:srgbClr val="FF3300"/>
          </a:solidFill>
          <a:ln w="12700" cap="flat" cmpd="sng">
            <a:solidFill>
              <a:schemeClr val="bg1"/>
            </a:solidFill>
            <a:prstDash val="solid"/>
            <a:miter/>
            <a:headEnd type="none" w="med" len="med"/>
            <a:tailEnd type="none" w="med" len="med"/>
          </a:ln>
        </p:spPr>
        <p:txBody>
          <a:bodyPr wrap="none" anchor="ctr" anchorCtr="0"/>
          <a:p>
            <a:pPr eaLnBrk="1" hangingPunct="1"/>
            <a:endParaRPr lang="zh-CN" altLang="en-US" dirty="0">
              <a:latin typeface="Verdana" panose="020B0604030504040204" pitchFamily="34" charset="0"/>
            </a:endParaRPr>
          </a:p>
        </p:txBody>
      </p:sp>
      <p:sp>
        <p:nvSpPr>
          <p:cNvPr id="104464" name="AutoShape 11"/>
          <p:cNvSpPr/>
          <p:nvPr/>
        </p:nvSpPr>
        <p:spPr>
          <a:xfrm>
            <a:off x="6097588" y="3278188"/>
            <a:ext cx="682625" cy="454025"/>
          </a:xfrm>
          <a:prstGeom prst="rightArrow">
            <a:avLst>
              <a:gd name="adj1" fmla="val 50000"/>
              <a:gd name="adj2" fmla="val 37601"/>
            </a:avLst>
          </a:prstGeom>
          <a:solidFill>
            <a:srgbClr val="FF3300"/>
          </a:solidFill>
          <a:ln w="12700" cap="flat" cmpd="sng">
            <a:solidFill>
              <a:schemeClr val="bg1"/>
            </a:solidFill>
            <a:prstDash val="solid"/>
            <a:miter/>
            <a:headEnd type="none" w="med" len="med"/>
            <a:tailEnd type="none" w="med" len="med"/>
          </a:ln>
        </p:spPr>
        <p:txBody>
          <a:bodyPr wrap="none" anchor="ctr" anchorCtr="0"/>
          <a:p>
            <a:pPr eaLnBrk="1" hangingPunct="1"/>
            <a:endParaRPr lang="zh-CN" altLang="en-US" dirty="0">
              <a:latin typeface="Verdana" panose="020B0604030504040204" pitchFamily="34" charset="0"/>
            </a:endParaRPr>
          </a:p>
        </p:txBody>
      </p:sp>
      <p:sp>
        <p:nvSpPr>
          <p:cNvPr id="104465" name="AutoShape 12"/>
          <p:cNvSpPr/>
          <p:nvPr/>
        </p:nvSpPr>
        <p:spPr>
          <a:xfrm>
            <a:off x="1296988" y="3201988"/>
            <a:ext cx="835025" cy="454025"/>
          </a:xfrm>
          <a:prstGeom prst="rightArrow">
            <a:avLst>
              <a:gd name="adj1" fmla="val 50000"/>
              <a:gd name="adj2" fmla="val 45996"/>
            </a:avLst>
          </a:prstGeom>
          <a:solidFill>
            <a:srgbClr val="FF3300"/>
          </a:solidFill>
          <a:ln w="12700" cap="flat" cmpd="sng">
            <a:solidFill>
              <a:schemeClr val="bg1"/>
            </a:solidFill>
            <a:prstDash val="solid"/>
            <a:miter/>
            <a:headEnd type="none" w="med" len="med"/>
            <a:tailEnd type="none" w="med" len="med"/>
          </a:ln>
        </p:spPr>
        <p:txBody>
          <a:bodyPr wrap="none" anchor="ctr" anchorCtr="0"/>
          <a:p>
            <a:pPr eaLnBrk="1" hangingPunct="1"/>
            <a:endParaRPr lang="zh-CN" altLang="en-US" dirty="0">
              <a:latin typeface="Verdan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4455"/>
                                        </p:tgtEl>
                                        <p:attrNameLst>
                                          <p:attrName>style.visibility</p:attrName>
                                        </p:attrNameLst>
                                      </p:cBhvr>
                                      <p:to>
                                        <p:strVal val="visible"/>
                                      </p:to>
                                    </p:set>
                                    <p:anim calcmode="lin" valueType="num">
                                      <p:cBhvr additive="base">
                                        <p:cTn id="7" dur="500" fill="hold"/>
                                        <p:tgtEl>
                                          <p:spTgt spid="104455"/>
                                        </p:tgtEl>
                                        <p:attrNameLst>
                                          <p:attrName>ppt_x</p:attrName>
                                        </p:attrNameLst>
                                      </p:cBhvr>
                                      <p:tavLst>
                                        <p:tav tm="0">
                                          <p:val>
                                            <p:strVal val="0-#ppt_w/2"/>
                                          </p:val>
                                        </p:tav>
                                        <p:tav tm="100000">
                                          <p:val>
                                            <p:strVal val="#ppt_x"/>
                                          </p:val>
                                        </p:tav>
                                      </p:tavLst>
                                    </p:anim>
                                    <p:anim calcmode="lin" valueType="num">
                                      <p:cBhvr additive="base">
                                        <p:cTn id="8" dur="500" fill="hold"/>
                                        <p:tgtEl>
                                          <p:spTgt spid="10445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104465"/>
                                        </p:tgtEl>
                                        <p:attrNameLst>
                                          <p:attrName>style.visibility</p:attrName>
                                        </p:attrNameLst>
                                      </p:cBhvr>
                                      <p:to>
                                        <p:strVal val="visible"/>
                                      </p:to>
                                    </p:set>
                                    <p:animEffect transition="in" filter="wipe(left)">
                                      <p:cBhvr>
                                        <p:cTn id="13" dur="500"/>
                                        <p:tgtEl>
                                          <p:spTgt spid="104465"/>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104456"/>
                                        </p:tgtEl>
                                        <p:attrNameLst>
                                          <p:attrName>style.visibility</p:attrName>
                                        </p:attrNameLst>
                                      </p:cBhvr>
                                      <p:to>
                                        <p:strVal val="visible"/>
                                      </p:to>
                                    </p:set>
                                    <p:anim calcmode="lin" valueType="num">
                                      <p:cBhvr additive="base">
                                        <p:cTn id="18" dur="500" fill="hold"/>
                                        <p:tgtEl>
                                          <p:spTgt spid="104456"/>
                                        </p:tgtEl>
                                        <p:attrNameLst>
                                          <p:attrName>ppt_x</p:attrName>
                                        </p:attrNameLst>
                                      </p:cBhvr>
                                      <p:tavLst>
                                        <p:tav tm="0">
                                          <p:val>
                                            <p:strVal val="0-#ppt_w/2"/>
                                          </p:val>
                                        </p:tav>
                                        <p:tav tm="100000">
                                          <p:val>
                                            <p:strVal val="#ppt_x"/>
                                          </p:val>
                                        </p:tav>
                                      </p:tavLst>
                                    </p:anim>
                                    <p:anim calcmode="lin" valueType="num">
                                      <p:cBhvr additive="base">
                                        <p:cTn id="19" dur="500" fill="hold"/>
                                        <p:tgtEl>
                                          <p:spTgt spid="104456"/>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104461"/>
                                        </p:tgtEl>
                                        <p:attrNameLst>
                                          <p:attrName>style.visibility</p:attrName>
                                        </p:attrNameLst>
                                      </p:cBhvr>
                                      <p:to>
                                        <p:strVal val="visible"/>
                                      </p:to>
                                    </p:set>
                                    <p:animEffect transition="in" filter="wipe(left)">
                                      <p:cBhvr>
                                        <p:cTn id="24" dur="500"/>
                                        <p:tgtEl>
                                          <p:spTgt spid="104461"/>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104457"/>
                                        </p:tgtEl>
                                        <p:attrNameLst>
                                          <p:attrName>style.visibility</p:attrName>
                                        </p:attrNameLst>
                                      </p:cBhvr>
                                      <p:to>
                                        <p:strVal val="visible"/>
                                      </p:to>
                                    </p:set>
                                    <p:anim calcmode="lin" valueType="num">
                                      <p:cBhvr additive="base">
                                        <p:cTn id="29" dur="500" fill="hold"/>
                                        <p:tgtEl>
                                          <p:spTgt spid="104457"/>
                                        </p:tgtEl>
                                        <p:attrNameLst>
                                          <p:attrName>ppt_x</p:attrName>
                                        </p:attrNameLst>
                                      </p:cBhvr>
                                      <p:tavLst>
                                        <p:tav tm="0">
                                          <p:val>
                                            <p:strVal val="0-#ppt_w/2"/>
                                          </p:val>
                                        </p:tav>
                                        <p:tav tm="100000">
                                          <p:val>
                                            <p:strVal val="#ppt_x"/>
                                          </p:val>
                                        </p:tav>
                                      </p:tavLst>
                                    </p:anim>
                                    <p:anim calcmode="lin" valueType="num">
                                      <p:cBhvr additive="base">
                                        <p:cTn id="30" dur="500" fill="hold"/>
                                        <p:tgtEl>
                                          <p:spTgt spid="104457"/>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104462"/>
                                        </p:tgtEl>
                                        <p:attrNameLst>
                                          <p:attrName>style.visibility</p:attrName>
                                        </p:attrNameLst>
                                      </p:cBhvr>
                                      <p:to>
                                        <p:strVal val="visible"/>
                                      </p:to>
                                    </p:set>
                                    <p:animEffect transition="in" filter="wipe(left)">
                                      <p:cBhvr>
                                        <p:cTn id="35" dur="500"/>
                                        <p:tgtEl>
                                          <p:spTgt spid="104462"/>
                                        </p:tgtEl>
                                      </p:cBhvr>
                                    </p:animEffect>
                                  </p:childTnLst>
                                </p:cTn>
                              </p:par>
                            </p:childTnLst>
                          </p:cTn>
                        </p:par>
                      </p:childTnLst>
                    </p:cTn>
                  </p:par>
                  <p:par>
                    <p:cTn id="36" fill="hold">
                      <p:stCondLst>
                        <p:cond delay="indefinite"/>
                      </p:stCondLst>
                      <p:childTnLst>
                        <p:par>
                          <p:cTn id="37" fill="hold">
                            <p:stCondLst>
                              <p:cond delay="0"/>
                            </p:stCondLst>
                            <p:childTnLst>
                              <p:par>
                                <p:cTn id="38" presetID="2" presetClass="entr" presetSubtype="8" fill="hold" grpId="0" nodeType="clickEffect">
                                  <p:stCondLst>
                                    <p:cond delay="0"/>
                                  </p:stCondLst>
                                  <p:childTnLst>
                                    <p:set>
                                      <p:cBhvr>
                                        <p:cTn id="39" dur="1" fill="hold">
                                          <p:stCondLst>
                                            <p:cond delay="0"/>
                                          </p:stCondLst>
                                        </p:cTn>
                                        <p:tgtEl>
                                          <p:spTgt spid="104458"/>
                                        </p:tgtEl>
                                        <p:attrNameLst>
                                          <p:attrName>style.visibility</p:attrName>
                                        </p:attrNameLst>
                                      </p:cBhvr>
                                      <p:to>
                                        <p:strVal val="visible"/>
                                      </p:to>
                                    </p:set>
                                    <p:anim calcmode="lin" valueType="num">
                                      <p:cBhvr additive="base">
                                        <p:cTn id="40" dur="500" fill="hold"/>
                                        <p:tgtEl>
                                          <p:spTgt spid="104458"/>
                                        </p:tgtEl>
                                        <p:attrNameLst>
                                          <p:attrName>ppt_x</p:attrName>
                                        </p:attrNameLst>
                                      </p:cBhvr>
                                      <p:tavLst>
                                        <p:tav tm="0">
                                          <p:val>
                                            <p:strVal val="0-#ppt_w/2"/>
                                          </p:val>
                                        </p:tav>
                                        <p:tav tm="100000">
                                          <p:val>
                                            <p:strVal val="#ppt_x"/>
                                          </p:val>
                                        </p:tav>
                                      </p:tavLst>
                                    </p:anim>
                                    <p:anim calcmode="lin" valueType="num">
                                      <p:cBhvr additive="base">
                                        <p:cTn id="41" dur="500" fill="hold"/>
                                        <p:tgtEl>
                                          <p:spTgt spid="104458"/>
                                        </p:tgtEl>
                                        <p:attrNameLst>
                                          <p:attrName>ppt_y</p:attrName>
                                        </p:attrNameLst>
                                      </p:cBhvr>
                                      <p:tavLst>
                                        <p:tav tm="0">
                                          <p:val>
                                            <p:strVal val="#ppt_y"/>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104463"/>
                                        </p:tgtEl>
                                        <p:attrNameLst>
                                          <p:attrName>style.visibility</p:attrName>
                                        </p:attrNameLst>
                                      </p:cBhvr>
                                      <p:to>
                                        <p:strVal val="visible"/>
                                      </p:to>
                                    </p:set>
                                    <p:animEffect transition="in" filter="wipe(left)">
                                      <p:cBhvr>
                                        <p:cTn id="46" dur="500"/>
                                        <p:tgtEl>
                                          <p:spTgt spid="104463"/>
                                        </p:tgtEl>
                                      </p:cBhvr>
                                    </p:animEffect>
                                  </p:childTnLst>
                                </p:cTn>
                              </p:par>
                            </p:childTnLst>
                          </p:cTn>
                        </p:par>
                      </p:childTnLst>
                    </p:cTn>
                  </p:par>
                  <p:par>
                    <p:cTn id="47" fill="hold">
                      <p:stCondLst>
                        <p:cond delay="indefinite"/>
                      </p:stCondLst>
                      <p:childTnLst>
                        <p:par>
                          <p:cTn id="48" fill="hold">
                            <p:stCondLst>
                              <p:cond delay="0"/>
                            </p:stCondLst>
                            <p:childTnLst>
                              <p:par>
                                <p:cTn id="49" presetID="2" presetClass="entr" presetSubtype="8" fill="hold" grpId="0" nodeType="clickEffect">
                                  <p:stCondLst>
                                    <p:cond delay="0"/>
                                  </p:stCondLst>
                                  <p:childTnLst>
                                    <p:set>
                                      <p:cBhvr>
                                        <p:cTn id="50" dur="1" fill="hold">
                                          <p:stCondLst>
                                            <p:cond delay="0"/>
                                          </p:stCondLst>
                                        </p:cTn>
                                        <p:tgtEl>
                                          <p:spTgt spid="104459"/>
                                        </p:tgtEl>
                                        <p:attrNameLst>
                                          <p:attrName>style.visibility</p:attrName>
                                        </p:attrNameLst>
                                      </p:cBhvr>
                                      <p:to>
                                        <p:strVal val="visible"/>
                                      </p:to>
                                    </p:set>
                                    <p:anim calcmode="lin" valueType="num">
                                      <p:cBhvr additive="base">
                                        <p:cTn id="51" dur="500" fill="hold"/>
                                        <p:tgtEl>
                                          <p:spTgt spid="104459"/>
                                        </p:tgtEl>
                                        <p:attrNameLst>
                                          <p:attrName>ppt_x</p:attrName>
                                        </p:attrNameLst>
                                      </p:cBhvr>
                                      <p:tavLst>
                                        <p:tav tm="0">
                                          <p:val>
                                            <p:strVal val="0-#ppt_w/2"/>
                                          </p:val>
                                        </p:tav>
                                        <p:tav tm="100000">
                                          <p:val>
                                            <p:strVal val="#ppt_x"/>
                                          </p:val>
                                        </p:tav>
                                      </p:tavLst>
                                    </p:anim>
                                    <p:anim calcmode="lin" valueType="num">
                                      <p:cBhvr additive="base">
                                        <p:cTn id="52" dur="500" fill="hold"/>
                                        <p:tgtEl>
                                          <p:spTgt spid="104459"/>
                                        </p:tgtEl>
                                        <p:attrNameLst>
                                          <p:attrName>ppt_y</p:attrName>
                                        </p:attrNameLst>
                                      </p:cBhvr>
                                      <p:tavLst>
                                        <p:tav tm="0">
                                          <p:val>
                                            <p:strVal val="#ppt_y"/>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04464"/>
                                        </p:tgtEl>
                                        <p:attrNameLst>
                                          <p:attrName>style.visibility</p:attrName>
                                        </p:attrNameLst>
                                      </p:cBhvr>
                                      <p:to>
                                        <p:strVal val="visible"/>
                                      </p:to>
                                    </p:set>
                                    <p:animEffect transition="in" filter="wipe(left)">
                                      <p:cBhvr>
                                        <p:cTn id="57" dur="500"/>
                                        <p:tgtEl>
                                          <p:spTgt spid="104464"/>
                                        </p:tgtEl>
                                      </p:cBhvr>
                                    </p:animEffect>
                                  </p:childTnLst>
                                </p:cTn>
                              </p:par>
                            </p:childTnLst>
                          </p:cTn>
                        </p:par>
                      </p:childTnLst>
                    </p:cTn>
                  </p:par>
                  <p:par>
                    <p:cTn id="58" fill="hold">
                      <p:stCondLst>
                        <p:cond delay="indefinite"/>
                      </p:stCondLst>
                      <p:childTnLst>
                        <p:par>
                          <p:cTn id="59" fill="hold">
                            <p:stCondLst>
                              <p:cond delay="0"/>
                            </p:stCondLst>
                            <p:childTnLst>
                              <p:par>
                                <p:cTn id="60" presetID="2" presetClass="entr" presetSubtype="8" fill="hold" grpId="0" nodeType="clickEffect">
                                  <p:stCondLst>
                                    <p:cond delay="0"/>
                                  </p:stCondLst>
                                  <p:childTnLst>
                                    <p:set>
                                      <p:cBhvr>
                                        <p:cTn id="61" dur="1" fill="hold">
                                          <p:stCondLst>
                                            <p:cond delay="0"/>
                                          </p:stCondLst>
                                        </p:cTn>
                                        <p:tgtEl>
                                          <p:spTgt spid="104460"/>
                                        </p:tgtEl>
                                        <p:attrNameLst>
                                          <p:attrName>style.visibility</p:attrName>
                                        </p:attrNameLst>
                                      </p:cBhvr>
                                      <p:to>
                                        <p:strVal val="visible"/>
                                      </p:to>
                                    </p:set>
                                    <p:anim calcmode="lin" valueType="num">
                                      <p:cBhvr additive="base">
                                        <p:cTn id="62" dur="500" fill="hold"/>
                                        <p:tgtEl>
                                          <p:spTgt spid="104460"/>
                                        </p:tgtEl>
                                        <p:attrNameLst>
                                          <p:attrName>ppt_x</p:attrName>
                                        </p:attrNameLst>
                                      </p:cBhvr>
                                      <p:tavLst>
                                        <p:tav tm="0">
                                          <p:val>
                                            <p:strVal val="0-#ppt_w/2"/>
                                          </p:val>
                                        </p:tav>
                                        <p:tav tm="100000">
                                          <p:val>
                                            <p:strVal val="#ppt_x"/>
                                          </p:val>
                                        </p:tav>
                                      </p:tavLst>
                                    </p:anim>
                                    <p:anim calcmode="lin" valueType="num">
                                      <p:cBhvr additive="base">
                                        <p:cTn id="63" dur="500" fill="hold"/>
                                        <p:tgtEl>
                                          <p:spTgt spid="10446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55" grpId="0" animBg="1"/>
      <p:bldP spid="104456" grpId="0" animBg="1"/>
      <p:bldP spid="104457" grpId="0" animBg="1"/>
      <p:bldP spid="104458" grpId="0" animBg="1"/>
      <p:bldP spid="104459" grpId="0" animBg="1"/>
      <p:bldP spid="104460" grpId="0" animBg="1"/>
      <p:bldP spid="104461" grpId="0" animBg="1"/>
      <p:bldP spid="104462" grpId="0" animBg="1"/>
      <p:bldP spid="104463" grpId="0" animBg="1"/>
      <p:bldP spid="104464" grpId="0" animBg="1"/>
      <p:bldP spid="104465" grpId="0" animBg="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5474" name="Rectangle 1030"/>
          <p:cNvSpPr txBox="1">
            <a:spLocks noGrp="1"/>
          </p:cNvSpPr>
          <p:nvPr/>
        </p:nvSpPr>
        <p:spPr>
          <a:xfrm>
            <a:off x="609600" y="6245225"/>
            <a:ext cx="1981200" cy="476250"/>
          </a:xfrm>
          <a:prstGeom prst="rect">
            <a:avLst/>
          </a:prstGeom>
          <a:noFill/>
          <a:ln w="9525">
            <a:noFill/>
          </a:ln>
        </p:spPr>
        <p:txBody>
          <a:bodyPr/>
          <a:p>
            <a:pPr eaLnBrk="1" hangingPunct="1"/>
            <a:fld id="{BB962C8B-B14F-4D97-AF65-F5344CB8AC3E}" type="datetime1">
              <a:rPr lang="zh-CN" altLang="en-US" sz="1200" dirty="0">
                <a:latin typeface="Verdana" panose="020B0604030504040204" pitchFamily="34" charset="0"/>
              </a:rPr>
            </a:fld>
            <a:endParaRPr lang="zh-CN" altLang="en-US" sz="1200" dirty="0">
              <a:latin typeface="Verdana" panose="020B0604030504040204" pitchFamily="34" charset="0"/>
            </a:endParaRPr>
          </a:p>
        </p:txBody>
      </p:sp>
      <p:sp>
        <p:nvSpPr>
          <p:cNvPr id="105475" name="Rectangle 1031"/>
          <p:cNvSpPr txBox="1">
            <a:spLocks noGrp="1"/>
          </p:cNvSpPr>
          <p:nvPr/>
        </p:nvSpPr>
        <p:spPr>
          <a:xfrm>
            <a:off x="3124200" y="6245225"/>
            <a:ext cx="2895600" cy="476250"/>
          </a:xfrm>
          <a:prstGeom prst="rect">
            <a:avLst/>
          </a:prstGeom>
          <a:noFill/>
          <a:ln w="9525">
            <a:noFill/>
          </a:ln>
        </p:spPr>
        <p:txBody>
          <a:bodyPr/>
          <a:p>
            <a:pPr algn="ctr" eaLnBrk="1" hangingPunct="1"/>
            <a:r>
              <a:rPr lang="en-US" altLang="zh-CN" sz="1200" dirty="0">
                <a:latin typeface="Verdana" panose="020B0604030504040204" pitchFamily="34" charset="0"/>
              </a:rPr>
              <a:t>网络入侵与防范讲义</a:t>
            </a:r>
            <a:endParaRPr lang="en-US" altLang="zh-CN" sz="1200" dirty="0">
              <a:latin typeface="Verdana" panose="020B0604030504040204" pitchFamily="34" charset="0"/>
            </a:endParaRPr>
          </a:p>
        </p:txBody>
      </p:sp>
      <p:sp>
        <p:nvSpPr>
          <p:cNvPr id="105476" name="Rectangle 1032"/>
          <p:cNvSpPr txBox="1">
            <a:spLocks noGrp="1"/>
          </p:cNvSpPr>
          <p:nvPr/>
        </p:nvSpPr>
        <p:spPr>
          <a:xfrm>
            <a:off x="6553200" y="6245225"/>
            <a:ext cx="1981200" cy="476250"/>
          </a:xfrm>
          <a:prstGeom prst="rect">
            <a:avLst/>
          </a:prstGeom>
          <a:noFill/>
          <a:ln w="9525">
            <a:noFill/>
          </a:ln>
        </p:spPr>
        <p:txBody>
          <a:bodyPr/>
          <a:p>
            <a:pPr algn="r" eaLnBrk="1" hangingPunct="1"/>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105477" name="Rectangle 2"/>
          <p:cNvSpPr>
            <a:spLocks noGrp="1"/>
          </p:cNvSpPr>
          <p:nvPr>
            <p:ph type="title" idx="4294967295"/>
          </p:nvPr>
        </p:nvSpPr>
        <p:spPr/>
        <p:txBody>
          <a:bodyPr vert="horz" wrap="square" lIns="91440" tIns="45720" rIns="91440" bIns="45720" anchor="b" anchorCtr="0"/>
          <a:p>
            <a:r>
              <a:rPr lang="zh-CN" altLang="zh-CN" dirty="0"/>
              <a:t>较高明的入侵步骤</a:t>
            </a:r>
            <a:endParaRPr lang="zh-CN" altLang="zh-CN" dirty="0"/>
          </a:p>
        </p:txBody>
      </p:sp>
      <p:sp>
        <p:nvSpPr>
          <p:cNvPr id="105478" name="Rectangle 3"/>
          <p:cNvSpPr>
            <a:spLocks noGrp="1"/>
          </p:cNvSpPr>
          <p:nvPr>
            <p:ph type="body" idx="4294967295"/>
          </p:nvPr>
        </p:nvSpPr>
        <p:spPr/>
        <p:txBody>
          <a:bodyPr vert="horz" wrap="square" lIns="91440" tIns="45720" rIns="91440" bIns="45720" anchor="t" anchorCtr="0"/>
          <a:p>
            <a:r>
              <a:rPr lang="zh-CN" altLang="zh-CN" dirty="0"/>
              <a:t> </a:t>
            </a:r>
            <a:endParaRPr lang="zh-CN" altLang="zh-CN" dirty="0"/>
          </a:p>
        </p:txBody>
      </p:sp>
      <p:sp>
        <p:nvSpPr>
          <p:cNvPr id="105479" name="Rectangle 2"/>
          <p:cNvSpPr/>
          <p:nvPr/>
        </p:nvSpPr>
        <p:spPr>
          <a:xfrm>
            <a:off x="395288" y="3201988"/>
            <a:ext cx="682625" cy="1292225"/>
          </a:xfrm>
          <a:prstGeom prst="rect">
            <a:avLst/>
          </a:prstGeom>
          <a:solidFill>
            <a:srgbClr val="3F9B41"/>
          </a:solidFill>
          <a:ln w="12700" cap="flat" cmpd="sng">
            <a:solidFill>
              <a:schemeClr val="bg1"/>
            </a:solidFill>
            <a:prstDash val="solid"/>
            <a:miter/>
            <a:headEnd type="none" w="med" len="med"/>
            <a:tailEnd type="none" w="med" len="med"/>
          </a:ln>
        </p:spPr>
        <p:txBody>
          <a:bodyPr wrap="none" lIns="92075" tIns="46038" rIns="92075" bIns="46038" anchor="ctr" anchorCtr="0"/>
          <a:p>
            <a:pPr algn="ctr" eaLnBrk="1" hangingPunct="1"/>
            <a:r>
              <a:rPr lang="zh-CN" altLang="en-US" sz="2400" b="1" dirty="0">
                <a:solidFill>
                  <a:schemeClr val="bg1"/>
                </a:solidFill>
                <a:latin typeface="Times New Roman" panose="02020603050405020304" pitchFamily="18" charset="0"/>
              </a:rPr>
              <a:t>端口</a:t>
            </a:r>
            <a:endParaRPr lang="zh-CN" altLang="en-US" sz="2400" b="1" dirty="0">
              <a:solidFill>
                <a:schemeClr val="bg1"/>
              </a:solidFill>
              <a:latin typeface="Times New Roman" panose="02020603050405020304" pitchFamily="18" charset="0"/>
            </a:endParaRPr>
          </a:p>
          <a:p>
            <a:pPr algn="ctr" eaLnBrk="1" hangingPunct="1"/>
            <a:r>
              <a:rPr lang="zh-CN" altLang="en-US" sz="2400" b="1" dirty="0">
                <a:solidFill>
                  <a:schemeClr val="bg1"/>
                </a:solidFill>
                <a:latin typeface="Times New Roman" panose="02020603050405020304" pitchFamily="18" charset="0"/>
              </a:rPr>
              <a:t>判断</a:t>
            </a:r>
            <a:endParaRPr lang="zh-CN" altLang="en-US" sz="2400" b="1" dirty="0">
              <a:solidFill>
                <a:schemeClr val="bg1"/>
              </a:solidFill>
              <a:latin typeface="Times New Roman" panose="02020603050405020304" pitchFamily="18" charset="0"/>
            </a:endParaRPr>
          </a:p>
        </p:txBody>
      </p:sp>
      <p:sp>
        <p:nvSpPr>
          <p:cNvPr id="105480" name="Rectangle 3"/>
          <p:cNvSpPr/>
          <p:nvPr/>
        </p:nvSpPr>
        <p:spPr>
          <a:xfrm>
            <a:off x="1233488" y="1776413"/>
            <a:ext cx="682625" cy="1292225"/>
          </a:xfrm>
          <a:prstGeom prst="rect">
            <a:avLst/>
          </a:prstGeom>
          <a:solidFill>
            <a:srgbClr val="3F9B41"/>
          </a:solidFill>
          <a:ln w="12700" cap="flat" cmpd="sng">
            <a:solidFill>
              <a:schemeClr val="bg1"/>
            </a:solidFill>
            <a:prstDash val="solid"/>
            <a:miter/>
            <a:headEnd type="none" w="med" len="med"/>
            <a:tailEnd type="none" w="med" len="med"/>
          </a:ln>
        </p:spPr>
        <p:txBody>
          <a:bodyPr wrap="none" lIns="92075" tIns="46038" rIns="92075" bIns="46038" anchor="ctr" anchorCtr="0"/>
          <a:p>
            <a:pPr algn="ctr" eaLnBrk="1" hangingPunct="1"/>
            <a:r>
              <a:rPr lang="zh-CN" altLang="en-US" sz="2400" b="1" dirty="0">
                <a:solidFill>
                  <a:schemeClr val="bg1"/>
                </a:solidFill>
                <a:latin typeface="Times New Roman" panose="02020603050405020304" pitchFamily="18" charset="0"/>
              </a:rPr>
              <a:t>判断</a:t>
            </a:r>
            <a:endParaRPr lang="zh-CN" altLang="en-US" sz="2400" b="1" dirty="0">
              <a:solidFill>
                <a:schemeClr val="bg1"/>
              </a:solidFill>
              <a:latin typeface="Times New Roman" panose="02020603050405020304" pitchFamily="18" charset="0"/>
            </a:endParaRPr>
          </a:p>
          <a:p>
            <a:pPr algn="ctr" eaLnBrk="1" hangingPunct="1"/>
            <a:r>
              <a:rPr lang="zh-CN" altLang="en-US" sz="2400" b="1" dirty="0">
                <a:solidFill>
                  <a:schemeClr val="bg1"/>
                </a:solidFill>
                <a:latin typeface="Times New Roman" panose="02020603050405020304" pitchFamily="18" charset="0"/>
              </a:rPr>
              <a:t>系统</a:t>
            </a:r>
            <a:endParaRPr lang="zh-CN" altLang="en-US" sz="2400" b="1" dirty="0">
              <a:solidFill>
                <a:schemeClr val="bg1"/>
              </a:solidFill>
              <a:latin typeface="Times New Roman" panose="02020603050405020304" pitchFamily="18" charset="0"/>
            </a:endParaRPr>
          </a:p>
        </p:txBody>
      </p:sp>
      <p:sp>
        <p:nvSpPr>
          <p:cNvPr id="105481" name="Rectangle 4"/>
          <p:cNvSpPr/>
          <p:nvPr/>
        </p:nvSpPr>
        <p:spPr>
          <a:xfrm>
            <a:off x="2452688" y="3049588"/>
            <a:ext cx="682625" cy="1520825"/>
          </a:xfrm>
          <a:prstGeom prst="rect">
            <a:avLst/>
          </a:prstGeom>
          <a:solidFill>
            <a:srgbClr val="3F9B41"/>
          </a:solidFill>
          <a:ln w="12700" cap="flat" cmpd="sng">
            <a:solidFill>
              <a:schemeClr val="bg1"/>
            </a:solidFill>
            <a:prstDash val="solid"/>
            <a:miter/>
            <a:headEnd type="none" w="med" len="med"/>
            <a:tailEnd type="none" w="med" len="med"/>
          </a:ln>
        </p:spPr>
        <p:txBody>
          <a:bodyPr wrap="none" lIns="92075" tIns="46038" rIns="92075" bIns="46038" anchor="ctr" anchorCtr="0"/>
          <a:p>
            <a:pPr algn="ctr" eaLnBrk="1" hangingPunct="1"/>
            <a:r>
              <a:rPr lang="zh-CN" altLang="en-US" sz="2400" b="1" dirty="0">
                <a:solidFill>
                  <a:schemeClr val="bg1"/>
                </a:solidFill>
                <a:latin typeface="Times New Roman" panose="02020603050405020304" pitchFamily="18" charset="0"/>
              </a:rPr>
              <a:t>选择</a:t>
            </a:r>
            <a:endParaRPr lang="zh-CN" altLang="en-US" sz="2400" b="1" dirty="0">
              <a:solidFill>
                <a:schemeClr val="bg1"/>
              </a:solidFill>
              <a:latin typeface="Times New Roman" panose="02020603050405020304" pitchFamily="18" charset="0"/>
            </a:endParaRPr>
          </a:p>
          <a:p>
            <a:pPr algn="ctr" eaLnBrk="1" hangingPunct="1"/>
            <a:r>
              <a:rPr lang="zh-CN" altLang="en-US" sz="2400" b="1" dirty="0">
                <a:solidFill>
                  <a:schemeClr val="bg1"/>
                </a:solidFill>
                <a:latin typeface="Times New Roman" panose="02020603050405020304" pitchFamily="18" charset="0"/>
              </a:rPr>
              <a:t>最简</a:t>
            </a:r>
            <a:endParaRPr lang="zh-CN" altLang="en-US" sz="2400" b="1" dirty="0">
              <a:solidFill>
                <a:schemeClr val="bg1"/>
              </a:solidFill>
              <a:latin typeface="Times New Roman" panose="02020603050405020304" pitchFamily="18" charset="0"/>
            </a:endParaRPr>
          </a:p>
          <a:p>
            <a:pPr algn="ctr" eaLnBrk="1" hangingPunct="1"/>
            <a:r>
              <a:rPr lang="zh-CN" altLang="en-US" sz="2400" b="1" dirty="0">
                <a:solidFill>
                  <a:schemeClr val="bg1"/>
                </a:solidFill>
                <a:latin typeface="Times New Roman" panose="02020603050405020304" pitchFamily="18" charset="0"/>
              </a:rPr>
              <a:t>方式</a:t>
            </a:r>
            <a:endParaRPr lang="zh-CN" altLang="en-US" sz="2400" b="1" dirty="0">
              <a:solidFill>
                <a:schemeClr val="bg1"/>
              </a:solidFill>
              <a:latin typeface="Times New Roman" panose="02020603050405020304" pitchFamily="18" charset="0"/>
            </a:endParaRPr>
          </a:p>
          <a:p>
            <a:pPr algn="ctr" eaLnBrk="1" hangingPunct="1"/>
            <a:r>
              <a:rPr lang="zh-CN" altLang="en-US" sz="2400" b="1" dirty="0">
                <a:solidFill>
                  <a:schemeClr val="bg1"/>
                </a:solidFill>
                <a:latin typeface="Times New Roman" panose="02020603050405020304" pitchFamily="18" charset="0"/>
              </a:rPr>
              <a:t>入侵</a:t>
            </a:r>
            <a:endParaRPr lang="zh-CN" altLang="en-US" sz="2400" b="1" dirty="0">
              <a:solidFill>
                <a:schemeClr val="bg1"/>
              </a:solidFill>
              <a:latin typeface="Times New Roman" panose="02020603050405020304" pitchFamily="18" charset="0"/>
            </a:endParaRPr>
          </a:p>
        </p:txBody>
      </p:sp>
      <p:sp>
        <p:nvSpPr>
          <p:cNvPr id="105482" name="Rectangle 5"/>
          <p:cNvSpPr/>
          <p:nvPr/>
        </p:nvSpPr>
        <p:spPr>
          <a:xfrm>
            <a:off x="1309688" y="4192588"/>
            <a:ext cx="606425" cy="1901825"/>
          </a:xfrm>
          <a:prstGeom prst="rect">
            <a:avLst/>
          </a:prstGeom>
          <a:solidFill>
            <a:srgbClr val="3F9B41"/>
          </a:solidFill>
          <a:ln w="12700" cap="flat" cmpd="sng">
            <a:solidFill>
              <a:schemeClr val="bg1"/>
            </a:solidFill>
            <a:prstDash val="solid"/>
            <a:miter/>
            <a:headEnd type="none" w="med" len="med"/>
            <a:tailEnd type="none" w="med" len="med"/>
          </a:ln>
        </p:spPr>
        <p:txBody>
          <a:bodyPr wrap="none" lIns="92075" tIns="46038" rIns="92075" bIns="46038" anchor="ctr" anchorCtr="0"/>
          <a:p>
            <a:pPr algn="ctr" eaLnBrk="1" hangingPunct="1"/>
            <a:r>
              <a:rPr lang="zh-CN" altLang="en-US" sz="2400" b="1" dirty="0">
                <a:solidFill>
                  <a:schemeClr val="bg1"/>
                </a:solidFill>
                <a:latin typeface="Times New Roman" panose="02020603050405020304" pitchFamily="18" charset="0"/>
              </a:rPr>
              <a:t>分析</a:t>
            </a:r>
            <a:endParaRPr lang="zh-CN" altLang="en-US" sz="2400" b="1" dirty="0">
              <a:solidFill>
                <a:schemeClr val="bg1"/>
              </a:solidFill>
              <a:latin typeface="Times New Roman" panose="02020603050405020304" pitchFamily="18" charset="0"/>
            </a:endParaRPr>
          </a:p>
          <a:p>
            <a:pPr algn="ctr" eaLnBrk="1" hangingPunct="1"/>
            <a:r>
              <a:rPr lang="zh-CN" altLang="en-US" sz="2400" b="1" dirty="0">
                <a:solidFill>
                  <a:schemeClr val="bg1"/>
                </a:solidFill>
                <a:latin typeface="Times New Roman" panose="02020603050405020304" pitchFamily="18" charset="0"/>
              </a:rPr>
              <a:t>可能</a:t>
            </a:r>
            <a:endParaRPr lang="zh-CN" altLang="en-US" sz="2400" b="1" dirty="0">
              <a:solidFill>
                <a:schemeClr val="bg1"/>
              </a:solidFill>
              <a:latin typeface="Times New Roman" panose="02020603050405020304" pitchFamily="18" charset="0"/>
            </a:endParaRPr>
          </a:p>
          <a:p>
            <a:pPr algn="ctr" eaLnBrk="1" hangingPunct="1"/>
            <a:r>
              <a:rPr lang="zh-CN" altLang="en-US" sz="2400" b="1" dirty="0">
                <a:solidFill>
                  <a:schemeClr val="bg1"/>
                </a:solidFill>
                <a:latin typeface="Times New Roman" panose="02020603050405020304" pitchFamily="18" charset="0"/>
              </a:rPr>
              <a:t>有漏</a:t>
            </a:r>
            <a:endParaRPr lang="zh-CN" altLang="en-US" sz="2400" b="1" dirty="0">
              <a:solidFill>
                <a:schemeClr val="bg1"/>
              </a:solidFill>
              <a:latin typeface="Times New Roman" panose="02020603050405020304" pitchFamily="18" charset="0"/>
            </a:endParaRPr>
          </a:p>
          <a:p>
            <a:pPr algn="ctr" eaLnBrk="1" hangingPunct="1"/>
            <a:r>
              <a:rPr lang="zh-CN" altLang="en-US" sz="2400" b="1" dirty="0">
                <a:solidFill>
                  <a:schemeClr val="bg1"/>
                </a:solidFill>
                <a:latin typeface="Times New Roman" panose="02020603050405020304" pitchFamily="18" charset="0"/>
              </a:rPr>
              <a:t>洞的</a:t>
            </a:r>
            <a:endParaRPr lang="zh-CN" altLang="en-US" sz="2400" b="1" dirty="0">
              <a:solidFill>
                <a:schemeClr val="bg1"/>
              </a:solidFill>
              <a:latin typeface="Times New Roman" panose="02020603050405020304" pitchFamily="18" charset="0"/>
            </a:endParaRPr>
          </a:p>
          <a:p>
            <a:pPr algn="ctr" eaLnBrk="1" hangingPunct="1"/>
            <a:r>
              <a:rPr lang="zh-CN" altLang="en-US" sz="2400" b="1" dirty="0">
                <a:solidFill>
                  <a:schemeClr val="bg1"/>
                </a:solidFill>
                <a:latin typeface="Times New Roman" panose="02020603050405020304" pitchFamily="18" charset="0"/>
              </a:rPr>
              <a:t>服务</a:t>
            </a:r>
            <a:endParaRPr lang="zh-CN" altLang="en-US" sz="2400" b="1" dirty="0">
              <a:solidFill>
                <a:schemeClr val="bg1"/>
              </a:solidFill>
              <a:latin typeface="Times New Roman" panose="02020603050405020304" pitchFamily="18" charset="0"/>
            </a:endParaRPr>
          </a:p>
        </p:txBody>
      </p:sp>
      <p:sp>
        <p:nvSpPr>
          <p:cNvPr id="105483" name="Rectangle 6"/>
          <p:cNvSpPr/>
          <p:nvPr/>
        </p:nvSpPr>
        <p:spPr>
          <a:xfrm>
            <a:off x="3519488" y="3049588"/>
            <a:ext cx="682625" cy="1520825"/>
          </a:xfrm>
          <a:prstGeom prst="rect">
            <a:avLst/>
          </a:prstGeom>
          <a:solidFill>
            <a:srgbClr val="3F9B41"/>
          </a:solidFill>
          <a:ln w="12700" cap="flat" cmpd="sng">
            <a:solidFill>
              <a:schemeClr val="bg1"/>
            </a:solidFill>
            <a:prstDash val="solid"/>
            <a:miter/>
            <a:headEnd type="none" w="med" len="med"/>
            <a:tailEnd type="none" w="med" len="med"/>
          </a:ln>
        </p:spPr>
        <p:txBody>
          <a:bodyPr wrap="none" lIns="92075" tIns="46038" rIns="92075" bIns="46038" anchor="ctr" anchorCtr="0"/>
          <a:p>
            <a:pPr algn="ctr" eaLnBrk="1" hangingPunct="1"/>
            <a:r>
              <a:rPr lang="zh-CN" altLang="en-US" sz="2400" b="1" dirty="0">
                <a:solidFill>
                  <a:schemeClr val="bg1"/>
                </a:solidFill>
                <a:latin typeface="Times New Roman" panose="02020603050405020304" pitchFamily="18" charset="0"/>
              </a:rPr>
              <a:t>获取</a:t>
            </a:r>
            <a:endParaRPr lang="zh-CN" altLang="en-US" sz="2400" b="1" dirty="0">
              <a:solidFill>
                <a:schemeClr val="bg1"/>
              </a:solidFill>
              <a:latin typeface="Times New Roman" panose="02020603050405020304" pitchFamily="18" charset="0"/>
            </a:endParaRPr>
          </a:p>
          <a:p>
            <a:pPr algn="ctr" eaLnBrk="1" hangingPunct="1"/>
            <a:r>
              <a:rPr lang="zh-CN" altLang="en-US" sz="2400" b="1" dirty="0">
                <a:solidFill>
                  <a:schemeClr val="bg1"/>
                </a:solidFill>
                <a:latin typeface="Times New Roman" panose="02020603050405020304" pitchFamily="18" charset="0"/>
              </a:rPr>
              <a:t>系统</a:t>
            </a:r>
            <a:endParaRPr lang="zh-CN" altLang="en-US" sz="2400" b="1" dirty="0">
              <a:solidFill>
                <a:schemeClr val="bg1"/>
              </a:solidFill>
              <a:latin typeface="Times New Roman" panose="02020603050405020304" pitchFamily="18" charset="0"/>
            </a:endParaRPr>
          </a:p>
          <a:p>
            <a:pPr algn="ctr" eaLnBrk="1" hangingPunct="1"/>
            <a:r>
              <a:rPr lang="zh-CN" altLang="en-US" sz="2400" b="1" dirty="0">
                <a:solidFill>
                  <a:schemeClr val="bg1"/>
                </a:solidFill>
                <a:latin typeface="Times New Roman" panose="02020603050405020304" pitchFamily="18" charset="0"/>
              </a:rPr>
              <a:t>一定</a:t>
            </a:r>
            <a:endParaRPr lang="zh-CN" altLang="en-US" sz="2400" b="1" dirty="0">
              <a:solidFill>
                <a:schemeClr val="bg1"/>
              </a:solidFill>
              <a:latin typeface="Times New Roman" panose="02020603050405020304" pitchFamily="18" charset="0"/>
            </a:endParaRPr>
          </a:p>
          <a:p>
            <a:pPr algn="ctr" eaLnBrk="1" hangingPunct="1"/>
            <a:r>
              <a:rPr lang="zh-CN" altLang="en-US" sz="2400" b="1" dirty="0">
                <a:solidFill>
                  <a:schemeClr val="bg1"/>
                </a:solidFill>
                <a:latin typeface="Times New Roman" panose="02020603050405020304" pitchFamily="18" charset="0"/>
              </a:rPr>
              <a:t>权限</a:t>
            </a:r>
            <a:endParaRPr lang="zh-CN" altLang="en-US" sz="2400" b="1" dirty="0">
              <a:solidFill>
                <a:schemeClr val="bg1"/>
              </a:solidFill>
              <a:latin typeface="Times New Roman" panose="02020603050405020304" pitchFamily="18" charset="0"/>
            </a:endParaRPr>
          </a:p>
        </p:txBody>
      </p:sp>
      <p:sp>
        <p:nvSpPr>
          <p:cNvPr id="105484" name="Rectangle 7"/>
          <p:cNvSpPr/>
          <p:nvPr/>
        </p:nvSpPr>
        <p:spPr>
          <a:xfrm>
            <a:off x="4586288" y="2592388"/>
            <a:ext cx="682625" cy="2511425"/>
          </a:xfrm>
          <a:prstGeom prst="rect">
            <a:avLst/>
          </a:prstGeom>
          <a:solidFill>
            <a:srgbClr val="3F9B41"/>
          </a:solidFill>
          <a:ln w="12700" cap="flat" cmpd="sng">
            <a:solidFill>
              <a:schemeClr val="bg1"/>
            </a:solidFill>
            <a:prstDash val="solid"/>
            <a:miter/>
            <a:headEnd type="none" w="med" len="med"/>
            <a:tailEnd type="none" w="med" len="med"/>
          </a:ln>
        </p:spPr>
        <p:txBody>
          <a:bodyPr wrap="none" lIns="92075" tIns="46038" rIns="92075" bIns="46038" anchor="ctr" anchorCtr="0"/>
          <a:p>
            <a:pPr algn="ctr" eaLnBrk="1" hangingPunct="1"/>
            <a:r>
              <a:rPr lang="zh-CN" altLang="en-US" sz="2400" b="1" dirty="0">
                <a:solidFill>
                  <a:schemeClr val="bg1"/>
                </a:solidFill>
                <a:latin typeface="Times New Roman" panose="02020603050405020304" pitchFamily="18" charset="0"/>
              </a:rPr>
              <a:t>提</a:t>
            </a:r>
            <a:endParaRPr lang="zh-CN" altLang="en-US" sz="2400" b="1" dirty="0">
              <a:solidFill>
                <a:schemeClr val="bg1"/>
              </a:solidFill>
              <a:latin typeface="Times New Roman" panose="02020603050405020304" pitchFamily="18" charset="0"/>
            </a:endParaRPr>
          </a:p>
          <a:p>
            <a:pPr algn="ctr" eaLnBrk="1" hangingPunct="1"/>
            <a:r>
              <a:rPr lang="zh-CN" altLang="en-US" sz="2400" b="1" dirty="0">
                <a:solidFill>
                  <a:schemeClr val="bg1"/>
                </a:solidFill>
                <a:latin typeface="Times New Roman" panose="02020603050405020304" pitchFamily="18" charset="0"/>
              </a:rPr>
              <a:t>升</a:t>
            </a:r>
            <a:endParaRPr lang="zh-CN" altLang="en-US" sz="2400" b="1" dirty="0">
              <a:solidFill>
                <a:schemeClr val="bg1"/>
              </a:solidFill>
              <a:latin typeface="Times New Roman" panose="02020603050405020304" pitchFamily="18" charset="0"/>
            </a:endParaRPr>
          </a:p>
          <a:p>
            <a:pPr algn="ctr" eaLnBrk="1" hangingPunct="1"/>
            <a:r>
              <a:rPr lang="zh-CN" altLang="en-US" sz="2400" b="1" dirty="0">
                <a:solidFill>
                  <a:schemeClr val="bg1"/>
                </a:solidFill>
                <a:latin typeface="Times New Roman" panose="02020603050405020304" pitchFamily="18" charset="0"/>
              </a:rPr>
              <a:t>为</a:t>
            </a:r>
            <a:endParaRPr lang="zh-CN" altLang="en-US" sz="2400" b="1" dirty="0">
              <a:solidFill>
                <a:schemeClr val="bg1"/>
              </a:solidFill>
              <a:latin typeface="Times New Roman" panose="02020603050405020304" pitchFamily="18" charset="0"/>
            </a:endParaRPr>
          </a:p>
          <a:p>
            <a:pPr algn="ctr" eaLnBrk="1" hangingPunct="1"/>
            <a:r>
              <a:rPr lang="zh-CN" altLang="en-US" sz="2400" b="1" dirty="0">
                <a:solidFill>
                  <a:schemeClr val="bg1"/>
                </a:solidFill>
                <a:latin typeface="Times New Roman" panose="02020603050405020304" pitchFamily="18" charset="0"/>
              </a:rPr>
              <a:t>最</a:t>
            </a:r>
            <a:endParaRPr lang="zh-CN" altLang="en-US" sz="2400" b="1" dirty="0">
              <a:solidFill>
                <a:schemeClr val="bg1"/>
              </a:solidFill>
              <a:latin typeface="Times New Roman" panose="02020603050405020304" pitchFamily="18" charset="0"/>
            </a:endParaRPr>
          </a:p>
          <a:p>
            <a:pPr algn="ctr" eaLnBrk="1" hangingPunct="1"/>
            <a:r>
              <a:rPr lang="zh-CN" altLang="en-US" sz="2400" b="1" dirty="0">
                <a:solidFill>
                  <a:schemeClr val="bg1"/>
                </a:solidFill>
                <a:latin typeface="Times New Roman" panose="02020603050405020304" pitchFamily="18" charset="0"/>
              </a:rPr>
              <a:t>高</a:t>
            </a:r>
            <a:endParaRPr lang="zh-CN" altLang="en-US" sz="2400" b="1" dirty="0">
              <a:solidFill>
                <a:schemeClr val="bg1"/>
              </a:solidFill>
              <a:latin typeface="Times New Roman" panose="02020603050405020304" pitchFamily="18" charset="0"/>
            </a:endParaRPr>
          </a:p>
          <a:p>
            <a:pPr algn="ctr" eaLnBrk="1" hangingPunct="1"/>
            <a:r>
              <a:rPr lang="zh-CN" altLang="en-US" sz="2400" b="1" dirty="0">
                <a:solidFill>
                  <a:schemeClr val="bg1"/>
                </a:solidFill>
                <a:latin typeface="Times New Roman" panose="02020603050405020304" pitchFamily="18" charset="0"/>
              </a:rPr>
              <a:t>权</a:t>
            </a:r>
            <a:endParaRPr lang="zh-CN" altLang="en-US" sz="2400" b="1" dirty="0">
              <a:solidFill>
                <a:schemeClr val="bg1"/>
              </a:solidFill>
              <a:latin typeface="Times New Roman" panose="02020603050405020304" pitchFamily="18" charset="0"/>
            </a:endParaRPr>
          </a:p>
          <a:p>
            <a:pPr algn="ctr" eaLnBrk="1" hangingPunct="1"/>
            <a:r>
              <a:rPr lang="zh-CN" altLang="en-US" sz="2400" b="1" dirty="0">
                <a:solidFill>
                  <a:schemeClr val="bg1"/>
                </a:solidFill>
                <a:latin typeface="Times New Roman" panose="02020603050405020304" pitchFamily="18" charset="0"/>
              </a:rPr>
              <a:t>限</a:t>
            </a:r>
            <a:endParaRPr lang="zh-CN" altLang="en-US" sz="2400" b="1" dirty="0">
              <a:solidFill>
                <a:schemeClr val="bg1"/>
              </a:solidFill>
              <a:latin typeface="Times New Roman" panose="02020603050405020304" pitchFamily="18" charset="0"/>
            </a:endParaRPr>
          </a:p>
        </p:txBody>
      </p:sp>
      <p:sp>
        <p:nvSpPr>
          <p:cNvPr id="105485" name="Rectangle 8"/>
          <p:cNvSpPr/>
          <p:nvPr/>
        </p:nvSpPr>
        <p:spPr>
          <a:xfrm>
            <a:off x="5729288" y="3049588"/>
            <a:ext cx="682625" cy="1520825"/>
          </a:xfrm>
          <a:prstGeom prst="rect">
            <a:avLst/>
          </a:prstGeom>
          <a:solidFill>
            <a:srgbClr val="3F9B41"/>
          </a:solidFill>
          <a:ln w="12700" cap="flat" cmpd="sng">
            <a:solidFill>
              <a:schemeClr val="bg1"/>
            </a:solidFill>
            <a:prstDash val="solid"/>
            <a:miter/>
            <a:headEnd type="none" w="med" len="med"/>
            <a:tailEnd type="none" w="med" len="med"/>
          </a:ln>
        </p:spPr>
        <p:txBody>
          <a:bodyPr wrap="none" lIns="92075" tIns="46038" rIns="92075" bIns="46038" anchor="ctr" anchorCtr="0"/>
          <a:p>
            <a:pPr algn="ctr" eaLnBrk="1" hangingPunct="1"/>
            <a:r>
              <a:rPr lang="zh-CN" altLang="en-US" sz="2400" b="1" dirty="0">
                <a:solidFill>
                  <a:schemeClr val="bg1"/>
                </a:solidFill>
                <a:latin typeface="Times New Roman" panose="02020603050405020304" pitchFamily="18" charset="0"/>
              </a:rPr>
              <a:t>安装</a:t>
            </a:r>
            <a:endParaRPr lang="zh-CN" altLang="en-US" sz="2400" b="1" dirty="0">
              <a:solidFill>
                <a:schemeClr val="bg1"/>
              </a:solidFill>
              <a:latin typeface="Times New Roman" panose="02020603050405020304" pitchFamily="18" charset="0"/>
            </a:endParaRPr>
          </a:p>
          <a:p>
            <a:pPr algn="ctr" eaLnBrk="1" hangingPunct="1"/>
            <a:r>
              <a:rPr lang="zh-CN" altLang="en-US" sz="2400" b="1" dirty="0">
                <a:solidFill>
                  <a:schemeClr val="bg1"/>
                </a:solidFill>
                <a:latin typeface="Times New Roman" panose="02020603050405020304" pitchFamily="18" charset="0"/>
              </a:rPr>
              <a:t>多个</a:t>
            </a:r>
            <a:endParaRPr lang="zh-CN" altLang="en-US" sz="2400" b="1" dirty="0">
              <a:solidFill>
                <a:schemeClr val="bg1"/>
              </a:solidFill>
              <a:latin typeface="Times New Roman" panose="02020603050405020304" pitchFamily="18" charset="0"/>
            </a:endParaRPr>
          </a:p>
          <a:p>
            <a:pPr algn="ctr" eaLnBrk="1" hangingPunct="1"/>
            <a:r>
              <a:rPr lang="zh-CN" altLang="en-US" sz="2400" b="1" dirty="0">
                <a:solidFill>
                  <a:schemeClr val="bg1"/>
                </a:solidFill>
                <a:latin typeface="Times New Roman" panose="02020603050405020304" pitchFamily="18" charset="0"/>
              </a:rPr>
              <a:t>系统</a:t>
            </a:r>
            <a:endParaRPr lang="zh-CN" altLang="en-US" sz="2400" b="1" dirty="0">
              <a:solidFill>
                <a:schemeClr val="bg1"/>
              </a:solidFill>
              <a:latin typeface="Times New Roman" panose="02020603050405020304" pitchFamily="18" charset="0"/>
            </a:endParaRPr>
          </a:p>
          <a:p>
            <a:pPr algn="ctr" eaLnBrk="1" hangingPunct="1"/>
            <a:r>
              <a:rPr lang="zh-CN" altLang="en-US" sz="2400" b="1" dirty="0">
                <a:solidFill>
                  <a:schemeClr val="bg1"/>
                </a:solidFill>
                <a:latin typeface="Times New Roman" panose="02020603050405020304" pitchFamily="18" charset="0"/>
              </a:rPr>
              <a:t>后门</a:t>
            </a:r>
            <a:endParaRPr lang="zh-CN" altLang="en-US" sz="2400" b="1" dirty="0">
              <a:solidFill>
                <a:schemeClr val="bg1"/>
              </a:solidFill>
              <a:latin typeface="Times New Roman" panose="02020603050405020304" pitchFamily="18" charset="0"/>
            </a:endParaRPr>
          </a:p>
        </p:txBody>
      </p:sp>
      <p:sp>
        <p:nvSpPr>
          <p:cNvPr id="105486" name="Rectangle 9"/>
          <p:cNvSpPr/>
          <p:nvPr/>
        </p:nvSpPr>
        <p:spPr>
          <a:xfrm>
            <a:off x="6796088" y="3049588"/>
            <a:ext cx="682625" cy="1520825"/>
          </a:xfrm>
          <a:prstGeom prst="rect">
            <a:avLst/>
          </a:prstGeom>
          <a:solidFill>
            <a:srgbClr val="3F9B41"/>
          </a:solidFill>
          <a:ln w="12700" cap="flat" cmpd="sng">
            <a:solidFill>
              <a:schemeClr val="bg1"/>
            </a:solidFill>
            <a:prstDash val="solid"/>
            <a:miter/>
            <a:headEnd type="none" w="med" len="med"/>
            <a:tailEnd type="none" w="med" len="med"/>
          </a:ln>
        </p:spPr>
        <p:txBody>
          <a:bodyPr wrap="none" lIns="92075" tIns="46038" rIns="92075" bIns="46038" anchor="ctr" anchorCtr="0"/>
          <a:p>
            <a:pPr algn="ctr" eaLnBrk="1" hangingPunct="1"/>
            <a:r>
              <a:rPr lang="zh-CN" altLang="en-US" sz="2400" b="1" dirty="0">
                <a:solidFill>
                  <a:schemeClr val="bg1"/>
                </a:solidFill>
                <a:latin typeface="Times New Roman" panose="02020603050405020304" pitchFamily="18" charset="0"/>
              </a:rPr>
              <a:t>清除</a:t>
            </a:r>
            <a:endParaRPr lang="zh-CN" altLang="en-US" sz="2400" b="1" dirty="0">
              <a:solidFill>
                <a:schemeClr val="bg1"/>
              </a:solidFill>
              <a:latin typeface="Times New Roman" panose="02020603050405020304" pitchFamily="18" charset="0"/>
            </a:endParaRPr>
          </a:p>
          <a:p>
            <a:pPr algn="ctr" eaLnBrk="1" hangingPunct="1"/>
            <a:r>
              <a:rPr lang="zh-CN" altLang="en-US" sz="2400" b="1" dirty="0">
                <a:solidFill>
                  <a:schemeClr val="bg1"/>
                </a:solidFill>
                <a:latin typeface="Times New Roman" panose="02020603050405020304" pitchFamily="18" charset="0"/>
              </a:rPr>
              <a:t>入侵</a:t>
            </a:r>
            <a:endParaRPr lang="zh-CN" altLang="en-US" sz="2400" b="1" dirty="0">
              <a:solidFill>
                <a:schemeClr val="bg1"/>
              </a:solidFill>
              <a:latin typeface="Times New Roman" panose="02020603050405020304" pitchFamily="18" charset="0"/>
            </a:endParaRPr>
          </a:p>
          <a:p>
            <a:pPr algn="ctr" eaLnBrk="1" hangingPunct="1"/>
            <a:r>
              <a:rPr lang="zh-CN" altLang="en-US" sz="2400" b="1" dirty="0">
                <a:solidFill>
                  <a:schemeClr val="bg1"/>
                </a:solidFill>
                <a:latin typeface="Times New Roman" panose="02020603050405020304" pitchFamily="18" charset="0"/>
              </a:rPr>
              <a:t>脚印</a:t>
            </a:r>
            <a:endParaRPr lang="zh-CN" altLang="en-US" sz="2400" b="1" dirty="0">
              <a:solidFill>
                <a:schemeClr val="bg1"/>
              </a:solidFill>
              <a:latin typeface="Times New Roman" panose="02020603050405020304" pitchFamily="18" charset="0"/>
            </a:endParaRPr>
          </a:p>
        </p:txBody>
      </p:sp>
      <p:sp>
        <p:nvSpPr>
          <p:cNvPr id="105487" name="Rectangle 10"/>
          <p:cNvSpPr/>
          <p:nvPr/>
        </p:nvSpPr>
        <p:spPr>
          <a:xfrm>
            <a:off x="7862888" y="1677988"/>
            <a:ext cx="1139825" cy="758825"/>
          </a:xfrm>
          <a:prstGeom prst="rect">
            <a:avLst/>
          </a:prstGeom>
          <a:solidFill>
            <a:srgbClr val="3F9B41"/>
          </a:solidFill>
          <a:ln w="12700" cap="flat" cmpd="sng">
            <a:solidFill>
              <a:schemeClr val="bg1"/>
            </a:solidFill>
            <a:prstDash val="solid"/>
            <a:miter/>
            <a:headEnd type="none" w="med" len="med"/>
            <a:tailEnd type="none" w="med" len="med"/>
          </a:ln>
        </p:spPr>
        <p:txBody>
          <a:bodyPr wrap="none" lIns="92075" tIns="46038" rIns="92075" bIns="46038" anchor="ctr" anchorCtr="0"/>
          <a:p>
            <a:pPr algn="ctr" eaLnBrk="1" hangingPunct="1"/>
            <a:r>
              <a:rPr lang="zh-CN" altLang="en-US" sz="2400" b="1" dirty="0">
                <a:solidFill>
                  <a:schemeClr val="bg1"/>
                </a:solidFill>
                <a:latin typeface="Times New Roman" panose="02020603050405020304" pitchFamily="18" charset="0"/>
              </a:rPr>
              <a:t>攻击其</a:t>
            </a:r>
            <a:endParaRPr lang="zh-CN" altLang="en-US" sz="2400" b="1" dirty="0">
              <a:solidFill>
                <a:schemeClr val="bg1"/>
              </a:solidFill>
              <a:latin typeface="Times New Roman" panose="02020603050405020304" pitchFamily="18" charset="0"/>
            </a:endParaRPr>
          </a:p>
          <a:p>
            <a:pPr algn="ctr" eaLnBrk="1" hangingPunct="1"/>
            <a:r>
              <a:rPr lang="zh-CN" altLang="en-US" sz="2400" b="1" dirty="0">
                <a:solidFill>
                  <a:schemeClr val="bg1"/>
                </a:solidFill>
                <a:latin typeface="Times New Roman" panose="02020603050405020304" pitchFamily="18" charset="0"/>
              </a:rPr>
              <a:t>他系统</a:t>
            </a:r>
            <a:endParaRPr lang="zh-CN" altLang="en-US" sz="2400" b="1" dirty="0">
              <a:solidFill>
                <a:schemeClr val="bg1"/>
              </a:solidFill>
              <a:latin typeface="Times New Roman" panose="02020603050405020304" pitchFamily="18" charset="0"/>
            </a:endParaRPr>
          </a:p>
        </p:txBody>
      </p:sp>
      <p:sp>
        <p:nvSpPr>
          <p:cNvPr id="105488" name="Rectangle 11"/>
          <p:cNvSpPr/>
          <p:nvPr/>
        </p:nvSpPr>
        <p:spPr>
          <a:xfrm>
            <a:off x="7862888" y="3506788"/>
            <a:ext cx="1139825" cy="758825"/>
          </a:xfrm>
          <a:prstGeom prst="rect">
            <a:avLst/>
          </a:prstGeom>
          <a:solidFill>
            <a:srgbClr val="3F9B41"/>
          </a:solidFill>
          <a:ln w="12700" cap="flat" cmpd="sng">
            <a:solidFill>
              <a:schemeClr val="bg1"/>
            </a:solidFill>
            <a:prstDash val="solid"/>
            <a:miter/>
            <a:headEnd type="none" w="med" len="med"/>
            <a:tailEnd type="none" w="med" len="med"/>
          </a:ln>
        </p:spPr>
        <p:txBody>
          <a:bodyPr wrap="none" lIns="92075" tIns="46038" rIns="92075" bIns="46038" anchor="ctr" anchorCtr="0"/>
          <a:p>
            <a:pPr algn="ctr" eaLnBrk="1" hangingPunct="1"/>
            <a:r>
              <a:rPr lang="zh-CN" altLang="en-US" sz="2400" b="1" dirty="0">
                <a:solidFill>
                  <a:schemeClr val="bg1"/>
                </a:solidFill>
                <a:latin typeface="Times New Roman" panose="02020603050405020304" pitchFamily="18" charset="0"/>
              </a:rPr>
              <a:t>获取敏</a:t>
            </a:r>
            <a:endParaRPr lang="zh-CN" altLang="en-US" sz="2400" b="1" dirty="0">
              <a:solidFill>
                <a:schemeClr val="bg1"/>
              </a:solidFill>
              <a:latin typeface="Times New Roman" panose="02020603050405020304" pitchFamily="18" charset="0"/>
            </a:endParaRPr>
          </a:p>
          <a:p>
            <a:pPr algn="ctr" eaLnBrk="1" hangingPunct="1"/>
            <a:r>
              <a:rPr lang="zh-CN" altLang="en-US" sz="2400" b="1" dirty="0">
                <a:solidFill>
                  <a:schemeClr val="bg1"/>
                </a:solidFill>
                <a:latin typeface="Times New Roman" panose="02020603050405020304" pitchFamily="18" charset="0"/>
              </a:rPr>
              <a:t>感信息</a:t>
            </a:r>
            <a:endParaRPr lang="zh-CN" altLang="en-US" sz="2400" b="1" dirty="0">
              <a:solidFill>
                <a:schemeClr val="bg1"/>
              </a:solidFill>
              <a:latin typeface="Times New Roman" panose="02020603050405020304" pitchFamily="18" charset="0"/>
            </a:endParaRPr>
          </a:p>
        </p:txBody>
      </p:sp>
      <p:sp>
        <p:nvSpPr>
          <p:cNvPr id="105489" name="Rectangle 12"/>
          <p:cNvSpPr/>
          <p:nvPr/>
        </p:nvSpPr>
        <p:spPr>
          <a:xfrm>
            <a:off x="7862888" y="5259388"/>
            <a:ext cx="1139825" cy="758825"/>
          </a:xfrm>
          <a:prstGeom prst="rect">
            <a:avLst/>
          </a:prstGeom>
          <a:solidFill>
            <a:srgbClr val="3F9B41"/>
          </a:solidFill>
          <a:ln w="12700" cap="flat" cmpd="sng">
            <a:solidFill>
              <a:schemeClr val="bg1"/>
            </a:solidFill>
            <a:prstDash val="solid"/>
            <a:miter/>
            <a:headEnd type="none" w="med" len="med"/>
            <a:tailEnd type="none" w="med" len="med"/>
          </a:ln>
        </p:spPr>
        <p:txBody>
          <a:bodyPr wrap="none" lIns="92075" tIns="46038" rIns="92075" bIns="46038" anchor="ctr" anchorCtr="0"/>
          <a:p>
            <a:pPr algn="ctr" eaLnBrk="1" hangingPunct="1"/>
            <a:r>
              <a:rPr lang="zh-CN" altLang="en-US" sz="2400" b="1" dirty="0">
                <a:solidFill>
                  <a:schemeClr val="bg1"/>
                </a:solidFill>
                <a:latin typeface="Times New Roman" panose="02020603050405020304" pitchFamily="18" charset="0"/>
              </a:rPr>
              <a:t>作为其</a:t>
            </a:r>
            <a:endParaRPr lang="zh-CN" altLang="en-US" sz="2400" b="1" dirty="0">
              <a:solidFill>
                <a:schemeClr val="bg1"/>
              </a:solidFill>
              <a:latin typeface="Times New Roman" panose="02020603050405020304" pitchFamily="18" charset="0"/>
            </a:endParaRPr>
          </a:p>
          <a:p>
            <a:pPr algn="ctr" eaLnBrk="1" hangingPunct="1"/>
            <a:r>
              <a:rPr lang="zh-CN" altLang="en-US" sz="2400" b="1" dirty="0">
                <a:solidFill>
                  <a:schemeClr val="bg1"/>
                </a:solidFill>
                <a:latin typeface="Times New Roman" panose="02020603050405020304" pitchFamily="18" charset="0"/>
              </a:rPr>
              <a:t>他用途</a:t>
            </a:r>
            <a:endParaRPr lang="zh-CN" altLang="en-US" sz="2400" b="1" dirty="0">
              <a:solidFill>
                <a:schemeClr val="bg1"/>
              </a:solidFill>
              <a:latin typeface="Times New Roman" panose="02020603050405020304" pitchFamily="18" charset="0"/>
            </a:endParaRPr>
          </a:p>
        </p:txBody>
      </p:sp>
      <p:sp>
        <p:nvSpPr>
          <p:cNvPr id="105490" name="AutoShape 13"/>
          <p:cNvSpPr/>
          <p:nvPr/>
        </p:nvSpPr>
        <p:spPr>
          <a:xfrm>
            <a:off x="3138488" y="3659188"/>
            <a:ext cx="377825" cy="454025"/>
          </a:xfrm>
          <a:prstGeom prst="rightArrow">
            <a:avLst>
              <a:gd name="adj1" fmla="val 50000"/>
              <a:gd name="adj2" fmla="val 25009"/>
            </a:avLst>
          </a:prstGeom>
          <a:solidFill>
            <a:srgbClr val="FF3300"/>
          </a:solidFill>
          <a:ln w="12700" cap="flat" cmpd="sng">
            <a:solidFill>
              <a:schemeClr val="bg1"/>
            </a:solidFill>
            <a:prstDash val="solid"/>
            <a:miter/>
            <a:headEnd type="none" w="med" len="med"/>
            <a:tailEnd type="none" w="med" len="med"/>
          </a:ln>
        </p:spPr>
        <p:txBody>
          <a:bodyPr wrap="none" anchor="ctr" anchorCtr="0"/>
          <a:p>
            <a:pPr eaLnBrk="1" hangingPunct="1"/>
            <a:endParaRPr lang="zh-CN" altLang="en-US" dirty="0">
              <a:latin typeface="Verdana" panose="020B0604030504040204" pitchFamily="34" charset="0"/>
            </a:endParaRPr>
          </a:p>
        </p:txBody>
      </p:sp>
      <p:sp>
        <p:nvSpPr>
          <p:cNvPr id="105491" name="AutoShape 14"/>
          <p:cNvSpPr/>
          <p:nvPr/>
        </p:nvSpPr>
        <p:spPr>
          <a:xfrm>
            <a:off x="4205288" y="3659188"/>
            <a:ext cx="377825" cy="454025"/>
          </a:xfrm>
          <a:prstGeom prst="rightArrow">
            <a:avLst>
              <a:gd name="adj1" fmla="val 50000"/>
              <a:gd name="adj2" fmla="val 25009"/>
            </a:avLst>
          </a:prstGeom>
          <a:solidFill>
            <a:srgbClr val="FF3300"/>
          </a:solidFill>
          <a:ln w="12700" cap="flat" cmpd="sng">
            <a:solidFill>
              <a:schemeClr val="bg1"/>
            </a:solidFill>
            <a:prstDash val="solid"/>
            <a:miter/>
            <a:headEnd type="none" w="med" len="med"/>
            <a:tailEnd type="none" w="med" len="med"/>
          </a:ln>
        </p:spPr>
        <p:txBody>
          <a:bodyPr wrap="none" anchor="ctr" anchorCtr="0"/>
          <a:p>
            <a:pPr eaLnBrk="1" hangingPunct="1"/>
            <a:endParaRPr lang="zh-CN" altLang="en-US" dirty="0">
              <a:latin typeface="Verdana" panose="020B0604030504040204" pitchFamily="34" charset="0"/>
            </a:endParaRPr>
          </a:p>
        </p:txBody>
      </p:sp>
      <p:sp>
        <p:nvSpPr>
          <p:cNvPr id="105492" name="AutoShape 15"/>
          <p:cNvSpPr/>
          <p:nvPr/>
        </p:nvSpPr>
        <p:spPr>
          <a:xfrm>
            <a:off x="5272088" y="3659188"/>
            <a:ext cx="454025" cy="454025"/>
          </a:xfrm>
          <a:prstGeom prst="rightArrow">
            <a:avLst>
              <a:gd name="adj1" fmla="val 50000"/>
              <a:gd name="adj2" fmla="val 25009"/>
            </a:avLst>
          </a:prstGeom>
          <a:solidFill>
            <a:srgbClr val="FF3300"/>
          </a:solidFill>
          <a:ln w="12700" cap="flat" cmpd="sng">
            <a:solidFill>
              <a:schemeClr val="bg1"/>
            </a:solidFill>
            <a:prstDash val="solid"/>
            <a:miter/>
            <a:headEnd type="none" w="med" len="med"/>
            <a:tailEnd type="none" w="med" len="med"/>
          </a:ln>
        </p:spPr>
        <p:txBody>
          <a:bodyPr wrap="none" anchor="ctr" anchorCtr="0"/>
          <a:p>
            <a:pPr eaLnBrk="1" hangingPunct="1"/>
            <a:endParaRPr lang="zh-CN" altLang="en-US" dirty="0">
              <a:latin typeface="Verdana" panose="020B0604030504040204" pitchFamily="34" charset="0"/>
            </a:endParaRPr>
          </a:p>
        </p:txBody>
      </p:sp>
      <p:sp>
        <p:nvSpPr>
          <p:cNvPr id="105493" name="AutoShape 16"/>
          <p:cNvSpPr/>
          <p:nvPr/>
        </p:nvSpPr>
        <p:spPr>
          <a:xfrm>
            <a:off x="6415088" y="3659188"/>
            <a:ext cx="377825" cy="454025"/>
          </a:xfrm>
          <a:prstGeom prst="rightArrow">
            <a:avLst>
              <a:gd name="adj1" fmla="val 50000"/>
              <a:gd name="adj2" fmla="val 25009"/>
            </a:avLst>
          </a:prstGeom>
          <a:solidFill>
            <a:srgbClr val="FF3300"/>
          </a:solidFill>
          <a:ln w="12700" cap="flat" cmpd="sng">
            <a:solidFill>
              <a:schemeClr val="bg1"/>
            </a:solidFill>
            <a:prstDash val="solid"/>
            <a:miter/>
            <a:headEnd type="none" w="med" len="med"/>
            <a:tailEnd type="none" w="med" len="med"/>
          </a:ln>
        </p:spPr>
        <p:txBody>
          <a:bodyPr wrap="none" anchor="ctr" anchorCtr="0"/>
          <a:p>
            <a:pPr eaLnBrk="1" hangingPunct="1"/>
            <a:endParaRPr lang="zh-CN" altLang="en-US" dirty="0">
              <a:latin typeface="Verdana" panose="020B0604030504040204" pitchFamily="34" charset="0"/>
            </a:endParaRPr>
          </a:p>
        </p:txBody>
      </p:sp>
      <p:sp>
        <p:nvSpPr>
          <p:cNvPr id="105494" name="AutoShape 17"/>
          <p:cNvSpPr/>
          <p:nvPr/>
        </p:nvSpPr>
        <p:spPr>
          <a:xfrm>
            <a:off x="7481888" y="3659188"/>
            <a:ext cx="377825" cy="454025"/>
          </a:xfrm>
          <a:prstGeom prst="rightArrow">
            <a:avLst>
              <a:gd name="adj1" fmla="val 50000"/>
              <a:gd name="adj2" fmla="val 25009"/>
            </a:avLst>
          </a:prstGeom>
          <a:solidFill>
            <a:srgbClr val="FF3300"/>
          </a:solidFill>
          <a:ln w="12700" cap="flat" cmpd="sng">
            <a:solidFill>
              <a:schemeClr val="bg1"/>
            </a:solidFill>
            <a:prstDash val="solid"/>
            <a:miter/>
            <a:headEnd type="none" w="med" len="med"/>
            <a:tailEnd type="none" w="med" len="med"/>
          </a:ln>
        </p:spPr>
        <p:txBody>
          <a:bodyPr wrap="none" anchor="ctr" anchorCtr="0"/>
          <a:p>
            <a:pPr eaLnBrk="1" hangingPunct="1"/>
            <a:endParaRPr lang="zh-CN" altLang="en-US" dirty="0">
              <a:latin typeface="Verdana" panose="020B0604030504040204" pitchFamily="34" charset="0"/>
            </a:endParaRPr>
          </a:p>
        </p:txBody>
      </p:sp>
      <p:sp>
        <p:nvSpPr>
          <p:cNvPr id="105495" name="Freeform 18"/>
          <p:cNvSpPr/>
          <p:nvPr/>
        </p:nvSpPr>
        <p:spPr>
          <a:xfrm>
            <a:off x="622300" y="1981200"/>
            <a:ext cx="611188" cy="1220788"/>
          </a:xfrm>
          <a:custGeom>
            <a:avLst/>
            <a:gdLst>
              <a:gd name="txL" fmla="*/ 0 w 385"/>
              <a:gd name="txT" fmla="*/ 0 h 769"/>
              <a:gd name="txR" fmla="*/ 385 w 385"/>
              <a:gd name="txB" fmla="*/ 769 h 769"/>
            </a:gdLst>
            <a:ahLst/>
            <a:cxnLst>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385" h="769">
                <a:moveTo>
                  <a:pt x="384" y="217"/>
                </a:moveTo>
                <a:lnTo>
                  <a:pt x="269" y="0"/>
                </a:lnTo>
                <a:lnTo>
                  <a:pt x="269" y="105"/>
                </a:lnTo>
                <a:lnTo>
                  <a:pt x="221" y="105"/>
                </a:lnTo>
                <a:lnTo>
                  <a:pt x="198" y="106"/>
                </a:lnTo>
                <a:lnTo>
                  <a:pt x="177" y="111"/>
                </a:lnTo>
                <a:lnTo>
                  <a:pt x="155" y="119"/>
                </a:lnTo>
                <a:lnTo>
                  <a:pt x="135" y="130"/>
                </a:lnTo>
                <a:lnTo>
                  <a:pt x="116" y="144"/>
                </a:lnTo>
                <a:lnTo>
                  <a:pt x="97" y="160"/>
                </a:lnTo>
                <a:lnTo>
                  <a:pt x="81" y="180"/>
                </a:lnTo>
                <a:lnTo>
                  <a:pt x="65" y="201"/>
                </a:lnTo>
                <a:lnTo>
                  <a:pt x="51" y="224"/>
                </a:lnTo>
                <a:lnTo>
                  <a:pt x="38" y="249"/>
                </a:lnTo>
                <a:lnTo>
                  <a:pt x="26" y="276"/>
                </a:lnTo>
                <a:lnTo>
                  <a:pt x="17" y="304"/>
                </a:lnTo>
                <a:lnTo>
                  <a:pt x="10" y="335"/>
                </a:lnTo>
                <a:lnTo>
                  <a:pt x="4" y="365"/>
                </a:lnTo>
                <a:lnTo>
                  <a:pt x="1" y="399"/>
                </a:lnTo>
                <a:lnTo>
                  <a:pt x="0" y="432"/>
                </a:lnTo>
                <a:lnTo>
                  <a:pt x="0" y="768"/>
                </a:lnTo>
                <a:lnTo>
                  <a:pt x="115" y="768"/>
                </a:lnTo>
                <a:lnTo>
                  <a:pt x="115" y="432"/>
                </a:lnTo>
                <a:lnTo>
                  <a:pt x="116" y="422"/>
                </a:lnTo>
                <a:lnTo>
                  <a:pt x="117" y="411"/>
                </a:lnTo>
                <a:lnTo>
                  <a:pt x="120" y="401"/>
                </a:lnTo>
                <a:lnTo>
                  <a:pt x="123" y="392"/>
                </a:lnTo>
                <a:lnTo>
                  <a:pt x="128" y="383"/>
                </a:lnTo>
                <a:lnTo>
                  <a:pt x="133" y="374"/>
                </a:lnTo>
                <a:lnTo>
                  <a:pt x="139" y="367"/>
                </a:lnTo>
                <a:lnTo>
                  <a:pt x="146" y="359"/>
                </a:lnTo>
                <a:lnTo>
                  <a:pt x="153" y="352"/>
                </a:lnTo>
                <a:lnTo>
                  <a:pt x="161" y="346"/>
                </a:lnTo>
                <a:lnTo>
                  <a:pt x="180" y="337"/>
                </a:lnTo>
                <a:lnTo>
                  <a:pt x="200" y="331"/>
                </a:lnTo>
                <a:lnTo>
                  <a:pt x="221" y="329"/>
                </a:lnTo>
                <a:lnTo>
                  <a:pt x="269" y="329"/>
                </a:lnTo>
                <a:lnTo>
                  <a:pt x="269" y="432"/>
                </a:lnTo>
                <a:lnTo>
                  <a:pt x="384" y="217"/>
                </a:lnTo>
              </a:path>
            </a:pathLst>
          </a:custGeom>
          <a:solidFill>
            <a:srgbClr val="FF3300">
              <a:alpha val="100000"/>
            </a:srgbClr>
          </a:solidFill>
          <a:ln w="12700" cap="rnd" cmpd="sng">
            <a:solidFill>
              <a:schemeClr val="bg1">
                <a:alpha val="100000"/>
              </a:schemeClr>
            </a:solidFill>
            <a:prstDash val="solid"/>
            <a:bevel/>
            <a:headEnd type="none" w="med" len="med"/>
            <a:tailEnd type="none" w="med" len="med"/>
          </a:ln>
        </p:spPr>
        <p:txBody>
          <a:bodyPr/>
          <a:p>
            <a:endParaRPr lang="zh-CN" altLang="en-US"/>
          </a:p>
        </p:txBody>
      </p:sp>
      <p:sp>
        <p:nvSpPr>
          <p:cNvPr id="105496" name="Freeform 19"/>
          <p:cNvSpPr/>
          <p:nvPr/>
        </p:nvSpPr>
        <p:spPr>
          <a:xfrm>
            <a:off x="7251700" y="1828800"/>
            <a:ext cx="611188" cy="1220788"/>
          </a:xfrm>
          <a:custGeom>
            <a:avLst/>
            <a:gdLst>
              <a:gd name="txL" fmla="*/ 0 w 385"/>
              <a:gd name="txT" fmla="*/ 0 h 769"/>
              <a:gd name="txR" fmla="*/ 385 w 385"/>
              <a:gd name="txB" fmla="*/ 769 h 769"/>
            </a:gdLst>
            <a:ahLst/>
            <a:cxnLst>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385" h="769">
                <a:moveTo>
                  <a:pt x="384" y="217"/>
                </a:moveTo>
                <a:lnTo>
                  <a:pt x="269" y="0"/>
                </a:lnTo>
                <a:lnTo>
                  <a:pt x="269" y="105"/>
                </a:lnTo>
                <a:lnTo>
                  <a:pt x="221" y="105"/>
                </a:lnTo>
                <a:lnTo>
                  <a:pt x="198" y="106"/>
                </a:lnTo>
                <a:lnTo>
                  <a:pt x="177" y="111"/>
                </a:lnTo>
                <a:lnTo>
                  <a:pt x="155" y="119"/>
                </a:lnTo>
                <a:lnTo>
                  <a:pt x="135" y="130"/>
                </a:lnTo>
                <a:lnTo>
                  <a:pt x="116" y="144"/>
                </a:lnTo>
                <a:lnTo>
                  <a:pt x="97" y="160"/>
                </a:lnTo>
                <a:lnTo>
                  <a:pt x="81" y="180"/>
                </a:lnTo>
                <a:lnTo>
                  <a:pt x="65" y="201"/>
                </a:lnTo>
                <a:lnTo>
                  <a:pt x="51" y="224"/>
                </a:lnTo>
                <a:lnTo>
                  <a:pt x="38" y="249"/>
                </a:lnTo>
                <a:lnTo>
                  <a:pt x="26" y="276"/>
                </a:lnTo>
                <a:lnTo>
                  <a:pt x="17" y="304"/>
                </a:lnTo>
                <a:lnTo>
                  <a:pt x="10" y="335"/>
                </a:lnTo>
                <a:lnTo>
                  <a:pt x="4" y="365"/>
                </a:lnTo>
                <a:lnTo>
                  <a:pt x="1" y="399"/>
                </a:lnTo>
                <a:lnTo>
                  <a:pt x="0" y="432"/>
                </a:lnTo>
                <a:lnTo>
                  <a:pt x="0" y="768"/>
                </a:lnTo>
                <a:lnTo>
                  <a:pt x="115" y="768"/>
                </a:lnTo>
                <a:lnTo>
                  <a:pt x="115" y="432"/>
                </a:lnTo>
                <a:lnTo>
                  <a:pt x="116" y="422"/>
                </a:lnTo>
                <a:lnTo>
                  <a:pt x="117" y="411"/>
                </a:lnTo>
                <a:lnTo>
                  <a:pt x="120" y="401"/>
                </a:lnTo>
                <a:lnTo>
                  <a:pt x="123" y="392"/>
                </a:lnTo>
                <a:lnTo>
                  <a:pt x="128" y="383"/>
                </a:lnTo>
                <a:lnTo>
                  <a:pt x="133" y="374"/>
                </a:lnTo>
                <a:lnTo>
                  <a:pt x="139" y="367"/>
                </a:lnTo>
                <a:lnTo>
                  <a:pt x="146" y="359"/>
                </a:lnTo>
                <a:lnTo>
                  <a:pt x="153" y="352"/>
                </a:lnTo>
                <a:lnTo>
                  <a:pt x="161" y="346"/>
                </a:lnTo>
                <a:lnTo>
                  <a:pt x="180" y="337"/>
                </a:lnTo>
                <a:lnTo>
                  <a:pt x="200" y="331"/>
                </a:lnTo>
                <a:lnTo>
                  <a:pt x="221" y="329"/>
                </a:lnTo>
                <a:lnTo>
                  <a:pt x="269" y="329"/>
                </a:lnTo>
                <a:lnTo>
                  <a:pt x="269" y="432"/>
                </a:lnTo>
                <a:lnTo>
                  <a:pt x="384" y="217"/>
                </a:lnTo>
              </a:path>
            </a:pathLst>
          </a:custGeom>
          <a:solidFill>
            <a:srgbClr val="FF3300">
              <a:alpha val="100000"/>
            </a:srgbClr>
          </a:solidFill>
          <a:ln w="12700" cap="rnd" cmpd="sng">
            <a:solidFill>
              <a:schemeClr val="bg1">
                <a:alpha val="100000"/>
              </a:schemeClr>
            </a:solidFill>
            <a:prstDash val="solid"/>
            <a:bevel/>
            <a:headEnd type="none" w="med" len="med"/>
            <a:tailEnd type="none" w="med" len="med"/>
          </a:ln>
        </p:spPr>
        <p:txBody>
          <a:bodyPr/>
          <a:p>
            <a:endParaRPr lang="zh-CN" altLang="en-US"/>
          </a:p>
        </p:txBody>
      </p:sp>
      <p:sp>
        <p:nvSpPr>
          <p:cNvPr id="105497" name="Freeform 20"/>
          <p:cNvSpPr/>
          <p:nvPr/>
        </p:nvSpPr>
        <p:spPr>
          <a:xfrm>
            <a:off x="698500" y="4495800"/>
            <a:ext cx="611188" cy="1220788"/>
          </a:xfrm>
          <a:custGeom>
            <a:avLst/>
            <a:gdLst>
              <a:gd name="txL" fmla="*/ 0 w 385"/>
              <a:gd name="txT" fmla="*/ 0 h 769"/>
              <a:gd name="txR" fmla="*/ 385 w 385"/>
              <a:gd name="txB" fmla="*/ 769 h 769"/>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0" y="0"/>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385" h="769">
                <a:moveTo>
                  <a:pt x="384" y="552"/>
                </a:moveTo>
                <a:lnTo>
                  <a:pt x="269" y="768"/>
                </a:lnTo>
                <a:lnTo>
                  <a:pt x="269" y="664"/>
                </a:lnTo>
                <a:lnTo>
                  <a:pt x="221" y="664"/>
                </a:lnTo>
                <a:lnTo>
                  <a:pt x="198" y="663"/>
                </a:lnTo>
                <a:lnTo>
                  <a:pt x="177" y="658"/>
                </a:lnTo>
                <a:lnTo>
                  <a:pt x="155" y="650"/>
                </a:lnTo>
                <a:lnTo>
                  <a:pt x="135" y="639"/>
                </a:lnTo>
                <a:lnTo>
                  <a:pt x="116" y="625"/>
                </a:lnTo>
                <a:lnTo>
                  <a:pt x="97" y="608"/>
                </a:lnTo>
                <a:lnTo>
                  <a:pt x="81" y="589"/>
                </a:lnTo>
                <a:lnTo>
                  <a:pt x="65" y="568"/>
                </a:lnTo>
                <a:lnTo>
                  <a:pt x="51" y="545"/>
                </a:lnTo>
                <a:lnTo>
                  <a:pt x="38" y="519"/>
                </a:lnTo>
                <a:lnTo>
                  <a:pt x="26" y="492"/>
                </a:lnTo>
                <a:lnTo>
                  <a:pt x="17" y="464"/>
                </a:lnTo>
                <a:lnTo>
                  <a:pt x="10" y="433"/>
                </a:lnTo>
                <a:lnTo>
                  <a:pt x="4" y="402"/>
                </a:lnTo>
                <a:lnTo>
                  <a:pt x="1" y="369"/>
                </a:lnTo>
                <a:lnTo>
                  <a:pt x="0" y="336"/>
                </a:lnTo>
                <a:lnTo>
                  <a:pt x="0" y="0"/>
                </a:lnTo>
                <a:lnTo>
                  <a:pt x="115" y="0"/>
                </a:lnTo>
                <a:lnTo>
                  <a:pt x="115" y="336"/>
                </a:lnTo>
                <a:lnTo>
                  <a:pt x="116" y="347"/>
                </a:lnTo>
                <a:lnTo>
                  <a:pt x="117" y="357"/>
                </a:lnTo>
                <a:lnTo>
                  <a:pt x="120" y="367"/>
                </a:lnTo>
                <a:lnTo>
                  <a:pt x="123" y="377"/>
                </a:lnTo>
                <a:lnTo>
                  <a:pt x="128" y="385"/>
                </a:lnTo>
                <a:lnTo>
                  <a:pt x="133" y="394"/>
                </a:lnTo>
                <a:lnTo>
                  <a:pt x="139" y="401"/>
                </a:lnTo>
                <a:lnTo>
                  <a:pt x="146" y="408"/>
                </a:lnTo>
                <a:lnTo>
                  <a:pt x="153" y="416"/>
                </a:lnTo>
                <a:lnTo>
                  <a:pt x="161" y="422"/>
                </a:lnTo>
                <a:lnTo>
                  <a:pt x="180" y="431"/>
                </a:lnTo>
                <a:lnTo>
                  <a:pt x="200" y="437"/>
                </a:lnTo>
                <a:lnTo>
                  <a:pt x="221" y="439"/>
                </a:lnTo>
                <a:lnTo>
                  <a:pt x="269" y="439"/>
                </a:lnTo>
                <a:lnTo>
                  <a:pt x="269" y="336"/>
                </a:lnTo>
                <a:lnTo>
                  <a:pt x="384" y="552"/>
                </a:lnTo>
              </a:path>
            </a:pathLst>
          </a:custGeom>
          <a:solidFill>
            <a:srgbClr val="FF3300">
              <a:alpha val="100000"/>
            </a:srgbClr>
          </a:solidFill>
          <a:ln w="12700" cap="rnd" cmpd="sng">
            <a:solidFill>
              <a:schemeClr val="bg1">
                <a:alpha val="100000"/>
              </a:schemeClr>
            </a:solidFill>
            <a:prstDash val="solid"/>
            <a:bevel/>
            <a:headEnd type="none" w="med" len="med"/>
            <a:tailEnd type="none" w="med" len="med"/>
          </a:ln>
        </p:spPr>
        <p:txBody>
          <a:bodyPr/>
          <a:p>
            <a:endParaRPr lang="zh-CN" altLang="en-US"/>
          </a:p>
        </p:txBody>
      </p:sp>
      <p:sp>
        <p:nvSpPr>
          <p:cNvPr id="105498" name="Freeform 21"/>
          <p:cNvSpPr/>
          <p:nvPr/>
        </p:nvSpPr>
        <p:spPr>
          <a:xfrm>
            <a:off x="7251700" y="4572000"/>
            <a:ext cx="611188" cy="1220788"/>
          </a:xfrm>
          <a:custGeom>
            <a:avLst/>
            <a:gdLst>
              <a:gd name="txL" fmla="*/ 0 w 385"/>
              <a:gd name="txT" fmla="*/ 0 h 769"/>
              <a:gd name="txR" fmla="*/ 385 w 385"/>
              <a:gd name="txB" fmla="*/ 769 h 769"/>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0" y="0"/>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385" h="769">
                <a:moveTo>
                  <a:pt x="384" y="552"/>
                </a:moveTo>
                <a:lnTo>
                  <a:pt x="269" y="768"/>
                </a:lnTo>
                <a:lnTo>
                  <a:pt x="269" y="664"/>
                </a:lnTo>
                <a:lnTo>
                  <a:pt x="221" y="664"/>
                </a:lnTo>
                <a:lnTo>
                  <a:pt x="198" y="663"/>
                </a:lnTo>
                <a:lnTo>
                  <a:pt x="177" y="658"/>
                </a:lnTo>
                <a:lnTo>
                  <a:pt x="155" y="650"/>
                </a:lnTo>
                <a:lnTo>
                  <a:pt x="135" y="639"/>
                </a:lnTo>
                <a:lnTo>
                  <a:pt x="116" y="625"/>
                </a:lnTo>
                <a:lnTo>
                  <a:pt x="97" y="608"/>
                </a:lnTo>
                <a:lnTo>
                  <a:pt x="81" y="589"/>
                </a:lnTo>
                <a:lnTo>
                  <a:pt x="65" y="568"/>
                </a:lnTo>
                <a:lnTo>
                  <a:pt x="51" y="545"/>
                </a:lnTo>
                <a:lnTo>
                  <a:pt x="38" y="519"/>
                </a:lnTo>
                <a:lnTo>
                  <a:pt x="26" y="492"/>
                </a:lnTo>
                <a:lnTo>
                  <a:pt x="17" y="464"/>
                </a:lnTo>
                <a:lnTo>
                  <a:pt x="10" y="433"/>
                </a:lnTo>
                <a:lnTo>
                  <a:pt x="4" y="402"/>
                </a:lnTo>
                <a:lnTo>
                  <a:pt x="1" y="369"/>
                </a:lnTo>
                <a:lnTo>
                  <a:pt x="0" y="336"/>
                </a:lnTo>
                <a:lnTo>
                  <a:pt x="0" y="0"/>
                </a:lnTo>
                <a:lnTo>
                  <a:pt x="115" y="0"/>
                </a:lnTo>
                <a:lnTo>
                  <a:pt x="115" y="336"/>
                </a:lnTo>
                <a:lnTo>
                  <a:pt x="116" y="347"/>
                </a:lnTo>
                <a:lnTo>
                  <a:pt x="117" y="357"/>
                </a:lnTo>
                <a:lnTo>
                  <a:pt x="120" y="367"/>
                </a:lnTo>
                <a:lnTo>
                  <a:pt x="123" y="377"/>
                </a:lnTo>
                <a:lnTo>
                  <a:pt x="128" y="385"/>
                </a:lnTo>
                <a:lnTo>
                  <a:pt x="133" y="394"/>
                </a:lnTo>
                <a:lnTo>
                  <a:pt x="139" y="401"/>
                </a:lnTo>
                <a:lnTo>
                  <a:pt x="146" y="408"/>
                </a:lnTo>
                <a:lnTo>
                  <a:pt x="153" y="416"/>
                </a:lnTo>
                <a:lnTo>
                  <a:pt x="161" y="422"/>
                </a:lnTo>
                <a:lnTo>
                  <a:pt x="180" y="431"/>
                </a:lnTo>
                <a:lnTo>
                  <a:pt x="200" y="437"/>
                </a:lnTo>
                <a:lnTo>
                  <a:pt x="221" y="439"/>
                </a:lnTo>
                <a:lnTo>
                  <a:pt x="269" y="439"/>
                </a:lnTo>
                <a:lnTo>
                  <a:pt x="269" y="336"/>
                </a:lnTo>
                <a:lnTo>
                  <a:pt x="384" y="552"/>
                </a:lnTo>
              </a:path>
            </a:pathLst>
          </a:custGeom>
          <a:solidFill>
            <a:srgbClr val="FF3300">
              <a:alpha val="100000"/>
            </a:srgbClr>
          </a:solidFill>
          <a:ln w="12700" cap="rnd" cmpd="sng">
            <a:solidFill>
              <a:schemeClr val="bg1">
                <a:alpha val="100000"/>
              </a:schemeClr>
            </a:solidFill>
            <a:prstDash val="solid"/>
            <a:bevel/>
            <a:headEnd type="none" w="med" len="med"/>
            <a:tailEnd type="none" w="med" len="med"/>
          </a:ln>
        </p:spPr>
        <p:txBody>
          <a:bodyPr/>
          <a:p>
            <a:endParaRPr lang="zh-CN" altLang="en-US"/>
          </a:p>
        </p:txBody>
      </p:sp>
      <p:grpSp>
        <p:nvGrpSpPr>
          <p:cNvPr id="105499" name="Group 27"/>
          <p:cNvGrpSpPr/>
          <p:nvPr/>
        </p:nvGrpSpPr>
        <p:grpSpPr>
          <a:xfrm>
            <a:off x="2147888" y="1873250"/>
            <a:ext cx="454025" cy="3916363"/>
            <a:chOff x="0" y="0"/>
            <a:chExt cx="286" cy="2467"/>
          </a:xfrm>
        </p:grpSpPr>
        <p:sp>
          <p:nvSpPr>
            <p:cNvPr id="105500" name="AutoShape 22"/>
            <p:cNvSpPr/>
            <p:nvPr/>
          </p:nvSpPr>
          <p:spPr>
            <a:xfrm rot="3120000">
              <a:off x="-274" y="274"/>
              <a:ext cx="835" cy="286"/>
            </a:xfrm>
            <a:prstGeom prst="rightArrow">
              <a:avLst>
                <a:gd name="adj1" fmla="val 50000"/>
                <a:gd name="adj2" fmla="val 73016"/>
              </a:avLst>
            </a:prstGeom>
            <a:solidFill>
              <a:srgbClr val="FF3300"/>
            </a:solidFill>
            <a:ln w="12700" cap="flat" cmpd="sng">
              <a:solidFill>
                <a:schemeClr val="bg1"/>
              </a:solidFill>
              <a:prstDash val="solid"/>
              <a:miter/>
              <a:headEnd type="none" w="med" len="med"/>
              <a:tailEnd type="none" w="med" len="med"/>
            </a:ln>
          </p:spPr>
          <p:txBody>
            <a:bodyPr rot="10800000" vert="eaVert" wrap="none" anchor="ctr" anchorCtr="0"/>
            <a:p>
              <a:pPr eaLnBrk="1" hangingPunct="1"/>
              <a:endParaRPr lang="zh-CN" altLang="en-US" dirty="0">
                <a:latin typeface="Verdana" panose="020B0604030504040204" pitchFamily="34" charset="0"/>
              </a:endParaRPr>
            </a:p>
          </p:txBody>
        </p:sp>
        <p:sp>
          <p:nvSpPr>
            <p:cNvPr id="105501" name="AutoShape 23"/>
            <p:cNvSpPr/>
            <p:nvPr/>
          </p:nvSpPr>
          <p:spPr>
            <a:xfrm rot="7620000">
              <a:off x="-274" y="1905"/>
              <a:ext cx="835" cy="286"/>
            </a:xfrm>
            <a:prstGeom prst="leftArrow">
              <a:avLst>
                <a:gd name="adj1" fmla="val 50000"/>
                <a:gd name="adj2" fmla="val 72989"/>
              </a:avLst>
            </a:prstGeom>
            <a:solidFill>
              <a:srgbClr val="FF3300"/>
            </a:solidFill>
            <a:ln w="12700" cap="flat" cmpd="sng">
              <a:solidFill>
                <a:schemeClr val="bg1"/>
              </a:solidFill>
              <a:prstDash val="solid"/>
              <a:miter/>
              <a:headEnd type="none" w="med" len="med"/>
              <a:tailEnd type="none" w="med" len="med"/>
            </a:ln>
          </p:spPr>
          <p:txBody>
            <a:bodyPr rot="10800000" vert="eaVert" wrap="none" anchor="ctr" anchorCtr="0"/>
            <a:p>
              <a:pPr eaLnBrk="1" hangingPunct="1"/>
              <a:endParaRPr lang="zh-CN" altLang="en-US" dirty="0">
                <a:latin typeface="Verdana" panose="020B0604030504040204"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5479"/>
                                        </p:tgtEl>
                                        <p:attrNameLst>
                                          <p:attrName>style.visibility</p:attrName>
                                        </p:attrNameLst>
                                      </p:cBhvr>
                                      <p:to>
                                        <p:strVal val="visible"/>
                                      </p:to>
                                    </p:set>
                                    <p:animEffect transition="in" filter="dissolve">
                                      <p:cBhvr>
                                        <p:cTn id="7" dur="500"/>
                                        <p:tgtEl>
                                          <p:spTgt spid="10547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05495"/>
                                        </p:tgtEl>
                                        <p:attrNameLst>
                                          <p:attrName>style.visibility</p:attrName>
                                        </p:attrNameLst>
                                      </p:cBhvr>
                                      <p:to>
                                        <p:strVal val="visible"/>
                                      </p:to>
                                    </p:set>
                                    <p:animEffect transition="in" filter="wipe(down)">
                                      <p:cBhvr>
                                        <p:cTn id="12" dur="500"/>
                                        <p:tgtEl>
                                          <p:spTgt spid="105495"/>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05480"/>
                                        </p:tgtEl>
                                        <p:attrNameLst>
                                          <p:attrName>style.visibility</p:attrName>
                                        </p:attrNameLst>
                                      </p:cBhvr>
                                      <p:to>
                                        <p:strVal val="visible"/>
                                      </p:to>
                                    </p:set>
                                    <p:animEffect transition="in" filter="dissolve">
                                      <p:cBhvr>
                                        <p:cTn id="17" dur="500"/>
                                        <p:tgtEl>
                                          <p:spTgt spid="10548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105497"/>
                                        </p:tgtEl>
                                        <p:attrNameLst>
                                          <p:attrName>style.visibility</p:attrName>
                                        </p:attrNameLst>
                                      </p:cBhvr>
                                      <p:to>
                                        <p:strVal val="visible"/>
                                      </p:to>
                                    </p:set>
                                    <p:animEffect transition="in" filter="wipe(up)">
                                      <p:cBhvr>
                                        <p:cTn id="22" dur="500"/>
                                        <p:tgtEl>
                                          <p:spTgt spid="105497"/>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05482"/>
                                        </p:tgtEl>
                                        <p:attrNameLst>
                                          <p:attrName>style.visibility</p:attrName>
                                        </p:attrNameLst>
                                      </p:cBhvr>
                                      <p:to>
                                        <p:strVal val="visible"/>
                                      </p:to>
                                    </p:set>
                                    <p:animEffect transition="in" filter="dissolve">
                                      <p:cBhvr>
                                        <p:cTn id="27" dur="500"/>
                                        <p:tgtEl>
                                          <p:spTgt spid="10548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05499"/>
                                        </p:tgtEl>
                                        <p:attrNameLst>
                                          <p:attrName>style.visibility</p:attrName>
                                        </p:attrNameLst>
                                      </p:cBhvr>
                                      <p:to>
                                        <p:strVal val="visible"/>
                                      </p:to>
                                    </p:set>
                                    <p:animEffect transition="in" filter="wipe(left)">
                                      <p:cBhvr>
                                        <p:cTn id="32" dur="500"/>
                                        <p:tgtEl>
                                          <p:spTgt spid="105499"/>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1" fill="hold" grpId="0" nodeType="clickEffect">
                                  <p:stCondLst>
                                    <p:cond delay="0"/>
                                  </p:stCondLst>
                                  <p:childTnLst>
                                    <p:set>
                                      <p:cBhvr>
                                        <p:cTn id="36" dur="1" fill="hold">
                                          <p:stCondLst>
                                            <p:cond delay="0"/>
                                          </p:stCondLst>
                                        </p:cTn>
                                        <p:tgtEl>
                                          <p:spTgt spid="105481"/>
                                        </p:tgtEl>
                                        <p:attrNameLst>
                                          <p:attrName>style.visibility</p:attrName>
                                        </p:attrNameLst>
                                      </p:cBhvr>
                                      <p:to>
                                        <p:strVal val="visible"/>
                                      </p:to>
                                    </p:set>
                                    <p:anim calcmode="lin" valueType="num">
                                      <p:cBhvr additive="base">
                                        <p:cTn id="37" dur="500" fill="hold"/>
                                        <p:tgtEl>
                                          <p:spTgt spid="105481"/>
                                        </p:tgtEl>
                                        <p:attrNameLst>
                                          <p:attrName>ppt_x</p:attrName>
                                        </p:attrNameLst>
                                      </p:cBhvr>
                                      <p:tavLst>
                                        <p:tav tm="0">
                                          <p:val>
                                            <p:strVal val="#ppt_x"/>
                                          </p:val>
                                        </p:tav>
                                        <p:tav tm="100000">
                                          <p:val>
                                            <p:strVal val="#ppt_x"/>
                                          </p:val>
                                        </p:tav>
                                      </p:tavLst>
                                    </p:anim>
                                    <p:anim calcmode="lin" valueType="num">
                                      <p:cBhvr additive="base">
                                        <p:cTn id="38" dur="500" fill="hold"/>
                                        <p:tgtEl>
                                          <p:spTgt spid="105481"/>
                                        </p:tgtEl>
                                        <p:attrNameLst>
                                          <p:attrName>ppt_y</p:attrName>
                                        </p:attrNameLst>
                                      </p:cBhvr>
                                      <p:tavLst>
                                        <p:tav tm="0">
                                          <p:val>
                                            <p:strVal val="0-#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105490"/>
                                        </p:tgtEl>
                                        <p:attrNameLst>
                                          <p:attrName>style.visibility</p:attrName>
                                        </p:attrNameLst>
                                      </p:cBhvr>
                                      <p:to>
                                        <p:strVal val="visible"/>
                                      </p:to>
                                    </p:set>
                                    <p:animEffect transition="in" filter="wipe(left)">
                                      <p:cBhvr>
                                        <p:cTn id="43" dur="500"/>
                                        <p:tgtEl>
                                          <p:spTgt spid="105490"/>
                                        </p:tgtEl>
                                      </p:cBhvr>
                                    </p:animEffect>
                                  </p:childTnLst>
                                </p:cTn>
                              </p:par>
                            </p:childTnLst>
                          </p:cTn>
                        </p:par>
                      </p:childTnLst>
                    </p:cTn>
                  </p:par>
                  <p:par>
                    <p:cTn id="44" fill="hold">
                      <p:stCondLst>
                        <p:cond delay="indefinite"/>
                      </p:stCondLst>
                      <p:childTnLst>
                        <p:par>
                          <p:cTn id="45" fill="hold">
                            <p:stCondLst>
                              <p:cond delay="0"/>
                            </p:stCondLst>
                            <p:childTnLst>
                              <p:par>
                                <p:cTn id="46" presetID="9" presetClass="entr" presetSubtype="0" fill="hold" grpId="0" nodeType="clickEffect">
                                  <p:stCondLst>
                                    <p:cond delay="0"/>
                                  </p:stCondLst>
                                  <p:childTnLst>
                                    <p:set>
                                      <p:cBhvr>
                                        <p:cTn id="47" dur="1" fill="hold">
                                          <p:stCondLst>
                                            <p:cond delay="0"/>
                                          </p:stCondLst>
                                        </p:cTn>
                                        <p:tgtEl>
                                          <p:spTgt spid="105483"/>
                                        </p:tgtEl>
                                        <p:attrNameLst>
                                          <p:attrName>style.visibility</p:attrName>
                                        </p:attrNameLst>
                                      </p:cBhvr>
                                      <p:to>
                                        <p:strVal val="visible"/>
                                      </p:to>
                                    </p:set>
                                    <p:animEffect transition="in" filter="dissolve">
                                      <p:cBhvr>
                                        <p:cTn id="48" dur="500"/>
                                        <p:tgtEl>
                                          <p:spTgt spid="105483"/>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105491"/>
                                        </p:tgtEl>
                                        <p:attrNameLst>
                                          <p:attrName>style.visibility</p:attrName>
                                        </p:attrNameLst>
                                      </p:cBhvr>
                                      <p:to>
                                        <p:strVal val="visible"/>
                                      </p:to>
                                    </p:set>
                                    <p:animEffect transition="in" filter="wipe(left)">
                                      <p:cBhvr>
                                        <p:cTn id="53" dur="500"/>
                                        <p:tgtEl>
                                          <p:spTgt spid="105491"/>
                                        </p:tgtEl>
                                      </p:cBhvr>
                                    </p:animEffect>
                                  </p:childTnLst>
                                </p:cTn>
                              </p:par>
                            </p:childTnLst>
                          </p:cTn>
                        </p:par>
                      </p:childTnLst>
                    </p:cTn>
                  </p:par>
                  <p:par>
                    <p:cTn id="54" fill="hold">
                      <p:stCondLst>
                        <p:cond delay="indefinite"/>
                      </p:stCondLst>
                      <p:childTnLst>
                        <p:par>
                          <p:cTn id="55" fill="hold">
                            <p:stCondLst>
                              <p:cond delay="0"/>
                            </p:stCondLst>
                            <p:childTnLst>
                              <p:par>
                                <p:cTn id="56" presetID="9" presetClass="entr" presetSubtype="0" fill="hold" grpId="0" nodeType="clickEffect">
                                  <p:stCondLst>
                                    <p:cond delay="0"/>
                                  </p:stCondLst>
                                  <p:childTnLst>
                                    <p:set>
                                      <p:cBhvr>
                                        <p:cTn id="57" dur="1" fill="hold">
                                          <p:stCondLst>
                                            <p:cond delay="0"/>
                                          </p:stCondLst>
                                        </p:cTn>
                                        <p:tgtEl>
                                          <p:spTgt spid="105484"/>
                                        </p:tgtEl>
                                        <p:attrNameLst>
                                          <p:attrName>style.visibility</p:attrName>
                                        </p:attrNameLst>
                                      </p:cBhvr>
                                      <p:to>
                                        <p:strVal val="visible"/>
                                      </p:to>
                                    </p:set>
                                    <p:animEffect transition="in" filter="dissolve">
                                      <p:cBhvr>
                                        <p:cTn id="58" dur="500"/>
                                        <p:tgtEl>
                                          <p:spTgt spid="105484"/>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grpId="0" nodeType="clickEffect">
                                  <p:stCondLst>
                                    <p:cond delay="0"/>
                                  </p:stCondLst>
                                  <p:childTnLst>
                                    <p:set>
                                      <p:cBhvr>
                                        <p:cTn id="62" dur="1" fill="hold">
                                          <p:stCondLst>
                                            <p:cond delay="0"/>
                                          </p:stCondLst>
                                        </p:cTn>
                                        <p:tgtEl>
                                          <p:spTgt spid="105492"/>
                                        </p:tgtEl>
                                        <p:attrNameLst>
                                          <p:attrName>style.visibility</p:attrName>
                                        </p:attrNameLst>
                                      </p:cBhvr>
                                      <p:to>
                                        <p:strVal val="visible"/>
                                      </p:to>
                                    </p:set>
                                    <p:animEffect transition="in" filter="wipe(left)">
                                      <p:cBhvr>
                                        <p:cTn id="63" dur="500"/>
                                        <p:tgtEl>
                                          <p:spTgt spid="105492"/>
                                        </p:tgtEl>
                                      </p:cBhvr>
                                    </p:animEffect>
                                  </p:childTnLst>
                                </p:cTn>
                              </p:par>
                            </p:childTnLst>
                          </p:cTn>
                        </p:par>
                      </p:childTnLst>
                    </p:cTn>
                  </p:par>
                  <p:par>
                    <p:cTn id="64" fill="hold">
                      <p:stCondLst>
                        <p:cond delay="indefinite"/>
                      </p:stCondLst>
                      <p:childTnLst>
                        <p:par>
                          <p:cTn id="65" fill="hold">
                            <p:stCondLst>
                              <p:cond delay="0"/>
                            </p:stCondLst>
                            <p:childTnLst>
                              <p:par>
                                <p:cTn id="66" presetID="2" presetClass="entr" presetSubtype="1" fill="hold" grpId="0" nodeType="clickEffect">
                                  <p:stCondLst>
                                    <p:cond delay="0"/>
                                  </p:stCondLst>
                                  <p:childTnLst>
                                    <p:set>
                                      <p:cBhvr>
                                        <p:cTn id="67" dur="1" fill="hold">
                                          <p:stCondLst>
                                            <p:cond delay="0"/>
                                          </p:stCondLst>
                                        </p:cTn>
                                        <p:tgtEl>
                                          <p:spTgt spid="105485"/>
                                        </p:tgtEl>
                                        <p:attrNameLst>
                                          <p:attrName>style.visibility</p:attrName>
                                        </p:attrNameLst>
                                      </p:cBhvr>
                                      <p:to>
                                        <p:strVal val="visible"/>
                                      </p:to>
                                    </p:set>
                                    <p:anim calcmode="lin" valueType="num">
                                      <p:cBhvr additive="base">
                                        <p:cTn id="68" dur="500" fill="hold"/>
                                        <p:tgtEl>
                                          <p:spTgt spid="105485"/>
                                        </p:tgtEl>
                                        <p:attrNameLst>
                                          <p:attrName>ppt_x</p:attrName>
                                        </p:attrNameLst>
                                      </p:cBhvr>
                                      <p:tavLst>
                                        <p:tav tm="0">
                                          <p:val>
                                            <p:strVal val="#ppt_x"/>
                                          </p:val>
                                        </p:tav>
                                        <p:tav tm="100000">
                                          <p:val>
                                            <p:strVal val="#ppt_x"/>
                                          </p:val>
                                        </p:tav>
                                      </p:tavLst>
                                    </p:anim>
                                    <p:anim calcmode="lin" valueType="num">
                                      <p:cBhvr additive="base">
                                        <p:cTn id="69" dur="500" fill="hold"/>
                                        <p:tgtEl>
                                          <p:spTgt spid="105485"/>
                                        </p:tgtEl>
                                        <p:attrNameLst>
                                          <p:attrName>ppt_y</p:attrName>
                                        </p:attrNameLst>
                                      </p:cBhvr>
                                      <p:tavLst>
                                        <p:tav tm="0">
                                          <p:val>
                                            <p:strVal val="0-#ppt_h/2"/>
                                          </p:val>
                                        </p:tav>
                                        <p:tav tm="100000">
                                          <p:val>
                                            <p:strVal val="#ppt_y"/>
                                          </p:val>
                                        </p:tav>
                                      </p:tavLst>
                                    </p:anim>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grpId="0" nodeType="clickEffect">
                                  <p:stCondLst>
                                    <p:cond delay="0"/>
                                  </p:stCondLst>
                                  <p:childTnLst>
                                    <p:set>
                                      <p:cBhvr>
                                        <p:cTn id="73" dur="1" fill="hold">
                                          <p:stCondLst>
                                            <p:cond delay="0"/>
                                          </p:stCondLst>
                                        </p:cTn>
                                        <p:tgtEl>
                                          <p:spTgt spid="105493"/>
                                        </p:tgtEl>
                                        <p:attrNameLst>
                                          <p:attrName>style.visibility</p:attrName>
                                        </p:attrNameLst>
                                      </p:cBhvr>
                                      <p:to>
                                        <p:strVal val="visible"/>
                                      </p:to>
                                    </p:set>
                                    <p:animEffect transition="in" filter="wipe(left)">
                                      <p:cBhvr>
                                        <p:cTn id="74" dur="500"/>
                                        <p:tgtEl>
                                          <p:spTgt spid="105493"/>
                                        </p:tgtEl>
                                      </p:cBhvr>
                                    </p:animEffect>
                                  </p:childTnLst>
                                </p:cTn>
                              </p:par>
                            </p:childTnLst>
                          </p:cTn>
                        </p:par>
                      </p:childTnLst>
                    </p:cTn>
                  </p:par>
                  <p:par>
                    <p:cTn id="75" fill="hold">
                      <p:stCondLst>
                        <p:cond delay="indefinite"/>
                      </p:stCondLst>
                      <p:childTnLst>
                        <p:par>
                          <p:cTn id="76" fill="hold">
                            <p:stCondLst>
                              <p:cond delay="0"/>
                            </p:stCondLst>
                            <p:childTnLst>
                              <p:par>
                                <p:cTn id="77" presetID="3" presetClass="entr" presetSubtype="10" fill="hold" grpId="0" nodeType="clickEffect">
                                  <p:stCondLst>
                                    <p:cond delay="0"/>
                                  </p:stCondLst>
                                  <p:childTnLst>
                                    <p:set>
                                      <p:cBhvr>
                                        <p:cTn id="78" dur="1" fill="hold">
                                          <p:stCondLst>
                                            <p:cond delay="0"/>
                                          </p:stCondLst>
                                        </p:cTn>
                                        <p:tgtEl>
                                          <p:spTgt spid="105486"/>
                                        </p:tgtEl>
                                        <p:attrNameLst>
                                          <p:attrName>style.visibility</p:attrName>
                                        </p:attrNameLst>
                                      </p:cBhvr>
                                      <p:to>
                                        <p:strVal val="visible"/>
                                      </p:to>
                                    </p:set>
                                    <p:animEffect transition="in" filter="blinds(horizontal)">
                                      <p:cBhvr>
                                        <p:cTn id="79" dur="500"/>
                                        <p:tgtEl>
                                          <p:spTgt spid="105486"/>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8" fill="hold" grpId="0" nodeType="clickEffect">
                                  <p:stCondLst>
                                    <p:cond delay="0"/>
                                  </p:stCondLst>
                                  <p:childTnLst>
                                    <p:set>
                                      <p:cBhvr>
                                        <p:cTn id="83" dur="1" fill="hold">
                                          <p:stCondLst>
                                            <p:cond delay="0"/>
                                          </p:stCondLst>
                                        </p:cTn>
                                        <p:tgtEl>
                                          <p:spTgt spid="105494"/>
                                        </p:tgtEl>
                                        <p:attrNameLst>
                                          <p:attrName>style.visibility</p:attrName>
                                        </p:attrNameLst>
                                      </p:cBhvr>
                                      <p:to>
                                        <p:strVal val="visible"/>
                                      </p:to>
                                    </p:set>
                                    <p:animEffect transition="in" filter="wipe(left)">
                                      <p:cBhvr>
                                        <p:cTn id="84" dur="500"/>
                                        <p:tgtEl>
                                          <p:spTgt spid="105494"/>
                                        </p:tgtEl>
                                      </p:cBhvr>
                                    </p:animEffect>
                                  </p:childTnLst>
                                </p:cTn>
                              </p:par>
                            </p:childTnLst>
                          </p:cTn>
                        </p:par>
                      </p:childTnLst>
                    </p:cTn>
                  </p:par>
                  <p:par>
                    <p:cTn id="85" fill="hold">
                      <p:stCondLst>
                        <p:cond delay="indefinite"/>
                      </p:stCondLst>
                      <p:childTnLst>
                        <p:par>
                          <p:cTn id="86" fill="hold">
                            <p:stCondLst>
                              <p:cond delay="0"/>
                            </p:stCondLst>
                            <p:childTnLst>
                              <p:par>
                                <p:cTn id="87" presetID="4" presetClass="entr" presetSubtype="32" fill="hold" grpId="0" nodeType="clickEffect">
                                  <p:stCondLst>
                                    <p:cond delay="0"/>
                                  </p:stCondLst>
                                  <p:childTnLst>
                                    <p:set>
                                      <p:cBhvr>
                                        <p:cTn id="88" dur="1" fill="hold">
                                          <p:stCondLst>
                                            <p:cond delay="0"/>
                                          </p:stCondLst>
                                        </p:cTn>
                                        <p:tgtEl>
                                          <p:spTgt spid="105488"/>
                                        </p:tgtEl>
                                        <p:attrNameLst>
                                          <p:attrName>style.visibility</p:attrName>
                                        </p:attrNameLst>
                                      </p:cBhvr>
                                      <p:to>
                                        <p:strVal val="visible"/>
                                      </p:to>
                                    </p:set>
                                    <p:animEffect transition="in" filter="box(out)">
                                      <p:cBhvr>
                                        <p:cTn id="89" dur="500"/>
                                        <p:tgtEl>
                                          <p:spTgt spid="105488"/>
                                        </p:tgtEl>
                                      </p:cBhvr>
                                    </p:animEffect>
                                  </p:childTnLst>
                                </p:cTn>
                              </p:par>
                            </p:childTnLst>
                          </p:cTn>
                        </p:par>
                      </p:childTnLst>
                    </p:cTn>
                  </p:par>
                  <p:par>
                    <p:cTn id="90" fill="hold">
                      <p:stCondLst>
                        <p:cond delay="indefinite"/>
                      </p:stCondLst>
                      <p:childTnLst>
                        <p:par>
                          <p:cTn id="91" fill="hold">
                            <p:stCondLst>
                              <p:cond delay="0"/>
                            </p:stCondLst>
                            <p:childTnLst>
                              <p:par>
                                <p:cTn id="92" presetID="22" presetClass="entr" presetSubtype="4" fill="hold" nodeType="clickEffect">
                                  <p:stCondLst>
                                    <p:cond delay="0"/>
                                  </p:stCondLst>
                                  <p:childTnLst>
                                    <p:set>
                                      <p:cBhvr>
                                        <p:cTn id="93" dur="1" fill="hold">
                                          <p:stCondLst>
                                            <p:cond delay="0"/>
                                          </p:stCondLst>
                                        </p:cTn>
                                        <p:tgtEl>
                                          <p:spTgt spid="105496"/>
                                        </p:tgtEl>
                                        <p:attrNameLst>
                                          <p:attrName>style.visibility</p:attrName>
                                        </p:attrNameLst>
                                      </p:cBhvr>
                                      <p:to>
                                        <p:strVal val="visible"/>
                                      </p:to>
                                    </p:set>
                                    <p:animEffect transition="in" filter="wipe(down)">
                                      <p:cBhvr>
                                        <p:cTn id="94" dur="500"/>
                                        <p:tgtEl>
                                          <p:spTgt spid="105496"/>
                                        </p:tgtEl>
                                      </p:cBhvr>
                                    </p:animEffect>
                                  </p:childTnLst>
                                </p:cTn>
                              </p:par>
                            </p:childTnLst>
                          </p:cTn>
                        </p:par>
                      </p:childTnLst>
                    </p:cTn>
                  </p:par>
                  <p:par>
                    <p:cTn id="95" fill="hold">
                      <p:stCondLst>
                        <p:cond delay="indefinite"/>
                      </p:stCondLst>
                      <p:childTnLst>
                        <p:par>
                          <p:cTn id="96" fill="hold">
                            <p:stCondLst>
                              <p:cond delay="0"/>
                            </p:stCondLst>
                            <p:childTnLst>
                              <p:par>
                                <p:cTn id="97" presetID="4" presetClass="entr" presetSubtype="32" fill="hold" grpId="0" nodeType="clickEffect">
                                  <p:stCondLst>
                                    <p:cond delay="0"/>
                                  </p:stCondLst>
                                  <p:childTnLst>
                                    <p:set>
                                      <p:cBhvr>
                                        <p:cTn id="98" dur="1" fill="hold">
                                          <p:stCondLst>
                                            <p:cond delay="0"/>
                                          </p:stCondLst>
                                        </p:cTn>
                                        <p:tgtEl>
                                          <p:spTgt spid="105487"/>
                                        </p:tgtEl>
                                        <p:attrNameLst>
                                          <p:attrName>style.visibility</p:attrName>
                                        </p:attrNameLst>
                                      </p:cBhvr>
                                      <p:to>
                                        <p:strVal val="visible"/>
                                      </p:to>
                                    </p:set>
                                    <p:animEffect transition="in" filter="box(out)">
                                      <p:cBhvr>
                                        <p:cTn id="99" dur="500"/>
                                        <p:tgtEl>
                                          <p:spTgt spid="105487"/>
                                        </p:tgtEl>
                                      </p:cBhvr>
                                    </p:animEffect>
                                  </p:childTnLst>
                                </p:cTn>
                              </p:par>
                            </p:childTnLst>
                          </p:cTn>
                        </p:par>
                      </p:childTnLst>
                    </p:cTn>
                  </p:par>
                  <p:par>
                    <p:cTn id="100" fill="hold">
                      <p:stCondLst>
                        <p:cond delay="indefinite"/>
                      </p:stCondLst>
                      <p:childTnLst>
                        <p:par>
                          <p:cTn id="101" fill="hold">
                            <p:stCondLst>
                              <p:cond delay="0"/>
                            </p:stCondLst>
                            <p:childTnLst>
                              <p:par>
                                <p:cTn id="102" presetID="22" presetClass="entr" presetSubtype="8" fill="hold" nodeType="clickEffect">
                                  <p:stCondLst>
                                    <p:cond delay="0"/>
                                  </p:stCondLst>
                                  <p:childTnLst>
                                    <p:set>
                                      <p:cBhvr>
                                        <p:cTn id="103" dur="1" fill="hold">
                                          <p:stCondLst>
                                            <p:cond delay="0"/>
                                          </p:stCondLst>
                                        </p:cTn>
                                        <p:tgtEl>
                                          <p:spTgt spid="105498"/>
                                        </p:tgtEl>
                                        <p:attrNameLst>
                                          <p:attrName>style.visibility</p:attrName>
                                        </p:attrNameLst>
                                      </p:cBhvr>
                                      <p:to>
                                        <p:strVal val="visible"/>
                                      </p:to>
                                    </p:set>
                                    <p:animEffect transition="in" filter="wipe(left)">
                                      <p:cBhvr>
                                        <p:cTn id="104" dur="500"/>
                                        <p:tgtEl>
                                          <p:spTgt spid="105498"/>
                                        </p:tgtEl>
                                      </p:cBhvr>
                                    </p:animEffect>
                                  </p:childTnLst>
                                </p:cTn>
                              </p:par>
                            </p:childTnLst>
                          </p:cTn>
                        </p:par>
                      </p:childTnLst>
                    </p:cTn>
                  </p:par>
                  <p:par>
                    <p:cTn id="105" fill="hold">
                      <p:stCondLst>
                        <p:cond delay="indefinite"/>
                      </p:stCondLst>
                      <p:childTnLst>
                        <p:par>
                          <p:cTn id="106" fill="hold">
                            <p:stCondLst>
                              <p:cond delay="0"/>
                            </p:stCondLst>
                            <p:childTnLst>
                              <p:par>
                                <p:cTn id="107" presetID="4" presetClass="entr" presetSubtype="32" fill="hold" grpId="0" nodeType="clickEffect">
                                  <p:stCondLst>
                                    <p:cond delay="0"/>
                                  </p:stCondLst>
                                  <p:childTnLst>
                                    <p:set>
                                      <p:cBhvr>
                                        <p:cTn id="108" dur="1" fill="hold">
                                          <p:stCondLst>
                                            <p:cond delay="0"/>
                                          </p:stCondLst>
                                        </p:cTn>
                                        <p:tgtEl>
                                          <p:spTgt spid="105489"/>
                                        </p:tgtEl>
                                        <p:attrNameLst>
                                          <p:attrName>style.visibility</p:attrName>
                                        </p:attrNameLst>
                                      </p:cBhvr>
                                      <p:to>
                                        <p:strVal val="visible"/>
                                      </p:to>
                                    </p:set>
                                    <p:animEffect transition="in" filter="box(out)">
                                      <p:cBhvr>
                                        <p:cTn id="109" dur="500"/>
                                        <p:tgtEl>
                                          <p:spTgt spid="1054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79" grpId="0" animBg="1"/>
      <p:bldP spid="105480" grpId="0" animBg="1"/>
      <p:bldP spid="105481" grpId="0" animBg="1"/>
      <p:bldP spid="105482" grpId="0" animBg="1"/>
      <p:bldP spid="105483" grpId="0" animBg="1"/>
      <p:bldP spid="105484" grpId="0" animBg="1"/>
      <p:bldP spid="105485" grpId="0" animBg="1"/>
      <p:bldP spid="105486" grpId="0" animBg="1"/>
      <p:bldP spid="105487" grpId="0" animBg="1"/>
      <p:bldP spid="105488" grpId="0" animBg="1"/>
      <p:bldP spid="105489" grpId="0" animBg="1"/>
      <p:bldP spid="105490" grpId="0" animBg="1"/>
      <p:bldP spid="105491" grpId="0" animBg="1"/>
      <p:bldP spid="105492" grpId="0" animBg="1"/>
      <p:bldP spid="105493" grpId="0" animBg="1"/>
      <p:bldP spid="10549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内容占位符 2"/>
          <p:cNvSpPr>
            <a:spLocks noGrp="1"/>
          </p:cNvSpPr>
          <p:nvPr>
            <p:ph idx="1"/>
          </p:nvPr>
        </p:nvSpPr>
        <p:spPr/>
        <p:txBody>
          <a:bodyPr vert="horz" wrap="square" lIns="91440" tIns="45720" rIns="91440" bIns="45720" anchor="t" anchorCtr="0"/>
          <a:p>
            <a:pPr marL="0" indent="0">
              <a:buNone/>
            </a:pPr>
            <a:r>
              <a:rPr lang="zh-CN" altLang="en-US" dirty="0"/>
              <a:t>现代战争伴随着全过程的信息战</a:t>
            </a:r>
            <a:endParaRPr lang="en-US" altLang="zh-CN" dirty="0"/>
          </a:p>
          <a:p>
            <a:pPr marL="0" indent="0">
              <a:buNone/>
            </a:pPr>
            <a:r>
              <a:rPr lang="zh-CN" altLang="en-US" dirty="0"/>
              <a:t>信息对抗与冲突渐成常态</a:t>
            </a:r>
            <a:endParaRPr lang="en-US" altLang="zh-CN" dirty="0"/>
          </a:p>
          <a:p>
            <a:pPr marL="0" indent="0">
              <a:buNone/>
            </a:pPr>
            <a:r>
              <a:rPr lang="zh-CN" altLang="en-US" dirty="0"/>
              <a:t>舆论战、心理战、网络攻防对抗是主要形态</a:t>
            </a:r>
            <a:endParaRPr lang="en-US" altLang="zh-CN" dirty="0"/>
          </a:p>
          <a:p>
            <a:pPr marL="0" indent="0">
              <a:buNone/>
            </a:pPr>
            <a:r>
              <a:rPr lang="zh-CN" altLang="en-US" dirty="0"/>
              <a:t>网络空间安全是国家安全的必要支柱</a:t>
            </a:r>
            <a:endParaRPr lang="zh-CN" alt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6498" name="Rectangle 1030"/>
          <p:cNvSpPr txBox="1">
            <a:spLocks noGrp="1"/>
          </p:cNvSpPr>
          <p:nvPr/>
        </p:nvSpPr>
        <p:spPr>
          <a:xfrm>
            <a:off x="609600" y="6245225"/>
            <a:ext cx="1981200" cy="476250"/>
          </a:xfrm>
          <a:prstGeom prst="rect">
            <a:avLst/>
          </a:prstGeom>
          <a:noFill/>
          <a:ln w="9525">
            <a:noFill/>
          </a:ln>
        </p:spPr>
        <p:txBody>
          <a:bodyPr/>
          <a:p>
            <a:pPr eaLnBrk="1" hangingPunct="1"/>
            <a:fld id="{BB962C8B-B14F-4D97-AF65-F5344CB8AC3E}" type="datetime1">
              <a:rPr lang="zh-CN" altLang="en-US" sz="1200" dirty="0">
                <a:latin typeface="Verdana" panose="020B0604030504040204" pitchFamily="34" charset="0"/>
              </a:rPr>
            </a:fld>
            <a:endParaRPr lang="zh-CN" altLang="en-US" sz="1200" dirty="0">
              <a:latin typeface="Verdana" panose="020B0604030504040204" pitchFamily="34" charset="0"/>
            </a:endParaRPr>
          </a:p>
        </p:txBody>
      </p:sp>
      <p:sp>
        <p:nvSpPr>
          <p:cNvPr id="106499" name="Rectangle 1031"/>
          <p:cNvSpPr txBox="1">
            <a:spLocks noGrp="1"/>
          </p:cNvSpPr>
          <p:nvPr/>
        </p:nvSpPr>
        <p:spPr>
          <a:xfrm>
            <a:off x="3124200" y="6245225"/>
            <a:ext cx="2895600" cy="476250"/>
          </a:xfrm>
          <a:prstGeom prst="rect">
            <a:avLst/>
          </a:prstGeom>
          <a:noFill/>
          <a:ln w="9525">
            <a:noFill/>
          </a:ln>
        </p:spPr>
        <p:txBody>
          <a:bodyPr/>
          <a:p>
            <a:pPr algn="ctr" eaLnBrk="1" hangingPunct="1"/>
            <a:r>
              <a:rPr lang="en-US" altLang="zh-CN" sz="1200" dirty="0">
                <a:latin typeface="Verdana" panose="020B0604030504040204" pitchFamily="34" charset="0"/>
              </a:rPr>
              <a:t>网络入侵与防范讲义</a:t>
            </a:r>
            <a:endParaRPr lang="en-US" altLang="zh-CN" sz="1200" dirty="0">
              <a:latin typeface="Verdana" panose="020B0604030504040204" pitchFamily="34" charset="0"/>
            </a:endParaRPr>
          </a:p>
        </p:txBody>
      </p:sp>
      <p:sp>
        <p:nvSpPr>
          <p:cNvPr id="106500" name="Rectangle 1032"/>
          <p:cNvSpPr txBox="1">
            <a:spLocks noGrp="1"/>
          </p:cNvSpPr>
          <p:nvPr/>
        </p:nvSpPr>
        <p:spPr>
          <a:xfrm>
            <a:off x="6553200" y="6245225"/>
            <a:ext cx="1981200" cy="476250"/>
          </a:xfrm>
          <a:prstGeom prst="rect">
            <a:avLst/>
          </a:prstGeom>
          <a:noFill/>
          <a:ln w="9525">
            <a:noFill/>
          </a:ln>
        </p:spPr>
        <p:txBody>
          <a:bodyPr/>
          <a:p>
            <a:pPr algn="r" eaLnBrk="1" hangingPunct="1"/>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106501" name="日期占位符 3"/>
          <p:cNvSpPr txBox="1">
            <a:spLocks noGrp="1"/>
          </p:cNvSpPr>
          <p:nvPr/>
        </p:nvSpPr>
        <p:spPr>
          <a:xfrm>
            <a:off x="609600" y="6245225"/>
            <a:ext cx="1981200" cy="476250"/>
          </a:xfrm>
          <a:prstGeom prst="rect">
            <a:avLst/>
          </a:prstGeom>
          <a:noFill/>
          <a:ln w="9525">
            <a:noFill/>
          </a:ln>
        </p:spPr>
        <p:txBody>
          <a:bodyPr/>
          <a:p>
            <a:pPr eaLnBrk="1" hangingPunct="1"/>
            <a:fld id="{BB962C8B-B14F-4D97-AF65-F5344CB8AC3E}" type="datetime1">
              <a:rPr lang="zh-CN" altLang="en-US" sz="1200" dirty="0">
                <a:latin typeface="Verdana" panose="020B0604030504040204" pitchFamily="34" charset="0"/>
              </a:rPr>
            </a:fld>
            <a:endParaRPr lang="zh-CN" altLang="en-US" sz="1200" dirty="0">
              <a:latin typeface="Verdana" panose="020B0604030504040204" pitchFamily="34" charset="0"/>
            </a:endParaRPr>
          </a:p>
        </p:txBody>
      </p:sp>
      <p:sp>
        <p:nvSpPr>
          <p:cNvPr id="106502" name="页脚占位符 4"/>
          <p:cNvSpPr txBox="1">
            <a:spLocks noGrp="1"/>
          </p:cNvSpPr>
          <p:nvPr/>
        </p:nvSpPr>
        <p:spPr>
          <a:xfrm>
            <a:off x="3124200" y="6245225"/>
            <a:ext cx="2895600" cy="476250"/>
          </a:xfrm>
          <a:prstGeom prst="rect">
            <a:avLst/>
          </a:prstGeom>
          <a:noFill/>
          <a:ln w="9525">
            <a:noFill/>
          </a:ln>
        </p:spPr>
        <p:txBody>
          <a:bodyPr/>
          <a:p>
            <a:pPr algn="ctr" eaLnBrk="1" hangingPunct="1"/>
            <a:r>
              <a:rPr lang="en-US" altLang="zh-CN" sz="1200" dirty="0">
                <a:latin typeface="Verdana" panose="020B0604030504040204" pitchFamily="34" charset="0"/>
              </a:rPr>
              <a:t>网络入侵与防范讲义</a:t>
            </a:r>
            <a:endParaRPr lang="en-US" altLang="zh-CN" sz="1200" dirty="0">
              <a:latin typeface="Verdana" panose="020B0604030504040204" pitchFamily="34" charset="0"/>
            </a:endParaRPr>
          </a:p>
        </p:txBody>
      </p:sp>
      <p:sp>
        <p:nvSpPr>
          <p:cNvPr id="106503" name="灯片编号占位符 5"/>
          <p:cNvSpPr txBox="1">
            <a:spLocks noGrp="1"/>
          </p:cNvSpPr>
          <p:nvPr/>
        </p:nvSpPr>
        <p:spPr>
          <a:xfrm>
            <a:off x="6553200" y="6245225"/>
            <a:ext cx="1981200" cy="476250"/>
          </a:xfrm>
          <a:prstGeom prst="rect">
            <a:avLst/>
          </a:prstGeom>
          <a:noFill/>
          <a:ln w="9525">
            <a:noFill/>
          </a:ln>
        </p:spPr>
        <p:txBody>
          <a:bodyPr/>
          <a:p>
            <a:pPr algn="r" eaLnBrk="1" hangingPunct="1"/>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106504" name="Rectangle 2"/>
          <p:cNvSpPr>
            <a:spLocks noGrp="1"/>
          </p:cNvSpPr>
          <p:nvPr>
            <p:ph type="title" idx="4294967295"/>
          </p:nvPr>
        </p:nvSpPr>
        <p:spPr>
          <a:xfrm>
            <a:off x="574675" y="620713"/>
            <a:ext cx="8001000" cy="900112"/>
          </a:xfrm>
        </p:spPr>
        <p:txBody>
          <a:bodyPr vert="horz" wrap="square" lIns="92075" tIns="46038" rIns="92075" bIns="46038" anchor="ctr" anchorCtr="0"/>
          <a:p>
            <a:pPr eaLnBrk="1" hangingPunct="1"/>
            <a:r>
              <a:rPr lang="en-US" altLang="zh-CN" dirty="0"/>
              <a:t>1.5 </a:t>
            </a:r>
            <a:r>
              <a:rPr lang="zh-CN" altLang="en-US" dirty="0"/>
              <a:t>网络安全策略及制订原则</a:t>
            </a:r>
            <a:endParaRPr lang="zh-CN" altLang="en-US" dirty="0"/>
          </a:p>
        </p:txBody>
      </p:sp>
      <p:sp>
        <p:nvSpPr>
          <p:cNvPr id="106505" name="Rectangle 3"/>
          <p:cNvSpPr>
            <a:spLocks noGrp="1"/>
          </p:cNvSpPr>
          <p:nvPr>
            <p:ph type="body" idx="4294967295"/>
          </p:nvPr>
        </p:nvSpPr>
        <p:spPr>
          <a:xfrm>
            <a:off x="566738" y="1752600"/>
            <a:ext cx="8001000" cy="4413250"/>
          </a:xfrm>
        </p:spPr>
        <p:txBody>
          <a:bodyPr vert="horz" wrap="square" lIns="92075" tIns="46038" rIns="92075" bIns="46038" anchor="t" anchorCtr="0"/>
          <a:p>
            <a:pPr eaLnBrk="1" hangingPunct="1">
              <a:lnSpc>
                <a:spcPct val="90000"/>
              </a:lnSpc>
            </a:pPr>
            <a:r>
              <a:rPr lang="zh-CN" altLang="zh-CN" dirty="0">
                <a:solidFill>
                  <a:schemeClr val="accent2"/>
                </a:solidFill>
              </a:rPr>
              <a:t>安全策略</a:t>
            </a:r>
            <a:r>
              <a:rPr lang="zh-CN" altLang="zh-CN" dirty="0"/>
              <a:t>，是针对那些被允许进入某一组织、可以访问网络技术资源和信息资源的人所规定的、必须遵守的规则。</a:t>
            </a:r>
            <a:endParaRPr lang="zh-CN" altLang="zh-CN" dirty="0"/>
          </a:p>
          <a:p>
            <a:pPr eaLnBrk="1" hangingPunct="1">
              <a:lnSpc>
                <a:spcPct val="90000"/>
              </a:lnSpc>
            </a:pPr>
            <a:r>
              <a:rPr lang="zh-CN" altLang="zh-CN" dirty="0"/>
              <a:t>即：网络管理部门根据整个计算机网络所提供的服务内容、网络运行状况、网络安全状况、安全性需求、易用性、技术实现所付出的代价和风险、社会因素等许多方面因素，所制定的关于网络安全总体目标、网络安全操作、网络安全工具、人事管理等方面的规定。</a:t>
            </a:r>
            <a:endParaRPr lang="zh-CN" altLang="zh-CN" dirty="0"/>
          </a:p>
        </p:txBody>
      </p:sp>
      <p:sp>
        <p:nvSpPr>
          <p:cNvPr id="106506" name="Rectangle 7"/>
          <p:cNvSpPr>
            <a:spLocks noChangeArrowheads="1"/>
          </p:cNvSpPr>
          <p:nvPr/>
        </p:nvSpPr>
        <p:spPr bwMode="auto">
          <a:xfrm>
            <a:off x="1258888" y="3357563"/>
            <a:ext cx="5473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342900" indent="-342900"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50000"/>
              </a:spcBef>
              <a:spcAft>
                <a:spcPct val="0"/>
              </a:spcAft>
              <a:buClrTx/>
              <a:buSzTx/>
              <a:buFont typeface="Arial" panose="020B0604020202020204" pitchFamily="34" charset="0"/>
              <a:buChar char="•"/>
              <a:defRPr/>
            </a:pPr>
            <a:endParaRPr kumimoji="0" lang="zh-CN" altLang="en-US" sz="2400" b="1" i="0" u="none" strike="noStrike" kern="1200" cap="none" spc="0" normalizeH="0" baseline="0" noProof="0">
              <a:ln>
                <a:noFill/>
              </a:ln>
              <a:solidFill>
                <a:schemeClr val="tx1"/>
              </a:solidFill>
              <a:effectLst>
                <a:outerShdw blurRad="38100" dist="38100" dir="2700000" algn="tl">
                  <a:srgbClr val="C0C0C0"/>
                </a:outerShdw>
              </a:effectLst>
              <a:uLnTx/>
              <a:uFillTx/>
              <a:latin typeface="华文中宋" panose="02010600040101010101" pitchFamily="2" charset="-122"/>
              <a:ea typeface="华文中宋" panose="0201060004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withEffect">
                                  <p:stCondLst>
                                    <p:cond delay="0"/>
                                  </p:stCondLst>
                                  <p:childTnLst>
                                    <p:set>
                                      <p:cBhvr>
                                        <p:cTn id="6" dur="1" fill="hold">
                                          <p:stCondLst>
                                            <p:cond delay="0"/>
                                          </p:stCondLst>
                                        </p:cTn>
                                        <p:tgtEl>
                                          <p:spTgt spid="106505">
                                            <p:txEl>
                                              <p:charRg st="0" end="51"/>
                                            </p:txEl>
                                          </p:spTgt>
                                        </p:tgtEl>
                                        <p:attrNameLst>
                                          <p:attrName>style.visibility</p:attrName>
                                        </p:attrNameLst>
                                      </p:cBhvr>
                                      <p:to>
                                        <p:strVal val="visible"/>
                                      </p:to>
                                    </p:set>
                                    <p:animEffect transition="in" filter="box(in)">
                                      <p:cBhvr>
                                        <p:cTn id="7" dur="500"/>
                                        <p:tgtEl>
                                          <p:spTgt spid="106505">
                                            <p:txEl>
                                              <p:charRg st="0" end="51"/>
                                            </p:txEl>
                                          </p:spTgt>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106505">
                                            <p:txEl>
                                              <p:charRg st="51" end="168"/>
                                            </p:txEl>
                                          </p:spTgt>
                                        </p:tgtEl>
                                        <p:attrNameLst>
                                          <p:attrName>style.visibility</p:attrName>
                                        </p:attrNameLst>
                                      </p:cBhvr>
                                      <p:to>
                                        <p:strVal val="visible"/>
                                      </p:to>
                                    </p:set>
                                    <p:animEffect transition="in" filter="box(in)">
                                      <p:cBhvr>
                                        <p:cTn id="10" dur="500"/>
                                        <p:tgtEl>
                                          <p:spTgt spid="106505">
                                            <p:txEl>
                                              <p:charRg st="51" end="16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505" grpId="0" build="p"/>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8546" name="Rectangle 1030"/>
          <p:cNvSpPr txBox="1">
            <a:spLocks noGrp="1"/>
          </p:cNvSpPr>
          <p:nvPr/>
        </p:nvSpPr>
        <p:spPr>
          <a:xfrm>
            <a:off x="609600" y="6245225"/>
            <a:ext cx="1981200" cy="476250"/>
          </a:xfrm>
          <a:prstGeom prst="rect">
            <a:avLst/>
          </a:prstGeom>
          <a:noFill/>
          <a:ln w="9525">
            <a:noFill/>
          </a:ln>
        </p:spPr>
        <p:txBody>
          <a:bodyPr/>
          <a:p>
            <a:pPr eaLnBrk="1" hangingPunct="1"/>
            <a:fld id="{BB962C8B-B14F-4D97-AF65-F5344CB8AC3E}" type="datetime1">
              <a:rPr lang="zh-CN" altLang="en-US" sz="1200" dirty="0">
                <a:latin typeface="Verdana" panose="020B0604030504040204" pitchFamily="34" charset="0"/>
              </a:rPr>
            </a:fld>
            <a:endParaRPr lang="zh-CN" altLang="en-US" sz="1200" dirty="0">
              <a:latin typeface="Verdana" panose="020B0604030504040204" pitchFamily="34" charset="0"/>
            </a:endParaRPr>
          </a:p>
        </p:txBody>
      </p:sp>
      <p:sp>
        <p:nvSpPr>
          <p:cNvPr id="108547" name="Rectangle 1031"/>
          <p:cNvSpPr txBox="1">
            <a:spLocks noGrp="1"/>
          </p:cNvSpPr>
          <p:nvPr/>
        </p:nvSpPr>
        <p:spPr>
          <a:xfrm>
            <a:off x="3124200" y="6245225"/>
            <a:ext cx="2895600" cy="476250"/>
          </a:xfrm>
          <a:prstGeom prst="rect">
            <a:avLst/>
          </a:prstGeom>
          <a:noFill/>
          <a:ln w="9525">
            <a:noFill/>
          </a:ln>
        </p:spPr>
        <p:txBody>
          <a:bodyPr/>
          <a:p>
            <a:pPr algn="ctr" eaLnBrk="1" hangingPunct="1"/>
            <a:r>
              <a:rPr lang="en-US" altLang="zh-CN" sz="1200" dirty="0">
                <a:latin typeface="Verdana" panose="020B0604030504040204" pitchFamily="34" charset="0"/>
              </a:rPr>
              <a:t>网络入侵与防范讲义</a:t>
            </a:r>
            <a:endParaRPr lang="en-US" altLang="zh-CN" sz="1200" dirty="0">
              <a:latin typeface="Verdana" panose="020B0604030504040204" pitchFamily="34" charset="0"/>
            </a:endParaRPr>
          </a:p>
        </p:txBody>
      </p:sp>
      <p:sp>
        <p:nvSpPr>
          <p:cNvPr id="108548" name="Rectangle 1032"/>
          <p:cNvSpPr txBox="1">
            <a:spLocks noGrp="1"/>
          </p:cNvSpPr>
          <p:nvPr/>
        </p:nvSpPr>
        <p:spPr>
          <a:xfrm>
            <a:off x="6553200" y="6245225"/>
            <a:ext cx="1981200" cy="476250"/>
          </a:xfrm>
          <a:prstGeom prst="rect">
            <a:avLst/>
          </a:prstGeom>
          <a:noFill/>
          <a:ln w="9525">
            <a:noFill/>
          </a:ln>
        </p:spPr>
        <p:txBody>
          <a:bodyPr/>
          <a:p>
            <a:pPr algn="r" eaLnBrk="1" hangingPunct="1"/>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108549" name="日期占位符 3"/>
          <p:cNvSpPr txBox="1">
            <a:spLocks noGrp="1"/>
          </p:cNvSpPr>
          <p:nvPr/>
        </p:nvSpPr>
        <p:spPr>
          <a:xfrm>
            <a:off x="609600" y="6245225"/>
            <a:ext cx="1981200" cy="476250"/>
          </a:xfrm>
          <a:prstGeom prst="rect">
            <a:avLst/>
          </a:prstGeom>
          <a:noFill/>
          <a:ln w="9525">
            <a:noFill/>
          </a:ln>
        </p:spPr>
        <p:txBody>
          <a:bodyPr/>
          <a:p>
            <a:pPr eaLnBrk="1" hangingPunct="1"/>
            <a:fld id="{BB962C8B-B14F-4D97-AF65-F5344CB8AC3E}" type="datetime1">
              <a:rPr lang="zh-CN" altLang="en-US" sz="1200" dirty="0">
                <a:latin typeface="Verdana" panose="020B0604030504040204" pitchFamily="34" charset="0"/>
              </a:rPr>
            </a:fld>
            <a:endParaRPr lang="zh-CN" altLang="en-US" sz="1200" dirty="0">
              <a:latin typeface="Verdana" panose="020B0604030504040204" pitchFamily="34" charset="0"/>
            </a:endParaRPr>
          </a:p>
        </p:txBody>
      </p:sp>
      <p:sp>
        <p:nvSpPr>
          <p:cNvPr id="108550" name="页脚占位符 4"/>
          <p:cNvSpPr txBox="1">
            <a:spLocks noGrp="1"/>
          </p:cNvSpPr>
          <p:nvPr/>
        </p:nvSpPr>
        <p:spPr>
          <a:xfrm>
            <a:off x="3124200" y="6245225"/>
            <a:ext cx="2895600" cy="476250"/>
          </a:xfrm>
          <a:prstGeom prst="rect">
            <a:avLst/>
          </a:prstGeom>
          <a:noFill/>
          <a:ln w="9525">
            <a:noFill/>
          </a:ln>
        </p:spPr>
        <p:txBody>
          <a:bodyPr/>
          <a:p>
            <a:pPr algn="ctr" eaLnBrk="1" hangingPunct="1"/>
            <a:r>
              <a:rPr lang="en-US" altLang="zh-CN" sz="1200" dirty="0">
                <a:latin typeface="Verdana" panose="020B0604030504040204" pitchFamily="34" charset="0"/>
              </a:rPr>
              <a:t>网络入侵与防范讲义</a:t>
            </a:r>
            <a:endParaRPr lang="en-US" altLang="zh-CN" sz="1200" dirty="0">
              <a:latin typeface="Verdana" panose="020B0604030504040204" pitchFamily="34" charset="0"/>
            </a:endParaRPr>
          </a:p>
        </p:txBody>
      </p:sp>
      <p:sp>
        <p:nvSpPr>
          <p:cNvPr id="108551" name="灯片编号占位符 5"/>
          <p:cNvSpPr txBox="1">
            <a:spLocks noGrp="1"/>
          </p:cNvSpPr>
          <p:nvPr/>
        </p:nvSpPr>
        <p:spPr>
          <a:xfrm>
            <a:off x="6553200" y="6245225"/>
            <a:ext cx="1981200" cy="476250"/>
          </a:xfrm>
          <a:prstGeom prst="rect">
            <a:avLst/>
          </a:prstGeom>
          <a:noFill/>
          <a:ln w="9525">
            <a:noFill/>
          </a:ln>
        </p:spPr>
        <p:txBody>
          <a:bodyPr/>
          <a:p>
            <a:pPr algn="r" eaLnBrk="1" hangingPunct="1"/>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108552" name="Rectangle 2"/>
          <p:cNvSpPr>
            <a:spLocks noGrp="1"/>
          </p:cNvSpPr>
          <p:nvPr>
            <p:ph type="title" idx="4294967295"/>
          </p:nvPr>
        </p:nvSpPr>
        <p:spPr/>
        <p:txBody>
          <a:bodyPr vert="horz" wrap="square" lIns="91440" tIns="45720" rIns="91440" bIns="45720" anchor="b" anchorCtr="0"/>
          <a:p>
            <a:pPr eaLnBrk="1" hangingPunct="1"/>
            <a:r>
              <a:rPr lang="zh-CN" altLang="zh-CN" dirty="0"/>
              <a:t>制定安全策略的目的</a:t>
            </a:r>
            <a:endParaRPr lang="zh-CN" altLang="zh-CN" dirty="0"/>
          </a:p>
        </p:txBody>
      </p:sp>
      <p:sp>
        <p:nvSpPr>
          <p:cNvPr id="108553" name="Rectangle 3"/>
          <p:cNvSpPr>
            <a:spLocks noGrp="1"/>
          </p:cNvSpPr>
          <p:nvPr>
            <p:ph type="body" idx="4294967295"/>
          </p:nvPr>
        </p:nvSpPr>
        <p:spPr/>
        <p:txBody>
          <a:bodyPr vert="horz" wrap="square" lIns="91440" tIns="45720" rIns="91440" bIns="45720" anchor="t" anchorCtr="0"/>
          <a:p>
            <a:pPr eaLnBrk="1" hangingPunct="1"/>
            <a:r>
              <a:rPr lang="zh-CN" altLang="zh-CN" dirty="0"/>
              <a:t>决定一个组织机构怎样保护自己</a:t>
            </a:r>
            <a:endParaRPr lang="zh-CN" altLang="zh-CN" dirty="0"/>
          </a:p>
          <a:p>
            <a:pPr eaLnBrk="1" hangingPunct="1"/>
            <a:r>
              <a:rPr lang="zh-CN" altLang="zh-CN" dirty="0"/>
              <a:t>阐明机构安全政策的总体思想</a:t>
            </a:r>
            <a:endParaRPr lang="zh-CN" altLang="zh-CN" dirty="0"/>
          </a:p>
          <a:p>
            <a:pPr eaLnBrk="1" hangingPunct="1"/>
            <a:r>
              <a:rPr lang="zh-CN" altLang="zh-CN" dirty="0">
                <a:solidFill>
                  <a:srgbClr val="FF0000"/>
                </a:solidFill>
              </a:rPr>
              <a:t>让所有用户、操作人员和管理员清楚，为了保护技术和信息资源所必须遵守的原则</a:t>
            </a:r>
            <a:r>
              <a:rPr lang="zh-CN" altLang="zh-CN" dirty="0"/>
              <a:t>。</a:t>
            </a:r>
            <a:endParaRPr lang="zh-CN" altLang="zh-CN" dirty="0"/>
          </a:p>
          <a:p>
            <a:pPr eaLnBrk="1" hangingPunct="1"/>
            <a:r>
              <a:rPr lang="zh-CN" altLang="zh-CN" dirty="0"/>
              <a:t>提供一个可以获得、能够配置和检查的用于确定是否与计算机和网络系统的策略一致的</a:t>
            </a:r>
            <a:r>
              <a:rPr lang="zh-CN" altLang="zh-CN" dirty="0">
                <a:solidFill>
                  <a:srgbClr val="FF0000"/>
                </a:solidFill>
              </a:rPr>
              <a:t>基准</a:t>
            </a:r>
            <a:endParaRPr lang="zh-CN" altLang="zh-CN" dirty="0">
              <a:solidFill>
                <a:srgbClr val="FF0000"/>
              </a:solidFill>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9570" name="Rectangle 1030"/>
          <p:cNvSpPr txBox="1">
            <a:spLocks noGrp="1"/>
          </p:cNvSpPr>
          <p:nvPr/>
        </p:nvSpPr>
        <p:spPr>
          <a:xfrm>
            <a:off x="609600" y="6245225"/>
            <a:ext cx="1981200" cy="476250"/>
          </a:xfrm>
          <a:prstGeom prst="rect">
            <a:avLst/>
          </a:prstGeom>
          <a:noFill/>
          <a:ln w="9525">
            <a:noFill/>
          </a:ln>
        </p:spPr>
        <p:txBody>
          <a:bodyPr/>
          <a:p>
            <a:pPr eaLnBrk="1" hangingPunct="1"/>
            <a:fld id="{BB962C8B-B14F-4D97-AF65-F5344CB8AC3E}" type="datetime1">
              <a:rPr lang="zh-CN" altLang="en-US" sz="1200" dirty="0">
                <a:latin typeface="Verdana" panose="020B0604030504040204" pitchFamily="34" charset="0"/>
              </a:rPr>
            </a:fld>
            <a:endParaRPr lang="zh-CN" altLang="en-US" sz="1200" dirty="0">
              <a:latin typeface="Verdana" panose="020B0604030504040204" pitchFamily="34" charset="0"/>
            </a:endParaRPr>
          </a:p>
        </p:txBody>
      </p:sp>
      <p:sp>
        <p:nvSpPr>
          <p:cNvPr id="109571" name="Rectangle 1031"/>
          <p:cNvSpPr txBox="1">
            <a:spLocks noGrp="1"/>
          </p:cNvSpPr>
          <p:nvPr/>
        </p:nvSpPr>
        <p:spPr>
          <a:xfrm>
            <a:off x="3124200" y="6245225"/>
            <a:ext cx="2895600" cy="476250"/>
          </a:xfrm>
          <a:prstGeom prst="rect">
            <a:avLst/>
          </a:prstGeom>
          <a:noFill/>
          <a:ln w="9525">
            <a:noFill/>
          </a:ln>
        </p:spPr>
        <p:txBody>
          <a:bodyPr/>
          <a:p>
            <a:pPr algn="ctr" eaLnBrk="1" hangingPunct="1"/>
            <a:r>
              <a:rPr lang="en-US" altLang="zh-CN" sz="1200" dirty="0">
                <a:latin typeface="Verdana" panose="020B0604030504040204" pitchFamily="34" charset="0"/>
              </a:rPr>
              <a:t>网络入侵与防范讲义</a:t>
            </a:r>
            <a:endParaRPr lang="en-US" altLang="zh-CN" sz="1200" dirty="0">
              <a:latin typeface="Verdana" panose="020B0604030504040204" pitchFamily="34" charset="0"/>
            </a:endParaRPr>
          </a:p>
        </p:txBody>
      </p:sp>
      <p:sp>
        <p:nvSpPr>
          <p:cNvPr id="109572" name="Rectangle 1032"/>
          <p:cNvSpPr txBox="1">
            <a:spLocks noGrp="1"/>
          </p:cNvSpPr>
          <p:nvPr/>
        </p:nvSpPr>
        <p:spPr>
          <a:xfrm>
            <a:off x="6553200" y="6245225"/>
            <a:ext cx="1981200" cy="476250"/>
          </a:xfrm>
          <a:prstGeom prst="rect">
            <a:avLst/>
          </a:prstGeom>
          <a:noFill/>
          <a:ln w="9525">
            <a:noFill/>
          </a:ln>
        </p:spPr>
        <p:txBody>
          <a:bodyPr/>
          <a:p>
            <a:pPr algn="r" eaLnBrk="1" hangingPunct="1"/>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109573" name="日期占位符 3"/>
          <p:cNvSpPr txBox="1">
            <a:spLocks noGrp="1"/>
          </p:cNvSpPr>
          <p:nvPr/>
        </p:nvSpPr>
        <p:spPr>
          <a:xfrm>
            <a:off x="609600" y="6245225"/>
            <a:ext cx="1981200" cy="476250"/>
          </a:xfrm>
          <a:prstGeom prst="rect">
            <a:avLst/>
          </a:prstGeom>
          <a:noFill/>
          <a:ln w="9525">
            <a:noFill/>
          </a:ln>
        </p:spPr>
        <p:txBody>
          <a:bodyPr/>
          <a:p>
            <a:pPr eaLnBrk="1" hangingPunct="1"/>
            <a:fld id="{BB962C8B-B14F-4D97-AF65-F5344CB8AC3E}" type="datetime1">
              <a:rPr lang="zh-CN" altLang="en-US" sz="1200" dirty="0">
                <a:latin typeface="Verdana" panose="020B0604030504040204" pitchFamily="34" charset="0"/>
              </a:rPr>
            </a:fld>
            <a:endParaRPr lang="zh-CN" altLang="en-US" sz="1200" dirty="0">
              <a:latin typeface="Verdana" panose="020B0604030504040204" pitchFamily="34" charset="0"/>
            </a:endParaRPr>
          </a:p>
        </p:txBody>
      </p:sp>
      <p:sp>
        <p:nvSpPr>
          <p:cNvPr id="109574" name="页脚占位符 4"/>
          <p:cNvSpPr txBox="1">
            <a:spLocks noGrp="1"/>
          </p:cNvSpPr>
          <p:nvPr/>
        </p:nvSpPr>
        <p:spPr>
          <a:xfrm>
            <a:off x="3124200" y="6245225"/>
            <a:ext cx="2895600" cy="476250"/>
          </a:xfrm>
          <a:prstGeom prst="rect">
            <a:avLst/>
          </a:prstGeom>
          <a:noFill/>
          <a:ln w="9525">
            <a:noFill/>
          </a:ln>
        </p:spPr>
        <p:txBody>
          <a:bodyPr/>
          <a:p>
            <a:pPr algn="ctr" eaLnBrk="1" hangingPunct="1"/>
            <a:r>
              <a:rPr lang="en-US" altLang="zh-CN" sz="1200" dirty="0">
                <a:latin typeface="Verdana" panose="020B0604030504040204" pitchFamily="34" charset="0"/>
              </a:rPr>
              <a:t>网络入侵与防范讲义</a:t>
            </a:r>
            <a:endParaRPr lang="en-US" altLang="zh-CN" sz="1200" dirty="0">
              <a:latin typeface="Verdana" panose="020B0604030504040204" pitchFamily="34" charset="0"/>
            </a:endParaRPr>
          </a:p>
        </p:txBody>
      </p:sp>
      <p:sp>
        <p:nvSpPr>
          <p:cNvPr id="109575" name="灯片编号占位符 5"/>
          <p:cNvSpPr txBox="1">
            <a:spLocks noGrp="1"/>
          </p:cNvSpPr>
          <p:nvPr/>
        </p:nvSpPr>
        <p:spPr>
          <a:xfrm>
            <a:off x="6553200" y="6245225"/>
            <a:ext cx="1981200" cy="476250"/>
          </a:xfrm>
          <a:prstGeom prst="rect">
            <a:avLst/>
          </a:prstGeom>
          <a:noFill/>
          <a:ln w="9525">
            <a:noFill/>
          </a:ln>
        </p:spPr>
        <p:txBody>
          <a:bodyPr/>
          <a:p>
            <a:pPr algn="r" eaLnBrk="1" hangingPunct="1"/>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109576" name="Rectangle 2"/>
          <p:cNvSpPr>
            <a:spLocks noGrp="1"/>
          </p:cNvSpPr>
          <p:nvPr>
            <p:ph type="title" idx="4294967295"/>
          </p:nvPr>
        </p:nvSpPr>
        <p:spPr>
          <a:xfrm>
            <a:off x="574675" y="765175"/>
            <a:ext cx="8001000" cy="755650"/>
          </a:xfrm>
        </p:spPr>
        <p:txBody>
          <a:bodyPr vert="horz" wrap="square" lIns="92075" tIns="46038" rIns="92075" bIns="46038" anchor="ctr" anchorCtr="0"/>
          <a:p>
            <a:pPr eaLnBrk="1" hangingPunct="1"/>
            <a:r>
              <a:rPr lang="zh-CN" altLang="zh-CN" dirty="0"/>
              <a:t>安全策略的必要性</a:t>
            </a:r>
            <a:endParaRPr lang="zh-CN" altLang="zh-CN" dirty="0"/>
          </a:p>
        </p:txBody>
      </p:sp>
      <p:sp>
        <p:nvSpPr>
          <p:cNvPr id="109577" name="Rectangle 3"/>
          <p:cNvSpPr>
            <a:spLocks noGrp="1"/>
          </p:cNvSpPr>
          <p:nvPr>
            <p:ph type="body" idx="4294967295"/>
          </p:nvPr>
        </p:nvSpPr>
        <p:spPr/>
        <p:txBody>
          <a:bodyPr vert="horz" wrap="square" lIns="92075" tIns="46038" rIns="92075" bIns="46038" anchor="t" anchorCtr="0"/>
          <a:p>
            <a:pPr eaLnBrk="1" hangingPunct="1">
              <a:lnSpc>
                <a:spcPct val="90000"/>
              </a:lnSpc>
            </a:pPr>
            <a:r>
              <a:rPr lang="zh-CN" altLang="zh-CN" dirty="0"/>
              <a:t>网络管理员在作安全策略时的依据在很大程度上取决于网络运行过程中的安全状况，网络所提供的功能以及网络的易用程度。</a:t>
            </a:r>
            <a:endParaRPr lang="zh-CN" altLang="zh-CN" dirty="0"/>
          </a:p>
          <a:p>
            <a:pPr eaLnBrk="1" hangingPunct="1">
              <a:lnSpc>
                <a:spcPct val="90000"/>
              </a:lnSpc>
            </a:pPr>
            <a:r>
              <a:rPr lang="zh-CN" altLang="zh-CN" dirty="0"/>
              <a:t>安全策略应以要实现目标为基础，而不能简单地规定要检验什么和施加什么限制。</a:t>
            </a:r>
            <a:endParaRPr lang="zh-CN" altLang="zh-CN" dirty="0"/>
          </a:p>
          <a:p>
            <a:pPr eaLnBrk="1" hangingPunct="1">
              <a:lnSpc>
                <a:spcPct val="90000"/>
              </a:lnSpc>
            </a:pPr>
            <a:r>
              <a:rPr lang="zh-CN" altLang="zh-CN" dirty="0"/>
              <a:t>在确定的安全目标下，应该制定如何有效地利用所有安全工具的策略。</a:t>
            </a:r>
            <a:endParaRPr lang="zh-CN"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109577">
                                            <p:txEl>
                                              <p:charRg st="0" end="56"/>
                                            </p:txEl>
                                          </p:spTgt>
                                        </p:tgtEl>
                                        <p:attrNameLst>
                                          <p:attrName>style.visibility</p:attrName>
                                        </p:attrNameLst>
                                      </p:cBhvr>
                                      <p:to>
                                        <p:strVal val="visible"/>
                                      </p:to>
                                    </p:set>
                                    <p:anim calcmode="lin" valueType="num">
                                      <p:cBhvr additive="base">
                                        <p:cTn id="7" dur="500" fill="hold"/>
                                        <p:tgtEl>
                                          <p:spTgt spid="109577">
                                            <p:txEl>
                                              <p:charRg st="0" end="5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9577">
                                            <p:txEl>
                                              <p:charRg st="0" end="56"/>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09577">
                                            <p:txEl>
                                              <p:charRg st="56" end="93"/>
                                            </p:txEl>
                                          </p:spTgt>
                                        </p:tgtEl>
                                        <p:attrNameLst>
                                          <p:attrName>style.visibility</p:attrName>
                                        </p:attrNameLst>
                                      </p:cBhvr>
                                      <p:to>
                                        <p:strVal val="visible"/>
                                      </p:to>
                                    </p:set>
                                    <p:anim calcmode="lin" valueType="num">
                                      <p:cBhvr additive="base">
                                        <p:cTn id="11" dur="500" fill="hold"/>
                                        <p:tgtEl>
                                          <p:spTgt spid="109577">
                                            <p:txEl>
                                              <p:charRg st="56" end="9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09577">
                                            <p:txEl>
                                              <p:charRg st="56" end="93"/>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09577">
                                            <p:txEl>
                                              <p:charRg st="93" end="125"/>
                                            </p:txEl>
                                          </p:spTgt>
                                        </p:tgtEl>
                                        <p:attrNameLst>
                                          <p:attrName>style.visibility</p:attrName>
                                        </p:attrNameLst>
                                      </p:cBhvr>
                                      <p:to>
                                        <p:strVal val="visible"/>
                                      </p:to>
                                    </p:set>
                                    <p:anim calcmode="lin" valueType="num">
                                      <p:cBhvr additive="base">
                                        <p:cTn id="15" dur="500" fill="hold"/>
                                        <p:tgtEl>
                                          <p:spTgt spid="109577">
                                            <p:txEl>
                                              <p:charRg st="93" end="12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09577">
                                            <p:txEl>
                                              <p:charRg st="93" end="12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577" grpId="0" build="p"/>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1618" name="Rectangle 1030"/>
          <p:cNvSpPr txBox="1">
            <a:spLocks noGrp="1"/>
          </p:cNvSpPr>
          <p:nvPr/>
        </p:nvSpPr>
        <p:spPr>
          <a:xfrm>
            <a:off x="609600" y="6245225"/>
            <a:ext cx="1981200" cy="476250"/>
          </a:xfrm>
          <a:prstGeom prst="rect">
            <a:avLst/>
          </a:prstGeom>
          <a:noFill/>
          <a:ln w="9525">
            <a:noFill/>
          </a:ln>
        </p:spPr>
        <p:txBody>
          <a:bodyPr/>
          <a:p>
            <a:pPr eaLnBrk="1" hangingPunct="1"/>
            <a:fld id="{BB962C8B-B14F-4D97-AF65-F5344CB8AC3E}" type="datetime1">
              <a:rPr lang="zh-CN" altLang="en-US" sz="1200" dirty="0">
                <a:latin typeface="Verdana" panose="020B0604030504040204" pitchFamily="34" charset="0"/>
              </a:rPr>
            </a:fld>
            <a:endParaRPr lang="zh-CN" altLang="en-US" sz="1200" dirty="0">
              <a:latin typeface="Verdana" panose="020B0604030504040204" pitchFamily="34" charset="0"/>
            </a:endParaRPr>
          </a:p>
        </p:txBody>
      </p:sp>
      <p:sp>
        <p:nvSpPr>
          <p:cNvPr id="111619" name="Rectangle 1031"/>
          <p:cNvSpPr txBox="1">
            <a:spLocks noGrp="1"/>
          </p:cNvSpPr>
          <p:nvPr/>
        </p:nvSpPr>
        <p:spPr>
          <a:xfrm>
            <a:off x="3124200" y="6245225"/>
            <a:ext cx="2895600" cy="476250"/>
          </a:xfrm>
          <a:prstGeom prst="rect">
            <a:avLst/>
          </a:prstGeom>
          <a:noFill/>
          <a:ln w="9525">
            <a:noFill/>
          </a:ln>
        </p:spPr>
        <p:txBody>
          <a:bodyPr/>
          <a:p>
            <a:pPr algn="ctr" eaLnBrk="1" hangingPunct="1"/>
            <a:r>
              <a:rPr lang="en-US" altLang="zh-CN" sz="1200" dirty="0">
                <a:latin typeface="Verdana" panose="020B0604030504040204" pitchFamily="34" charset="0"/>
              </a:rPr>
              <a:t>网络入侵与防范讲义</a:t>
            </a:r>
            <a:endParaRPr lang="en-US" altLang="zh-CN" sz="1200" dirty="0">
              <a:latin typeface="Verdana" panose="020B0604030504040204" pitchFamily="34" charset="0"/>
            </a:endParaRPr>
          </a:p>
        </p:txBody>
      </p:sp>
      <p:sp>
        <p:nvSpPr>
          <p:cNvPr id="111620" name="Rectangle 1032"/>
          <p:cNvSpPr txBox="1">
            <a:spLocks noGrp="1"/>
          </p:cNvSpPr>
          <p:nvPr/>
        </p:nvSpPr>
        <p:spPr>
          <a:xfrm>
            <a:off x="6553200" y="6245225"/>
            <a:ext cx="1981200" cy="476250"/>
          </a:xfrm>
          <a:prstGeom prst="rect">
            <a:avLst/>
          </a:prstGeom>
          <a:noFill/>
          <a:ln w="9525">
            <a:noFill/>
          </a:ln>
        </p:spPr>
        <p:txBody>
          <a:bodyPr/>
          <a:p>
            <a:pPr algn="r" eaLnBrk="1" hangingPunct="1"/>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111621" name="日期占位符 3"/>
          <p:cNvSpPr txBox="1">
            <a:spLocks noGrp="1"/>
          </p:cNvSpPr>
          <p:nvPr/>
        </p:nvSpPr>
        <p:spPr>
          <a:xfrm>
            <a:off x="609600" y="6245225"/>
            <a:ext cx="1981200" cy="476250"/>
          </a:xfrm>
          <a:prstGeom prst="rect">
            <a:avLst/>
          </a:prstGeom>
          <a:noFill/>
          <a:ln w="9525">
            <a:noFill/>
          </a:ln>
        </p:spPr>
        <p:txBody>
          <a:bodyPr/>
          <a:p>
            <a:pPr eaLnBrk="1" hangingPunct="1"/>
            <a:fld id="{BB962C8B-B14F-4D97-AF65-F5344CB8AC3E}" type="datetime1">
              <a:rPr lang="zh-CN" altLang="en-US" sz="1200" dirty="0">
                <a:latin typeface="Verdana" panose="020B0604030504040204" pitchFamily="34" charset="0"/>
              </a:rPr>
            </a:fld>
            <a:endParaRPr lang="zh-CN" altLang="en-US" sz="1200" dirty="0">
              <a:latin typeface="Verdana" panose="020B0604030504040204" pitchFamily="34" charset="0"/>
            </a:endParaRPr>
          </a:p>
        </p:txBody>
      </p:sp>
      <p:sp>
        <p:nvSpPr>
          <p:cNvPr id="111622" name="页脚占位符 4"/>
          <p:cNvSpPr txBox="1">
            <a:spLocks noGrp="1"/>
          </p:cNvSpPr>
          <p:nvPr/>
        </p:nvSpPr>
        <p:spPr>
          <a:xfrm>
            <a:off x="3124200" y="6245225"/>
            <a:ext cx="2895600" cy="476250"/>
          </a:xfrm>
          <a:prstGeom prst="rect">
            <a:avLst/>
          </a:prstGeom>
          <a:noFill/>
          <a:ln w="9525">
            <a:noFill/>
          </a:ln>
        </p:spPr>
        <p:txBody>
          <a:bodyPr/>
          <a:p>
            <a:pPr algn="ctr" eaLnBrk="1" hangingPunct="1"/>
            <a:r>
              <a:rPr lang="en-US" altLang="zh-CN" sz="1200" dirty="0">
                <a:latin typeface="Verdana" panose="020B0604030504040204" pitchFamily="34" charset="0"/>
              </a:rPr>
              <a:t>网络入侵与防范讲义</a:t>
            </a:r>
            <a:endParaRPr lang="en-US" altLang="zh-CN" sz="1200" dirty="0">
              <a:latin typeface="Verdana" panose="020B0604030504040204" pitchFamily="34" charset="0"/>
            </a:endParaRPr>
          </a:p>
        </p:txBody>
      </p:sp>
      <p:sp>
        <p:nvSpPr>
          <p:cNvPr id="111623" name="灯片编号占位符 5"/>
          <p:cNvSpPr txBox="1">
            <a:spLocks noGrp="1"/>
          </p:cNvSpPr>
          <p:nvPr/>
        </p:nvSpPr>
        <p:spPr>
          <a:xfrm>
            <a:off x="6553200" y="6245225"/>
            <a:ext cx="1981200" cy="476250"/>
          </a:xfrm>
          <a:prstGeom prst="rect">
            <a:avLst/>
          </a:prstGeom>
          <a:noFill/>
          <a:ln w="9525">
            <a:noFill/>
          </a:ln>
        </p:spPr>
        <p:txBody>
          <a:bodyPr/>
          <a:p>
            <a:pPr algn="r" eaLnBrk="1" hangingPunct="1"/>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111624" name="Rectangle 2"/>
          <p:cNvSpPr>
            <a:spLocks noGrp="1"/>
          </p:cNvSpPr>
          <p:nvPr>
            <p:ph type="title" idx="4294967295"/>
          </p:nvPr>
        </p:nvSpPr>
        <p:spPr/>
        <p:txBody>
          <a:bodyPr vert="horz" wrap="square" lIns="91440" tIns="45720" rIns="91440" bIns="45720" anchor="b" anchorCtr="0"/>
          <a:p>
            <a:pPr eaLnBrk="1" hangingPunct="1"/>
            <a:r>
              <a:rPr lang="zh-CN" altLang="en-US" dirty="0"/>
              <a:t>安全策略的必要性</a:t>
            </a:r>
            <a:r>
              <a:rPr lang="en-US" altLang="zh-CN" dirty="0"/>
              <a:t>(2)</a:t>
            </a:r>
            <a:endParaRPr lang="en-US" altLang="zh-CN" dirty="0"/>
          </a:p>
        </p:txBody>
      </p:sp>
      <p:grpSp>
        <p:nvGrpSpPr>
          <p:cNvPr id="111625" name="Group 9"/>
          <p:cNvGrpSpPr/>
          <p:nvPr/>
        </p:nvGrpSpPr>
        <p:grpSpPr>
          <a:xfrm>
            <a:off x="4067175" y="1341438"/>
            <a:ext cx="3703638" cy="1739900"/>
            <a:chOff x="0" y="0"/>
            <a:chExt cx="2333" cy="1096"/>
          </a:xfrm>
        </p:grpSpPr>
        <p:sp>
          <p:nvSpPr>
            <p:cNvPr id="111644" name="Freeform 5"/>
            <p:cNvSpPr/>
            <p:nvPr/>
          </p:nvSpPr>
          <p:spPr>
            <a:xfrm>
              <a:off x="0" y="0"/>
              <a:ext cx="2333" cy="1096"/>
            </a:xfrm>
            <a:custGeom>
              <a:avLst/>
              <a:gdLst>
                <a:gd name="txL" fmla="*/ 0 w 1553"/>
                <a:gd name="txT" fmla="*/ 0 h 753"/>
                <a:gd name="txR" fmla="*/ 1553 w 1553"/>
                <a:gd name="txB" fmla="*/ 753 h 753"/>
              </a:gdLst>
              <a:ahLst/>
              <a:cxnLst>
                <a:cxn ang="0">
                  <a:pos x="2243234" y="730317"/>
                </a:cxn>
                <a:cxn ang="0">
                  <a:pos x="3232258" y="676210"/>
                </a:cxn>
                <a:cxn ang="0">
                  <a:pos x="3539496" y="187107"/>
                </a:cxn>
                <a:cxn ang="0">
                  <a:pos x="3300913" y="283398"/>
                </a:cxn>
                <a:cxn ang="0">
                  <a:pos x="3189382" y="232528"/>
                </a:cxn>
                <a:cxn ang="0">
                  <a:pos x="3072964" y="186700"/>
                </a:cxn>
                <a:cxn ang="0">
                  <a:pos x="2951478" y="145093"/>
                </a:cxn>
                <a:cxn ang="0">
                  <a:pos x="2823867" y="109354"/>
                </a:cxn>
                <a:cxn ang="0">
                  <a:pos x="2693915" y="76596"/>
                </a:cxn>
                <a:cxn ang="0">
                  <a:pos x="2560085" y="51618"/>
                </a:cxn>
                <a:cxn ang="0">
                  <a:pos x="2417487" y="28318"/>
                </a:cxn>
                <a:cxn ang="0">
                  <a:pos x="2279463" y="14682"/>
                </a:cxn>
                <a:cxn ang="0">
                  <a:pos x="2134944" y="5429"/>
                </a:cxn>
                <a:cxn ang="0">
                  <a:pos x="1990316" y="0"/>
                </a:cxn>
                <a:cxn ang="0">
                  <a:pos x="1847399" y="2563"/>
                </a:cxn>
                <a:cxn ang="0">
                  <a:pos x="1706733" y="10087"/>
                </a:cxn>
                <a:cxn ang="0">
                  <a:pos x="1562305" y="24365"/>
                </a:cxn>
                <a:cxn ang="0">
                  <a:pos x="1422944" y="41690"/>
                </a:cxn>
                <a:cxn ang="0">
                  <a:pos x="1285729" y="66111"/>
                </a:cxn>
                <a:cxn ang="0">
                  <a:pos x="1154655" y="95909"/>
                </a:cxn>
                <a:cxn ang="0">
                  <a:pos x="1024575" y="129944"/>
                </a:cxn>
                <a:cxn ang="0">
                  <a:pos x="901185" y="171263"/>
                </a:cxn>
                <a:cxn ang="0">
                  <a:pos x="780488" y="214912"/>
                </a:cxn>
                <a:cxn ang="0">
                  <a:pos x="670779" y="265712"/>
                </a:cxn>
                <a:cxn ang="0">
                  <a:pos x="565514" y="318694"/>
                </a:cxn>
                <a:cxn ang="0">
                  <a:pos x="468299" y="376892"/>
                </a:cxn>
                <a:cxn ang="0">
                  <a:pos x="376444" y="437672"/>
                </a:cxn>
                <a:cxn ang="0">
                  <a:pos x="296072" y="501760"/>
                </a:cxn>
                <a:cxn ang="0">
                  <a:pos x="223622" y="570412"/>
                </a:cxn>
                <a:cxn ang="0">
                  <a:pos x="163148" y="640311"/>
                </a:cxn>
                <a:cxn ang="0">
                  <a:pos x="105032" y="713458"/>
                </a:cxn>
                <a:cxn ang="0">
                  <a:pos x="62503" y="789245"/>
                </a:cxn>
                <a:cxn ang="0">
                  <a:pos x="26587" y="865751"/>
                </a:cxn>
                <a:cxn ang="0">
                  <a:pos x="0" y="941374"/>
                </a:cxn>
                <a:cxn ang="0">
                  <a:pos x="507409" y="760692"/>
                </a:cxn>
                <a:cxn ang="0">
                  <a:pos x="1003753" y="937128"/>
                </a:cxn>
                <a:cxn ang="0">
                  <a:pos x="1038730" y="887999"/>
                </a:cxn>
                <a:cxn ang="0">
                  <a:pos x="1081014" y="837928"/>
                </a:cxn>
                <a:cxn ang="0">
                  <a:pos x="1136115" y="790852"/>
                </a:cxn>
                <a:cxn ang="0">
                  <a:pos x="1197628" y="745415"/>
                </a:cxn>
                <a:cxn ang="0">
                  <a:pos x="1267243" y="703900"/>
                </a:cxn>
                <a:cxn ang="0">
                  <a:pos x="1342737" y="666482"/>
                </a:cxn>
                <a:cxn ang="0">
                  <a:pos x="1426899" y="634072"/>
                </a:cxn>
                <a:cxn ang="0">
                  <a:pos x="1517362" y="606939"/>
                </a:cxn>
                <a:cxn ang="0">
                  <a:pos x="1611392" y="584475"/>
                </a:cxn>
                <a:cxn ang="0">
                  <a:pos x="1708286" y="566425"/>
                </a:cxn>
                <a:cxn ang="0">
                  <a:pos x="1808521" y="554669"/>
                </a:cxn>
                <a:cxn ang="0">
                  <a:pos x="1907946" y="548571"/>
                </a:cxn>
                <a:cxn ang="0">
                  <a:pos x="2010867" y="548571"/>
                </a:cxn>
                <a:cxn ang="0">
                  <a:pos x="2115166" y="552543"/>
                </a:cxn>
                <a:cxn ang="0">
                  <a:pos x="2215752" y="562915"/>
                </a:cxn>
                <a:cxn ang="0">
                  <a:pos x="2312227" y="579775"/>
                </a:cxn>
                <a:cxn ang="0">
                  <a:pos x="2406875" y="600382"/>
                </a:cxn>
                <a:cxn ang="0">
                  <a:pos x="2497387" y="628590"/>
                </a:cxn>
                <a:cxn ang="0">
                  <a:pos x="2243234" y="730317"/>
                </a:cxn>
              </a:cxnLst>
              <a:rect l="txL" t="txT" r="txR" b="txB"/>
              <a:pathLst>
                <a:path w="1553" h="753">
                  <a:moveTo>
                    <a:pt x="983" y="584"/>
                  </a:moveTo>
                  <a:lnTo>
                    <a:pt x="1417" y="541"/>
                  </a:lnTo>
                  <a:lnTo>
                    <a:pt x="1552" y="150"/>
                  </a:lnTo>
                  <a:lnTo>
                    <a:pt x="1447" y="227"/>
                  </a:lnTo>
                  <a:lnTo>
                    <a:pt x="1398" y="186"/>
                  </a:lnTo>
                  <a:lnTo>
                    <a:pt x="1347" y="149"/>
                  </a:lnTo>
                  <a:lnTo>
                    <a:pt x="1294" y="116"/>
                  </a:lnTo>
                  <a:lnTo>
                    <a:pt x="1238" y="87"/>
                  </a:lnTo>
                  <a:lnTo>
                    <a:pt x="1181" y="61"/>
                  </a:lnTo>
                  <a:lnTo>
                    <a:pt x="1122" y="41"/>
                  </a:lnTo>
                  <a:lnTo>
                    <a:pt x="1060" y="23"/>
                  </a:lnTo>
                  <a:lnTo>
                    <a:pt x="999" y="12"/>
                  </a:lnTo>
                  <a:lnTo>
                    <a:pt x="936" y="4"/>
                  </a:lnTo>
                  <a:lnTo>
                    <a:pt x="873" y="0"/>
                  </a:lnTo>
                  <a:lnTo>
                    <a:pt x="810" y="2"/>
                  </a:lnTo>
                  <a:lnTo>
                    <a:pt x="748" y="8"/>
                  </a:lnTo>
                  <a:lnTo>
                    <a:pt x="685" y="19"/>
                  </a:lnTo>
                  <a:lnTo>
                    <a:pt x="624" y="34"/>
                  </a:lnTo>
                  <a:lnTo>
                    <a:pt x="564" y="53"/>
                  </a:lnTo>
                  <a:lnTo>
                    <a:pt x="506" y="76"/>
                  </a:lnTo>
                  <a:lnTo>
                    <a:pt x="449" y="104"/>
                  </a:lnTo>
                  <a:lnTo>
                    <a:pt x="395" y="137"/>
                  </a:lnTo>
                  <a:lnTo>
                    <a:pt x="342" y="172"/>
                  </a:lnTo>
                  <a:lnTo>
                    <a:pt x="294" y="212"/>
                  </a:lnTo>
                  <a:lnTo>
                    <a:pt x="248" y="254"/>
                  </a:lnTo>
                  <a:lnTo>
                    <a:pt x="205" y="301"/>
                  </a:lnTo>
                  <a:lnTo>
                    <a:pt x="165" y="350"/>
                  </a:lnTo>
                  <a:lnTo>
                    <a:pt x="130" y="401"/>
                  </a:lnTo>
                  <a:lnTo>
                    <a:pt x="98" y="456"/>
                  </a:lnTo>
                  <a:lnTo>
                    <a:pt x="71" y="512"/>
                  </a:lnTo>
                  <a:lnTo>
                    <a:pt x="46" y="570"/>
                  </a:lnTo>
                  <a:lnTo>
                    <a:pt x="27" y="631"/>
                  </a:lnTo>
                  <a:lnTo>
                    <a:pt x="11" y="692"/>
                  </a:lnTo>
                  <a:lnTo>
                    <a:pt x="0" y="752"/>
                  </a:lnTo>
                  <a:lnTo>
                    <a:pt x="222" y="608"/>
                  </a:lnTo>
                  <a:lnTo>
                    <a:pt x="440" y="749"/>
                  </a:lnTo>
                  <a:lnTo>
                    <a:pt x="455" y="710"/>
                  </a:lnTo>
                  <a:lnTo>
                    <a:pt x="474" y="670"/>
                  </a:lnTo>
                  <a:lnTo>
                    <a:pt x="498" y="632"/>
                  </a:lnTo>
                  <a:lnTo>
                    <a:pt x="525" y="596"/>
                  </a:lnTo>
                  <a:lnTo>
                    <a:pt x="556" y="563"/>
                  </a:lnTo>
                  <a:lnTo>
                    <a:pt x="589" y="533"/>
                  </a:lnTo>
                  <a:lnTo>
                    <a:pt x="626" y="507"/>
                  </a:lnTo>
                  <a:lnTo>
                    <a:pt x="665" y="485"/>
                  </a:lnTo>
                  <a:lnTo>
                    <a:pt x="706" y="467"/>
                  </a:lnTo>
                  <a:lnTo>
                    <a:pt x="749" y="453"/>
                  </a:lnTo>
                  <a:lnTo>
                    <a:pt x="793" y="443"/>
                  </a:lnTo>
                  <a:lnTo>
                    <a:pt x="837" y="438"/>
                  </a:lnTo>
                  <a:lnTo>
                    <a:pt x="882" y="438"/>
                  </a:lnTo>
                  <a:lnTo>
                    <a:pt x="927" y="442"/>
                  </a:lnTo>
                  <a:lnTo>
                    <a:pt x="971" y="450"/>
                  </a:lnTo>
                  <a:lnTo>
                    <a:pt x="1014" y="464"/>
                  </a:lnTo>
                  <a:lnTo>
                    <a:pt x="1055" y="480"/>
                  </a:lnTo>
                  <a:lnTo>
                    <a:pt x="1095" y="502"/>
                  </a:lnTo>
                  <a:lnTo>
                    <a:pt x="983" y="584"/>
                  </a:lnTo>
                </a:path>
              </a:pathLst>
            </a:custGeom>
            <a:solidFill>
              <a:schemeClr val="accent1">
                <a:alpha val="100000"/>
              </a:schemeClr>
            </a:solidFill>
            <a:ln w="12700" cap="rnd" cmpd="sng">
              <a:solidFill>
                <a:schemeClr val="tx1">
                  <a:alpha val="100000"/>
                </a:schemeClr>
              </a:solidFill>
              <a:prstDash val="solid"/>
              <a:bevel/>
              <a:headEnd type="none" w="med" len="med"/>
              <a:tailEnd type="none" w="med" len="med"/>
            </a:ln>
          </p:spPr>
          <p:txBody>
            <a:bodyPr/>
            <a:p>
              <a:endParaRPr lang="zh-CN" altLang="en-US"/>
            </a:p>
          </p:txBody>
        </p:sp>
        <p:sp>
          <p:nvSpPr>
            <p:cNvPr id="111645" name="Text Box 6"/>
            <p:cNvSpPr txBox="1"/>
            <p:nvPr/>
          </p:nvSpPr>
          <p:spPr>
            <a:xfrm>
              <a:off x="363" y="226"/>
              <a:ext cx="1270" cy="269"/>
            </a:xfrm>
            <a:prstGeom prst="rect">
              <a:avLst/>
            </a:prstGeom>
            <a:noFill/>
            <a:ln w="9525">
              <a:noFill/>
            </a:ln>
          </p:spPr>
          <p:txBody>
            <a:bodyPr lIns="0" tIns="0" rIns="0" bIns="0">
              <a:spAutoFit/>
            </a:bodyPr>
            <a:p>
              <a:pPr algn="ctr" eaLnBrk="1" hangingPunct="1">
                <a:spcBef>
                  <a:spcPct val="50000"/>
                </a:spcBef>
              </a:pPr>
              <a:r>
                <a:rPr lang="zh-CN" altLang="en-US" sz="2800" b="1" dirty="0">
                  <a:solidFill>
                    <a:srgbClr val="000099"/>
                  </a:solidFill>
                  <a:latin typeface="Times New Roman" panose="02020603050405020304" pitchFamily="18" charset="0"/>
                  <a:ea typeface="华文楷体" panose="02010600040101010101" pitchFamily="2" charset="-122"/>
                </a:rPr>
                <a:t>检测</a:t>
              </a:r>
              <a:endParaRPr lang="zh-CN" altLang="en-US" sz="2800" b="1" dirty="0">
                <a:solidFill>
                  <a:srgbClr val="000099"/>
                </a:solidFill>
                <a:latin typeface="Times New Roman" panose="02020603050405020304" pitchFamily="18" charset="0"/>
                <a:ea typeface="华文楷体" panose="02010600040101010101" pitchFamily="2" charset="-122"/>
              </a:endParaRPr>
            </a:p>
          </p:txBody>
        </p:sp>
      </p:grpSp>
      <p:grpSp>
        <p:nvGrpSpPr>
          <p:cNvPr id="111628" name="Group 12"/>
          <p:cNvGrpSpPr/>
          <p:nvPr/>
        </p:nvGrpSpPr>
        <p:grpSpPr>
          <a:xfrm>
            <a:off x="6326188" y="2136775"/>
            <a:ext cx="2349500" cy="3325813"/>
            <a:chOff x="0" y="0"/>
            <a:chExt cx="1480" cy="2095"/>
          </a:xfrm>
        </p:grpSpPr>
        <p:sp>
          <p:nvSpPr>
            <p:cNvPr id="111642" name="Freeform 8"/>
            <p:cNvSpPr/>
            <p:nvPr/>
          </p:nvSpPr>
          <p:spPr>
            <a:xfrm>
              <a:off x="0" y="0"/>
              <a:ext cx="1191" cy="2095"/>
            </a:xfrm>
            <a:custGeom>
              <a:avLst/>
              <a:gdLst>
                <a:gd name="txL" fmla="*/ 0 w 793"/>
                <a:gd name="txT" fmla="*/ 0 h 1440"/>
                <a:gd name="txR" fmla="*/ 793 w 793"/>
                <a:gd name="txB" fmla="*/ 1440 h 1440"/>
              </a:gdLst>
              <a:ahLst/>
              <a:cxnLst>
                <a:cxn ang="0">
                  <a:pos x="650055" y="1632763"/>
                </a:cxn>
                <a:cxn ang="0">
                  <a:pos x="771893" y="1600491"/>
                </a:cxn>
                <a:cxn ang="0">
                  <a:pos x="890830" y="1563171"/>
                </a:cxn>
                <a:cxn ang="0">
                  <a:pos x="1003068" y="1519664"/>
                </a:cxn>
                <a:cxn ang="0">
                  <a:pos x="1112329" y="1472795"/>
                </a:cxn>
                <a:cxn ang="0">
                  <a:pos x="1215526" y="1421347"/>
                </a:cxn>
                <a:cxn ang="0">
                  <a:pos x="1307799" y="1366672"/>
                </a:cxn>
                <a:cxn ang="0">
                  <a:pos x="1397860" y="1308898"/>
                </a:cxn>
                <a:cxn ang="0">
                  <a:pos x="1475805" y="1246199"/>
                </a:cxn>
                <a:cxn ang="0">
                  <a:pos x="1547958" y="1181589"/>
                </a:cxn>
                <a:cxn ang="0">
                  <a:pos x="1610322" y="1115934"/>
                </a:cxn>
                <a:cxn ang="0">
                  <a:pos x="1666295" y="1047683"/>
                </a:cxn>
                <a:cxn ang="0">
                  <a:pos x="1710404" y="975233"/>
                </a:cxn>
                <a:cxn ang="0">
                  <a:pos x="1747117" y="901705"/>
                </a:cxn>
                <a:cxn ang="0">
                  <a:pos x="1773482" y="828642"/>
                </a:cxn>
                <a:cxn ang="0">
                  <a:pos x="1791561" y="754943"/>
                </a:cxn>
                <a:cxn ang="0">
                  <a:pos x="1797494" y="678701"/>
                </a:cxn>
                <a:cxn ang="0">
                  <a:pos x="1793138" y="604287"/>
                </a:cxn>
                <a:cxn ang="0">
                  <a:pos x="1783664" y="529415"/>
                </a:cxn>
                <a:cxn ang="0">
                  <a:pos x="1758894" y="455287"/>
                </a:cxn>
                <a:cxn ang="0">
                  <a:pos x="1729297" y="382482"/>
                </a:cxn>
                <a:cxn ang="0">
                  <a:pos x="1689101" y="309152"/>
                </a:cxn>
                <a:cxn ang="0">
                  <a:pos x="1638667" y="239828"/>
                </a:cxn>
                <a:cxn ang="0">
                  <a:pos x="1582533" y="169973"/>
                </a:cxn>
                <a:cxn ang="0">
                  <a:pos x="1514401" y="103822"/>
                </a:cxn>
                <a:cxn ang="0">
                  <a:pos x="1451713" y="51186"/>
                </a:cxn>
                <a:cxn ang="0">
                  <a:pos x="1383469" y="0"/>
                </a:cxn>
                <a:cxn ang="0">
                  <a:pos x="1181655" y="305762"/>
                </a:cxn>
                <a:cxn ang="0">
                  <a:pos x="629366" y="346915"/>
                </a:cxn>
                <a:cxn ang="0">
                  <a:pos x="667870" y="382482"/>
                </a:cxn>
                <a:cxn ang="0">
                  <a:pos x="718084" y="430568"/>
                </a:cxn>
                <a:cxn ang="0">
                  <a:pos x="754080" y="482115"/>
                </a:cxn>
                <a:cxn ang="0">
                  <a:pos x="782580" y="534709"/>
                </a:cxn>
                <a:cxn ang="0">
                  <a:pos x="801433" y="588768"/>
                </a:cxn>
                <a:cxn ang="0">
                  <a:pos x="810364" y="643302"/>
                </a:cxn>
                <a:cxn ang="0">
                  <a:pos x="806453" y="699649"/>
                </a:cxn>
                <a:cxn ang="0">
                  <a:pos x="794944" y="754943"/>
                </a:cxn>
                <a:cxn ang="0">
                  <a:pos x="768985" y="809569"/>
                </a:cxn>
                <a:cxn ang="0">
                  <a:pos x="738165" y="860766"/>
                </a:cxn>
                <a:cxn ang="0">
                  <a:pos x="695627" y="910807"/>
                </a:cxn>
                <a:cxn ang="0">
                  <a:pos x="645331" y="957434"/>
                </a:cxn>
                <a:cxn ang="0">
                  <a:pos x="583655" y="1002631"/>
                </a:cxn>
                <a:cxn ang="0">
                  <a:pos x="515548" y="1043981"/>
                </a:cxn>
                <a:cxn ang="0">
                  <a:pos x="439129" y="1079970"/>
                </a:cxn>
                <a:cxn ang="0">
                  <a:pos x="352937" y="1111629"/>
                </a:cxn>
                <a:cxn ang="0">
                  <a:pos x="256690" y="944225"/>
                </a:cxn>
                <a:cxn ang="0">
                  <a:pos x="0" y="1450678"/>
                </a:cxn>
                <a:cxn ang="0">
                  <a:pos x="728836" y="1785467"/>
                </a:cxn>
                <a:cxn ang="0">
                  <a:pos x="650055" y="1632763"/>
                </a:cxn>
              </a:cxnLst>
              <a:rect l="txL" t="txT" r="txR" b="txB"/>
              <a:pathLst>
                <a:path w="793" h="1440">
                  <a:moveTo>
                    <a:pt x="286" y="1316"/>
                  </a:moveTo>
                  <a:lnTo>
                    <a:pt x="340" y="1290"/>
                  </a:lnTo>
                  <a:lnTo>
                    <a:pt x="392" y="1260"/>
                  </a:lnTo>
                  <a:lnTo>
                    <a:pt x="442" y="1225"/>
                  </a:lnTo>
                  <a:lnTo>
                    <a:pt x="490" y="1187"/>
                  </a:lnTo>
                  <a:lnTo>
                    <a:pt x="535" y="1146"/>
                  </a:lnTo>
                  <a:lnTo>
                    <a:pt x="576" y="1102"/>
                  </a:lnTo>
                  <a:lnTo>
                    <a:pt x="616" y="1055"/>
                  </a:lnTo>
                  <a:lnTo>
                    <a:pt x="650" y="1005"/>
                  </a:lnTo>
                  <a:lnTo>
                    <a:pt x="682" y="953"/>
                  </a:lnTo>
                  <a:lnTo>
                    <a:pt x="709" y="900"/>
                  </a:lnTo>
                  <a:lnTo>
                    <a:pt x="734" y="844"/>
                  </a:lnTo>
                  <a:lnTo>
                    <a:pt x="753" y="786"/>
                  </a:lnTo>
                  <a:lnTo>
                    <a:pt x="770" y="727"/>
                  </a:lnTo>
                  <a:lnTo>
                    <a:pt x="781" y="668"/>
                  </a:lnTo>
                  <a:lnTo>
                    <a:pt x="789" y="608"/>
                  </a:lnTo>
                  <a:lnTo>
                    <a:pt x="792" y="547"/>
                  </a:lnTo>
                  <a:lnTo>
                    <a:pt x="790" y="487"/>
                  </a:lnTo>
                  <a:lnTo>
                    <a:pt x="786" y="427"/>
                  </a:lnTo>
                  <a:lnTo>
                    <a:pt x="775" y="367"/>
                  </a:lnTo>
                  <a:lnTo>
                    <a:pt x="762" y="308"/>
                  </a:lnTo>
                  <a:lnTo>
                    <a:pt x="744" y="249"/>
                  </a:lnTo>
                  <a:lnTo>
                    <a:pt x="722" y="193"/>
                  </a:lnTo>
                  <a:lnTo>
                    <a:pt x="697" y="137"/>
                  </a:lnTo>
                  <a:lnTo>
                    <a:pt x="667" y="84"/>
                  </a:lnTo>
                  <a:lnTo>
                    <a:pt x="639" y="41"/>
                  </a:lnTo>
                  <a:lnTo>
                    <a:pt x="609" y="0"/>
                  </a:lnTo>
                  <a:lnTo>
                    <a:pt x="521" y="247"/>
                  </a:lnTo>
                  <a:lnTo>
                    <a:pt x="277" y="280"/>
                  </a:lnTo>
                  <a:lnTo>
                    <a:pt x="294" y="308"/>
                  </a:lnTo>
                  <a:lnTo>
                    <a:pt x="316" y="347"/>
                  </a:lnTo>
                  <a:lnTo>
                    <a:pt x="332" y="389"/>
                  </a:lnTo>
                  <a:lnTo>
                    <a:pt x="345" y="431"/>
                  </a:lnTo>
                  <a:lnTo>
                    <a:pt x="353" y="475"/>
                  </a:lnTo>
                  <a:lnTo>
                    <a:pt x="357" y="519"/>
                  </a:lnTo>
                  <a:lnTo>
                    <a:pt x="355" y="564"/>
                  </a:lnTo>
                  <a:lnTo>
                    <a:pt x="350" y="608"/>
                  </a:lnTo>
                  <a:lnTo>
                    <a:pt x="339" y="652"/>
                  </a:lnTo>
                  <a:lnTo>
                    <a:pt x="325" y="694"/>
                  </a:lnTo>
                  <a:lnTo>
                    <a:pt x="306" y="734"/>
                  </a:lnTo>
                  <a:lnTo>
                    <a:pt x="284" y="772"/>
                  </a:lnTo>
                  <a:lnTo>
                    <a:pt x="257" y="808"/>
                  </a:lnTo>
                  <a:lnTo>
                    <a:pt x="227" y="841"/>
                  </a:lnTo>
                  <a:lnTo>
                    <a:pt x="193" y="871"/>
                  </a:lnTo>
                  <a:lnTo>
                    <a:pt x="156" y="896"/>
                  </a:lnTo>
                  <a:lnTo>
                    <a:pt x="113" y="761"/>
                  </a:lnTo>
                  <a:lnTo>
                    <a:pt x="0" y="1169"/>
                  </a:lnTo>
                  <a:lnTo>
                    <a:pt x="321" y="1439"/>
                  </a:lnTo>
                  <a:lnTo>
                    <a:pt x="286" y="1316"/>
                  </a:lnTo>
                </a:path>
              </a:pathLst>
            </a:custGeom>
            <a:solidFill>
              <a:schemeClr val="accent1">
                <a:alpha val="100000"/>
              </a:schemeClr>
            </a:solidFill>
            <a:ln w="12700" cap="rnd" cmpd="sng">
              <a:solidFill>
                <a:schemeClr val="tx1">
                  <a:alpha val="100000"/>
                </a:schemeClr>
              </a:solidFill>
              <a:prstDash val="solid"/>
              <a:bevel/>
              <a:headEnd type="none" w="med" len="med"/>
              <a:tailEnd type="none" w="med" len="med"/>
            </a:ln>
          </p:spPr>
          <p:txBody>
            <a:bodyPr/>
            <a:p>
              <a:endParaRPr lang="zh-CN" altLang="en-US"/>
            </a:p>
          </p:txBody>
        </p:sp>
        <p:sp>
          <p:nvSpPr>
            <p:cNvPr id="111643" name="Text Box 9"/>
            <p:cNvSpPr txBox="1"/>
            <p:nvPr/>
          </p:nvSpPr>
          <p:spPr>
            <a:xfrm>
              <a:off x="210" y="859"/>
              <a:ext cx="1270" cy="269"/>
            </a:xfrm>
            <a:prstGeom prst="rect">
              <a:avLst/>
            </a:prstGeom>
            <a:noFill/>
            <a:ln w="9525">
              <a:noFill/>
            </a:ln>
          </p:spPr>
          <p:txBody>
            <a:bodyPr lIns="0" tIns="0" rIns="0" bIns="0">
              <a:spAutoFit/>
            </a:bodyPr>
            <a:p>
              <a:pPr algn="ctr" eaLnBrk="1" hangingPunct="1">
                <a:spcBef>
                  <a:spcPct val="50000"/>
                </a:spcBef>
              </a:pPr>
              <a:r>
                <a:rPr lang="zh-CN" altLang="en-US" sz="2800" b="1" dirty="0">
                  <a:solidFill>
                    <a:srgbClr val="000099"/>
                  </a:solidFill>
                  <a:latin typeface="Times New Roman" panose="02020603050405020304" pitchFamily="18" charset="0"/>
                  <a:ea typeface="华文楷体" panose="02010600040101010101" pitchFamily="2" charset="-122"/>
                </a:rPr>
                <a:t>响应</a:t>
              </a:r>
              <a:endParaRPr lang="zh-CN" altLang="en-US" sz="2800" b="1" dirty="0">
                <a:solidFill>
                  <a:srgbClr val="000099"/>
                </a:solidFill>
                <a:latin typeface="Times New Roman" panose="02020603050405020304" pitchFamily="18" charset="0"/>
                <a:ea typeface="华文楷体" panose="02010600040101010101" pitchFamily="2" charset="-122"/>
              </a:endParaRPr>
            </a:p>
          </p:txBody>
        </p:sp>
      </p:grpSp>
      <p:grpSp>
        <p:nvGrpSpPr>
          <p:cNvPr id="111631" name="Group 15"/>
          <p:cNvGrpSpPr/>
          <p:nvPr/>
        </p:nvGrpSpPr>
        <p:grpSpPr>
          <a:xfrm>
            <a:off x="3767138" y="2892425"/>
            <a:ext cx="2911475" cy="2471738"/>
            <a:chOff x="0" y="0"/>
            <a:chExt cx="1834" cy="1557"/>
          </a:xfrm>
        </p:grpSpPr>
        <p:sp>
          <p:nvSpPr>
            <p:cNvPr id="111640" name="Freeform 11"/>
            <p:cNvSpPr/>
            <p:nvPr/>
          </p:nvSpPr>
          <p:spPr>
            <a:xfrm>
              <a:off x="0" y="0"/>
              <a:ext cx="1834" cy="1557"/>
            </a:xfrm>
            <a:custGeom>
              <a:avLst/>
              <a:gdLst>
                <a:gd name="txL" fmla="*/ 0 w 1221"/>
                <a:gd name="txT" fmla="*/ 0 h 1071"/>
                <a:gd name="txR" fmla="*/ 1221 w 1221"/>
                <a:gd name="txB" fmla="*/ 1071 h 1071"/>
              </a:gdLst>
              <a:ahLst/>
              <a:cxnLst>
                <a:cxn ang="0">
                  <a:pos x="2775054" y="1274391"/>
                </a:cxn>
                <a:cxn ang="0">
                  <a:pos x="2279931" y="1035963"/>
                </a:cxn>
                <a:cxn ang="0">
                  <a:pos x="2459052" y="770836"/>
                </a:cxn>
                <a:cxn ang="0">
                  <a:pos x="2361710" y="776622"/>
                </a:cxn>
                <a:cxn ang="0">
                  <a:pos x="2261546" y="778295"/>
                </a:cxn>
                <a:cxn ang="0">
                  <a:pos x="2160850" y="775444"/>
                </a:cxn>
                <a:cxn ang="0">
                  <a:pos x="2060908" y="765729"/>
                </a:cxn>
                <a:cxn ang="0">
                  <a:pos x="1967065" y="751218"/>
                </a:cxn>
                <a:cxn ang="0">
                  <a:pos x="1872284" y="732613"/>
                </a:cxn>
                <a:cxn ang="0">
                  <a:pos x="1783932" y="708045"/>
                </a:cxn>
                <a:cxn ang="0">
                  <a:pos x="1699396" y="679938"/>
                </a:cxn>
                <a:cxn ang="0">
                  <a:pos x="1622187" y="646422"/>
                </a:cxn>
                <a:cxn ang="0">
                  <a:pos x="1550995" y="606894"/>
                </a:cxn>
                <a:cxn ang="0">
                  <a:pos x="1486555" y="566091"/>
                </a:cxn>
                <a:cxn ang="0">
                  <a:pos x="1430679" y="522697"/>
                </a:cxn>
                <a:cxn ang="0">
                  <a:pos x="1385498" y="476894"/>
                </a:cxn>
                <a:cxn ang="0">
                  <a:pos x="1351380" y="430837"/>
                </a:cxn>
                <a:cxn ang="0">
                  <a:pos x="1322170" y="383708"/>
                </a:cxn>
                <a:cxn ang="0">
                  <a:pos x="1303484" y="334112"/>
                </a:cxn>
                <a:cxn ang="0">
                  <a:pos x="1291621" y="283432"/>
                </a:cxn>
                <a:cxn ang="0">
                  <a:pos x="1619302" y="283432"/>
                </a:cxn>
                <a:cxn ang="0">
                  <a:pos x="838025" y="0"/>
                </a:cxn>
                <a:cxn ang="0">
                  <a:pos x="0" y="287778"/>
                </a:cxn>
                <a:cxn ang="0">
                  <a:pos x="304702" y="285924"/>
                </a:cxn>
                <a:cxn ang="0">
                  <a:pos x="316922" y="361653"/>
                </a:cxn>
                <a:cxn ang="0">
                  <a:pos x="335484" y="437534"/>
                </a:cxn>
                <a:cxn ang="0">
                  <a:pos x="366177" y="512278"/>
                </a:cxn>
                <a:cxn ang="0">
                  <a:pos x="404042" y="585817"/>
                </a:cxn>
                <a:cxn ang="0">
                  <a:pos x="454677" y="657913"/>
                </a:cxn>
                <a:cxn ang="0">
                  <a:pos x="516252" y="728122"/>
                </a:cxn>
                <a:cxn ang="0">
                  <a:pos x="584791" y="794883"/>
                </a:cxn>
                <a:cxn ang="0">
                  <a:pos x="661470" y="858835"/>
                </a:cxn>
                <a:cxn ang="0">
                  <a:pos x="747303" y="919137"/>
                </a:cxn>
                <a:cxn ang="0">
                  <a:pos x="839319" y="975362"/>
                </a:cxn>
                <a:cxn ang="0">
                  <a:pos x="938352" y="1029010"/>
                </a:cxn>
                <a:cxn ang="0">
                  <a:pos x="1044183" y="1078879"/>
                </a:cxn>
                <a:cxn ang="0">
                  <a:pos x="1158861" y="1123757"/>
                </a:cxn>
                <a:cxn ang="0">
                  <a:pos x="1278499" y="1164025"/>
                </a:cxn>
                <a:cxn ang="0">
                  <a:pos x="1403878" y="1199809"/>
                </a:cxn>
                <a:cxn ang="0">
                  <a:pos x="1532103" y="1231658"/>
                </a:cxn>
                <a:cxn ang="0">
                  <a:pos x="1664802" y="1256002"/>
                </a:cxn>
                <a:cxn ang="0">
                  <a:pos x="1798968" y="1278038"/>
                </a:cxn>
                <a:cxn ang="0">
                  <a:pos x="1938908" y="1293112"/>
                </a:cxn>
                <a:cxn ang="0">
                  <a:pos x="2076668" y="1304744"/>
                </a:cxn>
                <a:cxn ang="0">
                  <a:pos x="2217280" y="1308829"/>
                </a:cxn>
                <a:cxn ang="0">
                  <a:pos x="2360044" y="1308829"/>
                </a:cxn>
                <a:cxn ang="0">
                  <a:pos x="2498040" y="1303683"/>
                </a:cxn>
                <a:cxn ang="0">
                  <a:pos x="2639320" y="1291932"/>
                </a:cxn>
                <a:cxn ang="0">
                  <a:pos x="2775054" y="1274391"/>
                </a:cxn>
              </a:cxnLst>
              <a:rect l="txL" t="txT" r="txR" b="txB"/>
              <a:pathLst>
                <a:path w="1221" h="1071">
                  <a:moveTo>
                    <a:pt x="1220" y="1042"/>
                  </a:moveTo>
                  <a:lnTo>
                    <a:pt x="1002" y="847"/>
                  </a:lnTo>
                  <a:lnTo>
                    <a:pt x="1081" y="630"/>
                  </a:lnTo>
                  <a:lnTo>
                    <a:pt x="1038" y="635"/>
                  </a:lnTo>
                  <a:lnTo>
                    <a:pt x="994" y="636"/>
                  </a:lnTo>
                  <a:lnTo>
                    <a:pt x="950" y="634"/>
                  </a:lnTo>
                  <a:lnTo>
                    <a:pt x="906" y="626"/>
                  </a:lnTo>
                  <a:lnTo>
                    <a:pt x="865" y="614"/>
                  </a:lnTo>
                  <a:lnTo>
                    <a:pt x="823" y="599"/>
                  </a:lnTo>
                  <a:lnTo>
                    <a:pt x="784" y="579"/>
                  </a:lnTo>
                  <a:lnTo>
                    <a:pt x="747" y="556"/>
                  </a:lnTo>
                  <a:lnTo>
                    <a:pt x="713" y="528"/>
                  </a:lnTo>
                  <a:lnTo>
                    <a:pt x="682" y="496"/>
                  </a:lnTo>
                  <a:lnTo>
                    <a:pt x="653" y="463"/>
                  </a:lnTo>
                  <a:lnTo>
                    <a:pt x="629" y="427"/>
                  </a:lnTo>
                  <a:lnTo>
                    <a:pt x="609" y="390"/>
                  </a:lnTo>
                  <a:lnTo>
                    <a:pt x="594" y="352"/>
                  </a:lnTo>
                  <a:lnTo>
                    <a:pt x="581" y="314"/>
                  </a:lnTo>
                  <a:lnTo>
                    <a:pt x="573" y="273"/>
                  </a:lnTo>
                  <a:lnTo>
                    <a:pt x="568" y="232"/>
                  </a:lnTo>
                  <a:lnTo>
                    <a:pt x="712" y="232"/>
                  </a:lnTo>
                  <a:lnTo>
                    <a:pt x="368" y="0"/>
                  </a:lnTo>
                  <a:lnTo>
                    <a:pt x="0" y="235"/>
                  </a:lnTo>
                  <a:lnTo>
                    <a:pt x="134" y="234"/>
                  </a:lnTo>
                  <a:lnTo>
                    <a:pt x="139" y="296"/>
                  </a:lnTo>
                  <a:lnTo>
                    <a:pt x="148" y="358"/>
                  </a:lnTo>
                  <a:lnTo>
                    <a:pt x="161" y="419"/>
                  </a:lnTo>
                  <a:lnTo>
                    <a:pt x="178" y="479"/>
                  </a:lnTo>
                  <a:lnTo>
                    <a:pt x="200" y="538"/>
                  </a:lnTo>
                  <a:lnTo>
                    <a:pt x="227" y="595"/>
                  </a:lnTo>
                  <a:lnTo>
                    <a:pt x="257" y="650"/>
                  </a:lnTo>
                  <a:lnTo>
                    <a:pt x="291" y="702"/>
                  </a:lnTo>
                  <a:lnTo>
                    <a:pt x="328" y="751"/>
                  </a:lnTo>
                  <a:lnTo>
                    <a:pt x="369" y="797"/>
                  </a:lnTo>
                  <a:lnTo>
                    <a:pt x="413" y="841"/>
                  </a:lnTo>
                  <a:lnTo>
                    <a:pt x="459" y="882"/>
                  </a:lnTo>
                  <a:lnTo>
                    <a:pt x="509" y="919"/>
                  </a:lnTo>
                  <a:lnTo>
                    <a:pt x="562" y="951"/>
                  </a:lnTo>
                  <a:lnTo>
                    <a:pt x="617" y="981"/>
                  </a:lnTo>
                  <a:lnTo>
                    <a:pt x="673" y="1007"/>
                  </a:lnTo>
                  <a:lnTo>
                    <a:pt x="732" y="1027"/>
                  </a:lnTo>
                  <a:lnTo>
                    <a:pt x="791" y="1045"/>
                  </a:lnTo>
                  <a:lnTo>
                    <a:pt x="852" y="1057"/>
                  </a:lnTo>
                  <a:lnTo>
                    <a:pt x="913" y="1067"/>
                  </a:lnTo>
                  <a:lnTo>
                    <a:pt x="975" y="1070"/>
                  </a:lnTo>
                  <a:lnTo>
                    <a:pt x="1037" y="1070"/>
                  </a:lnTo>
                  <a:lnTo>
                    <a:pt x="1098" y="1066"/>
                  </a:lnTo>
                  <a:lnTo>
                    <a:pt x="1160" y="1056"/>
                  </a:lnTo>
                  <a:lnTo>
                    <a:pt x="1220" y="1042"/>
                  </a:lnTo>
                </a:path>
              </a:pathLst>
            </a:custGeom>
            <a:solidFill>
              <a:schemeClr val="accent1">
                <a:alpha val="100000"/>
              </a:schemeClr>
            </a:solidFill>
            <a:ln w="12700" cap="rnd" cmpd="sng">
              <a:solidFill>
                <a:schemeClr val="tx1">
                  <a:alpha val="100000"/>
                </a:schemeClr>
              </a:solidFill>
              <a:prstDash val="solid"/>
              <a:bevel/>
              <a:headEnd type="none" w="med" len="med"/>
              <a:tailEnd type="none" w="med" len="med"/>
            </a:ln>
          </p:spPr>
          <p:txBody>
            <a:bodyPr/>
            <a:p>
              <a:endParaRPr lang="zh-CN" altLang="en-US"/>
            </a:p>
          </p:txBody>
        </p:sp>
        <p:sp>
          <p:nvSpPr>
            <p:cNvPr id="111641" name="Text Box 12"/>
            <p:cNvSpPr txBox="1"/>
            <p:nvPr/>
          </p:nvSpPr>
          <p:spPr>
            <a:xfrm>
              <a:off x="98" y="837"/>
              <a:ext cx="1270" cy="269"/>
            </a:xfrm>
            <a:prstGeom prst="rect">
              <a:avLst/>
            </a:prstGeom>
            <a:noFill/>
            <a:ln w="9525">
              <a:noFill/>
            </a:ln>
          </p:spPr>
          <p:txBody>
            <a:bodyPr lIns="0" tIns="0" rIns="0" bIns="0">
              <a:spAutoFit/>
            </a:bodyPr>
            <a:p>
              <a:pPr algn="ctr" eaLnBrk="1" hangingPunct="1">
                <a:spcBef>
                  <a:spcPct val="50000"/>
                </a:spcBef>
              </a:pPr>
              <a:r>
                <a:rPr lang="zh-CN" altLang="en-US" sz="2800" b="1" dirty="0">
                  <a:solidFill>
                    <a:srgbClr val="000099"/>
                  </a:solidFill>
                  <a:latin typeface="Times New Roman" panose="02020603050405020304" pitchFamily="18" charset="0"/>
                  <a:ea typeface="华文楷体" panose="02010600040101010101" pitchFamily="2" charset="-122"/>
                </a:rPr>
                <a:t>防护</a:t>
              </a:r>
              <a:endParaRPr lang="zh-CN" altLang="en-US" sz="2800" b="1" dirty="0">
                <a:solidFill>
                  <a:srgbClr val="000099"/>
                </a:solidFill>
                <a:latin typeface="Times New Roman" panose="02020603050405020304" pitchFamily="18" charset="0"/>
                <a:ea typeface="华文楷体" panose="02010600040101010101" pitchFamily="2" charset="-122"/>
              </a:endParaRPr>
            </a:p>
          </p:txBody>
        </p:sp>
      </p:grpSp>
      <p:sp>
        <p:nvSpPr>
          <p:cNvPr id="2" name="Text Box 13"/>
          <p:cNvSpPr txBox="1"/>
          <p:nvPr/>
        </p:nvSpPr>
        <p:spPr>
          <a:xfrm>
            <a:off x="4643438" y="5732463"/>
            <a:ext cx="3240087" cy="427037"/>
          </a:xfrm>
          <a:prstGeom prst="rect">
            <a:avLst/>
          </a:prstGeom>
          <a:noFill/>
          <a:ln w="9525">
            <a:noFill/>
          </a:ln>
        </p:spPr>
        <p:txBody>
          <a:bodyPr lIns="0" tIns="0" rIns="0" bIns="0">
            <a:spAutoFit/>
          </a:bodyPr>
          <a:p>
            <a:pPr algn="ctr" eaLnBrk="1" hangingPunct="1">
              <a:spcBef>
                <a:spcPct val="50000"/>
              </a:spcBef>
            </a:pPr>
            <a:r>
              <a:rPr lang="en-US" altLang="zh-CN" sz="2800" b="1" dirty="0">
                <a:latin typeface="Times New Roman" panose="02020603050405020304" pitchFamily="18" charset="0"/>
                <a:ea typeface="华文中宋" panose="02010600040101010101" pitchFamily="2" charset="-122"/>
              </a:rPr>
              <a:t>PPDR</a:t>
            </a:r>
            <a:r>
              <a:rPr lang="zh-CN" altLang="en-US" sz="2800" b="1" dirty="0">
                <a:latin typeface="Times New Roman" panose="02020603050405020304" pitchFamily="18" charset="0"/>
                <a:ea typeface="华文中宋" panose="02010600040101010101" pitchFamily="2" charset="-122"/>
              </a:rPr>
              <a:t>模型</a:t>
            </a:r>
            <a:endParaRPr lang="zh-CN" altLang="en-US" sz="2800" b="1" dirty="0">
              <a:latin typeface="Times New Roman" panose="02020603050405020304" pitchFamily="18" charset="0"/>
              <a:ea typeface="华文中宋" panose="02010600040101010101" pitchFamily="2" charset="-122"/>
            </a:endParaRPr>
          </a:p>
        </p:txBody>
      </p:sp>
      <p:grpSp>
        <p:nvGrpSpPr>
          <p:cNvPr id="111635" name="Group 19"/>
          <p:cNvGrpSpPr/>
          <p:nvPr/>
        </p:nvGrpSpPr>
        <p:grpSpPr>
          <a:xfrm>
            <a:off x="4067175" y="1341438"/>
            <a:ext cx="3703638" cy="1739900"/>
            <a:chOff x="0" y="0"/>
            <a:chExt cx="2333" cy="1096"/>
          </a:xfrm>
        </p:grpSpPr>
        <p:sp>
          <p:nvSpPr>
            <p:cNvPr id="111638" name="Freeform 15"/>
            <p:cNvSpPr/>
            <p:nvPr/>
          </p:nvSpPr>
          <p:spPr>
            <a:xfrm>
              <a:off x="0" y="0"/>
              <a:ext cx="2333" cy="1096"/>
            </a:xfrm>
            <a:custGeom>
              <a:avLst/>
              <a:gdLst>
                <a:gd name="txL" fmla="*/ 0 w 1553"/>
                <a:gd name="txT" fmla="*/ 0 h 753"/>
                <a:gd name="txR" fmla="*/ 1553 w 1553"/>
                <a:gd name="txB" fmla="*/ 753 h 753"/>
              </a:gdLst>
              <a:ahLst/>
              <a:cxnLst>
                <a:cxn ang="0">
                  <a:pos x="2243234" y="730317"/>
                </a:cxn>
                <a:cxn ang="0">
                  <a:pos x="3232258" y="676210"/>
                </a:cxn>
                <a:cxn ang="0">
                  <a:pos x="3539496" y="187107"/>
                </a:cxn>
                <a:cxn ang="0">
                  <a:pos x="3300913" y="283398"/>
                </a:cxn>
                <a:cxn ang="0">
                  <a:pos x="3189382" y="232528"/>
                </a:cxn>
                <a:cxn ang="0">
                  <a:pos x="3072964" y="186700"/>
                </a:cxn>
                <a:cxn ang="0">
                  <a:pos x="2951478" y="145093"/>
                </a:cxn>
                <a:cxn ang="0">
                  <a:pos x="2823867" y="109354"/>
                </a:cxn>
                <a:cxn ang="0">
                  <a:pos x="2693915" y="76596"/>
                </a:cxn>
                <a:cxn ang="0">
                  <a:pos x="2560085" y="51618"/>
                </a:cxn>
                <a:cxn ang="0">
                  <a:pos x="2417487" y="28318"/>
                </a:cxn>
                <a:cxn ang="0">
                  <a:pos x="2279463" y="14682"/>
                </a:cxn>
                <a:cxn ang="0">
                  <a:pos x="2134944" y="5429"/>
                </a:cxn>
                <a:cxn ang="0">
                  <a:pos x="1990316" y="0"/>
                </a:cxn>
                <a:cxn ang="0">
                  <a:pos x="1847399" y="2563"/>
                </a:cxn>
                <a:cxn ang="0">
                  <a:pos x="1706733" y="10087"/>
                </a:cxn>
                <a:cxn ang="0">
                  <a:pos x="1562305" y="24365"/>
                </a:cxn>
                <a:cxn ang="0">
                  <a:pos x="1422944" y="41690"/>
                </a:cxn>
                <a:cxn ang="0">
                  <a:pos x="1285729" y="66111"/>
                </a:cxn>
                <a:cxn ang="0">
                  <a:pos x="1154655" y="95909"/>
                </a:cxn>
                <a:cxn ang="0">
                  <a:pos x="1024575" y="129944"/>
                </a:cxn>
                <a:cxn ang="0">
                  <a:pos x="901185" y="171263"/>
                </a:cxn>
                <a:cxn ang="0">
                  <a:pos x="780488" y="214912"/>
                </a:cxn>
                <a:cxn ang="0">
                  <a:pos x="670779" y="265712"/>
                </a:cxn>
                <a:cxn ang="0">
                  <a:pos x="565514" y="318694"/>
                </a:cxn>
                <a:cxn ang="0">
                  <a:pos x="468299" y="376892"/>
                </a:cxn>
                <a:cxn ang="0">
                  <a:pos x="376444" y="437672"/>
                </a:cxn>
                <a:cxn ang="0">
                  <a:pos x="296072" y="501760"/>
                </a:cxn>
                <a:cxn ang="0">
                  <a:pos x="223622" y="570412"/>
                </a:cxn>
                <a:cxn ang="0">
                  <a:pos x="163148" y="640311"/>
                </a:cxn>
                <a:cxn ang="0">
                  <a:pos x="105032" y="713458"/>
                </a:cxn>
                <a:cxn ang="0">
                  <a:pos x="62503" y="789245"/>
                </a:cxn>
                <a:cxn ang="0">
                  <a:pos x="26587" y="865751"/>
                </a:cxn>
                <a:cxn ang="0">
                  <a:pos x="0" y="941374"/>
                </a:cxn>
                <a:cxn ang="0">
                  <a:pos x="507409" y="760692"/>
                </a:cxn>
                <a:cxn ang="0">
                  <a:pos x="1003753" y="937128"/>
                </a:cxn>
                <a:cxn ang="0">
                  <a:pos x="1038730" y="887999"/>
                </a:cxn>
                <a:cxn ang="0">
                  <a:pos x="1081014" y="837928"/>
                </a:cxn>
                <a:cxn ang="0">
                  <a:pos x="1136115" y="790852"/>
                </a:cxn>
                <a:cxn ang="0">
                  <a:pos x="1197628" y="745415"/>
                </a:cxn>
                <a:cxn ang="0">
                  <a:pos x="1267243" y="703900"/>
                </a:cxn>
                <a:cxn ang="0">
                  <a:pos x="1342737" y="666482"/>
                </a:cxn>
                <a:cxn ang="0">
                  <a:pos x="1426899" y="634072"/>
                </a:cxn>
                <a:cxn ang="0">
                  <a:pos x="1517362" y="606939"/>
                </a:cxn>
                <a:cxn ang="0">
                  <a:pos x="1611392" y="584475"/>
                </a:cxn>
                <a:cxn ang="0">
                  <a:pos x="1708286" y="566425"/>
                </a:cxn>
                <a:cxn ang="0">
                  <a:pos x="1808521" y="554669"/>
                </a:cxn>
                <a:cxn ang="0">
                  <a:pos x="1907946" y="548571"/>
                </a:cxn>
                <a:cxn ang="0">
                  <a:pos x="2010867" y="548571"/>
                </a:cxn>
                <a:cxn ang="0">
                  <a:pos x="2115166" y="552543"/>
                </a:cxn>
                <a:cxn ang="0">
                  <a:pos x="2215752" y="562915"/>
                </a:cxn>
                <a:cxn ang="0">
                  <a:pos x="2312227" y="579775"/>
                </a:cxn>
                <a:cxn ang="0">
                  <a:pos x="2406875" y="600382"/>
                </a:cxn>
                <a:cxn ang="0">
                  <a:pos x="2497387" y="628590"/>
                </a:cxn>
                <a:cxn ang="0">
                  <a:pos x="2243234" y="730317"/>
                </a:cxn>
              </a:cxnLst>
              <a:rect l="txL" t="txT" r="txR" b="txB"/>
              <a:pathLst>
                <a:path w="1553" h="753">
                  <a:moveTo>
                    <a:pt x="983" y="584"/>
                  </a:moveTo>
                  <a:lnTo>
                    <a:pt x="1417" y="541"/>
                  </a:lnTo>
                  <a:lnTo>
                    <a:pt x="1552" y="150"/>
                  </a:lnTo>
                  <a:lnTo>
                    <a:pt x="1447" y="227"/>
                  </a:lnTo>
                  <a:lnTo>
                    <a:pt x="1398" y="186"/>
                  </a:lnTo>
                  <a:lnTo>
                    <a:pt x="1347" y="149"/>
                  </a:lnTo>
                  <a:lnTo>
                    <a:pt x="1294" y="116"/>
                  </a:lnTo>
                  <a:lnTo>
                    <a:pt x="1238" y="87"/>
                  </a:lnTo>
                  <a:lnTo>
                    <a:pt x="1181" y="61"/>
                  </a:lnTo>
                  <a:lnTo>
                    <a:pt x="1122" y="41"/>
                  </a:lnTo>
                  <a:lnTo>
                    <a:pt x="1060" y="23"/>
                  </a:lnTo>
                  <a:lnTo>
                    <a:pt x="999" y="12"/>
                  </a:lnTo>
                  <a:lnTo>
                    <a:pt x="936" y="4"/>
                  </a:lnTo>
                  <a:lnTo>
                    <a:pt x="873" y="0"/>
                  </a:lnTo>
                  <a:lnTo>
                    <a:pt x="810" y="2"/>
                  </a:lnTo>
                  <a:lnTo>
                    <a:pt x="748" y="8"/>
                  </a:lnTo>
                  <a:lnTo>
                    <a:pt x="685" y="19"/>
                  </a:lnTo>
                  <a:lnTo>
                    <a:pt x="624" y="34"/>
                  </a:lnTo>
                  <a:lnTo>
                    <a:pt x="564" y="53"/>
                  </a:lnTo>
                  <a:lnTo>
                    <a:pt x="506" y="76"/>
                  </a:lnTo>
                  <a:lnTo>
                    <a:pt x="449" y="104"/>
                  </a:lnTo>
                  <a:lnTo>
                    <a:pt x="395" y="137"/>
                  </a:lnTo>
                  <a:lnTo>
                    <a:pt x="342" y="172"/>
                  </a:lnTo>
                  <a:lnTo>
                    <a:pt x="294" y="212"/>
                  </a:lnTo>
                  <a:lnTo>
                    <a:pt x="248" y="254"/>
                  </a:lnTo>
                  <a:lnTo>
                    <a:pt x="205" y="301"/>
                  </a:lnTo>
                  <a:lnTo>
                    <a:pt x="165" y="350"/>
                  </a:lnTo>
                  <a:lnTo>
                    <a:pt x="130" y="401"/>
                  </a:lnTo>
                  <a:lnTo>
                    <a:pt x="98" y="456"/>
                  </a:lnTo>
                  <a:lnTo>
                    <a:pt x="71" y="512"/>
                  </a:lnTo>
                  <a:lnTo>
                    <a:pt x="46" y="570"/>
                  </a:lnTo>
                  <a:lnTo>
                    <a:pt x="27" y="631"/>
                  </a:lnTo>
                  <a:lnTo>
                    <a:pt x="11" y="692"/>
                  </a:lnTo>
                  <a:lnTo>
                    <a:pt x="0" y="752"/>
                  </a:lnTo>
                  <a:lnTo>
                    <a:pt x="222" y="608"/>
                  </a:lnTo>
                  <a:lnTo>
                    <a:pt x="440" y="749"/>
                  </a:lnTo>
                  <a:lnTo>
                    <a:pt x="455" y="710"/>
                  </a:lnTo>
                  <a:lnTo>
                    <a:pt x="474" y="670"/>
                  </a:lnTo>
                  <a:lnTo>
                    <a:pt x="498" y="632"/>
                  </a:lnTo>
                  <a:lnTo>
                    <a:pt x="525" y="596"/>
                  </a:lnTo>
                  <a:lnTo>
                    <a:pt x="556" y="563"/>
                  </a:lnTo>
                  <a:lnTo>
                    <a:pt x="589" y="533"/>
                  </a:lnTo>
                  <a:lnTo>
                    <a:pt x="626" y="507"/>
                  </a:lnTo>
                  <a:lnTo>
                    <a:pt x="665" y="485"/>
                  </a:lnTo>
                  <a:lnTo>
                    <a:pt x="706" y="467"/>
                  </a:lnTo>
                  <a:lnTo>
                    <a:pt x="749" y="453"/>
                  </a:lnTo>
                  <a:lnTo>
                    <a:pt x="793" y="443"/>
                  </a:lnTo>
                  <a:lnTo>
                    <a:pt x="837" y="438"/>
                  </a:lnTo>
                  <a:lnTo>
                    <a:pt x="882" y="438"/>
                  </a:lnTo>
                  <a:lnTo>
                    <a:pt x="927" y="442"/>
                  </a:lnTo>
                  <a:lnTo>
                    <a:pt x="971" y="450"/>
                  </a:lnTo>
                  <a:lnTo>
                    <a:pt x="1014" y="464"/>
                  </a:lnTo>
                  <a:lnTo>
                    <a:pt x="1055" y="480"/>
                  </a:lnTo>
                  <a:lnTo>
                    <a:pt x="1095" y="502"/>
                  </a:lnTo>
                  <a:lnTo>
                    <a:pt x="983" y="584"/>
                  </a:lnTo>
                </a:path>
              </a:pathLst>
            </a:custGeom>
            <a:solidFill>
              <a:srgbClr val="993366">
                <a:alpha val="100000"/>
              </a:srgbClr>
            </a:solidFill>
            <a:ln w="12700" cap="rnd" cmpd="sng">
              <a:solidFill>
                <a:schemeClr val="tx1">
                  <a:alpha val="100000"/>
                </a:schemeClr>
              </a:solidFill>
              <a:prstDash val="solid"/>
              <a:bevel/>
              <a:headEnd type="none" w="med" len="med"/>
              <a:tailEnd type="none" w="med" len="med"/>
            </a:ln>
          </p:spPr>
          <p:txBody>
            <a:bodyPr/>
            <a:p>
              <a:endParaRPr lang="zh-CN" altLang="en-US"/>
            </a:p>
          </p:txBody>
        </p:sp>
        <p:sp>
          <p:nvSpPr>
            <p:cNvPr id="111639" name="Text Box 16"/>
            <p:cNvSpPr txBox="1"/>
            <p:nvPr/>
          </p:nvSpPr>
          <p:spPr>
            <a:xfrm>
              <a:off x="363" y="226"/>
              <a:ext cx="1270" cy="269"/>
            </a:xfrm>
            <a:prstGeom prst="rect">
              <a:avLst/>
            </a:prstGeom>
            <a:noFill/>
            <a:ln w="9525">
              <a:noFill/>
            </a:ln>
          </p:spPr>
          <p:txBody>
            <a:bodyPr lIns="0" tIns="0" rIns="0" bIns="0">
              <a:spAutoFit/>
            </a:bodyPr>
            <a:p>
              <a:pPr algn="ctr" eaLnBrk="1" hangingPunct="1">
                <a:spcBef>
                  <a:spcPct val="50000"/>
                </a:spcBef>
              </a:pPr>
              <a:r>
                <a:rPr lang="zh-CN" altLang="en-US" sz="2800" b="1" dirty="0">
                  <a:latin typeface="Times New Roman" panose="02020603050405020304" pitchFamily="18" charset="0"/>
                  <a:ea typeface="华文楷体" panose="02010600040101010101" pitchFamily="2" charset="-122"/>
                </a:rPr>
                <a:t>检测</a:t>
              </a:r>
              <a:endParaRPr lang="zh-CN" altLang="en-US" sz="2800" b="1" dirty="0">
                <a:latin typeface="Times New Roman" panose="02020603050405020304" pitchFamily="18" charset="0"/>
                <a:ea typeface="华文楷体" panose="02010600040101010101" pitchFamily="2" charset="-122"/>
              </a:endParaRPr>
            </a:p>
          </p:txBody>
        </p:sp>
      </p:grpSp>
      <p:grpSp>
        <p:nvGrpSpPr>
          <p:cNvPr id="3" name="Group 22"/>
          <p:cNvGrpSpPr/>
          <p:nvPr/>
        </p:nvGrpSpPr>
        <p:grpSpPr>
          <a:xfrm>
            <a:off x="6299200" y="2132013"/>
            <a:ext cx="2349500" cy="3325812"/>
            <a:chOff x="0" y="0"/>
            <a:chExt cx="1480" cy="2095"/>
          </a:xfrm>
        </p:grpSpPr>
        <p:sp>
          <p:nvSpPr>
            <p:cNvPr id="111636" name="Freeform 18"/>
            <p:cNvSpPr/>
            <p:nvPr/>
          </p:nvSpPr>
          <p:spPr>
            <a:xfrm>
              <a:off x="0" y="0"/>
              <a:ext cx="1191" cy="2095"/>
            </a:xfrm>
            <a:custGeom>
              <a:avLst/>
              <a:gdLst>
                <a:gd name="txL" fmla="*/ 0 w 793"/>
                <a:gd name="txT" fmla="*/ 0 h 1440"/>
                <a:gd name="txR" fmla="*/ 793 w 793"/>
                <a:gd name="txB" fmla="*/ 1440 h 1440"/>
              </a:gdLst>
              <a:ahLst/>
              <a:cxnLst>
                <a:cxn ang="0">
                  <a:pos x="650055" y="1632763"/>
                </a:cxn>
                <a:cxn ang="0">
                  <a:pos x="771893" y="1600491"/>
                </a:cxn>
                <a:cxn ang="0">
                  <a:pos x="890830" y="1563171"/>
                </a:cxn>
                <a:cxn ang="0">
                  <a:pos x="1003068" y="1519664"/>
                </a:cxn>
                <a:cxn ang="0">
                  <a:pos x="1112329" y="1472795"/>
                </a:cxn>
                <a:cxn ang="0">
                  <a:pos x="1215526" y="1421347"/>
                </a:cxn>
                <a:cxn ang="0">
                  <a:pos x="1307799" y="1366672"/>
                </a:cxn>
                <a:cxn ang="0">
                  <a:pos x="1397860" y="1308898"/>
                </a:cxn>
                <a:cxn ang="0">
                  <a:pos x="1475805" y="1246199"/>
                </a:cxn>
                <a:cxn ang="0">
                  <a:pos x="1547958" y="1181589"/>
                </a:cxn>
                <a:cxn ang="0">
                  <a:pos x="1610322" y="1115934"/>
                </a:cxn>
                <a:cxn ang="0">
                  <a:pos x="1666295" y="1047683"/>
                </a:cxn>
                <a:cxn ang="0">
                  <a:pos x="1710404" y="975233"/>
                </a:cxn>
                <a:cxn ang="0">
                  <a:pos x="1747117" y="901705"/>
                </a:cxn>
                <a:cxn ang="0">
                  <a:pos x="1773482" y="828642"/>
                </a:cxn>
                <a:cxn ang="0">
                  <a:pos x="1791561" y="754943"/>
                </a:cxn>
                <a:cxn ang="0">
                  <a:pos x="1797494" y="678701"/>
                </a:cxn>
                <a:cxn ang="0">
                  <a:pos x="1793138" y="604287"/>
                </a:cxn>
                <a:cxn ang="0">
                  <a:pos x="1783664" y="529415"/>
                </a:cxn>
                <a:cxn ang="0">
                  <a:pos x="1758894" y="455287"/>
                </a:cxn>
                <a:cxn ang="0">
                  <a:pos x="1729297" y="382482"/>
                </a:cxn>
                <a:cxn ang="0">
                  <a:pos x="1689101" y="309152"/>
                </a:cxn>
                <a:cxn ang="0">
                  <a:pos x="1638667" y="239828"/>
                </a:cxn>
                <a:cxn ang="0">
                  <a:pos x="1582533" y="169973"/>
                </a:cxn>
                <a:cxn ang="0">
                  <a:pos x="1514401" y="103822"/>
                </a:cxn>
                <a:cxn ang="0">
                  <a:pos x="1451713" y="51186"/>
                </a:cxn>
                <a:cxn ang="0">
                  <a:pos x="1383469" y="0"/>
                </a:cxn>
                <a:cxn ang="0">
                  <a:pos x="1181655" y="305762"/>
                </a:cxn>
                <a:cxn ang="0">
                  <a:pos x="629366" y="346915"/>
                </a:cxn>
                <a:cxn ang="0">
                  <a:pos x="667870" y="382482"/>
                </a:cxn>
                <a:cxn ang="0">
                  <a:pos x="718084" y="430568"/>
                </a:cxn>
                <a:cxn ang="0">
                  <a:pos x="754080" y="482115"/>
                </a:cxn>
                <a:cxn ang="0">
                  <a:pos x="782580" y="534709"/>
                </a:cxn>
                <a:cxn ang="0">
                  <a:pos x="801433" y="588768"/>
                </a:cxn>
                <a:cxn ang="0">
                  <a:pos x="810364" y="643302"/>
                </a:cxn>
                <a:cxn ang="0">
                  <a:pos x="806453" y="699649"/>
                </a:cxn>
                <a:cxn ang="0">
                  <a:pos x="794944" y="754943"/>
                </a:cxn>
                <a:cxn ang="0">
                  <a:pos x="768985" y="809569"/>
                </a:cxn>
                <a:cxn ang="0">
                  <a:pos x="738165" y="860766"/>
                </a:cxn>
                <a:cxn ang="0">
                  <a:pos x="695627" y="910807"/>
                </a:cxn>
                <a:cxn ang="0">
                  <a:pos x="645331" y="957434"/>
                </a:cxn>
                <a:cxn ang="0">
                  <a:pos x="583655" y="1002631"/>
                </a:cxn>
                <a:cxn ang="0">
                  <a:pos x="515548" y="1043981"/>
                </a:cxn>
                <a:cxn ang="0">
                  <a:pos x="439129" y="1079970"/>
                </a:cxn>
                <a:cxn ang="0">
                  <a:pos x="352937" y="1111629"/>
                </a:cxn>
                <a:cxn ang="0">
                  <a:pos x="256690" y="944225"/>
                </a:cxn>
                <a:cxn ang="0">
                  <a:pos x="0" y="1450678"/>
                </a:cxn>
                <a:cxn ang="0">
                  <a:pos x="728836" y="1785467"/>
                </a:cxn>
                <a:cxn ang="0">
                  <a:pos x="650055" y="1632763"/>
                </a:cxn>
              </a:cxnLst>
              <a:rect l="txL" t="txT" r="txR" b="txB"/>
              <a:pathLst>
                <a:path w="793" h="1440">
                  <a:moveTo>
                    <a:pt x="286" y="1316"/>
                  </a:moveTo>
                  <a:lnTo>
                    <a:pt x="340" y="1290"/>
                  </a:lnTo>
                  <a:lnTo>
                    <a:pt x="392" y="1260"/>
                  </a:lnTo>
                  <a:lnTo>
                    <a:pt x="442" y="1225"/>
                  </a:lnTo>
                  <a:lnTo>
                    <a:pt x="490" y="1187"/>
                  </a:lnTo>
                  <a:lnTo>
                    <a:pt x="535" y="1146"/>
                  </a:lnTo>
                  <a:lnTo>
                    <a:pt x="576" y="1102"/>
                  </a:lnTo>
                  <a:lnTo>
                    <a:pt x="616" y="1055"/>
                  </a:lnTo>
                  <a:lnTo>
                    <a:pt x="650" y="1005"/>
                  </a:lnTo>
                  <a:lnTo>
                    <a:pt x="682" y="953"/>
                  </a:lnTo>
                  <a:lnTo>
                    <a:pt x="709" y="900"/>
                  </a:lnTo>
                  <a:lnTo>
                    <a:pt x="734" y="844"/>
                  </a:lnTo>
                  <a:lnTo>
                    <a:pt x="753" y="786"/>
                  </a:lnTo>
                  <a:lnTo>
                    <a:pt x="770" y="727"/>
                  </a:lnTo>
                  <a:lnTo>
                    <a:pt x="781" y="668"/>
                  </a:lnTo>
                  <a:lnTo>
                    <a:pt x="789" y="608"/>
                  </a:lnTo>
                  <a:lnTo>
                    <a:pt x="792" y="547"/>
                  </a:lnTo>
                  <a:lnTo>
                    <a:pt x="790" y="487"/>
                  </a:lnTo>
                  <a:lnTo>
                    <a:pt x="786" y="427"/>
                  </a:lnTo>
                  <a:lnTo>
                    <a:pt x="775" y="367"/>
                  </a:lnTo>
                  <a:lnTo>
                    <a:pt x="762" y="308"/>
                  </a:lnTo>
                  <a:lnTo>
                    <a:pt x="744" y="249"/>
                  </a:lnTo>
                  <a:lnTo>
                    <a:pt x="722" y="193"/>
                  </a:lnTo>
                  <a:lnTo>
                    <a:pt x="697" y="137"/>
                  </a:lnTo>
                  <a:lnTo>
                    <a:pt x="667" y="84"/>
                  </a:lnTo>
                  <a:lnTo>
                    <a:pt x="639" y="41"/>
                  </a:lnTo>
                  <a:lnTo>
                    <a:pt x="609" y="0"/>
                  </a:lnTo>
                  <a:lnTo>
                    <a:pt x="521" y="247"/>
                  </a:lnTo>
                  <a:lnTo>
                    <a:pt x="277" y="280"/>
                  </a:lnTo>
                  <a:lnTo>
                    <a:pt x="294" y="308"/>
                  </a:lnTo>
                  <a:lnTo>
                    <a:pt x="316" y="347"/>
                  </a:lnTo>
                  <a:lnTo>
                    <a:pt x="332" y="389"/>
                  </a:lnTo>
                  <a:lnTo>
                    <a:pt x="345" y="431"/>
                  </a:lnTo>
                  <a:lnTo>
                    <a:pt x="353" y="475"/>
                  </a:lnTo>
                  <a:lnTo>
                    <a:pt x="357" y="519"/>
                  </a:lnTo>
                  <a:lnTo>
                    <a:pt x="355" y="564"/>
                  </a:lnTo>
                  <a:lnTo>
                    <a:pt x="350" y="608"/>
                  </a:lnTo>
                  <a:lnTo>
                    <a:pt x="339" y="652"/>
                  </a:lnTo>
                  <a:lnTo>
                    <a:pt x="325" y="694"/>
                  </a:lnTo>
                  <a:lnTo>
                    <a:pt x="306" y="734"/>
                  </a:lnTo>
                  <a:lnTo>
                    <a:pt x="284" y="772"/>
                  </a:lnTo>
                  <a:lnTo>
                    <a:pt x="257" y="808"/>
                  </a:lnTo>
                  <a:lnTo>
                    <a:pt x="227" y="841"/>
                  </a:lnTo>
                  <a:lnTo>
                    <a:pt x="193" y="871"/>
                  </a:lnTo>
                  <a:lnTo>
                    <a:pt x="156" y="896"/>
                  </a:lnTo>
                  <a:lnTo>
                    <a:pt x="113" y="761"/>
                  </a:lnTo>
                  <a:lnTo>
                    <a:pt x="0" y="1169"/>
                  </a:lnTo>
                  <a:lnTo>
                    <a:pt x="321" y="1439"/>
                  </a:lnTo>
                  <a:lnTo>
                    <a:pt x="286" y="1316"/>
                  </a:lnTo>
                </a:path>
              </a:pathLst>
            </a:custGeom>
            <a:solidFill>
              <a:srgbClr val="800080">
                <a:alpha val="100000"/>
              </a:srgbClr>
            </a:solidFill>
            <a:ln w="12700" cap="rnd" cmpd="sng">
              <a:solidFill>
                <a:schemeClr val="tx1">
                  <a:alpha val="100000"/>
                </a:schemeClr>
              </a:solidFill>
              <a:prstDash val="solid"/>
              <a:bevel/>
              <a:headEnd type="none" w="med" len="med"/>
              <a:tailEnd type="none" w="med" len="med"/>
            </a:ln>
          </p:spPr>
          <p:txBody>
            <a:bodyPr/>
            <a:p>
              <a:endParaRPr lang="zh-CN" altLang="en-US"/>
            </a:p>
          </p:txBody>
        </p:sp>
        <p:sp>
          <p:nvSpPr>
            <p:cNvPr id="111637" name="Text Box 19"/>
            <p:cNvSpPr txBox="1"/>
            <p:nvPr/>
          </p:nvSpPr>
          <p:spPr>
            <a:xfrm>
              <a:off x="210" y="859"/>
              <a:ext cx="1270" cy="269"/>
            </a:xfrm>
            <a:prstGeom prst="rect">
              <a:avLst/>
            </a:prstGeom>
            <a:noFill/>
            <a:ln w="9525">
              <a:noFill/>
            </a:ln>
          </p:spPr>
          <p:txBody>
            <a:bodyPr lIns="0" tIns="0" rIns="0" bIns="0">
              <a:spAutoFit/>
            </a:bodyPr>
            <a:p>
              <a:pPr algn="ctr" eaLnBrk="1" hangingPunct="1">
                <a:spcBef>
                  <a:spcPct val="50000"/>
                </a:spcBef>
              </a:pPr>
              <a:r>
                <a:rPr lang="zh-CN" altLang="en-US" sz="2800" b="1" dirty="0">
                  <a:latin typeface="Times New Roman" panose="02020603050405020304" pitchFamily="18" charset="0"/>
                  <a:ea typeface="华文楷体" panose="02010600040101010101" pitchFamily="2" charset="-122"/>
                </a:rPr>
                <a:t>响应</a:t>
              </a:r>
              <a:endParaRPr lang="zh-CN" altLang="en-US" sz="2800" b="1" dirty="0">
                <a:latin typeface="Times New Roman" panose="02020603050405020304" pitchFamily="18" charset="0"/>
                <a:ea typeface="华文楷体" panose="02010600040101010101" pitchFamily="2" charset="-122"/>
              </a:endParaRPr>
            </a:p>
          </p:txBody>
        </p:sp>
      </p:grpSp>
      <p:grpSp>
        <p:nvGrpSpPr>
          <p:cNvPr id="4" name="Group 25"/>
          <p:cNvGrpSpPr/>
          <p:nvPr/>
        </p:nvGrpSpPr>
        <p:grpSpPr>
          <a:xfrm>
            <a:off x="3779838" y="2852738"/>
            <a:ext cx="2911475" cy="2471737"/>
            <a:chOff x="0" y="0"/>
            <a:chExt cx="1834" cy="1557"/>
          </a:xfrm>
        </p:grpSpPr>
        <p:sp>
          <p:nvSpPr>
            <p:cNvPr id="111634" name="Freeform 21"/>
            <p:cNvSpPr/>
            <p:nvPr/>
          </p:nvSpPr>
          <p:spPr>
            <a:xfrm>
              <a:off x="0" y="0"/>
              <a:ext cx="1834" cy="1557"/>
            </a:xfrm>
            <a:custGeom>
              <a:avLst/>
              <a:gdLst>
                <a:gd name="txL" fmla="*/ 0 w 1221"/>
                <a:gd name="txT" fmla="*/ 0 h 1071"/>
                <a:gd name="txR" fmla="*/ 1221 w 1221"/>
                <a:gd name="txB" fmla="*/ 1071 h 1071"/>
              </a:gdLst>
              <a:ahLst/>
              <a:cxnLst>
                <a:cxn ang="0">
                  <a:pos x="2775054" y="1274391"/>
                </a:cxn>
                <a:cxn ang="0">
                  <a:pos x="2279931" y="1035963"/>
                </a:cxn>
                <a:cxn ang="0">
                  <a:pos x="2459052" y="770836"/>
                </a:cxn>
                <a:cxn ang="0">
                  <a:pos x="2361710" y="776622"/>
                </a:cxn>
                <a:cxn ang="0">
                  <a:pos x="2261546" y="778295"/>
                </a:cxn>
                <a:cxn ang="0">
                  <a:pos x="2160850" y="775444"/>
                </a:cxn>
                <a:cxn ang="0">
                  <a:pos x="2060908" y="765729"/>
                </a:cxn>
                <a:cxn ang="0">
                  <a:pos x="1967065" y="751218"/>
                </a:cxn>
                <a:cxn ang="0">
                  <a:pos x="1872284" y="732613"/>
                </a:cxn>
                <a:cxn ang="0">
                  <a:pos x="1783932" y="708045"/>
                </a:cxn>
                <a:cxn ang="0">
                  <a:pos x="1699396" y="679938"/>
                </a:cxn>
                <a:cxn ang="0">
                  <a:pos x="1622187" y="646422"/>
                </a:cxn>
                <a:cxn ang="0">
                  <a:pos x="1550995" y="606894"/>
                </a:cxn>
                <a:cxn ang="0">
                  <a:pos x="1486555" y="566091"/>
                </a:cxn>
                <a:cxn ang="0">
                  <a:pos x="1430679" y="522697"/>
                </a:cxn>
                <a:cxn ang="0">
                  <a:pos x="1385498" y="476894"/>
                </a:cxn>
                <a:cxn ang="0">
                  <a:pos x="1351380" y="430837"/>
                </a:cxn>
                <a:cxn ang="0">
                  <a:pos x="1322170" y="383708"/>
                </a:cxn>
                <a:cxn ang="0">
                  <a:pos x="1303484" y="334112"/>
                </a:cxn>
                <a:cxn ang="0">
                  <a:pos x="1291621" y="283432"/>
                </a:cxn>
                <a:cxn ang="0">
                  <a:pos x="1619302" y="283432"/>
                </a:cxn>
                <a:cxn ang="0">
                  <a:pos x="838025" y="0"/>
                </a:cxn>
                <a:cxn ang="0">
                  <a:pos x="0" y="287778"/>
                </a:cxn>
                <a:cxn ang="0">
                  <a:pos x="304702" y="285924"/>
                </a:cxn>
                <a:cxn ang="0">
                  <a:pos x="316922" y="361653"/>
                </a:cxn>
                <a:cxn ang="0">
                  <a:pos x="335484" y="437534"/>
                </a:cxn>
                <a:cxn ang="0">
                  <a:pos x="366177" y="512278"/>
                </a:cxn>
                <a:cxn ang="0">
                  <a:pos x="404042" y="585817"/>
                </a:cxn>
                <a:cxn ang="0">
                  <a:pos x="454677" y="657913"/>
                </a:cxn>
                <a:cxn ang="0">
                  <a:pos x="516252" y="728122"/>
                </a:cxn>
                <a:cxn ang="0">
                  <a:pos x="584791" y="794883"/>
                </a:cxn>
                <a:cxn ang="0">
                  <a:pos x="661470" y="858835"/>
                </a:cxn>
                <a:cxn ang="0">
                  <a:pos x="747303" y="919137"/>
                </a:cxn>
                <a:cxn ang="0">
                  <a:pos x="839319" y="975362"/>
                </a:cxn>
                <a:cxn ang="0">
                  <a:pos x="938352" y="1029010"/>
                </a:cxn>
                <a:cxn ang="0">
                  <a:pos x="1044183" y="1078879"/>
                </a:cxn>
                <a:cxn ang="0">
                  <a:pos x="1158861" y="1123757"/>
                </a:cxn>
                <a:cxn ang="0">
                  <a:pos x="1278499" y="1164025"/>
                </a:cxn>
                <a:cxn ang="0">
                  <a:pos x="1403878" y="1199809"/>
                </a:cxn>
                <a:cxn ang="0">
                  <a:pos x="1532103" y="1231658"/>
                </a:cxn>
                <a:cxn ang="0">
                  <a:pos x="1664802" y="1256002"/>
                </a:cxn>
                <a:cxn ang="0">
                  <a:pos x="1798968" y="1278038"/>
                </a:cxn>
                <a:cxn ang="0">
                  <a:pos x="1938908" y="1293112"/>
                </a:cxn>
                <a:cxn ang="0">
                  <a:pos x="2076668" y="1304744"/>
                </a:cxn>
                <a:cxn ang="0">
                  <a:pos x="2217280" y="1308829"/>
                </a:cxn>
                <a:cxn ang="0">
                  <a:pos x="2360044" y="1308829"/>
                </a:cxn>
                <a:cxn ang="0">
                  <a:pos x="2498040" y="1303683"/>
                </a:cxn>
                <a:cxn ang="0">
                  <a:pos x="2639320" y="1291932"/>
                </a:cxn>
                <a:cxn ang="0">
                  <a:pos x="2775054" y="1274391"/>
                </a:cxn>
              </a:cxnLst>
              <a:rect l="txL" t="txT" r="txR" b="txB"/>
              <a:pathLst>
                <a:path w="1221" h="1071">
                  <a:moveTo>
                    <a:pt x="1220" y="1042"/>
                  </a:moveTo>
                  <a:lnTo>
                    <a:pt x="1002" y="847"/>
                  </a:lnTo>
                  <a:lnTo>
                    <a:pt x="1081" y="630"/>
                  </a:lnTo>
                  <a:lnTo>
                    <a:pt x="1038" y="635"/>
                  </a:lnTo>
                  <a:lnTo>
                    <a:pt x="994" y="636"/>
                  </a:lnTo>
                  <a:lnTo>
                    <a:pt x="950" y="634"/>
                  </a:lnTo>
                  <a:lnTo>
                    <a:pt x="906" y="626"/>
                  </a:lnTo>
                  <a:lnTo>
                    <a:pt x="865" y="614"/>
                  </a:lnTo>
                  <a:lnTo>
                    <a:pt x="823" y="599"/>
                  </a:lnTo>
                  <a:lnTo>
                    <a:pt x="784" y="579"/>
                  </a:lnTo>
                  <a:lnTo>
                    <a:pt x="747" y="556"/>
                  </a:lnTo>
                  <a:lnTo>
                    <a:pt x="713" y="528"/>
                  </a:lnTo>
                  <a:lnTo>
                    <a:pt x="682" y="496"/>
                  </a:lnTo>
                  <a:lnTo>
                    <a:pt x="653" y="463"/>
                  </a:lnTo>
                  <a:lnTo>
                    <a:pt x="629" y="427"/>
                  </a:lnTo>
                  <a:lnTo>
                    <a:pt x="609" y="390"/>
                  </a:lnTo>
                  <a:lnTo>
                    <a:pt x="594" y="352"/>
                  </a:lnTo>
                  <a:lnTo>
                    <a:pt x="581" y="314"/>
                  </a:lnTo>
                  <a:lnTo>
                    <a:pt x="573" y="273"/>
                  </a:lnTo>
                  <a:lnTo>
                    <a:pt x="568" y="232"/>
                  </a:lnTo>
                  <a:lnTo>
                    <a:pt x="712" y="232"/>
                  </a:lnTo>
                  <a:lnTo>
                    <a:pt x="368" y="0"/>
                  </a:lnTo>
                  <a:lnTo>
                    <a:pt x="0" y="235"/>
                  </a:lnTo>
                  <a:lnTo>
                    <a:pt x="134" y="234"/>
                  </a:lnTo>
                  <a:lnTo>
                    <a:pt x="139" y="296"/>
                  </a:lnTo>
                  <a:lnTo>
                    <a:pt x="148" y="358"/>
                  </a:lnTo>
                  <a:lnTo>
                    <a:pt x="161" y="419"/>
                  </a:lnTo>
                  <a:lnTo>
                    <a:pt x="178" y="479"/>
                  </a:lnTo>
                  <a:lnTo>
                    <a:pt x="200" y="538"/>
                  </a:lnTo>
                  <a:lnTo>
                    <a:pt x="227" y="595"/>
                  </a:lnTo>
                  <a:lnTo>
                    <a:pt x="257" y="650"/>
                  </a:lnTo>
                  <a:lnTo>
                    <a:pt x="291" y="702"/>
                  </a:lnTo>
                  <a:lnTo>
                    <a:pt x="328" y="751"/>
                  </a:lnTo>
                  <a:lnTo>
                    <a:pt x="369" y="797"/>
                  </a:lnTo>
                  <a:lnTo>
                    <a:pt x="413" y="841"/>
                  </a:lnTo>
                  <a:lnTo>
                    <a:pt x="459" y="882"/>
                  </a:lnTo>
                  <a:lnTo>
                    <a:pt x="509" y="919"/>
                  </a:lnTo>
                  <a:lnTo>
                    <a:pt x="562" y="951"/>
                  </a:lnTo>
                  <a:lnTo>
                    <a:pt x="617" y="981"/>
                  </a:lnTo>
                  <a:lnTo>
                    <a:pt x="673" y="1007"/>
                  </a:lnTo>
                  <a:lnTo>
                    <a:pt x="732" y="1027"/>
                  </a:lnTo>
                  <a:lnTo>
                    <a:pt x="791" y="1045"/>
                  </a:lnTo>
                  <a:lnTo>
                    <a:pt x="852" y="1057"/>
                  </a:lnTo>
                  <a:lnTo>
                    <a:pt x="913" y="1067"/>
                  </a:lnTo>
                  <a:lnTo>
                    <a:pt x="975" y="1070"/>
                  </a:lnTo>
                  <a:lnTo>
                    <a:pt x="1037" y="1070"/>
                  </a:lnTo>
                  <a:lnTo>
                    <a:pt x="1098" y="1066"/>
                  </a:lnTo>
                  <a:lnTo>
                    <a:pt x="1160" y="1056"/>
                  </a:lnTo>
                  <a:lnTo>
                    <a:pt x="1220" y="1042"/>
                  </a:lnTo>
                </a:path>
              </a:pathLst>
            </a:custGeom>
            <a:solidFill>
              <a:srgbClr val="800000">
                <a:alpha val="100000"/>
              </a:srgbClr>
            </a:solidFill>
            <a:ln w="12700" cap="rnd" cmpd="sng">
              <a:solidFill>
                <a:schemeClr val="tx1">
                  <a:alpha val="100000"/>
                </a:schemeClr>
              </a:solidFill>
              <a:prstDash val="solid"/>
              <a:bevel/>
              <a:headEnd type="none" w="med" len="med"/>
              <a:tailEnd type="none" w="med" len="med"/>
            </a:ln>
          </p:spPr>
          <p:txBody>
            <a:bodyPr/>
            <a:p>
              <a:endParaRPr lang="zh-CN" altLang="en-US"/>
            </a:p>
          </p:txBody>
        </p:sp>
        <p:sp>
          <p:nvSpPr>
            <p:cNvPr id="5" name="Text Box 22"/>
            <p:cNvSpPr txBox="1"/>
            <p:nvPr/>
          </p:nvSpPr>
          <p:spPr>
            <a:xfrm>
              <a:off x="98" y="837"/>
              <a:ext cx="1270" cy="269"/>
            </a:xfrm>
            <a:prstGeom prst="rect">
              <a:avLst/>
            </a:prstGeom>
            <a:noFill/>
            <a:ln w="9525">
              <a:noFill/>
            </a:ln>
          </p:spPr>
          <p:txBody>
            <a:bodyPr lIns="0" tIns="0" rIns="0" bIns="0">
              <a:spAutoFit/>
            </a:bodyPr>
            <a:p>
              <a:pPr algn="ctr" eaLnBrk="1" hangingPunct="1">
                <a:spcBef>
                  <a:spcPct val="50000"/>
                </a:spcBef>
              </a:pPr>
              <a:r>
                <a:rPr lang="zh-CN" altLang="en-US" sz="2800" b="1" dirty="0">
                  <a:latin typeface="Times New Roman" panose="02020603050405020304" pitchFamily="18" charset="0"/>
                  <a:ea typeface="华文楷体" panose="02010600040101010101" pitchFamily="2" charset="-122"/>
                </a:rPr>
                <a:t>防护</a:t>
              </a:r>
              <a:endParaRPr lang="zh-CN" altLang="en-US" sz="2800" b="1" dirty="0">
                <a:latin typeface="Times New Roman" panose="02020603050405020304" pitchFamily="18" charset="0"/>
                <a:ea typeface="华文楷体" panose="02010600040101010101" pitchFamily="2" charset="-122"/>
              </a:endParaRPr>
            </a:p>
          </p:txBody>
        </p:sp>
      </p:grpSp>
      <p:sp>
        <p:nvSpPr>
          <p:cNvPr id="6" name="Oval 23"/>
          <p:cNvSpPr/>
          <p:nvPr/>
        </p:nvSpPr>
        <p:spPr>
          <a:xfrm>
            <a:off x="5507038" y="2708275"/>
            <a:ext cx="1296987" cy="1296988"/>
          </a:xfrm>
          <a:prstGeom prst="ellipse">
            <a:avLst/>
          </a:prstGeom>
          <a:solidFill>
            <a:schemeClr val="bg2"/>
          </a:solidFill>
          <a:ln w="9525" cap="flat" cmpd="sng">
            <a:solidFill>
              <a:schemeClr val="tx1"/>
            </a:solidFill>
            <a:prstDash val="solid"/>
            <a:headEnd type="none" w="med" len="med"/>
            <a:tailEnd type="none" w="med" len="med"/>
          </a:ln>
        </p:spPr>
        <p:txBody>
          <a:bodyPr wrap="none" anchor="ctr" anchorCtr="0"/>
          <a:p>
            <a:pPr algn="ctr" eaLnBrk="1" hangingPunct="1">
              <a:spcBef>
                <a:spcPct val="50000"/>
              </a:spcBef>
            </a:pPr>
            <a:r>
              <a:rPr lang="zh-CN" altLang="en-US" sz="2800" b="1" dirty="0">
                <a:latin typeface="Times New Roman" panose="02020603050405020304" pitchFamily="18" charset="0"/>
                <a:ea typeface="华文楷体" panose="02010600040101010101" pitchFamily="2" charset="-122"/>
              </a:rPr>
              <a:t>策略</a:t>
            </a:r>
            <a:endParaRPr lang="zh-CN" altLang="en-US" sz="2800" b="1" dirty="0">
              <a:latin typeface="Times New Roman" panose="02020603050405020304" pitchFamily="18" charset="0"/>
              <a:ea typeface="华文楷体" panose="02010600040101010101" pitchFamily="2" charset="-122"/>
            </a:endParaRPr>
          </a:p>
        </p:txBody>
      </p:sp>
      <p:sp>
        <p:nvSpPr>
          <p:cNvPr id="7" name="Text Box 24"/>
          <p:cNvSpPr txBox="1"/>
          <p:nvPr/>
        </p:nvSpPr>
        <p:spPr>
          <a:xfrm>
            <a:off x="827088" y="2205038"/>
            <a:ext cx="2808287" cy="3013075"/>
          </a:xfrm>
          <a:prstGeom prst="rect">
            <a:avLst/>
          </a:prstGeom>
          <a:noFill/>
          <a:ln w="9525">
            <a:noFill/>
          </a:ln>
        </p:spPr>
        <p:txBody>
          <a:bodyPr>
            <a:spAutoFit/>
          </a:bodyPr>
          <a:p>
            <a:pPr eaLnBrk="1" hangingPunct="1">
              <a:spcBef>
                <a:spcPct val="50000"/>
              </a:spcBef>
              <a:buClr>
                <a:schemeClr val="accent2"/>
              </a:buClr>
              <a:buFont typeface="Wingdings" panose="05000000000000000000" pitchFamily="2" charset="2"/>
              <a:buChar char="p"/>
            </a:pPr>
            <a:r>
              <a:rPr lang="zh-CN" altLang="en-US" sz="2400" b="1" dirty="0">
                <a:latin typeface="Times New Roman" panose="02020603050405020304" pitchFamily="18" charset="0"/>
                <a:ea typeface="华文楷体" panose="02010600040101010101" pitchFamily="2" charset="-122"/>
              </a:rPr>
              <a:t>强调了策略的核心作用</a:t>
            </a:r>
            <a:endParaRPr lang="zh-CN" altLang="en-US" sz="2400" b="1" dirty="0">
              <a:latin typeface="Times New Roman" panose="02020603050405020304" pitchFamily="18" charset="0"/>
              <a:ea typeface="华文楷体" panose="02010600040101010101" pitchFamily="2" charset="-122"/>
            </a:endParaRPr>
          </a:p>
          <a:p>
            <a:pPr eaLnBrk="1" hangingPunct="1">
              <a:spcBef>
                <a:spcPct val="50000"/>
              </a:spcBef>
              <a:buClr>
                <a:schemeClr val="accent2"/>
              </a:buClr>
              <a:buFont typeface="Wingdings" panose="05000000000000000000" pitchFamily="2" charset="2"/>
              <a:buChar char="p"/>
            </a:pPr>
            <a:r>
              <a:rPr lang="zh-CN" altLang="en-US" sz="2400" b="1" dirty="0">
                <a:latin typeface="Times New Roman" panose="02020603050405020304" pitchFamily="18" charset="0"/>
                <a:ea typeface="华文楷体" panose="02010600040101010101" pitchFamily="2" charset="-122"/>
              </a:rPr>
              <a:t>强调了检测、响应、防护的动态性</a:t>
            </a:r>
            <a:endParaRPr lang="zh-CN" altLang="en-US" sz="2400" b="1" dirty="0">
              <a:latin typeface="Times New Roman" panose="02020603050405020304" pitchFamily="18" charset="0"/>
              <a:ea typeface="华文楷体" panose="02010600040101010101" pitchFamily="2" charset="-122"/>
            </a:endParaRPr>
          </a:p>
          <a:p>
            <a:pPr eaLnBrk="1" hangingPunct="1">
              <a:spcBef>
                <a:spcPct val="50000"/>
              </a:spcBef>
              <a:buClr>
                <a:schemeClr val="accent2"/>
              </a:buClr>
              <a:buFont typeface="Wingdings" panose="05000000000000000000" pitchFamily="2" charset="2"/>
              <a:buChar char="p"/>
            </a:pPr>
            <a:r>
              <a:rPr lang="zh-CN" altLang="en-US" sz="2400" b="1" dirty="0">
                <a:latin typeface="Times New Roman" panose="02020603050405020304" pitchFamily="18" charset="0"/>
                <a:ea typeface="华文楷体" panose="02010600040101010101" pitchFamily="2" charset="-122"/>
              </a:rPr>
              <a:t>检测、响应、防护必须遵循安全策略进行</a:t>
            </a:r>
            <a:endParaRPr lang="zh-CN" altLang="en-US" sz="2400" b="1" dirty="0">
              <a:latin typeface="Times New Roman" panose="02020603050405020304" pitchFamily="18" charset="0"/>
              <a:ea typeface="华文楷体"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000000"/>
                                          </p:val>
                                        </p:tav>
                                        <p:tav tm="100000">
                                          <p:val>
                                            <p:strVal val="#ppt_w"/>
                                          </p:val>
                                        </p:tav>
                                      </p:tavLst>
                                    </p:anim>
                                    <p:anim calcmode="lin" valueType="num">
                                      <p:cBhvr>
                                        <p:cTn id="8" dur="500" fill="hold"/>
                                        <p:tgtEl>
                                          <p:spTgt spid="6"/>
                                        </p:tgtEl>
                                        <p:attrNameLst>
                                          <p:attrName>ppt_h</p:attrName>
                                        </p:attrNameLst>
                                      </p:cBhvr>
                                      <p:tavLst>
                                        <p:tav tm="0">
                                          <p:val>
                                            <p:fltVal val="0.000000"/>
                                          </p:val>
                                        </p:tav>
                                        <p:tav tm="100000">
                                          <p:val>
                                            <p:strVal val="#ppt_h"/>
                                          </p:val>
                                        </p:tav>
                                      </p:tavLst>
                                    </p:anim>
                                    <p:animEffect transition="in" filter="fade">
                                      <p:cBhvr>
                                        <p:cTn id="9" dur="500"/>
                                        <p:tgtEl>
                                          <p:spTgt spid="6"/>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111625"/>
                                        </p:tgtEl>
                                        <p:attrNameLst>
                                          <p:attrName>style.visibility</p:attrName>
                                        </p:attrNameLst>
                                      </p:cBhvr>
                                      <p:to>
                                        <p:strVal val="visible"/>
                                      </p:to>
                                    </p:set>
                                    <p:anim calcmode="lin" valueType="num">
                                      <p:cBhvr>
                                        <p:cTn id="14" dur="500" fill="hold"/>
                                        <p:tgtEl>
                                          <p:spTgt spid="111625"/>
                                        </p:tgtEl>
                                        <p:attrNameLst>
                                          <p:attrName>ppt_w</p:attrName>
                                        </p:attrNameLst>
                                      </p:cBhvr>
                                      <p:tavLst>
                                        <p:tav tm="0">
                                          <p:val>
                                            <p:fltVal val="0.000000"/>
                                          </p:val>
                                        </p:tav>
                                        <p:tav tm="100000">
                                          <p:val>
                                            <p:strVal val="#ppt_w"/>
                                          </p:val>
                                        </p:tav>
                                      </p:tavLst>
                                    </p:anim>
                                    <p:anim calcmode="lin" valueType="num">
                                      <p:cBhvr>
                                        <p:cTn id="15" dur="500" fill="hold"/>
                                        <p:tgtEl>
                                          <p:spTgt spid="111625"/>
                                        </p:tgtEl>
                                        <p:attrNameLst>
                                          <p:attrName>ppt_h</p:attrName>
                                        </p:attrNameLst>
                                      </p:cBhvr>
                                      <p:tavLst>
                                        <p:tav tm="0">
                                          <p:val>
                                            <p:fltVal val="0.000000"/>
                                          </p:val>
                                        </p:tav>
                                        <p:tav tm="100000">
                                          <p:val>
                                            <p:strVal val="#ppt_h"/>
                                          </p:val>
                                        </p:tav>
                                      </p:tavLst>
                                    </p:anim>
                                    <p:animEffect transition="in" filter="fade">
                                      <p:cBhvr>
                                        <p:cTn id="16" dur="500"/>
                                        <p:tgtEl>
                                          <p:spTgt spid="111625"/>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111628"/>
                                        </p:tgtEl>
                                        <p:attrNameLst>
                                          <p:attrName>style.visibility</p:attrName>
                                        </p:attrNameLst>
                                      </p:cBhvr>
                                      <p:to>
                                        <p:strVal val="visible"/>
                                      </p:to>
                                    </p:set>
                                    <p:anim calcmode="lin" valueType="num">
                                      <p:cBhvr>
                                        <p:cTn id="21" dur="500" fill="hold"/>
                                        <p:tgtEl>
                                          <p:spTgt spid="111628"/>
                                        </p:tgtEl>
                                        <p:attrNameLst>
                                          <p:attrName>ppt_w</p:attrName>
                                        </p:attrNameLst>
                                      </p:cBhvr>
                                      <p:tavLst>
                                        <p:tav tm="0">
                                          <p:val>
                                            <p:fltVal val="0.000000"/>
                                          </p:val>
                                        </p:tav>
                                        <p:tav tm="100000">
                                          <p:val>
                                            <p:strVal val="#ppt_w"/>
                                          </p:val>
                                        </p:tav>
                                      </p:tavLst>
                                    </p:anim>
                                    <p:anim calcmode="lin" valueType="num">
                                      <p:cBhvr>
                                        <p:cTn id="22" dur="500" fill="hold"/>
                                        <p:tgtEl>
                                          <p:spTgt spid="111628"/>
                                        </p:tgtEl>
                                        <p:attrNameLst>
                                          <p:attrName>ppt_h</p:attrName>
                                        </p:attrNameLst>
                                      </p:cBhvr>
                                      <p:tavLst>
                                        <p:tav tm="0">
                                          <p:val>
                                            <p:fltVal val="0.000000"/>
                                          </p:val>
                                        </p:tav>
                                        <p:tav tm="100000">
                                          <p:val>
                                            <p:strVal val="#ppt_h"/>
                                          </p:val>
                                        </p:tav>
                                      </p:tavLst>
                                    </p:anim>
                                    <p:animEffect transition="in" filter="fade">
                                      <p:cBhvr>
                                        <p:cTn id="23" dur="500"/>
                                        <p:tgtEl>
                                          <p:spTgt spid="111628"/>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111631"/>
                                        </p:tgtEl>
                                        <p:attrNameLst>
                                          <p:attrName>style.visibility</p:attrName>
                                        </p:attrNameLst>
                                      </p:cBhvr>
                                      <p:to>
                                        <p:strVal val="visible"/>
                                      </p:to>
                                    </p:set>
                                    <p:anim calcmode="lin" valueType="num">
                                      <p:cBhvr>
                                        <p:cTn id="28" dur="500" fill="hold"/>
                                        <p:tgtEl>
                                          <p:spTgt spid="111631"/>
                                        </p:tgtEl>
                                        <p:attrNameLst>
                                          <p:attrName>ppt_w</p:attrName>
                                        </p:attrNameLst>
                                      </p:cBhvr>
                                      <p:tavLst>
                                        <p:tav tm="0">
                                          <p:val>
                                            <p:fltVal val="0.000000"/>
                                          </p:val>
                                        </p:tav>
                                        <p:tav tm="100000">
                                          <p:val>
                                            <p:strVal val="#ppt_w"/>
                                          </p:val>
                                        </p:tav>
                                      </p:tavLst>
                                    </p:anim>
                                    <p:anim calcmode="lin" valueType="num">
                                      <p:cBhvr>
                                        <p:cTn id="29" dur="500" fill="hold"/>
                                        <p:tgtEl>
                                          <p:spTgt spid="111631"/>
                                        </p:tgtEl>
                                        <p:attrNameLst>
                                          <p:attrName>ppt_h</p:attrName>
                                        </p:attrNameLst>
                                      </p:cBhvr>
                                      <p:tavLst>
                                        <p:tav tm="0">
                                          <p:val>
                                            <p:fltVal val="0.000000"/>
                                          </p:val>
                                        </p:tav>
                                        <p:tav tm="100000">
                                          <p:val>
                                            <p:strVal val="#ppt_h"/>
                                          </p:val>
                                        </p:tav>
                                      </p:tavLst>
                                    </p:anim>
                                    <p:animEffect transition="in" filter="fade">
                                      <p:cBhvr>
                                        <p:cTn id="30" dur="500"/>
                                        <p:tgtEl>
                                          <p:spTgt spid="111631"/>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nodeType="clickEffect">
                                  <p:stCondLst>
                                    <p:cond delay="0"/>
                                  </p:stCondLst>
                                  <p:childTnLst>
                                    <p:set>
                                      <p:cBhvr>
                                        <p:cTn id="34" dur="1" fill="hold">
                                          <p:stCondLst>
                                            <p:cond delay="0"/>
                                          </p:stCondLst>
                                        </p:cTn>
                                        <p:tgtEl>
                                          <p:spTgt spid="111635"/>
                                        </p:tgtEl>
                                        <p:attrNameLst>
                                          <p:attrName>style.visibility</p:attrName>
                                        </p:attrNameLst>
                                      </p:cBhvr>
                                      <p:to>
                                        <p:strVal val="visible"/>
                                      </p:to>
                                    </p:set>
                                    <p:anim calcmode="lin" valueType="num">
                                      <p:cBhvr>
                                        <p:cTn id="35" dur="500" fill="hold"/>
                                        <p:tgtEl>
                                          <p:spTgt spid="111635"/>
                                        </p:tgtEl>
                                        <p:attrNameLst>
                                          <p:attrName>ppt_w</p:attrName>
                                        </p:attrNameLst>
                                      </p:cBhvr>
                                      <p:tavLst>
                                        <p:tav tm="0">
                                          <p:val>
                                            <p:fltVal val="0.000000"/>
                                          </p:val>
                                        </p:tav>
                                        <p:tav tm="100000">
                                          <p:val>
                                            <p:strVal val="#ppt_w"/>
                                          </p:val>
                                        </p:tav>
                                      </p:tavLst>
                                    </p:anim>
                                    <p:anim calcmode="lin" valueType="num">
                                      <p:cBhvr>
                                        <p:cTn id="36" dur="500" fill="hold"/>
                                        <p:tgtEl>
                                          <p:spTgt spid="111635"/>
                                        </p:tgtEl>
                                        <p:attrNameLst>
                                          <p:attrName>ppt_h</p:attrName>
                                        </p:attrNameLst>
                                      </p:cBhvr>
                                      <p:tavLst>
                                        <p:tav tm="0">
                                          <p:val>
                                            <p:fltVal val="0.000000"/>
                                          </p:val>
                                        </p:tav>
                                        <p:tav tm="100000">
                                          <p:val>
                                            <p:strVal val="#ppt_h"/>
                                          </p:val>
                                        </p:tav>
                                      </p:tavLst>
                                    </p:anim>
                                    <p:animEffect transition="in" filter="fade">
                                      <p:cBhvr>
                                        <p:cTn id="37" dur="500"/>
                                        <p:tgtEl>
                                          <p:spTgt spid="111635"/>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nodeType="clickEffect">
                                  <p:stCondLst>
                                    <p:cond delay="0"/>
                                  </p:stCondLst>
                                  <p:childTnLst>
                                    <p:set>
                                      <p:cBhvr>
                                        <p:cTn id="41" dur="1" fill="hold">
                                          <p:stCondLst>
                                            <p:cond delay="0"/>
                                          </p:stCondLst>
                                        </p:cTn>
                                        <p:tgtEl>
                                          <p:spTgt spid="3"/>
                                        </p:tgtEl>
                                        <p:attrNameLst>
                                          <p:attrName>style.visibility</p:attrName>
                                        </p:attrNameLst>
                                      </p:cBhvr>
                                      <p:to>
                                        <p:strVal val="visible"/>
                                      </p:to>
                                    </p:set>
                                    <p:anim calcmode="lin" valueType="num">
                                      <p:cBhvr>
                                        <p:cTn id="42" dur="500" fill="hold"/>
                                        <p:tgtEl>
                                          <p:spTgt spid="3"/>
                                        </p:tgtEl>
                                        <p:attrNameLst>
                                          <p:attrName>ppt_w</p:attrName>
                                        </p:attrNameLst>
                                      </p:cBhvr>
                                      <p:tavLst>
                                        <p:tav tm="0">
                                          <p:val>
                                            <p:fltVal val="0.000000"/>
                                          </p:val>
                                        </p:tav>
                                        <p:tav tm="100000">
                                          <p:val>
                                            <p:strVal val="#ppt_w"/>
                                          </p:val>
                                        </p:tav>
                                      </p:tavLst>
                                    </p:anim>
                                    <p:anim calcmode="lin" valueType="num">
                                      <p:cBhvr>
                                        <p:cTn id="43" dur="500" fill="hold"/>
                                        <p:tgtEl>
                                          <p:spTgt spid="3"/>
                                        </p:tgtEl>
                                        <p:attrNameLst>
                                          <p:attrName>ppt_h</p:attrName>
                                        </p:attrNameLst>
                                      </p:cBhvr>
                                      <p:tavLst>
                                        <p:tav tm="0">
                                          <p:val>
                                            <p:fltVal val="0.000000"/>
                                          </p:val>
                                        </p:tav>
                                        <p:tav tm="100000">
                                          <p:val>
                                            <p:strVal val="#ppt_h"/>
                                          </p:val>
                                        </p:tav>
                                      </p:tavLst>
                                    </p:anim>
                                    <p:animEffect transition="in" filter="fade">
                                      <p:cBhvr>
                                        <p:cTn id="44" dur="500"/>
                                        <p:tgtEl>
                                          <p:spTgt spid="3"/>
                                        </p:tgtEl>
                                      </p:cBhvr>
                                    </p:animEffect>
                                  </p:childTnLst>
                                </p:cTn>
                              </p:par>
                            </p:childTnLst>
                          </p:cTn>
                        </p:par>
                      </p:childTnLst>
                    </p:cTn>
                  </p:par>
                  <p:par>
                    <p:cTn id="45" fill="hold">
                      <p:stCondLst>
                        <p:cond delay="indefinite"/>
                      </p:stCondLst>
                      <p:childTnLst>
                        <p:par>
                          <p:cTn id="46" fill="hold">
                            <p:stCondLst>
                              <p:cond delay="0"/>
                            </p:stCondLst>
                            <p:childTnLst>
                              <p:par>
                                <p:cTn id="47" presetID="53" presetClass="entr" presetSubtype="16" fill="hold" nodeType="clickEffect">
                                  <p:stCondLst>
                                    <p:cond delay="0"/>
                                  </p:stCondLst>
                                  <p:childTnLst>
                                    <p:set>
                                      <p:cBhvr>
                                        <p:cTn id="48" dur="1" fill="hold">
                                          <p:stCondLst>
                                            <p:cond delay="0"/>
                                          </p:stCondLst>
                                        </p:cTn>
                                        <p:tgtEl>
                                          <p:spTgt spid="4"/>
                                        </p:tgtEl>
                                        <p:attrNameLst>
                                          <p:attrName>style.visibility</p:attrName>
                                        </p:attrNameLst>
                                      </p:cBhvr>
                                      <p:to>
                                        <p:strVal val="visible"/>
                                      </p:to>
                                    </p:set>
                                    <p:anim calcmode="lin" valueType="num">
                                      <p:cBhvr>
                                        <p:cTn id="49" dur="500" fill="hold"/>
                                        <p:tgtEl>
                                          <p:spTgt spid="4"/>
                                        </p:tgtEl>
                                        <p:attrNameLst>
                                          <p:attrName>ppt_w</p:attrName>
                                        </p:attrNameLst>
                                      </p:cBhvr>
                                      <p:tavLst>
                                        <p:tav tm="0">
                                          <p:val>
                                            <p:fltVal val="0.000000"/>
                                          </p:val>
                                        </p:tav>
                                        <p:tav tm="100000">
                                          <p:val>
                                            <p:strVal val="#ppt_w"/>
                                          </p:val>
                                        </p:tav>
                                      </p:tavLst>
                                    </p:anim>
                                    <p:anim calcmode="lin" valueType="num">
                                      <p:cBhvr>
                                        <p:cTn id="50" dur="500" fill="hold"/>
                                        <p:tgtEl>
                                          <p:spTgt spid="4"/>
                                        </p:tgtEl>
                                        <p:attrNameLst>
                                          <p:attrName>ppt_h</p:attrName>
                                        </p:attrNameLst>
                                      </p:cBhvr>
                                      <p:tavLst>
                                        <p:tav tm="0">
                                          <p:val>
                                            <p:fltVal val="0.000000"/>
                                          </p:val>
                                        </p:tav>
                                        <p:tav tm="100000">
                                          <p:val>
                                            <p:strVal val="#ppt_h"/>
                                          </p:val>
                                        </p:tav>
                                      </p:tavLst>
                                    </p:anim>
                                    <p:animEffect transition="in" filter="fade">
                                      <p:cBhvr>
                                        <p:cTn id="51" dur="500"/>
                                        <p:tgtEl>
                                          <p:spTgt spid="4"/>
                                        </p:tgtEl>
                                      </p:cBhvr>
                                    </p:animEffect>
                                  </p:childTnLst>
                                </p:cTn>
                              </p:par>
                            </p:childTnLst>
                          </p:cTn>
                        </p:par>
                      </p:childTnLst>
                    </p:cTn>
                  </p:par>
                  <p:par>
                    <p:cTn id="52" fill="hold">
                      <p:stCondLst>
                        <p:cond delay="indefinite"/>
                      </p:stCondLst>
                      <p:childTnLst>
                        <p:par>
                          <p:cTn id="53" fill="hold">
                            <p:stCondLst>
                              <p:cond delay="0"/>
                            </p:stCondLst>
                            <p:childTnLst>
                              <p:par>
                                <p:cTn id="54" presetID="53" presetClass="entr" presetSubtype="16" fill="hold" nodeType="clickEffect">
                                  <p:stCondLst>
                                    <p:cond delay="0"/>
                                  </p:stCondLst>
                                  <p:childTnLst>
                                    <p:set>
                                      <p:cBhvr>
                                        <p:cTn id="55" dur="1" fill="hold">
                                          <p:stCondLst>
                                            <p:cond delay="0"/>
                                          </p:stCondLst>
                                        </p:cTn>
                                        <p:tgtEl>
                                          <p:spTgt spid="7">
                                            <p:txEl>
                                              <p:charRg st="0" end="11"/>
                                            </p:txEl>
                                          </p:spTgt>
                                        </p:tgtEl>
                                        <p:attrNameLst>
                                          <p:attrName>style.visibility</p:attrName>
                                        </p:attrNameLst>
                                      </p:cBhvr>
                                      <p:to>
                                        <p:strVal val="visible"/>
                                      </p:to>
                                    </p:set>
                                    <p:anim calcmode="lin" valueType="num">
                                      <p:cBhvr>
                                        <p:cTn id="56" dur="500" fill="hold"/>
                                        <p:tgtEl>
                                          <p:spTgt spid="7">
                                            <p:txEl>
                                              <p:charRg st="0" end="11"/>
                                            </p:txEl>
                                          </p:spTgt>
                                        </p:tgtEl>
                                        <p:attrNameLst>
                                          <p:attrName>ppt_w</p:attrName>
                                        </p:attrNameLst>
                                      </p:cBhvr>
                                      <p:tavLst>
                                        <p:tav tm="0">
                                          <p:val>
                                            <p:fltVal val="0.000000"/>
                                          </p:val>
                                        </p:tav>
                                        <p:tav tm="100000">
                                          <p:val>
                                            <p:strVal val="#ppt_w"/>
                                          </p:val>
                                        </p:tav>
                                      </p:tavLst>
                                    </p:anim>
                                    <p:anim calcmode="lin" valueType="num">
                                      <p:cBhvr>
                                        <p:cTn id="57" dur="500" fill="hold"/>
                                        <p:tgtEl>
                                          <p:spTgt spid="7">
                                            <p:txEl>
                                              <p:charRg st="0" end="11"/>
                                            </p:txEl>
                                          </p:spTgt>
                                        </p:tgtEl>
                                        <p:attrNameLst>
                                          <p:attrName>ppt_h</p:attrName>
                                        </p:attrNameLst>
                                      </p:cBhvr>
                                      <p:tavLst>
                                        <p:tav tm="0">
                                          <p:val>
                                            <p:fltVal val="0.000000"/>
                                          </p:val>
                                        </p:tav>
                                        <p:tav tm="100000">
                                          <p:val>
                                            <p:strVal val="#ppt_h"/>
                                          </p:val>
                                        </p:tav>
                                      </p:tavLst>
                                    </p:anim>
                                    <p:animEffect transition="in" filter="fade">
                                      <p:cBhvr>
                                        <p:cTn id="58" dur="500"/>
                                        <p:tgtEl>
                                          <p:spTgt spid="7">
                                            <p:txEl>
                                              <p:charRg st="0" end="11"/>
                                            </p:txEl>
                                          </p:spTgt>
                                        </p:tgtEl>
                                      </p:cBhvr>
                                    </p:animEffect>
                                  </p:childTnLst>
                                </p:cTn>
                              </p:par>
                              <p:par>
                                <p:cTn id="59" presetID="53" presetClass="entr" presetSubtype="16" fill="hold" nodeType="withEffect">
                                  <p:stCondLst>
                                    <p:cond delay="0"/>
                                  </p:stCondLst>
                                  <p:childTnLst>
                                    <p:set>
                                      <p:cBhvr>
                                        <p:cTn id="60" dur="1" fill="hold">
                                          <p:stCondLst>
                                            <p:cond delay="0"/>
                                          </p:stCondLst>
                                        </p:cTn>
                                        <p:tgtEl>
                                          <p:spTgt spid="7">
                                            <p:txEl>
                                              <p:charRg st="11" end="27"/>
                                            </p:txEl>
                                          </p:spTgt>
                                        </p:tgtEl>
                                        <p:attrNameLst>
                                          <p:attrName>style.visibility</p:attrName>
                                        </p:attrNameLst>
                                      </p:cBhvr>
                                      <p:to>
                                        <p:strVal val="visible"/>
                                      </p:to>
                                    </p:set>
                                    <p:anim calcmode="lin" valueType="num">
                                      <p:cBhvr>
                                        <p:cTn id="61" dur="500" fill="hold"/>
                                        <p:tgtEl>
                                          <p:spTgt spid="7">
                                            <p:txEl>
                                              <p:charRg st="11" end="27"/>
                                            </p:txEl>
                                          </p:spTgt>
                                        </p:tgtEl>
                                        <p:attrNameLst>
                                          <p:attrName>ppt_w</p:attrName>
                                        </p:attrNameLst>
                                      </p:cBhvr>
                                      <p:tavLst>
                                        <p:tav tm="0">
                                          <p:val>
                                            <p:fltVal val="0.000000"/>
                                          </p:val>
                                        </p:tav>
                                        <p:tav tm="100000">
                                          <p:val>
                                            <p:strVal val="#ppt_w"/>
                                          </p:val>
                                        </p:tav>
                                      </p:tavLst>
                                    </p:anim>
                                    <p:anim calcmode="lin" valueType="num">
                                      <p:cBhvr>
                                        <p:cTn id="62" dur="500" fill="hold"/>
                                        <p:tgtEl>
                                          <p:spTgt spid="7">
                                            <p:txEl>
                                              <p:charRg st="11" end="27"/>
                                            </p:txEl>
                                          </p:spTgt>
                                        </p:tgtEl>
                                        <p:attrNameLst>
                                          <p:attrName>ppt_h</p:attrName>
                                        </p:attrNameLst>
                                      </p:cBhvr>
                                      <p:tavLst>
                                        <p:tav tm="0">
                                          <p:val>
                                            <p:fltVal val="0.000000"/>
                                          </p:val>
                                        </p:tav>
                                        <p:tav tm="100000">
                                          <p:val>
                                            <p:strVal val="#ppt_h"/>
                                          </p:val>
                                        </p:tav>
                                      </p:tavLst>
                                    </p:anim>
                                    <p:animEffect transition="in" filter="fade">
                                      <p:cBhvr>
                                        <p:cTn id="63" dur="500"/>
                                        <p:tgtEl>
                                          <p:spTgt spid="7">
                                            <p:txEl>
                                              <p:charRg st="11" end="27"/>
                                            </p:txEl>
                                          </p:spTgt>
                                        </p:tgtEl>
                                      </p:cBhvr>
                                    </p:animEffect>
                                  </p:childTnLst>
                                </p:cTn>
                              </p:par>
                              <p:par>
                                <p:cTn id="64" presetID="53" presetClass="entr" presetSubtype="16" fill="hold" nodeType="withEffect">
                                  <p:stCondLst>
                                    <p:cond delay="0"/>
                                  </p:stCondLst>
                                  <p:childTnLst>
                                    <p:set>
                                      <p:cBhvr>
                                        <p:cTn id="65" dur="1" fill="hold">
                                          <p:stCondLst>
                                            <p:cond delay="0"/>
                                          </p:stCondLst>
                                        </p:cTn>
                                        <p:tgtEl>
                                          <p:spTgt spid="7">
                                            <p:txEl>
                                              <p:charRg st="27" end="46"/>
                                            </p:txEl>
                                          </p:spTgt>
                                        </p:tgtEl>
                                        <p:attrNameLst>
                                          <p:attrName>style.visibility</p:attrName>
                                        </p:attrNameLst>
                                      </p:cBhvr>
                                      <p:to>
                                        <p:strVal val="visible"/>
                                      </p:to>
                                    </p:set>
                                    <p:anim calcmode="lin" valueType="num">
                                      <p:cBhvr>
                                        <p:cTn id="66" dur="500" fill="hold"/>
                                        <p:tgtEl>
                                          <p:spTgt spid="7">
                                            <p:txEl>
                                              <p:charRg st="27" end="46"/>
                                            </p:txEl>
                                          </p:spTgt>
                                        </p:tgtEl>
                                        <p:attrNameLst>
                                          <p:attrName>ppt_w</p:attrName>
                                        </p:attrNameLst>
                                      </p:cBhvr>
                                      <p:tavLst>
                                        <p:tav tm="0">
                                          <p:val>
                                            <p:fltVal val="0.000000"/>
                                          </p:val>
                                        </p:tav>
                                        <p:tav tm="100000">
                                          <p:val>
                                            <p:strVal val="#ppt_w"/>
                                          </p:val>
                                        </p:tav>
                                      </p:tavLst>
                                    </p:anim>
                                    <p:anim calcmode="lin" valueType="num">
                                      <p:cBhvr>
                                        <p:cTn id="67" dur="500" fill="hold"/>
                                        <p:tgtEl>
                                          <p:spTgt spid="7">
                                            <p:txEl>
                                              <p:charRg st="27" end="46"/>
                                            </p:txEl>
                                          </p:spTgt>
                                        </p:tgtEl>
                                        <p:attrNameLst>
                                          <p:attrName>ppt_h</p:attrName>
                                        </p:attrNameLst>
                                      </p:cBhvr>
                                      <p:tavLst>
                                        <p:tav tm="0">
                                          <p:val>
                                            <p:fltVal val="0.000000"/>
                                          </p:val>
                                        </p:tav>
                                        <p:tav tm="100000">
                                          <p:val>
                                            <p:strVal val="#ppt_h"/>
                                          </p:val>
                                        </p:tav>
                                      </p:tavLst>
                                    </p:anim>
                                    <p:animEffect transition="in" filter="fade">
                                      <p:cBhvr>
                                        <p:cTn id="68" dur="500"/>
                                        <p:tgtEl>
                                          <p:spTgt spid="7">
                                            <p:txEl>
                                              <p:charRg st="27" end="4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42" name="Rectangle 1030"/>
          <p:cNvSpPr txBox="1">
            <a:spLocks noGrp="1"/>
          </p:cNvSpPr>
          <p:nvPr/>
        </p:nvSpPr>
        <p:spPr>
          <a:xfrm>
            <a:off x="609600" y="6245225"/>
            <a:ext cx="1981200" cy="476250"/>
          </a:xfrm>
          <a:prstGeom prst="rect">
            <a:avLst/>
          </a:prstGeom>
          <a:noFill/>
          <a:ln w="9525">
            <a:noFill/>
          </a:ln>
        </p:spPr>
        <p:txBody>
          <a:bodyPr/>
          <a:p>
            <a:pPr eaLnBrk="1" hangingPunct="1"/>
            <a:fld id="{BB962C8B-B14F-4D97-AF65-F5344CB8AC3E}" type="datetime1">
              <a:rPr lang="zh-CN" altLang="en-US" sz="1200" dirty="0">
                <a:latin typeface="Verdana" panose="020B0604030504040204" pitchFamily="34" charset="0"/>
              </a:rPr>
            </a:fld>
            <a:endParaRPr lang="zh-CN" altLang="en-US" sz="1200" dirty="0">
              <a:latin typeface="Verdana" panose="020B0604030504040204" pitchFamily="34" charset="0"/>
            </a:endParaRPr>
          </a:p>
        </p:txBody>
      </p:sp>
      <p:sp>
        <p:nvSpPr>
          <p:cNvPr id="112643" name="Rectangle 1031"/>
          <p:cNvSpPr txBox="1">
            <a:spLocks noGrp="1"/>
          </p:cNvSpPr>
          <p:nvPr/>
        </p:nvSpPr>
        <p:spPr>
          <a:xfrm>
            <a:off x="3124200" y="6245225"/>
            <a:ext cx="2895600" cy="476250"/>
          </a:xfrm>
          <a:prstGeom prst="rect">
            <a:avLst/>
          </a:prstGeom>
          <a:noFill/>
          <a:ln w="9525">
            <a:noFill/>
          </a:ln>
        </p:spPr>
        <p:txBody>
          <a:bodyPr/>
          <a:p>
            <a:pPr algn="ctr" eaLnBrk="1" hangingPunct="1"/>
            <a:r>
              <a:rPr lang="en-US" altLang="zh-CN" sz="1200" dirty="0">
                <a:latin typeface="Verdana" panose="020B0604030504040204" pitchFamily="34" charset="0"/>
              </a:rPr>
              <a:t>网络入侵与防范讲义</a:t>
            </a:r>
            <a:endParaRPr lang="en-US" altLang="zh-CN" sz="1200" dirty="0">
              <a:latin typeface="Verdana" panose="020B0604030504040204" pitchFamily="34" charset="0"/>
            </a:endParaRPr>
          </a:p>
        </p:txBody>
      </p:sp>
      <p:sp>
        <p:nvSpPr>
          <p:cNvPr id="112644" name="Rectangle 1032"/>
          <p:cNvSpPr txBox="1">
            <a:spLocks noGrp="1"/>
          </p:cNvSpPr>
          <p:nvPr/>
        </p:nvSpPr>
        <p:spPr>
          <a:xfrm>
            <a:off x="6553200" y="6245225"/>
            <a:ext cx="1981200" cy="476250"/>
          </a:xfrm>
          <a:prstGeom prst="rect">
            <a:avLst/>
          </a:prstGeom>
          <a:noFill/>
          <a:ln w="9525">
            <a:noFill/>
          </a:ln>
        </p:spPr>
        <p:txBody>
          <a:bodyPr/>
          <a:p>
            <a:pPr algn="r" eaLnBrk="1" hangingPunct="1"/>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112645" name="Rectangle 2"/>
          <p:cNvSpPr>
            <a:spLocks noGrp="1"/>
          </p:cNvSpPr>
          <p:nvPr>
            <p:ph type="title" idx="4294967295"/>
          </p:nvPr>
        </p:nvSpPr>
        <p:spPr/>
        <p:txBody>
          <a:bodyPr vert="horz" wrap="square" lIns="91440" tIns="45720" rIns="91440" bIns="45720" anchor="b" anchorCtr="0"/>
          <a:p>
            <a:r>
              <a:rPr lang="zh-CN" altLang="zh-CN" dirty="0"/>
              <a:t>制订安全策略的基本原则</a:t>
            </a:r>
            <a:endParaRPr lang="zh-CN" altLang="zh-CN" dirty="0"/>
          </a:p>
        </p:txBody>
      </p:sp>
      <p:sp>
        <p:nvSpPr>
          <p:cNvPr id="112646" name="Rectangle 3"/>
          <p:cNvSpPr>
            <a:spLocks noGrp="1"/>
          </p:cNvSpPr>
          <p:nvPr>
            <p:ph type="body" idx="4294967295"/>
          </p:nvPr>
        </p:nvSpPr>
        <p:spPr/>
        <p:txBody>
          <a:bodyPr vert="horz" wrap="square" lIns="91440" tIns="45720" rIns="91440" bIns="45720" anchor="t" anchorCtr="0"/>
          <a:p>
            <a:pPr eaLnBrk="1" hangingPunct="1"/>
            <a:r>
              <a:rPr lang="zh-CN" altLang="zh-CN" dirty="0"/>
              <a:t>适用性原则</a:t>
            </a:r>
            <a:endParaRPr lang="zh-CN" altLang="zh-CN" dirty="0"/>
          </a:p>
          <a:p>
            <a:pPr eaLnBrk="1" hangingPunct="1"/>
            <a:r>
              <a:rPr lang="zh-CN" altLang="zh-CN" dirty="0"/>
              <a:t>可行性原则</a:t>
            </a:r>
            <a:endParaRPr lang="zh-CN" altLang="zh-CN" dirty="0"/>
          </a:p>
          <a:p>
            <a:pPr eaLnBrk="1" hangingPunct="1"/>
            <a:r>
              <a:rPr lang="zh-CN" altLang="zh-CN" dirty="0"/>
              <a:t>动态性原则</a:t>
            </a:r>
            <a:endParaRPr lang="zh-CN" altLang="zh-CN" dirty="0"/>
          </a:p>
          <a:p>
            <a:pPr eaLnBrk="1" hangingPunct="1"/>
            <a:r>
              <a:rPr lang="zh-CN" altLang="zh-CN" dirty="0"/>
              <a:t>简单性原则</a:t>
            </a:r>
            <a:endParaRPr lang="zh-CN" altLang="zh-CN" dirty="0"/>
          </a:p>
          <a:p>
            <a:pPr eaLnBrk="1" hangingPunct="1"/>
            <a:r>
              <a:rPr lang="zh-CN" altLang="zh-CN" dirty="0"/>
              <a:t>系统性原则</a:t>
            </a:r>
            <a:endParaRPr lang="zh-CN" altLang="zh-CN"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3666" name="Rectangle 1030"/>
          <p:cNvSpPr txBox="1">
            <a:spLocks noGrp="1"/>
          </p:cNvSpPr>
          <p:nvPr/>
        </p:nvSpPr>
        <p:spPr>
          <a:xfrm>
            <a:off x="609600" y="6245225"/>
            <a:ext cx="1981200" cy="476250"/>
          </a:xfrm>
          <a:prstGeom prst="rect">
            <a:avLst/>
          </a:prstGeom>
          <a:noFill/>
          <a:ln w="9525">
            <a:noFill/>
          </a:ln>
        </p:spPr>
        <p:txBody>
          <a:bodyPr/>
          <a:p>
            <a:pPr eaLnBrk="1" hangingPunct="1"/>
            <a:fld id="{BB962C8B-B14F-4D97-AF65-F5344CB8AC3E}" type="datetime1">
              <a:rPr lang="zh-CN" altLang="en-US" sz="1200" dirty="0">
                <a:latin typeface="Verdana" panose="020B0604030504040204" pitchFamily="34" charset="0"/>
              </a:rPr>
            </a:fld>
            <a:endParaRPr lang="zh-CN" altLang="en-US" sz="1200" dirty="0">
              <a:latin typeface="Verdana" panose="020B0604030504040204" pitchFamily="34" charset="0"/>
            </a:endParaRPr>
          </a:p>
        </p:txBody>
      </p:sp>
      <p:sp>
        <p:nvSpPr>
          <p:cNvPr id="113667" name="Rectangle 1031"/>
          <p:cNvSpPr txBox="1">
            <a:spLocks noGrp="1"/>
          </p:cNvSpPr>
          <p:nvPr/>
        </p:nvSpPr>
        <p:spPr>
          <a:xfrm>
            <a:off x="3124200" y="6245225"/>
            <a:ext cx="2895600" cy="476250"/>
          </a:xfrm>
          <a:prstGeom prst="rect">
            <a:avLst/>
          </a:prstGeom>
          <a:noFill/>
          <a:ln w="9525">
            <a:noFill/>
          </a:ln>
        </p:spPr>
        <p:txBody>
          <a:bodyPr/>
          <a:p>
            <a:pPr algn="ctr" eaLnBrk="1" hangingPunct="1"/>
            <a:r>
              <a:rPr lang="en-US" altLang="zh-CN" sz="1200" dirty="0">
                <a:latin typeface="Verdana" panose="020B0604030504040204" pitchFamily="34" charset="0"/>
              </a:rPr>
              <a:t>网络入侵与防范讲义</a:t>
            </a:r>
            <a:endParaRPr lang="en-US" altLang="zh-CN" sz="1200" dirty="0">
              <a:latin typeface="Verdana" panose="020B0604030504040204" pitchFamily="34" charset="0"/>
            </a:endParaRPr>
          </a:p>
        </p:txBody>
      </p:sp>
      <p:sp>
        <p:nvSpPr>
          <p:cNvPr id="113668" name="Rectangle 1032"/>
          <p:cNvSpPr txBox="1">
            <a:spLocks noGrp="1"/>
          </p:cNvSpPr>
          <p:nvPr/>
        </p:nvSpPr>
        <p:spPr>
          <a:xfrm>
            <a:off x="6553200" y="6245225"/>
            <a:ext cx="1981200" cy="476250"/>
          </a:xfrm>
          <a:prstGeom prst="rect">
            <a:avLst/>
          </a:prstGeom>
          <a:noFill/>
          <a:ln w="9525">
            <a:noFill/>
          </a:ln>
        </p:spPr>
        <p:txBody>
          <a:bodyPr/>
          <a:p>
            <a:pPr algn="r" eaLnBrk="1" hangingPunct="1"/>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113669" name="日期占位符 3"/>
          <p:cNvSpPr txBox="1">
            <a:spLocks noGrp="1"/>
          </p:cNvSpPr>
          <p:nvPr/>
        </p:nvSpPr>
        <p:spPr>
          <a:xfrm>
            <a:off x="609600" y="6245225"/>
            <a:ext cx="1981200" cy="476250"/>
          </a:xfrm>
          <a:prstGeom prst="rect">
            <a:avLst/>
          </a:prstGeom>
          <a:noFill/>
          <a:ln w="9525">
            <a:noFill/>
          </a:ln>
        </p:spPr>
        <p:txBody>
          <a:bodyPr/>
          <a:p>
            <a:pPr eaLnBrk="1" hangingPunct="1"/>
            <a:fld id="{BB962C8B-B14F-4D97-AF65-F5344CB8AC3E}" type="datetime1">
              <a:rPr lang="zh-CN" altLang="en-US" sz="1200" dirty="0">
                <a:latin typeface="Verdana" panose="020B0604030504040204" pitchFamily="34" charset="0"/>
              </a:rPr>
            </a:fld>
            <a:endParaRPr lang="zh-CN" altLang="en-US" sz="1200" dirty="0">
              <a:latin typeface="Verdana" panose="020B0604030504040204" pitchFamily="34" charset="0"/>
            </a:endParaRPr>
          </a:p>
        </p:txBody>
      </p:sp>
      <p:sp>
        <p:nvSpPr>
          <p:cNvPr id="113670" name="页脚占位符 4"/>
          <p:cNvSpPr txBox="1">
            <a:spLocks noGrp="1"/>
          </p:cNvSpPr>
          <p:nvPr/>
        </p:nvSpPr>
        <p:spPr>
          <a:xfrm>
            <a:off x="3124200" y="6245225"/>
            <a:ext cx="2895600" cy="476250"/>
          </a:xfrm>
          <a:prstGeom prst="rect">
            <a:avLst/>
          </a:prstGeom>
          <a:noFill/>
          <a:ln w="9525">
            <a:noFill/>
          </a:ln>
        </p:spPr>
        <p:txBody>
          <a:bodyPr/>
          <a:p>
            <a:pPr algn="ctr" eaLnBrk="1" hangingPunct="1"/>
            <a:r>
              <a:rPr lang="en-US" altLang="zh-CN" sz="1200" dirty="0">
                <a:latin typeface="Verdana" panose="020B0604030504040204" pitchFamily="34" charset="0"/>
              </a:rPr>
              <a:t>网络入侵与防范讲义</a:t>
            </a:r>
            <a:endParaRPr lang="en-US" altLang="zh-CN" sz="1200" dirty="0">
              <a:latin typeface="Verdana" panose="020B0604030504040204" pitchFamily="34" charset="0"/>
            </a:endParaRPr>
          </a:p>
        </p:txBody>
      </p:sp>
      <p:sp>
        <p:nvSpPr>
          <p:cNvPr id="113671" name="灯片编号占位符 5"/>
          <p:cNvSpPr txBox="1">
            <a:spLocks noGrp="1"/>
          </p:cNvSpPr>
          <p:nvPr/>
        </p:nvSpPr>
        <p:spPr>
          <a:xfrm>
            <a:off x="6553200" y="6245225"/>
            <a:ext cx="1981200" cy="476250"/>
          </a:xfrm>
          <a:prstGeom prst="rect">
            <a:avLst/>
          </a:prstGeom>
          <a:noFill/>
          <a:ln w="9525">
            <a:noFill/>
          </a:ln>
        </p:spPr>
        <p:txBody>
          <a:bodyPr/>
          <a:p>
            <a:pPr algn="r" eaLnBrk="1" hangingPunct="1"/>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113672" name="Rectangle 2"/>
          <p:cNvSpPr>
            <a:spLocks noGrp="1"/>
          </p:cNvSpPr>
          <p:nvPr>
            <p:ph type="title" idx="4294967295"/>
          </p:nvPr>
        </p:nvSpPr>
        <p:spPr/>
        <p:txBody>
          <a:bodyPr vert="horz" wrap="square" lIns="91440" tIns="45720" rIns="91440" bIns="45720" anchor="b" anchorCtr="0"/>
          <a:p>
            <a:pPr eaLnBrk="1" hangingPunct="1"/>
            <a:r>
              <a:rPr lang="zh-CN" altLang="zh-CN" dirty="0"/>
              <a:t>适用性原则</a:t>
            </a:r>
            <a:endParaRPr lang="zh-CN" altLang="zh-CN" dirty="0"/>
          </a:p>
        </p:txBody>
      </p:sp>
      <p:sp>
        <p:nvSpPr>
          <p:cNvPr id="113673" name="Rectangle 3"/>
          <p:cNvSpPr>
            <a:spLocks noGrp="1"/>
          </p:cNvSpPr>
          <p:nvPr>
            <p:ph type="body" idx="4294967295"/>
          </p:nvPr>
        </p:nvSpPr>
        <p:spPr/>
        <p:txBody>
          <a:bodyPr vert="horz" wrap="square" lIns="91440" tIns="45720" rIns="91440" bIns="45720" anchor="t" anchorCtr="0"/>
          <a:p>
            <a:pPr eaLnBrk="1" hangingPunct="1"/>
            <a:r>
              <a:rPr lang="zh-CN" altLang="zh-CN" dirty="0"/>
              <a:t>安全策略是在一定条件下采取的安全措施，必须与网络的实际应用环境相结合。</a:t>
            </a:r>
            <a:endParaRPr lang="zh-CN" altLang="zh-CN" dirty="0"/>
          </a:p>
          <a:p>
            <a:pPr eaLnBrk="1" hangingPunct="1"/>
            <a:r>
              <a:rPr lang="zh-CN" altLang="zh-CN" dirty="0"/>
              <a:t>网络的安全管理是一个系统化的工作，因此在制定安全策略时，应全面考虑网络上各类用户、设备等情况，有计划有准备地采取相应的策略，任何一点疏忽都会造成整个网络安全性的降低。</a:t>
            </a:r>
            <a:endParaRPr lang="zh-CN" altLang="zh-CN"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4690" name="Rectangle 1030"/>
          <p:cNvSpPr txBox="1">
            <a:spLocks noGrp="1"/>
          </p:cNvSpPr>
          <p:nvPr/>
        </p:nvSpPr>
        <p:spPr>
          <a:xfrm>
            <a:off x="609600" y="6245225"/>
            <a:ext cx="1981200" cy="476250"/>
          </a:xfrm>
          <a:prstGeom prst="rect">
            <a:avLst/>
          </a:prstGeom>
          <a:noFill/>
          <a:ln w="9525">
            <a:noFill/>
          </a:ln>
        </p:spPr>
        <p:txBody>
          <a:bodyPr/>
          <a:p>
            <a:pPr eaLnBrk="1" hangingPunct="1"/>
            <a:fld id="{BB962C8B-B14F-4D97-AF65-F5344CB8AC3E}" type="datetime1">
              <a:rPr lang="zh-CN" altLang="en-US" sz="1200" dirty="0">
                <a:latin typeface="Verdana" panose="020B0604030504040204" pitchFamily="34" charset="0"/>
              </a:rPr>
            </a:fld>
            <a:endParaRPr lang="zh-CN" altLang="en-US" sz="1200" dirty="0">
              <a:latin typeface="Verdana" panose="020B0604030504040204" pitchFamily="34" charset="0"/>
            </a:endParaRPr>
          </a:p>
        </p:txBody>
      </p:sp>
      <p:sp>
        <p:nvSpPr>
          <p:cNvPr id="114691" name="Rectangle 1031"/>
          <p:cNvSpPr txBox="1">
            <a:spLocks noGrp="1"/>
          </p:cNvSpPr>
          <p:nvPr/>
        </p:nvSpPr>
        <p:spPr>
          <a:xfrm>
            <a:off x="3124200" y="6245225"/>
            <a:ext cx="2895600" cy="476250"/>
          </a:xfrm>
          <a:prstGeom prst="rect">
            <a:avLst/>
          </a:prstGeom>
          <a:noFill/>
          <a:ln w="9525">
            <a:noFill/>
          </a:ln>
        </p:spPr>
        <p:txBody>
          <a:bodyPr/>
          <a:p>
            <a:pPr algn="ctr" eaLnBrk="1" hangingPunct="1"/>
            <a:r>
              <a:rPr lang="en-US" altLang="zh-CN" sz="1200" dirty="0">
                <a:latin typeface="Verdana" panose="020B0604030504040204" pitchFamily="34" charset="0"/>
              </a:rPr>
              <a:t>网络入侵与防范讲义</a:t>
            </a:r>
            <a:endParaRPr lang="en-US" altLang="zh-CN" sz="1200" dirty="0">
              <a:latin typeface="Verdana" panose="020B0604030504040204" pitchFamily="34" charset="0"/>
            </a:endParaRPr>
          </a:p>
        </p:txBody>
      </p:sp>
      <p:sp>
        <p:nvSpPr>
          <p:cNvPr id="114692" name="Rectangle 1032"/>
          <p:cNvSpPr txBox="1">
            <a:spLocks noGrp="1"/>
          </p:cNvSpPr>
          <p:nvPr/>
        </p:nvSpPr>
        <p:spPr>
          <a:xfrm>
            <a:off x="6553200" y="6245225"/>
            <a:ext cx="1981200" cy="476250"/>
          </a:xfrm>
          <a:prstGeom prst="rect">
            <a:avLst/>
          </a:prstGeom>
          <a:noFill/>
          <a:ln w="9525">
            <a:noFill/>
          </a:ln>
        </p:spPr>
        <p:txBody>
          <a:bodyPr/>
          <a:p>
            <a:pPr algn="r" eaLnBrk="1" hangingPunct="1"/>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114693" name="日期占位符 3"/>
          <p:cNvSpPr txBox="1">
            <a:spLocks noGrp="1"/>
          </p:cNvSpPr>
          <p:nvPr/>
        </p:nvSpPr>
        <p:spPr>
          <a:xfrm>
            <a:off x="609600" y="6245225"/>
            <a:ext cx="1981200" cy="476250"/>
          </a:xfrm>
          <a:prstGeom prst="rect">
            <a:avLst/>
          </a:prstGeom>
          <a:noFill/>
          <a:ln w="9525">
            <a:noFill/>
          </a:ln>
        </p:spPr>
        <p:txBody>
          <a:bodyPr/>
          <a:p>
            <a:pPr eaLnBrk="1" hangingPunct="1"/>
            <a:fld id="{BB962C8B-B14F-4D97-AF65-F5344CB8AC3E}" type="datetime1">
              <a:rPr lang="zh-CN" altLang="en-US" sz="1200" dirty="0">
                <a:latin typeface="Verdana" panose="020B0604030504040204" pitchFamily="34" charset="0"/>
              </a:rPr>
            </a:fld>
            <a:endParaRPr lang="zh-CN" altLang="en-US" sz="1200" dirty="0">
              <a:latin typeface="Verdana" panose="020B0604030504040204" pitchFamily="34" charset="0"/>
            </a:endParaRPr>
          </a:p>
        </p:txBody>
      </p:sp>
      <p:sp>
        <p:nvSpPr>
          <p:cNvPr id="114694" name="页脚占位符 4"/>
          <p:cNvSpPr txBox="1">
            <a:spLocks noGrp="1"/>
          </p:cNvSpPr>
          <p:nvPr/>
        </p:nvSpPr>
        <p:spPr>
          <a:xfrm>
            <a:off x="3124200" y="6245225"/>
            <a:ext cx="2895600" cy="476250"/>
          </a:xfrm>
          <a:prstGeom prst="rect">
            <a:avLst/>
          </a:prstGeom>
          <a:noFill/>
          <a:ln w="9525">
            <a:noFill/>
          </a:ln>
        </p:spPr>
        <p:txBody>
          <a:bodyPr/>
          <a:p>
            <a:pPr algn="ctr" eaLnBrk="1" hangingPunct="1"/>
            <a:r>
              <a:rPr lang="en-US" altLang="zh-CN" sz="1200" dirty="0">
                <a:latin typeface="Verdana" panose="020B0604030504040204" pitchFamily="34" charset="0"/>
              </a:rPr>
              <a:t>网络入侵与防范讲义</a:t>
            </a:r>
            <a:endParaRPr lang="en-US" altLang="zh-CN" sz="1200" dirty="0">
              <a:latin typeface="Verdana" panose="020B0604030504040204" pitchFamily="34" charset="0"/>
            </a:endParaRPr>
          </a:p>
        </p:txBody>
      </p:sp>
      <p:sp>
        <p:nvSpPr>
          <p:cNvPr id="114695" name="灯片编号占位符 5"/>
          <p:cNvSpPr txBox="1">
            <a:spLocks noGrp="1"/>
          </p:cNvSpPr>
          <p:nvPr/>
        </p:nvSpPr>
        <p:spPr>
          <a:xfrm>
            <a:off x="6553200" y="6245225"/>
            <a:ext cx="1981200" cy="476250"/>
          </a:xfrm>
          <a:prstGeom prst="rect">
            <a:avLst/>
          </a:prstGeom>
          <a:noFill/>
          <a:ln w="9525">
            <a:noFill/>
          </a:ln>
        </p:spPr>
        <p:txBody>
          <a:bodyPr/>
          <a:p>
            <a:pPr algn="r" eaLnBrk="1" hangingPunct="1"/>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114696" name="Rectangle 2"/>
          <p:cNvSpPr>
            <a:spLocks noGrp="1"/>
          </p:cNvSpPr>
          <p:nvPr>
            <p:ph type="title" idx="4294967295"/>
          </p:nvPr>
        </p:nvSpPr>
        <p:spPr/>
        <p:txBody>
          <a:bodyPr vert="horz" wrap="square" lIns="91440" tIns="45720" rIns="91440" bIns="45720" anchor="b" anchorCtr="0"/>
          <a:p>
            <a:pPr eaLnBrk="1" hangingPunct="1"/>
            <a:r>
              <a:rPr lang="zh-CN" altLang="zh-CN" dirty="0"/>
              <a:t>可行性原则</a:t>
            </a:r>
            <a:endParaRPr lang="zh-CN" altLang="zh-CN" dirty="0"/>
          </a:p>
        </p:txBody>
      </p:sp>
      <p:sp>
        <p:nvSpPr>
          <p:cNvPr id="114697" name="Rectangle 3"/>
          <p:cNvSpPr>
            <a:spLocks noGrp="1"/>
          </p:cNvSpPr>
          <p:nvPr>
            <p:ph type="body" idx="4294967295"/>
          </p:nvPr>
        </p:nvSpPr>
        <p:spPr/>
        <p:txBody>
          <a:bodyPr vert="horz" wrap="square" lIns="91440" tIns="45720" rIns="91440" bIns="45720" anchor="t" anchorCtr="0"/>
          <a:p>
            <a:pPr eaLnBrk="1" hangingPunct="1"/>
            <a:r>
              <a:rPr lang="zh-CN" altLang="zh-CN" dirty="0"/>
              <a:t>安全管理策略的制定还要考虑资金的投入量，因为安全产品的性能一般是与其价格成正比的，所以要适合划分系统中信息的安全级别，并作为选择安全产品的重要依据，使制定的安全管理策略达到成本和效益的平衡。</a:t>
            </a:r>
            <a:endParaRPr lang="zh-CN" altLang="zh-CN"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5714" name="Rectangle 1030"/>
          <p:cNvSpPr txBox="1">
            <a:spLocks noGrp="1"/>
          </p:cNvSpPr>
          <p:nvPr/>
        </p:nvSpPr>
        <p:spPr>
          <a:xfrm>
            <a:off x="609600" y="6245225"/>
            <a:ext cx="1981200" cy="476250"/>
          </a:xfrm>
          <a:prstGeom prst="rect">
            <a:avLst/>
          </a:prstGeom>
          <a:noFill/>
          <a:ln w="9525">
            <a:noFill/>
          </a:ln>
        </p:spPr>
        <p:txBody>
          <a:bodyPr/>
          <a:p>
            <a:pPr eaLnBrk="1" hangingPunct="1"/>
            <a:fld id="{BB962C8B-B14F-4D97-AF65-F5344CB8AC3E}" type="datetime1">
              <a:rPr lang="zh-CN" altLang="en-US" sz="1200" dirty="0">
                <a:latin typeface="Verdana" panose="020B0604030504040204" pitchFamily="34" charset="0"/>
              </a:rPr>
            </a:fld>
            <a:endParaRPr lang="zh-CN" altLang="en-US" sz="1200" dirty="0">
              <a:latin typeface="Verdana" panose="020B0604030504040204" pitchFamily="34" charset="0"/>
            </a:endParaRPr>
          </a:p>
        </p:txBody>
      </p:sp>
      <p:sp>
        <p:nvSpPr>
          <p:cNvPr id="115715" name="Rectangle 1031"/>
          <p:cNvSpPr txBox="1">
            <a:spLocks noGrp="1"/>
          </p:cNvSpPr>
          <p:nvPr/>
        </p:nvSpPr>
        <p:spPr>
          <a:xfrm>
            <a:off x="3124200" y="6245225"/>
            <a:ext cx="2895600" cy="476250"/>
          </a:xfrm>
          <a:prstGeom prst="rect">
            <a:avLst/>
          </a:prstGeom>
          <a:noFill/>
          <a:ln w="9525">
            <a:noFill/>
          </a:ln>
        </p:spPr>
        <p:txBody>
          <a:bodyPr/>
          <a:p>
            <a:pPr algn="ctr" eaLnBrk="1" hangingPunct="1"/>
            <a:r>
              <a:rPr lang="en-US" altLang="zh-CN" sz="1200" dirty="0">
                <a:latin typeface="Verdana" panose="020B0604030504040204" pitchFamily="34" charset="0"/>
              </a:rPr>
              <a:t>网络入侵与防范讲义</a:t>
            </a:r>
            <a:endParaRPr lang="en-US" altLang="zh-CN" sz="1200" dirty="0">
              <a:latin typeface="Verdana" panose="020B0604030504040204" pitchFamily="34" charset="0"/>
            </a:endParaRPr>
          </a:p>
        </p:txBody>
      </p:sp>
      <p:sp>
        <p:nvSpPr>
          <p:cNvPr id="115716" name="Rectangle 1032"/>
          <p:cNvSpPr txBox="1">
            <a:spLocks noGrp="1"/>
          </p:cNvSpPr>
          <p:nvPr/>
        </p:nvSpPr>
        <p:spPr>
          <a:xfrm>
            <a:off x="6553200" y="6245225"/>
            <a:ext cx="1981200" cy="476250"/>
          </a:xfrm>
          <a:prstGeom prst="rect">
            <a:avLst/>
          </a:prstGeom>
          <a:noFill/>
          <a:ln w="9525">
            <a:noFill/>
          </a:ln>
        </p:spPr>
        <p:txBody>
          <a:bodyPr/>
          <a:p>
            <a:pPr algn="r" eaLnBrk="1" hangingPunct="1"/>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115717" name="日期占位符 3"/>
          <p:cNvSpPr txBox="1">
            <a:spLocks noGrp="1"/>
          </p:cNvSpPr>
          <p:nvPr/>
        </p:nvSpPr>
        <p:spPr>
          <a:xfrm>
            <a:off x="609600" y="6245225"/>
            <a:ext cx="1981200" cy="476250"/>
          </a:xfrm>
          <a:prstGeom prst="rect">
            <a:avLst/>
          </a:prstGeom>
          <a:noFill/>
          <a:ln w="9525">
            <a:noFill/>
          </a:ln>
        </p:spPr>
        <p:txBody>
          <a:bodyPr/>
          <a:p>
            <a:pPr eaLnBrk="1" hangingPunct="1"/>
            <a:fld id="{BB962C8B-B14F-4D97-AF65-F5344CB8AC3E}" type="datetime1">
              <a:rPr lang="zh-CN" altLang="en-US" sz="1200" dirty="0">
                <a:latin typeface="Verdana" panose="020B0604030504040204" pitchFamily="34" charset="0"/>
              </a:rPr>
            </a:fld>
            <a:endParaRPr lang="zh-CN" altLang="en-US" sz="1200" dirty="0">
              <a:latin typeface="Verdana" panose="020B0604030504040204" pitchFamily="34" charset="0"/>
            </a:endParaRPr>
          </a:p>
        </p:txBody>
      </p:sp>
      <p:sp>
        <p:nvSpPr>
          <p:cNvPr id="115718" name="页脚占位符 4"/>
          <p:cNvSpPr txBox="1">
            <a:spLocks noGrp="1"/>
          </p:cNvSpPr>
          <p:nvPr/>
        </p:nvSpPr>
        <p:spPr>
          <a:xfrm>
            <a:off x="3124200" y="6245225"/>
            <a:ext cx="2895600" cy="476250"/>
          </a:xfrm>
          <a:prstGeom prst="rect">
            <a:avLst/>
          </a:prstGeom>
          <a:noFill/>
          <a:ln w="9525">
            <a:noFill/>
          </a:ln>
        </p:spPr>
        <p:txBody>
          <a:bodyPr/>
          <a:p>
            <a:pPr algn="ctr" eaLnBrk="1" hangingPunct="1"/>
            <a:r>
              <a:rPr lang="en-US" altLang="zh-CN" sz="1200" dirty="0">
                <a:latin typeface="Verdana" panose="020B0604030504040204" pitchFamily="34" charset="0"/>
              </a:rPr>
              <a:t>网络入侵与防范讲义</a:t>
            </a:r>
            <a:endParaRPr lang="en-US" altLang="zh-CN" sz="1200" dirty="0">
              <a:latin typeface="Verdana" panose="020B0604030504040204" pitchFamily="34" charset="0"/>
            </a:endParaRPr>
          </a:p>
        </p:txBody>
      </p:sp>
      <p:sp>
        <p:nvSpPr>
          <p:cNvPr id="115719" name="灯片编号占位符 5"/>
          <p:cNvSpPr txBox="1">
            <a:spLocks noGrp="1"/>
          </p:cNvSpPr>
          <p:nvPr/>
        </p:nvSpPr>
        <p:spPr>
          <a:xfrm>
            <a:off x="6553200" y="6245225"/>
            <a:ext cx="1981200" cy="476250"/>
          </a:xfrm>
          <a:prstGeom prst="rect">
            <a:avLst/>
          </a:prstGeom>
          <a:noFill/>
          <a:ln w="9525">
            <a:noFill/>
          </a:ln>
        </p:spPr>
        <p:txBody>
          <a:bodyPr/>
          <a:p>
            <a:pPr algn="r" eaLnBrk="1" hangingPunct="1"/>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115720" name="Rectangle 2"/>
          <p:cNvSpPr>
            <a:spLocks noGrp="1"/>
          </p:cNvSpPr>
          <p:nvPr>
            <p:ph type="title" idx="4294967295"/>
          </p:nvPr>
        </p:nvSpPr>
        <p:spPr/>
        <p:txBody>
          <a:bodyPr vert="horz" wrap="square" lIns="91440" tIns="45720" rIns="91440" bIns="45720" anchor="b" anchorCtr="0"/>
          <a:p>
            <a:pPr eaLnBrk="1" hangingPunct="1"/>
            <a:r>
              <a:rPr lang="zh-CN" altLang="zh-CN" dirty="0"/>
              <a:t>动态性原则</a:t>
            </a:r>
            <a:endParaRPr lang="zh-CN" altLang="zh-CN" dirty="0"/>
          </a:p>
        </p:txBody>
      </p:sp>
      <p:sp>
        <p:nvSpPr>
          <p:cNvPr id="115721" name="Rectangle 3"/>
          <p:cNvSpPr>
            <a:spLocks noGrp="1"/>
          </p:cNvSpPr>
          <p:nvPr>
            <p:ph type="body" idx="4294967295"/>
          </p:nvPr>
        </p:nvSpPr>
        <p:spPr/>
        <p:txBody>
          <a:bodyPr vert="horz" wrap="square" lIns="91440" tIns="45720" rIns="91440" bIns="45720" anchor="t" anchorCtr="0"/>
          <a:p>
            <a:pPr eaLnBrk="1" hangingPunct="1"/>
            <a:r>
              <a:rPr lang="zh-CN" altLang="zh-CN" dirty="0"/>
              <a:t>安全管理策略有一定的时限性，不能是一成不变的。</a:t>
            </a:r>
            <a:endParaRPr lang="zh-CN" altLang="zh-CN" dirty="0"/>
          </a:p>
          <a:p>
            <a:pPr eaLnBrk="1" hangingPunct="1"/>
            <a:r>
              <a:rPr lang="zh-CN" altLang="zh-CN" dirty="0"/>
              <a:t>由于网络用户在不断地变化，网络规模在不断扩大，网络技术本身的发展变化也很快，而安全措施是防范性的，所以安全措施也必须随着网络发展和环境的变化而变化。 </a:t>
            </a:r>
            <a:endParaRPr lang="zh-CN" altLang="zh-CN"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6738" name="Rectangle 1030"/>
          <p:cNvSpPr txBox="1">
            <a:spLocks noGrp="1"/>
          </p:cNvSpPr>
          <p:nvPr/>
        </p:nvSpPr>
        <p:spPr>
          <a:xfrm>
            <a:off x="609600" y="6245225"/>
            <a:ext cx="1981200" cy="476250"/>
          </a:xfrm>
          <a:prstGeom prst="rect">
            <a:avLst/>
          </a:prstGeom>
          <a:noFill/>
          <a:ln w="9525">
            <a:noFill/>
          </a:ln>
        </p:spPr>
        <p:txBody>
          <a:bodyPr/>
          <a:p>
            <a:pPr eaLnBrk="1" hangingPunct="1"/>
            <a:fld id="{BB962C8B-B14F-4D97-AF65-F5344CB8AC3E}" type="datetime1">
              <a:rPr lang="zh-CN" altLang="en-US" sz="1200" dirty="0">
                <a:latin typeface="Verdana" panose="020B0604030504040204" pitchFamily="34" charset="0"/>
              </a:rPr>
            </a:fld>
            <a:endParaRPr lang="zh-CN" altLang="en-US" sz="1200" dirty="0">
              <a:latin typeface="Verdana" panose="020B0604030504040204" pitchFamily="34" charset="0"/>
            </a:endParaRPr>
          </a:p>
        </p:txBody>
      </p:sp>
      <p:sp>
        <p:nvSpPr>
          <p:cNvPr id="116739" name="Rectangle 1031"/>
          <p:cNvSpPr txBox="1">
            <a:spLocks noGrp="1"/>
          </p:cNvSpPr>
          <p:nvPr/>
        </p:nvSpPr>
        <p:spPr>
          <a:xfrm>
            <a:off x="3124200" y="6245225"/>
            <a:ext cx="2895600" cy="476250"/>
          </a:xfrm>
          <a:prstGeom prst="rect">
            <a:avLst/>
          </a:prstGeom>
          <a:noFill/>
          <a:ln w="9525">
            <a:noFill/>
          </a:ln>
        </p:spPr>
        <p:txBody>
          <a:bodyPr/>
          <a:p>
            <a:pPr algn="ctr" eaLnBrk="1" hangingPunct="1"/>
            <a:r>
              <a:rPr lang="en-US" altLang="zh-CN" sz="1200" dirty="0">
                <a:latin typeface="Verdana" panose="020B0604030504040204" pitchFamily="34" charset="0"/>
              </a:rPr>
              <a:t>网络入侵与防范讲义</a:t>
            </a:r>
            <a:endParaRPr lang="en-US" altLang="zh-CN" sz="1200" dirty="0">
              <a:latin typeface="Verdana" panose="020B0604030504040204" pitchFamily="34" charset="0"/>
            </a:endParaRPr>
          </a:p>
        </p:txBody>
      </p:sp>
      <p:sp>
        <p:nvSpPr>
          <p:cNvPr id="116740" name="Rectangle 1032"/>
          <p:cNvSpPr txBox="1">
            <a:spLocks noGrp="1"/>
          </p:cNvSpPr>
          <p:nvPr/>
        </p:nvSpPr>
        <p:spPr>
          <a:xfrm>
            <a:off x="6553200" y="6245225"/>
            <a:ext cx="1981200" cy="476250"/>
          </a:xfrm>
          <a:prstGeom prst="rect">
            <a:avLst/>
          </a:prstGeom>
          <a:noFill/>
          <a:ln w="9525">
            <a:noFill/>
          </a:ln>
        </p:spPr>
        <p:txBody>
          <a:bodyPr/>
          <a:p>
            <a:pPr algn="r" eaLnBrk="1" hangingPunct="1"/>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116741" name="日期占位符 3"/>
          <p:cNvSpPr txBox="1">
            <a:spLocks noGrp="1"/>
          </p:cNvSpPr>
          <p:nvPr/>
        </p:nvSpPr>
        <p:spPr>
          <a:xfrm>
            <a:off x="609600" y="6245225"/>
            <a:ext cx="1981200" cy="476250"/>
          </a:xfrm>
          <a:prstGeom prst="rect">
            <a:avLst/>
          </a:prstGeom>
          <a:noFill/>
          <a:ln w="9525">
            <a:noFill/>
          </a:ln>
        </p:spPr>
        <p:txBody>
          <a:bodyPr/>
          <a:p>
            <a:pPr eaLnBrk="1" hangingPunct="1"/>
            <a:fld id="{BB962C8B-B14F-4D97-AF65-F5344CB8AC3E}" type="datetime1">
              <a:rPr lang="zh-CN" altLang="en-US" sz="1200" dirty="0">
                <a:latin typeface="Verdana" panose="020B0604030504040204" pitchFamily="34" charset="0"/>
              </a:rPr>
            </a:fld>
            <a:endParaRPr lang="zh-CN" altLang="en-US" sz="1200" dirty="0">
              <a:latin typeface="Verdana" panose="020B0604030504040204" pitchFamily="34" charset="0"/>
            </a:endParaRPr>
          </a:p>
        </p:txBody>
      </p:sp>
      <p:sp>
        <p:nvSpPr>
          <p:cNvPr id="116742" name="页脚占位符 4"/>
          <p:cNvSpPr txBox="1">
            <a:spLocks noGrp="1"/>
          </p:cNvSpPr>
          <p:nvPr/>
        </p:nvSpPr>
        <p:spPr>
          <a:xfrm>
            <a:off x="3124200" y="6245225"/>
            <a:ext cx="2895600" cy="476250"/>
          </a:xfrm>
          <a:prstGeom prst="rect">
            <a:avLst/>
          </a:prstGeom>
          <a:noFill/>
          <a:ln w="9525">
            <a:noFill/>
          </a:ln>
        </p:spPr>
        <p:txBody>
          <a:bodyPr/>
          <a:p>
            <a:pPr algn="ctr" eaLnBrk="1" hangingPunct="1"/>
            <a:r>
              <a:rPr lang="en-US" altLang="zh-CN" sz="1200" dirty="0">
                <a:latin typeface="Verdana" panose="020B0604030504040204" pitchFamily="34" charset="0"/>
              </a:rPr>
              <a:t>网络入侵与防范讲义</a:t>
            </a:r>
            <a:endParaRPr lang="en-US" altLang="zh-CN" sz="1200" dirty="0">
              <a:latin typeface="Verdana" panose="020B0604030504040204" pitchFamily="34" charset="0"/>
            </a:endParaRPr>
          </a:p>
        </p:txBody>
      </p:sp>
      <p:sp>
        <p:nvSpPr>
          <p:cNvPr id="116743" name="灯片编号占位符 5"/>
          <p:cNvSpPr txBox="1">
            <a:spLocks noGrp="1"/>
          </p:cNvSpPr>
          <p:nvPr/>
        </p:nvSpPr>
        <p:spPr>
          <a:xfrm>
            <a:off x="6553200" y="6245225"/>
            <a:ext cx="1981200" cy="476250"/>
          </a:xfrm>
          <a:prstGeom prst="rect">
            <a:avLst/>
          </a:prstGeom>
          <a:noFill/>
          <a:ln w="9525">
            <a:noFill/>
          </a:ln>
        </p:spPr>
        <p:txBody>
          <a:bodyPr/>
          <a:p>
            <a:pPr algn="r" eaLnBrk="1" hangingPunct="1"/>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116744" name="Rectangle 2"/>
          <p:cNvSpPr>
            <a:spLocks noGrp="1"/>
          </p:cNvSpPr>
          <p:nvPr>
            <p:ph type="title" idx="4294967295"/>
          </p:nvPr>
        </p:nvSpPr>
        <p:spPr/>
        <p:txBody>
          <a:bodyPr vert="horz" wrap="square" lIns="91440" tIns="45720" rIns="91440" bIns="45720" anchor="b" anchorCtr="0"/>
          <a:p>
            <a:pPr eaLnBrk="1" hangingPunct="1"/>
            <a:r>
              <a:rPr lang="zh-CN" altLang="zh-CN" dirty="0"/>
              <a:t>简单性原则</a:t>
            </a:r>
            <a:endParaRPr lang="zh-CN" altLang="zh-CN" dirty="0"/>
          </a:p>
        </p:txBody>
      </p:sp>
      <p:sp>
        <p:nvSpPr>
          <p:cNvPr id="116745" name="Rectangle 3"/>
          <p:cNvSpPr>
            <a:spLocks noGrp="1"/>
          </p:cNvSpPr>
          <p:nvPr>
            <p:ph type="body" idx="4294967295"/>
          </p:nvPr>
        </p:nvSpPr>
        <p:spPr/>
        <p:txBody>
          <a:bodyPr vert="horz" wrap="square" lIns="91440" tIns="45720" rIns="91440" bIns="45720" anchor="t" anchorCtr="0"/>
          <a:p>
            <a:pPr eaLnBrk="1" hangingPunct="1"/>
            <a:r>
              <a:rPr lang="zh-CN" altLang="zh-CN" dirty="0"/>
              <a:t>网络用户越多，网络管理人员越多，网络拓扑越复杂，采用网络设备种类和软件种类越多，网络提供的服务和捆绑越多，出现安全漏洞的可能性就越大。</a:t>
            </a:r>
            <a:endParaRPr lang="zh-CN" altLang="zh-CN" dirty="0"/>
          </a:p>
          <a:p>
            <a:pPr eaLnBrk="1" hangingPunct="1"/>
            <a:r>
              <a:rPr lang="zh-CN" altLang="zh-CN" dirty="0"/>
              <a:t>因此制定的安全管理策略越简单越好，如简化授权用户的注册过程等。</a:t>
            </a:r>
            <a:endParaRPr lang="zh-CN" altLang="zh-CN"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7762" name="Rectangle 1030"/>
          <p:cNvSpPr txBox="1">
            <a:spLocks noGrp="1"/>
          </p:cNvSpPr>
          <p:nvPr/>
        </p:nvSpPr>
        <p:spPr>
          <a:xfrm>
            <a:off x="609600" y="6245225"/>
            <a:ext cx="1981200" cy="476250"/>
          </a:xfrm>
          <a:prstGeom prst="rect">
            <a:avLst/>
          </a:prstGeom>
          <a:noFill/>
          <a:ln w="9525">
            <a:noFill/>
          </a:ln>
        </p:spPr>
        <p:txBody>
          <a:bodyPr/>
          <a:p>
            <a:pPr eaLnBrk="1" hangingPunct="1"/>
            <a:fld id="{BB962C8B-B14F-4D97-AF65-F5344CB8AC3E}" type="datetime1">
              <a:rPr lang="zh-CN" altLang="en-US" sz="1200" dirty="0">
                <a:latin typeface="Verdana" panose="020B0604030504040204" pitchFamily="34" charset="0"/>
              </a:rPr>
            </a:fld>
            <a:endParaRPr lang="zh-CN" altLang="en-US" sz="1200" dirty="0">
              <a:latin typeface="Verdana" panose="020B0604030504040204" pitchFamily="34" charset="0"/>
            </a:endParaRPr>
          </a:p>
        </p:txBody>
      </p:sp>
      <p:sp>
        <p:nvSpPr>
          <p:cNvPr id="117763" name="Rectangle 1031"/>
          <p:cNvSpPr txBox="1">
            <a:spLocks noGrp="1"/>
          </p:cNvSpPr>
          <p:nvPr/>
        </p:nvSpPr>
        <p:spPr>
          <a:xfrm>
            <a:off x="3124200" y="6245225"/>
            <a:ext cx="2895600" cy="476250"/>
          </a:xfrm>
          <a:prstGeom prst="rect">
            <a:avLst/>
          </a:prstGeom>
          <a:noFill/>
          <a:ln w="9525">
            <a:noFill/>
          </a:ln>
        </p:spPr>
        <p:txBody>
          <a:bodyPr/>
          <a:p>
            <a:pPr algn="ctr" eaLnBrk="1" hangingPunct="1"/>
            <a:r>
              <a:rPr lang="en-US" altLang="zh-CN" sz="1200" dirty="0">
                <a:latin typeface="Verdana" panose="020B0604030504040204" pitchFamily="34" charset="0"/>
              </a:rPr>
              <a:t>网络入侵与防范讲义</a:t>
            </a:r>
            <a:endParaRPr lang="en-US" altLang="zh-CN" sz="1200" dirty="0">
              <a:latin typeface="Verdana" panose="020B0604030504040204" pitchFamily="34" charset="0"/>
            </a:endParaRPr>
          </a:p>
        </p:txBody>
      </p:sp>
      <p:sp>
        <p:nvSpPr>
          <p:cNvPr id="117764" name="Rectangle 1032"/>
          <p:cNvSpPr txBox="1">
            <a:spLocks noGrp="1"/>
          </p:cNvSpPr>
          <p:nvPr/>
        </p:nvSpPr>
        <p:spPr>
          <a:xfrm>
            <a:off x="6553200" y="6245225"/>
            <a:ext cx="1981200" cy="476250"/>
          </a:xfrm>
          <a:prstGeom prst="rect">
            <a:avLst/>
          </a:prstGeom>
          <a:noFill/>
          <a:ln w="9525">
            <a:noFill/>
          </a:ln>
        </p:spPr>
        <p:txBody>
          <a:bodyPr/>
          <a:p>
            <a:pPr algn="r" eaLnBrk="1" hangingPunct="1"/>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117765" name="日期占位符 3"/>
          <p:cNvSpPr txBox="1">
            <a:spLocks noGrp="1"/>
          </p:cNvSpPr>
          <p:nvPr/>
        </p:nvSpPr>
        <p:spPr>
          <a:xfrm>
            <a:off x="609600" y="6245225"/>
            <a:ext cx="1981200" cy="476250"/>
          </a:xfrm>
          <a:prstGeom prst="rect">
            <a:avLst/>
          </a:prstGeom>
          <a:noFill/>
          <a:ln w="9525">
            <a:noFill/>
          </a:ln>
        </p:spPr>
        <p:txBody>
          <a:bodyPr/>
          <a:p>
            <a:pPr eaLnBrk="1" hangingPunct="1"/>
            <a:fld id="{BB962C8B-B14F-4D97-AF65-F5344CB8AC3E}" type="datetime1">
              <a:rPr lang="zh-CN" altLang="en-US" sz="1200" dirty="0">
                <a:latin typeface="Verdana" panose="020B0604030504040204" pitchFamily="34" charset="0"/>
              </a:rPr>
            </a:fld>
            <a:endParaRPr lang="zh-CN" altLang="en-US" sz="1200" dirty="0">
              <a:latin typeface="Verdana" panose="020B0604030504040204" pitchFamily="34" charset="0"/>
            </a:endParaRPr>
          </a:p>
        </p:txBody>
      </p:sp>
      <p:sp>
        <p:nvSpPr>
          <p:cNvPr id="117766" name="页脚占位符 4"/>
          <p:cNvSpPr txBox="1">
            <a:spLocks noGrp="1"/>
          </p:cNvSpPr>
          <p:nvPr/>
        </p:nvSpPr>
        <p:spPr>
          <a:xfrm>
            <a:off x="3124200" y="6245225"/>
            <a:ext cx="2895600" cy="476250"/>
          </a:xfrm>
          <a:prstGeom prst="rect">
            <a:avLst/>
          </a:prstGeom>
          <a:noFill/>
          <a:ln w="9525">
            <a:noFill/>
          </a:ln>
        </p:spPr>
        <p:txBody>
          <a:bodyPr/>
          <a:p>
            <a:pPr algn="ctr" eaLnBrk="1" hangingPunct="1"/>
            <a:r>
              <a:rPr lang="en-US" altLang="zh-CN" sz="1200" dirty="0">
                <a:latin typeface="Verdana" panose="020B0604030504040204" pitchFamily="34" charset="0"/>
              </a:rPr>
              <a:t>网络入侵与防范讲义</a:t>
            </a:r>
            <a:endParaRPr lang="en-US" altLang="zh-CN" sz="1200" dirty="0">
              <a:latin typeface="Verdana" panose="020B0604030504040204" pitchFamily="34" charset="0"/>
            </a:endParaRPr>
          </a:p>
        </p:txBody>
      </p:sp>
      <p:sp>
        <p:nvSpPr>
          <p:cNvPr id="117767" name="灯片编号占位符 5"/>
          <p:cNvSpPr txBox="1">
            <a:spLocks noGrp="1"/>
          </p:cNvSpPr>
          <p:nvPr/>
        </p:nvSpPr>
        <p:spPr>
          <a:xfrm>
            <a:off x="6553200" y="6245225"/>
            <a:ext cx="1981200" cy="476250"/>
          </a:xfrm>
          <a:prstGeom prst="rect">
            <a:avLst/>
          </a:prstGeom>
          <a:noFill/>
          <a:ln w="9525">
            <a:noFill/>
          </a:ln>
        </p:spPr>
        <p:txBody>
          <a:bodyPr/>
          <a:p>
            <a:pPr algn="r" eaLnBrk="1" hangingPunct="1"/>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117768" name="Rectangle 2"/>
          <p:cNvSpPr>
            <a:spLocks noGrp="1"/>
          </p:cNvSpPr>
          <p:nvPr>
            <p:ph type="title" idx="4294967295"/>
          </p:nvPr>
        </p:nvSpPr>
        <p:spPr/>
        <p:txBody>
          <a:bodyPr vert="horz" wrap="square" lIns="91440" tIns="45720" rIns="91440" bIns="45720" anchor="b" anchorCtr="0"/>
          <a:p>
            <a:pPr eaLnBrk="1" hangingPunct="1"/>
            <a:r>
              <a:rPr lang="zh-CN" altLang="zh-CN" dirty="0"/>
              <a:t>系统性原则</a:t>
            </a:r>
            <a:endParaRPr lang="zh-CN" altLang="zh-CN" dirty="0"/>
          </a:p>
        </p:txBody>
      </p:sp>
      <p:sp>
        <p:nvSpPr>
          <p:cNvPr id="117769" name="Rectangle 3"/>
          <p:cNvSpPr>
            <a:spLocks noGrp="1"/>
          </p:cNvSpPr>
          <p:nvPr>
            <p:ph type="body" idx="4294967295"/>
          </p:nvPr>
        </p:nvSpPr>
        <p:spPr/>
        <p:txBody>
          <a:bodyPr vert="horz" wrap="square" lIns="91440" tIns="45720" rIns="91440" bIns="45720" anchor="t" anchorCtr="0"/>
          <a:p>
            <a:pPr eaLnBrk="1" hangingPunct="1"/>
            <a:r>
              <a:rPr lang="zh-CN" altLang="zh-CN" dirty="0"/>
              <a:t>网络的安全管理是一个系统化的工作，因此在制定安全管理策略时，应全面考虑网络上各类用户，各种设备，各种情况，有计划有准备地采取相应的策略，任何一点疏忽都会造成整个网络安全性的降低。</a:t>
            </a:r>
            <a:endParaRPr lang="zh-CN" altLang="zh-CN" dirty="0"/>
          </a:p>
        </p:txBody>
      </p:sp>
    </p:spTree>
  </p:cSld>
  <p:clrMapOvr>
    <a:masterClrMapping/>
  </p:clrMapOvr>
</p:sld>
</file>

<file path=ppt/tags/tag1.xml><?xml version="1.0" encoding="utf-8"?>
<p:tagLst xmlns:p="http://schemas.openxmlformats.org/presentationml/2006/main">
  <p:tag name="KSO_WM_UNIT_PLACING_PICTURE_USER_VIEWPORT" val="{&quot;height&quot;:8760,&quot;width&quot;:15105}"/>
</p:tagLst>
</file>

<file path=ppt/tags/tag2.xml><?xml version="1.0" encoding="utf-8"?>
<p:tagLst xmlns:p="http://schemas.openxmlformats.org/presentationml/2006/main">
  <p:tag name="KSO_WPP_MARK_KEY" val="4e37d95b-6e4e-4123-8172-583f4e5fe87f"/>
  <p:tag name="COMMONDATA" val="eyJoZGlkIjoiYzhkYzMxN2FhNjQyM2JhOWEyOWIyZDk0MmRhOTRiYWIifQ=="/>
</p:tagLst>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Profile">
  <a:themeElements>
    <a:clrScheme name="1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1_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defRPr>
        </a:defPPr>
      </a:lstStyle>
    </a:lnDef>
  </a:objectDefaults>
  <a:extraClrSchemeLst>
    <a:extraClrScheme>
      <a:clrScheme name="1_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1_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1_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1_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1_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1_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1_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1_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1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Profile</Template>
  <TotalTime>0</TotalTime>
  <Words>15305</Words>
  <Application>WPS 演示</Application>
  <PresentationFormat>全屏显示(4:3)</PresentationFormat>
  <Paragraphs>2157</Paragraphs>
  <Slides>116</Slides>
  <Notes>15</Notes>
  <HiddenSlides>0</HiddenSlides>
  <MMClips>0</MMClips>
  <ScaleCrop>false</ScaleCrop>
  <HeadingPairs>
    <vt:vector size="8" baseType="variant">
      <vt:variant>
        <vt:lpstr>已用的字体</vt:lpstr>
      </vt:variant>
      <vt:variant>
        <vt:i4>16</vt:i4>
      </vt:variant>
      <vt:variant>
        <vt:lpstr>主题</vt:lpstr>
      </vt:variant>
      <vt:variant>
        <vt:i4>2</vt:i4>
      </vt:variant>
      <vt:variant>
        <vt:lpstr>嵌入 OLE 服务器</vt:lpstr>
      </vt:variant>
      <vt:variant>
        <vt:i4>11</vt:i4>
      </vt:variant>
      <vt:variant>
        <vt:lpstr>幻灯片标题</vt:lpstr>
      </vt:variant>
      <vt:variant>
        <vt:i4>116</vt:i4>
      </vt:variant>
    </vt:vector>
  </HeadingPairs>
  <TitlesOfParts>
    <vt:vector size="145" baseType="lpstr">
      <vt:lpstr>Arial</vt:lpstr>
      <vt:lpstr>宋体</vt:lpstr>
      <vt:lpstr>Wingdings</vt:lpstr>
      <vt:lpstr>Verdana</vt:lpstr>
      <vt:lpstr>微软雅黑</vt:lpstr>
      <vt:lpstr>Times New Roman</vt:lpstr>
      <vt:lpstr>幼圆</vt:lpstr>
      <vt:lpstr>Arial Unicode MS</vt:lpstr>
      <vt:lpstr>华文行楷</vt:lpstr>
      <vt:lpstr>华文中宋</vt:lpstr>
      <vt:lpstr>汉鼎简中宋</vt:lpstr>
      <vt:lpstr>黑体</vt:lpstr>
      <vt:lpstr>Arial Unicode MS</vt:lpstr>
      <vt:lpstr>隶书</vt:lpstr>
      <vt:lpstr>Tahoma</vt:lpstr>
      <vt:lpstr>华文楷体</vt:lpstr>
      <vt:lpstr>Profile</vt:lpstr>
      <vt:lpstr>1_Profile</vt:lpstr>
      <vt:lpstr>Excel.Chart.8</vt:lpstr>
      <vt:lpstr>MS_ClipArt_Gallery.5</vt:lpstr>
      <vt:lpstr>Paint.Picture</vt:lpstr>
      <vt:lpstr>MS_ClipArt_Gallery.2</vt:lpstr>
      <vt:lpstr>MS_ClipArt_Gallery.2</vt:lpstr>
      <vt:lpstr>MS_ClipArt_Gallery.2</vt:lpstr>
      <vt:lpstr>MS_ClipArt_Gallery.2</vt:lpstr>
      <vt:lpstr>MS_ClipArt_Gallery.2</vt:lpstr>
      <vt:lpstr>MS_ClipArt_Gallery.2</vt:lpstr>
      <vt:lpstr>MS_ClipArt_Gallery.2</vt:lpstr>
      <vt:lpstr>MS_ClipArt_Gallery.2</vt:lpstr>
      <vt:lpstr>计算机网络攻防技术</vt:lpstr>
      <vt:lpstr>课程定位</vt:lpstr>
      <vt:lpstr>主要内容及课时安排</vt:lpstr>
      <vt:lpstr>主要内容及课时安排</vt:lpstr>
      <vt:lpstr>课程安排</vt:lpstr>
      <vt:lpstr>参考书目</vt:lpstr>
      <vt:lpstr>第一章 网络安全概述</vt:lpstr>
      <vt:lpstr>战争不仅存在于现实 虚拟空间中的俄乌冲突也没有停止</vt:lpstr>
      <vt:lpstr>PowerPoint 演示文稿</vt:lpstr>
      <vt:lpstr>内容安排</vt:lpstr>
      <vt:lpstr>1.1 网络安全基础知识</vt:lpstr>
      <vt:lpstr>网络安全定义</vt:lpstr>
      <vt:lpstr>网络安全定义</vt:lpstr>
      <vt:lpstr>网络安全的基本需求 </vt:lpstr>
      <vt:lpstr>网络安全内容</vt:lpstr>
      <vt:lpstr>1.2 网络安全的重要性</vt:lpstr>
      <vt:lpstr>网络安全现状（续）</vt:lpstr>
      <vt:lpstr>卡巴斯基实验室收集到的恶意程序总量 </vt:lpstr>
      <vt:lpstr>近十年主要漏洞发布与蠕虫爆发时间间隔表</vt:lpstr>
      <vt:lpstr>近十年主要漏洞发布与蠕虫爆发时间间隔表</vt:lpstr>
      <vt:lpstr>安全漏洞的威胁</vt:lpstr>
      <vt:lpstr>0 day漏洞</vt:lpstr>
      <vt:lpstr>N day漏洞</vt:lpstr>
      <vt:lpstr>网络安全现状（续）</vt:lpstr>
      <vt:lpstr>网络安全现状（续）</vt:lpstr>
      <vt:lpstr>PowerPoint 演示文稿</vt:lpstr>
      <vt:lpstr>公开制作销售木马下载器网站</vt:lpstr>
      <vt:lpstr>案例——“顶狐”病毒网上银行盗窃案</vt:lpstr>
      <vt:lpstr>1.3 网络安全的主要威胁因素</vt:lpstr>
      <vt:lpstr>信息系统自身的安全脆弱性</vt:lpstr>
      <vt:lpstr>硬件组件的安全隐患</vt:lpstr>
      <vt:lpstr>软件组件的安全隐患</vt:lpstr>
      <vt:lpstr>网络和通信协议的安全隐患</vt:lpstr>
      <vt:lpstr>TCP/IP协议簇脆弱性原因</vt:lpstr>
      <vt:lpstr>操作系统与应用程序漏洞</vt:lpstr>
      <vt:lpstr>安全漏洞急剧增长</vt:lpstr>
      <vt:lpstr>安全漏洞（以微软为例）</vt:lpstr>
      <vt:lpstr>网络安全现状（续）</vt:lpstr>
      <vt:lpstr>国家信息安全漏洞共享平台（http://www.cnvd.org.cn）</vt:lpstr>
      <vt:lpstr>信息系统面临的安全威胁</vt:lpstr>
      <vt:lpstr>基本威胁</vt:lpstr>
      <vt:lpstr>基本威胁1－信息泄漏</vt:lpstr>
      <vt:lpstr>基本威胁2－完整性破坏</vt:lpstr>
      <vt:lpstr>基本威胁3－拒绝服务</vt:lpstr>
      <vt:lpstr>基本威胁4－未授权访问</vt:lpstr>
      <vt:lpstr>威胁信息系统的主要方法</vt:lpstr>
      <vt:lpstr>威胁方法1－冒充</vt:lpstr>
      <vt:lpstr>威胁方法2－旁路控制</vt:lpstr>
      <vt:lpstr>威胁方法3－破坏信息完整性</vt:lpstr>
      <vt:lpstr>威胁方法4-破坏系统可用性</vt:lpstr>
      <vt:lpstr>威胁方法5－重放</vt:lpstr>
      <vt:lpstr>威胁方法6－截收与辐射侦测</vt:lpstr>
      <vt:lpstr>威胁方法7－陷门</vt:lpstr>
      <vt:lpstr>威胁方法8－特洛伊木马</vt:lpstr>
      <vt:lpstr>威胁方法9－抵赖</vt:lpstr>
      <vt:lpstr>威胁和攻击来源</vt:lpstr>
      <vt:lpstr>网络安全主要威胁来源</vt:lpstr>
      <vt:lpstr>PowerPoint 演示文稿</vt:lpstr>
      <vt:lpstr>PowerPoint 演示文稿</vt:lpstr>
      <vt:lpstr>安全管理问题</vt:lpstr>
      <vt:lpstr>黑客攻击</vt:lpstr>
      <vt:lpstr>黑客起源</vt:lpstr>
      <vt:lpstr>黑客分类</vt:lpstr>
      <vt:lpstr>脆弱性程度日益增加</vt:lpstr>
      <vt:lpstr>常见的黑客攻击及入侵技术的发展</vt:lpstr>
      <vt:lpstr>网络犯罪</vt:lpstr>
      <vt:lpstr>网络犯罪（续）</vt:lpstr>
      <vt:lpstr>网络犯罪（续）</vt:lpstr>
      <vt:lpstr>攻击案例：对日网络攻击</vt:lpstr>
      <vt:lpstr>对日网络攻击的调查</vt:lpstr>
      <vt:lpstr>对日网络攻击的调查（续）</vt:lpstr>
      <vt:lpstr>对日网络攻击的调查（续）</vt:lpstr>
      <vt:lpstr>攻击案例（2） ： 利用DNS劫持攻击大型网站事件</vt:lpstr>
      <vt:lpstr>1.4 网络攻击过程</vt:lpstr>
      <vt:lpstr>远程攻击的准备阶段</vt:lpstr>
      <vt:lpstr>攻击准备1—确定攻击目标</vt:lpstr>
      <vt:lpstr>攻击准备2—信息收集</vt:lpstr>
      <vt:lpstr>攻击准备2—信息收集</vt:lpstr>
      <vt:lpstr>PowerPoint 演示文稿</vt:lpstr>
      <vt:lpstr>攻击准备3－服务分析</vt:lpstr>
      <vt:lpstr>PowerPoint 演示文稿</vt:lpstr>
      <vt:lpstr>攻击准备4－系统分析</vt:lpstr>
      <vt:lpstr>PowerPoint 演示文稿</vt:lpstr>
      <vt:lpstr>攻击准备5－漏洞分析</vt:lpstr>
      <vt:lpstr>PowerPoint 演示文稿</vt:lpstr>
      <vt:lpstr>远程攻击的实施阶段</vt:lpstr>
      <vt:lpstr>远程攻击的善后阶段</vt:lpstr>
      <vt:lpstr>入侵系统的常用步骤</vt:lpstr>
      <vt:lpstr>较高明的入侵步骤</vt:lpstr>
      <vt:lpstr>1.5 网络安全策略及制订原则</vt:lpstr>
      <vt:lpstr>制定安全策略的目的</vt:lpstr>
      <vt:lpstr>安全策略的必要性</vt:lpstr>
      <vt:lpstr>安全策略的必要性(2)</vt:lpstr>
      <vt:lpstr>制订安全策略的基本原则</vt:lpstr>
      <vt:lpstr>适用性原则</vt:lpstr>
      <vt:lpstr>可行性原则</vt:lpstr>
      <vt:lpstr>动态性原则</vt:lpstr>
      <vt:lpstr>简单性原则</vt:lpstr>
      <vt:lpstr>系统性原则</vt:lpstr>
      <vt:lpstr>安全策略的特点</vt:lpstr>
      <vt:lpstr>1.6 网络安全体系设计</vt:lpstr>
      <vt:lpstr>1.6.1 网络安全体系层次</vt:lpstr>
      <vt:lpstr>物理层安全</vt:lpstr>
      <vt:lpstr>系统层安全</vt:lpstr>
      <vt:lpstr>网络层安全</vt:lpstr>
      <vt:lpstr>应用层安全</vt:lpstr>
      <vt:lpstr>管理层安全</vt:lpstr>
      <vt:lpstr>1.6.2 网络安全体系设计准则</vt:lpstr>
      <vt:lpstr>1.7 常用的防护措施</vt:lpstr>
      <vt:lpstr>个人用户防护措施</vt:lpstr>
      <vt:lpstr>防止黑客入侵</vt:lpstr>
      <vt:lpstr>常用的防护措施</vt:lpstr>
      <vt:lpstr>风险管理</vt:lpstr>
      <vt:lpstr>实例</vt:lpstr>
      <vt:lpstr>案例</vt:lpstr>
      <vt:lpstr>1.8 小结</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陈深龙</dc:creator>
  <cp:lastModifiedBy>WPS_1642340864</cp:lastModifiedBy>
  <cp:revision>495</cp:revision>
  <dcterms:created xsi:type="dcterms:W3CDTF">2006-02-12T08:24:00Z</dcterms:created>
  <dcterms:modified xsi:type="dcterms:W3CDTF">2024-02-26T13:09:21Z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TC011594402052</vt:lpwstr>
  </property>
  <property fmtid="{D5CDD505-2E9C-101B-9397-08002B2CF9AE}" pid="3" name="KSOProductBuildVer">
    <vt:lpwstr>2052-11.1.0.12650</vt:lpwstr>
  </property>
  <property fmtid="{D5CDD505-2E9C-101B-9397-08002B2CF9AE}" pid="4" name="ICV">
    <vt:lpwstr>3BED7A7B954542C3BC264FE002C0469E</vt:lpwstr>
  </property>
</Properties>
</file>