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0g+3eFM4d1J9yVSz1hx3Ikfe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1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9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097280" y="366837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KARTDUINO-CONTROLE DE UM CARRO ROBÔ SIMULADO NO TINKERCAD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100051" y="4455621"/>
            <a:ext cx="10058400" cy="148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Discentes: </a:t>
            </a: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Larissa Zózimo Antunes e Tarsis Germano Medeiros Saunier;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Orientador: </a:t>
            </a: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Msc. Edcarlos da Silva Santana.</a:t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111939" y="715241"/>
            <a:ext cx="602908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Federal de Educação, Ciências e Tecnologia do Amazonas - IFAM </a:t>
            </a:r>
            <a:r>
              <a:rPr b="0" i="1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Maués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sp>
        <p:nvSpPr>
          <p:cNvPr id="112" name="Google Shape;112;p1"/>
          <p:cNvSpPr txBox="1"/>
          <p:nvPr/>
        </p:nvSpPr>
        <p:spPr>
          <a:xfrm>
            <a:off x="5551642" y="6319181"/>
            <a:ext cx="11496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Maués-AM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153" y="2245956"/>
            <a:ext cx="7340259" cy="351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51" name="Google Shape;2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4678319" y="1876624"/>
            <a:ext cx="3659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10-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do Kartduino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5047033" y="5933183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427" y="2530896"/>
            <a:ext cx="5494985" cy="30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1527882" y="2069148"/>
            <a:ext cx="4307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11-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Inicial do Kartduino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2329590" y="5712732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7921" y="2530896"/>
            <a:ext cx="5494986" cy="30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 txBox="1"/>
          <p:nvPr/>
        </p:nvSpPr>
        <p:spPr>
          <a:xfrm>
            <a:off x="7885680" y="5712732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7473148" y="2090555"/>
            <a:ext cx="3243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12-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Kartduino Finalizado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985" y="2085946"/>
            <a:ext cx="6742623" cy="37926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3067430" y="1716614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meios eletrônicos 02-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Simulação Geral do Kartduino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4933549" y="5995650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321" y="2691685"/>
            <a:ext cx="7233137" cy="260744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4678321" y="2233569"/>
            <a:ext cx="3140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13-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Materiais Utilizados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5034154" y="5387909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Satisfatórios;</a:t>
            </a:r>
            <a:endParaRPr/>
          </a:p>
          <a:p>
            <a:pPr indent="-1524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Vantagens de se utilizar Simuladores em Sala de aula;</a:t>
            </a:r>
            <a:endParaRPr/>
          </a:p>
          <a:p>
            <a:pPr indent="-1524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Prototipação. </a:t>
            </a:r>
            <a:endParaRPr sz="2400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pt-BR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CONCLUSÃO E CONSIDERAÇÕES FINAIS </a:t>
            </a:r>
            <a:endParaRPr sz="3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47500" lnSpcReduction="20000"/>
          </a:bodyPr>
          <a:lstStyle/>
          <a:p>
            <a:pPr indent="-102552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ALMEIDA, </a:t>
            </a:r>
            <a:r>
              <a:rPr i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 </a:t>
            </a:r>
            <a:r>
              <a:rPr b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CARDUINO-UM CARRO ROBÔ CONTROLADO POR DISPOSITIVOS MÓVEIS ANDROID. </a:t>
            </a: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 em: www.researchgate.com. Acesso em: 30 nov. 2020.  </a:t>
            </a:r>
            <a:endParaRPr/>
          </a:p>
          <a:p>
            <a:pPr indent="-102552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CALOMENO, Carolina. SIMULADORES EDUCACIONAIS: DEFINIÇÕES E APROPRIAÇÕES COMO OBJETOS DE APRENDIZAGEM. </a:t>
            </a:r>
            <a:r>
              <a:rPr b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Educação</a:t>
            </a: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Paraná, v. 21, n. 1, p. 257-269, abr./2017.</a:t>
            </a:r>
            <a:endParaRPr/>
          </a:p>
          <a:p>
            <a:pPr indent="-102552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FANUC.EU. </a:t>
            </a:r>
            <a:r>
              <a:rPr b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ROBOGUIDE</a:t>
            </a: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https://www.fanuc.eu/pt/pt/rob%C3%B4s/acess%C3%B3rios/roboguide. Acesso em: 29 nov. 2020.</a:t>
            </a:r>
            <a:endParaRPr/>
          </a:p>
          <a:p>
            <a:pPr indent="-102552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FREEPIK. </a:t>
            </a:r>
            <a:r>
              <a:rPr b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Robótica educacional e inteligência artificial. </a:t>
            </a: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 em: https://br.freepik.com/vetores-premium/robotica-educacional-e-inteligenciaartificial_7931728.htm. Acesso em: 29 nov. 2020.</a:t>
            </a:r>
            <a:endParaRPr/>
          </a:p>
          <a:p>
            <a:pPr indent="-102552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LOUSADA. </a:t>
            </a:r>
            <a:r>
              <a:rPr b="1"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Robótica: conceito, história e evolução</a:t>
            </a:r>
            <a:r>
              <a:rPr lang="pt-BR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https://blog.eletrogate.com/o-que-e-robotica-conceito-historia-e-evolucao/. Acesso em: 22 nov. 2020.</a:t>
            </a:r>
            <a:endParaRPr/>
          </a:p>
          <a:p>
            <a:pPr indent="-2508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144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LIMA.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Aprenda a utilizar a ponte H L293D com Arduino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https://autocorerobotica.blog.br/aprenda-utilizar-ponte-h-l293d-com-arduino/. Acesso em: 6 nov.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MODELIX.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Robótica Educacional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http://modelix.cc/o-que-e-robotica-educacional/. Acesso em: 22 nov.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NOEMI.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robótica educacional e como implantar na escola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https://escolasdisruptivas.com.br/steam/o-que-e-robotica-educacional-e-como-implantar-na-escola/#:~:text=Conhe%C3%A7a%20as%20principais%20vantagens%20da,melhorar%20a%20qualidade%20de%20ensino.. Acesso em: 22 nov.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NEVES.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Apostila de introdução ao Tinkercad (antigo Circuits.io)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https://docplayer.com.br/65200375-Apostila-de-introducao-ao-tinkercad-antigo-circuits-io.html. Acesso em: 11 nov.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SHOWMETECH.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Entenda como robôs têm atuado no combate ao novo corona vírus (COVID-19).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 em: https://www.showmetech.com.br/entenda-como-robos-tem-atuado-no-combate-a-covid-19/. Acesso em: 29 nov. 2020.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6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SILVA, C. N. N. D. Metodologia científica descomplicada: pesquisa e pratica para iniciantes. 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IFB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,Brasília,v.1,n.1,p.597,jan. /2016. Disponível em: https://www.google.com/url?sa=t&amp;rct=j&amp;q=&amp;esrc=s&amp;source=web&amp;cd=&amp;cad=rja&amp;uact=8&amp;ved=2ahUKEwir49nQtpntAhWFGbkGHZkoDlkQFjAAegQIARAC&amp;url=http%3A%2F%2Frevistaeixo.ifb.edu.br%2Findex.php%2Feditoraifb%2Farticle%2Fview%2F373%2F155&amp;usg=AOvVaw2PNbvP01ACbKiWVbKkn30j. Acesso em: 22 nov. 2020.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THOMSEN.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Arduino?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https://www.filipeflop.com/blog/o-que-e-arduino/. Acesso em: 24 jan. 2020.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Tinkercad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https://en.wikipedia.org/wiki/Tinkercad. Acesso em: 11 nov. 2020.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YOUNDER.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Simuladores de direção educacionais para treinamentos práticos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https://younder.com.br/solucoes/simuladores-de-direcao-educacionais/. Acesso em: 30 nov. 2020.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080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Char char=" "/>
            </a:pPr>
            <a:r>
              <a:rPr lang="pt-BR" sz="8000">
                <a:solidFill>
                  <a:schemeClr val="dk1"/>
                </a:solidFill>
              </a:rPr>
              <a:t>OBRIGADO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40" name="Google Shape;340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CONTATO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E-mail: antuneslarissa1405@gmail.com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E-mail: tarsisx10@gmail.com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0" name="Google Shape;3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097280" y="1845734"/>
            <a:ext cx="10058400" cy="43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REFERENCIAL TEÓRICO;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CONCLUSÃO E </a:t>
            </a: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FINAIS;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REFERÊNCIAS.</a:t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726" y="2196281"/>
            <a:ext cx="4833446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614317" y="2010517"/>
            <a:ext cx="1806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01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-Robôs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7383791" y="1826953"/>
            <a:ext cx="33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02-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Robótica Educacional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203843" y="56568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freepik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2362083" y="5641966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showmetech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9265" y="2634658"/>
            <a:ext cx="4926405" cy="276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2509495" y="6011298"/>
            <a:ext cx="2005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LOUSADA (2020)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8203843" y="6011298"/>
            <a:ext cx="1980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MODELIX (2020)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Geral: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Simular um protótipo de carro robótico utilizando a plataforma de hardware livre Arduino, a fim de impulsionar mais projetos de robótica no IFAM Campus-Maués.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/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a plataforma Arduino para desenvolver o carro robótico;</a:t>
            </a:r>
            <a:endParaRPr/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uma ferramenta para simulação de projetos com Arduino;</a:t>
            </a:r>
            <a:endParaRPr/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Simular cada parte do Kartduino por meio da ferramenta.</a:t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Robótica Educacional na melhoria da qualidade de ensino;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Vantagens de usar simuladores;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MENDES (2019)</a:t>
            </a:r>
            <a:endParaRPr sz="1800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Incentivar os alunos ao uso do simulador Tinkercad.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083" y="3542559"/>
            <a:ext cx="5336869" cy="24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2067468" y="3142463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03-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usando simulador 3D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986390" y="5979773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fanuc.eu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9526" y="3529271"/>
            <a:ext cx="4953079" cy="25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7442150" y="3159939"/>
            <a:ext cx="3307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04-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do Tinkercad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114711" y="5979773"/>
            <a:ext cx="2441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7111840" y="1860306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NOEMI (2019)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6"/>
          <p:cNvGrpSpPr/>
          <p:nvPr/>
        </p:nvGrpSpPr>
        <p:grpSpPr>
          <a:xfrm>
            <a:off x="883818" y="3915064"/>
            <a:ext cx="10323617" cy="938510"/>
            <a:chOff x="5045" y="2513775"/>
            <a:chExt cx="10323617" cy="938510"/>
          </a:xfrm>
        </p:grpSpPr>
        <p:sp>
          <p:nvSpPr>
            <p:cNvPr id="173" name="Google Shape;173;p6"/>
            <p:cNvSpPr/>
            <p:nvPr/>
          </p:nvSpPr>
          <p:spPr>
            <a:xfrm>
              <a:off x="5045" y="2513775"/>
              <a:ext cx="1564184" cy="938510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32533" y="2541263"/>
              <a:ext cx="1509208" cy="88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Planejamento 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725648" y="2789072"/>
              <a:ext cx="331607" cy="387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1725648" y="2866655"/>
              <a:ext cx="232125" cy="23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194904" y="2513775"/>
              <a:ext cx="1564184" cy="938510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2222392" y="2541263"/>
              <a:ext cx="1509208" cy="88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Reconhecimento dos componentes</a:t>
              </a:r>
              <a:endParaRPr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915506" y="2789072"/>
              <a:ext cx="331607" cy="387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3915506" y="2866655"/>
              <a:ext cx="232125" cy="23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384762" y="2513775"/>
              <a:ext cx="1564184" cy="938510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412250" y="2541263"/>
              <a:ext cx="1509208" cy="88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Simulação</a:t>
              </a:r>
              <a:r>
                <a:rPr lang="pt-BR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105365" y="2789072"/>
              <a:ext cx="331607" cy="387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6105365" y="2866655"/>
              <a:ext cx="232125" cy="23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574620" y="2513775"/>
              <a:ext cx="1564184" cy="938510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6602108" y="2541263"/>
              <a:ext cx="1509208" cy="88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Desenvolvimento do Software </a:t>
              </a:r>
              <a:endParaRPr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295223" y="2789072"/>
              <a:ext cx="331607" cy="387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8295223" y="2866655"/>
              <a:ext cx="232125" cy="23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764478" y="2513775"/>
              <a:ext cx="1564184" cy="938510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8791966" y="2541263"/>
              <a:ext cx="1509208" cy="88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Testes e Resultados  </a:t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Pesquisa-Ação;</a:t>
            </a:r>
            <a:endParaRPr/>
          </a:p>
          <a:p>
            <a:pPr indent="-1524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Qualitativa.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>
            <p:ph type="title"/>
          </p:nvPr>
        </p:nvSpPr>
        <p:spPr>
          <a:xfrm>
            <a:off x="1154083" y="33345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3925293" y="3301340"/>
            <a:ext cx="45159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05-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 Metodológicos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4876746" y="5157056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Simuladores;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CALOMENO (2017)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Simulador Tinkercad-WIKI E NEVES</a:t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Kartduino. Almeida </a:t>
            </a:r>
            <a:r>
              <a:rPr i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(2015)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>
            <p:ph type="title"/>
          </p:nvPr>
        </p:nvSpPr>
        <p:spPr>
          <a:xfrm>
            <a:off x="1154083" y="3774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REFERENCIAL TEÓRICO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811" y="2282775"/>
            <a:ext cx="6695965" cy="37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5386779" y="1873441"/>
            <a:ext cx="6231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meios eletrônicos 01-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Simulação de Led no Tinkercad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7252898" y="5979593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>
            <p:ph type="title"/>
          </p:nvPr>
        </p:nvSpPr>
        <p:spPr>
          <a:xfrm>
            <a:off x="1154083" y="3774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REFERENCIAL TEÓRICO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612" y="3042372"/>
            <a:ext cx="4050908" cy="226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3514" y="3042371"/>
            <a:ext cx="4867362" cy="226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2459832" y="5302221"/>
            <a:ext cx="2441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415163" y="5302221"/>
            <a:ext cx="2441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2110365" y="2655494"/>
            <a:ext cx="2499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06-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7317494" y="2653220"/>
            <a:ext cx="2755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07-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 H-L293D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7820804" y="5886640"/>
            <a:ext cx="1492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LIMA (2017)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344" y="179712"/>
            <a:ext cx="1475656" cy="10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1619671" cy="15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>
            <p:ph type="title"/>
          </p:nvPr>
        </p:nvSpPr>
        <p:spPr>
          <a:xfrm>
            <a:off x="1154083" y="3774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REFERENCIAL TEÓRICO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7502" y="2935665"/>
            <a:ext cx="3423592" cy="2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8587" y="2935665"/>
            <a:ext cx="5366214" cy="30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/>
        </p:nvSpPr>
        <p:spPr>
          <a:xfrm>
            <a:off x="2062324" y="2566333"/>
            <a:ext cx="2140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08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7191993" y="2566333"/>
            <a:ext cx="3127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09-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Ultrassônico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1919564" y="5887053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7191960" y="5886640"/>
            <a:ext cx="2499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Próprios Autores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2020-11-27T14:58:40Z</dcterms:created>
  <dc:creator>TarsisX10</dc:creator>
</cp:coreProperties>
</file>