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FA1E-7934-044E-97C2-43D469A6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Lab: G-Correlate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A67A1-4730-F54B-89C1-E03E07CEE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a Data Analytics online education marketing campaign</a:t>
            </a:r>
          </a:p>
        </p:txBody>
      </p:sp>
    </p:spTree>
    <p:extLst>
      <p:ext uri="{BB962C8B-B14F-4D97-AF65-F5344CB8AC3E}">
        <p14:creationId xmlns:p14="http://schemas.microsoft.com/office/powerpoint/2010/main" val="34440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07A62-F78D-4048-98CC-E3C9FE43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Campaign:</a:t>
            </a:r>
            <a:br>
              <a:rPr lang="en-US" dirty="0"/>
            </a:br>
            <a:r>
              <a:rPr lang="en-US" sz="3200" dirty="0"/>
              <a:t>Data Analytics Online Education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7CA970-30C2-4048-A307-4A0C7361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is generating increasing amounts of data every year as we are finding more value from data</a:t>
            </a:r>
          </a:p>
          <a:p>
            <a:r>
              <a:rPr lang="en-US" dirty="0"/>
              <a:t>The number of individuals trained to extract value from this data is not nearly keeping up with the demand for this talent</a:t>
            </a:r>
          </a:p>
          <a:p>
            <a:r>
              <a:rPr lang="en-US" dirty="0"/>
              <a:t>We need:</a:t>
            </a:r>
          </a:p>
          <a:p>
            <a:pPr lvl="1"/>
            <a:r>
              <a:rPr lang="en-US" dirty="0"/>
              <a:t>More trained data scientists</a:t>
            </a:r>
          </a:p>
          <a:p>
            <a:pPr lvl="1"/>
            <a:r>
              <a:rPr lang="en-US" dirty="0"/>
              <a:t>smarter ways to extract value from data</a:t>
            </a:r>
          </a:p>
          <a:p>
            <a:pPr lvl="1"/>
            <a:endParaRPr lang="en-US" dirty="0"/>
          </a:p>
          <a:p>
            <a:r>
              <a:rPr lang="en-US" dirty="0"/>
              <a:t>This campaign to recruit students into a Data Analytics program seeks to address both needs</a:t>
            </a:r>
          </a:p>
        </p:txBody>
      </p:sp>
    </p:spTree>
    <p:extLst>
      <p:ext uri="{BB962C8B-B14F-4D97-AF65-F5344CB8AC3E}">
        <p14:creationId xmlns:p14="http://schemas.microsoft.com/office/powerpoint/2010/main" val="97417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25D5-487D-364A-B28F-1EC98578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0E9A-9085-9F4A-BFC0-FB6EC3DC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There is an interest in the practice of data analytics rising consistently since around </a:t>
            </a:r>
            <a:r>
              <a:rPr lang="en-US" b="1" dirty="0">
                <a:solidFill>
                  <a:srgbClr val="EBEBEB"/>
                </a:solidFill>
              </a:rPr>
              <a:t>2013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  <a:p>
            <a:r>
              <a:rPr lang="en-US" dirty="0">
                <a:solidFill>
                  <a:srgbClr val="EBEBEB"/>
                </a:solidFill>
              </a:rPr>
              <a:t>This is represented in the graphic where we see an upward trend in the use of the terms </a:t>
            </a:r>
            <a:r>
              <a:rPr lang="en-US" b="1" dirty="0">
                <a:solidFill>
                  <a:srgbClr val="EBEBEB"/>
                </a:solidFill>
              </a:rPr>
              <a:t>data analytics</a:t>
            </a:r>
            <a:r>
              <a:rPr lang="en-US" dirty="0">
                <a:solidFill>
                  <a:srgbClr val="EBEBEB"/>
                </a:solidFill>
              </a:rPr>
              <a:t> driving a search.</a:t>
            </a: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CB7FBD-88B3-8942-AED1-FD24C4BD25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964341"/>
            <a:ext cx="5449889" cy="2929314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239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ED35C-1648-4047-B3E7-E8A031BE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 State Comparison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0883183-8ED9-1B49-A08F-DFD33AA390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6198558"/>
              </p:ext>
            </p:extLst>
          </p:nvPr>
        </p:nvGraphicFramePr>
        <p:xfrm>
          <a:off x="649288" y="2438400"/>
          <a:ext cx="416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175370508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66128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0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5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3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5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6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7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2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54975"/>
                  </a:ext>
                </a:extLst>
              </a:tr>
            </a:tbl>
          </a:graphicData>
        </a:graphic>
      </p:graphicFrame>
      <p:sp>
        <p:nvSpPr>
          <p:cNvPr id="2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AB3544-D85F-2C4F-919C-F550AE27B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945414"/>
            <a:ext cx="5449889" cy="3160935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320218-BA4D-8B41-A391-1CE9F55F72B5}"/>
              </a:ext>
            </a:extLst>
          </p:cNvPr>
          <p:cNvSpPr txBox="1"/>
          <p:nvPr/>
        </p:nvSpPr>
        <p:spPr>
          <a:xfrm>
            <a:off x="6093992" y="4495800"/>
            <a:ext cx="542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Larger Metropolitan areas in the Northeast of the US demonstrate greater interest in </a:t>
            </a:r>
            <a:r>
              <a:rPr lang="en-US" b="1" dirty="0"/>
              <a:t>data analytics</a:t>
            </a:r>
            <a:r>
              <a:rPr lang="en-US" dirty="0"/>
              <a:t> if search results can be used as a means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388453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0796-55FB-D44D-9E09-7B332631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76D3-BB17-6E42-A4B3-65859E38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marketing campaign for an Online education program in Data Analytics has a reasonable likelihood of success as a result of:</a:t>
            </a:r>
          </a:p>
          <a:p>
            <a:pPr lvl="1"/>
            <a:r>
              <a:rPr lang="en-US" dirty="0"/>
              <a:t>High demand for data analysts/scientists</a:t>
            </a:r>
          </a:p>
          <a:p>
            <a:pPr lvl="1"/>
            <a:r>
              <a:rPr lang="en-US" dirty="0"/>
              <a:t>Inadequate supply of trained data analysts</a:t>
            </a:r>
          </a:p>
          <a:p>
            <a:pPr lvl="1"/>
            <a:r>
              <a:rPr lang="en-US" dirty="0"/>
              <a:t>Increasing interest in the field of Data Analytics</a:t>
            </a:r>
          </a:p>
          <a:p>
            <a:endParaRPr lang="en-US" dirty="0"/>
          </a:p>
          <a:p>
            <a:r>
              <a:rPr lang="en-US" dirty="0"/>
              <a:t>A marketing strategy should focus on metropolitan areas in the northeast of the United States as there is a disproportionate interest in </a:t>
            </a:r>
            <a:r>
              <a:rPr lang="en-US"/>
              <a:t>this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74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242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Lab: G-Correlate</vt:lpstr>
      <vt:lpstr>Marketing Campaign: Data Analytics Online Education Program</vt:lpstr>
      <vt:lpstr>Time Series Analysis</vt:lpstr>
      <vt:lpstr>US State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G-Correlate</dc:title>
  <dc:creator>Anthony Valencia</dc:creator>
  <cp:lastModifiedBy>Anthony Valencia</cp:lastModifiedBy>
  <cp:revision>6</cp:revision>
  <dcterms:created xsi:type="dcterms:W3CDTF">2018-10-01T17:05:18Z</dcterms:created>
  <dcterms:modified xsi:type="dcterms:W3CDTF">2018-10-01T20:03:08Z</dcterms:modified>
</cp:coreProperties>
</file>