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61" r:id="rId14"/>
    <p:sldId id="762" r:id="rId15"/>
    <p:sldId id="763" r:id="rId16"/>
    <p:sldId id="764" r:id="rId17"/>
    <p:sldId id="765" r:id="rId18"/>
    <p:sldId id="771" r:id="rId19"/>
    <p:sldId id="772" r:id="rId20"/>
    <p:sldId id="773" r:id="rId21"/>
    <p:sldId id="774" r:id="rId22"/>
    <p:sldId id="776" r:id="rId23"/>
    <p:sldId id="775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7EF4-99F5-45B3-A1EB-447F2EC076E9}" v="6" dt="2024-10-21T06:13:19.657"/>
    <p1510:client id="{C07630A6-3140-4A91-9257-E6DA14C12C1D}" v="7" dt="2024-10-21T02:38:29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428" y="108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76168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3029"/>
              </p:ext>
            </p:extLst>
          </p:nvPr>
        </p:nvGraphicFramePr>
        <p:xfrm>
          <a:off x="575310" y="96647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3464"/>
              </p:ext>
            </p:extLst>
          </p:nvPr>
        </p:nvGraphicFramePr>
        <p:xfrm>
          <a:off x="575310" y="966470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90033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82071759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44530"/>
              </p:ext>
            </p:extLst>
          </p:nvPr>
        </p:nvGraphicFramePr>
        <p:xfrm>
          <a:off x="500301" y="1000332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638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143"/>
              </p:ext>
            </p:extLst>
          </p:nvPr>
        </p:nvGraphicFramePr>
        <p:xfrm>
          <a:off x="575310" y="672556"/>
          <a:ext cx="8769985" cy="58207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2073"/>
              </p:ext>
            </p:extLst>
          </p:nvPr>
        </p:nvGraphicFramePr>
        <p:xfrm>
          <a:off x="575310" y="657860"/>
          <a:ext cx="8769985" cy="563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648AF4-EDAE-3495-C501-5945D111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0347"/>
              </p:ext>
            </p:extLst>
          </p:nvPr>
        </p:nvGraphicFramePr>
        <p:xfrm>
          <a:off x="509994" y="111300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66745"/>
              </p:ext>
            </p:extLst>
          </p:nvPr>
        </p:nvGraphicFramePr>
        <p:xfrm>
          <a:off x="622768" y="1085797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96C59D2-E91C-1CAD-F6FB-249F11B0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0675"/>
              </p:ext>
            </p:extLst>
          </p:nvPr>
        </p:nvGraphicFramePr>
        <p:xfrm>
          <a:off x="516632" y="946448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53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803AFD-2B66-1365-2845-B25815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9022"/>
              </p:ext>
            </p:extLst>
          </p:nvPr>
        </p:nvGraphicFramePr>
        <p:xfrm>
          <a:off x="568007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84047"/>
              </p:ext>
            </p:extLst>
          </p:nvPr>
        </p:nvGraphicFramePr>
        <p:xfrm>
          <a:off x="575310" y="65786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48698936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7814-D91E-6CA5-B607-3D56AC31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522B9-520A-A65F-621F-74F8EDF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2F01D-AA8C-0622-E4E2-1BF0882C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E46CDD9-01B8-D1D0-5BB4-A285C7A8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39903"/>
              </p:ext>
            </p:extLst>
          </p:nvPr>
        </p:nvGraphicFramePr>
        <p:xfrm>
          <a:off x="494525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ADD15F-4D04-CA7E-65B7-33CC4520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49547"/>
              </p:ext>
            </p:extLst>
          </p:nvPr>
        </p:nvGraphicFramePr>
        <p:xfrm>
          <a:off x="568007" y="858272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36631"/>
              </p:ext>
            </p:extLst>
          </p:nvPr>
        </p:nvGraphicFramePr>
        <p:xfrm>
          <a:off x="377838" y="674317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D45452-2BBD-A65B-25DF-1351EDA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9251"/>
              </p:ext>
            </p:extLst>
          </p:nvPr>
        </p:nvGraphicFramePr>
        <p:xfrm>
          <a:off x="568007" y="666145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AVNG5WIDE-448887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#68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오늘의 뉴스 알려줘 발화 후 안내 음성 출력 중 음성 인식 실행 후 종료 시 멜론 재생 곡 처음부터 재생 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AVNG5WIDE-449413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팝송 재생되지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AVNG5WIDE-449797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AVNG5WIDE-449534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 테마 적용 중 뮤직 스트리밍 화면 내 텍스트 색상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70913"/>
              </p:ext>
            </p:extLst>
          </p:nvPr>
        </p:nvGraphicFramePr>
        <p:xfrm>
          <a:off x="575310" y="966470"/>
          <a:ext cx="8769985" cy="438623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68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6937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92825"/>
              </p:ext>
            </p:extLst>
          </p:nvPr>
        </p:nvGraphicFramePr>
        <p:xfrm>
          <a:off x="452436" y="1062338"/>
          <a:ext cx="9001127" cy="549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4167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5753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4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4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32055"/>
              </p:ext>
            </p:extLst>
          </p:nvPr>
        </p:nvGraphicFramePr>
        <p:xfrm>
          <a:off x="681038" y="1013009"/>
          <a:ext cx="8184469" cy="5451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48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63543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64068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233338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0.9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0.9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0.4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14258"/>
              </p:ext>
            </p:extLst>
          </p:nvPr>
        </p:nvGraphicFramePr>
        <p:xfrm>
          <a:off x="681038" y="639312"/>
          <a:ext cx="8656953" cy="599982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73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dirty="0"/>
                        <a:t>24-11-04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78237"/>
              </p:ext>
            </p:extLst>
          </p:nvPr>
        </p:nvGraphicFramePr>
        <p:xfrm>
          <a:off x="575310" y="713375"/>
          <a:ext cx="8769985" cy="5694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AVNG5WIDE-437993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AVNG5WIDE-438405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AVNG5WIDE-437660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3d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19394</TotalTime>
  <Words>6475</Words>
  <Application>Microsoft Office PowerPoint</Application>
  <PresentationFormat>A4 용지(210x297mm)</PresentationFormat>
  <Paragraphs>1152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400</cp:revision>
  <cp:lastPrinted>2018-07-16T02:44:16Z</cp:lastPrinted>
  <dcterms:created xsi:type="dcterms:W3CDTF">2017-09-07T02:36:35Z</dcterms:created>
  <dcterms:modified xsi:type="dcterms:W3CDTF">2025-03-14T01:21:24Z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