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2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Huh" userId="34d22f93e86bfd1d" providerId="LiveId" clId="{FD824DED-0B26-4C4C-BBEC-033578EFED5E}"/>
    <pc:docChg chg="modSld">
      <pc:chgData name="Kwon Huh" userId="34d22f93e86bfd1d" providerId="LiveId" clId="{FD824DED-0B26-4C4C-BBEC-033578EFED5E}" dt="2024-02-20T10:25:31.208" v="0" actId="242"/>
      <pc:docMkLst>
        <pc:docMk/>
      </pc:docMkLst>
      <pc:sldChg chg="modSp mod">
        <pc:chgData name="Kwon Huh" userId="34d22f93e86bfd1d" providerId="LiveId" clId="{FD824DED-0B26-4C4C-BBEC-033578EFED5E}" dt="2024-02-20T10:25:31.208" v="0" actId="242"/>
        <pc:sldMkLst>
          <pc:docMk/>
          <pc:sldMk cId="0" sldId="256"/>
        </pc:sldMkLst>
        <pc:graphicFrameChg chg="modGraphic">
          <ac:chgData name="Kwon Huh" userId="34d22f93e86bfd1d" providerId="LiveId" clId="{FD824DED-0B26-4C4C-BBEC-033578EFED5E}" dt="2024-02-20T10:25:31.208" v="0" actId="242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38C48BF-126D-47C6-A01A-6199DAD5C159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10/10/2024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2F298DB-3675-49F4-9A72-F2016AFD93EC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mobis.co.kr/projects/DAUDIO1_1_KK/repos/mobis.packages.apps.hkmc_musicstreaming/brows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026440" y="799200"/>
            <a:ext cx="8138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solidFill>
                  <a:srgbClr val="1F497D"/>
                </a:solidFill>
                <a:latin typeface="맑은 고딕"/>
              </a:rPr>
              <a:t>소스코드 </a:t>
            </a:r>
            <a:r>
              <a:rPr lang="en-US" altLang="ko-KR" sz="1800" b="0" strike="noStrike" spc="-1" dirty="0">
                <a:solidFill>
                  <a:srgbClr val="1F497D"/>
                </a:solidFill>
                <a:latin typeface="맑은 고딕"/>
              </a:rPr>
              <a:t>(</a:t>
            </a:r>
            <a:r>
              <a:rPr lang="en-US" sz="1800" b="0" strike="noStrike" spc="-1" dirty="0">
                <a:solidFill>
                  <a:srgbClr val="1F497D"/>
                </a:solidFill>
                <a:latin typeface="맑은 고딕"/>
              </a:rPr>
              <a:t>Bitbucket </a:t>
            </a:r>
            <a:r>
              <a:rPr lang="ko-KR" altLang="en-US" sz="1800" b="0" strike="noStrike" spc="-1" dirty="0">
                <a:solidFill>
                  <a:srgbClr val="1F497D"/>
                </a:solidFill>
                <a:latin typeface="맑은 고딕"/>
              </a:rPr>
              <a:t>시스템에 반영</a:t>
            </a:r>
            <a:r>
              <a:rPr lang="en-US" altLang="ko-KR" sz="1800" b="0" strike="noStrike" spc="-1" dirty="0">
                <a:solidFill>
                  <a:srgbClr val="1F497D"/>
                </a:solidFill>
                <a:latin typeface="맑은 고딕"/>
              </a:rPr>
              <a:t>)</a:t>
            </a:r>
            <a:r>
              <a:rPr lang="en-US" sz="1800" b="0" strike="noStrike" spc="-1" dirty="0">
                <a:solidFill>
                  <a:srgbClr val="1F497D"/>
                </a:solidFill>
                <a:latin typeface="맑은 고딕"/>
              </a:rPr>
              <a:t> 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92000" y="1363320"/>
            <a:ext cx="142716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 dirty="0">
                <a:solidFill>
                  <a:srgbClr val="000000"/>
                </a:solidFill>
                <a:latin typeface="맑은 고딕"/>
              </a:rPr>
              <a:t>접근 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</a:rPr>
              <a:t>URL</a:t>
            </a:r>
            <a:endParaRPr lang="en-US" sz="1800" b="0" strike="noStrike" spc="-1" dirty="0">
              <a:latin typeface="Noto Sans CJK KR"/>
            </a:endParaRPr>
          </a:p>
        </p:txBody>
      </p:sp>
      <p:graphicFrame>
        <p:nvGraphicFramePr>
          <p:cNvPr id="6" name="Table 4"/>
          <p:cNvGraphicFramePr/>
          <p:nvPr>
            <p:extLst>
              <p:ext uri="{D42A27DB-BD31-4B8C-83A1-F6EECF244321}">
                <p14:modId xmlns:p14="http://schemas.microsoft.com/office/powerpoint/2010/main" val="4015262346"/>
              </p:ext>
            </p:extLst>
          </p:nvPr>
        </p:nvGraphicFramePr>
        <p:xfrm>
          <a:off x="622096" y="1815048"/>
          <a:ext cx="11018520" cy="3663248"/>
        </p:xfrm>
        <a:graphic>
          <a:graphicData uri="http://schemas.openxmlformats.org/drawingml/2006/table">
            <a:tbl>
              <a:tblPr/>
              <a:tblGrid>
                <a:gridCol w="1101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32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altLang="ko-KR" sz="1600" b="0" strike="noStrike" spc="-1" dirty="0">
                        <a:latin typeface="Noto Serif CJK KR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strike="noStrike" spc="-1" dirty="0">
                          <a:latin typeface="Noto Serif CJK KR"/>
                          <a:hlinkClick r:id="rId2"/>
                        </a:rPr>
                        <a:t>https://bitbucket.mobis.co.kr/projects/DAUDIO1_1_KK/repos/mobis.packages.apps.hkmc_musicstreaming/browse</a:t>
                      </a:r>
                      <a:endParaRPr lang="ko-KR" altLang="en-US" sz="1600" b="0" strike="noStrike" spc="-1" dirty="0">
                        <a:latin typeface="Noto Serif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Noto Sans CJK KR</vt:lpstr>
      <vt:lpstr>Noto Serif CJK KR</vt:lpstr>
      <vt:lpstr>맑은 고딕</vt:lpstr>
      <vt:lpstr>Arial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Kwon Huh</dc:creator>
  <dc:description/>
  <cp:lastModifiedBy>Sue Ricketts</cp:lastModifiedBy>
  <cp:revision>9</cp:revision>
  <dcterms:created xsi:type="dcterms:W3CDTF">2019-11-19T06:02:01Z</dcterms:created>
  <dcterms:modified xsi:type="dcterms:W3CDTF">2024-10-10T07:28:41Z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