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242017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29892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426925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42132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90635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419348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66337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01436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49527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317835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A19F105-E46C-984B-862F-418209CE0108}" type="datetimeFigureOut">
              <a:rPr kumimoji="1" lang="zh-CN" altLang="en-US" smtClean="0"/>
              <a:t>2/22/16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2246350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9F105-E46C-984B-862F-418209CE0108}" type="datetimeFigureOut">
              <a:rPr kumimoji="1" lang="zh-CN" altLang="en-US" smtClean="0"/>
              <a:t>2/22/16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79E1C-B351-0646-8167-70FAA1DD426B}" type="slidenum">
              <a:rPr kumimoji="1" lang="zh-CN" altLang="en-US" smtClean="0"/>
              <a:t>‹#›</a:t>
            </a:fld>
            <a:endParaRPr kumimoji="1" lang="zh-CN" altLang="en-US"/>
          </a:p>
        </p:txBody>
      </p:sp>
    </p:spTree>
    <p:extLst>
      <p:ext uri="{BB962C8B-B14F-4D97-AF65-F5344CB8AC3E}">
        <p14:creationId xmlns:p14="http://schemas.microsoft.com/office/powerpoint/2010/main" val="132418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2375" y="201564"/>
            <a:ext cx="7264579" cy="1477328"/>
          </a:xfrm>
          <a:prstGeom prst="rect">
            <a:avLst/>
          </a:prstGeom>
        </p:spPr>
        <p:txBody>
          <a:bodyPr wrap="square">
            <a:spAutoFit/>
          </a:bodyPr>
          <a:lstStyle/>
          <a:p>
            <a:pPr marL="285750" indent="-285750">
              <a:buFont typeface="Arial"/>
              <a:buChar char="•"/>
            </a:pPr>
            <a:r>
              <a:rPr lang="en-US" altLang="zh-CN" dirty="0" smtClean="0"/>
              <a:t>Model-View-Template in </a:t>
            </a:r>
            <a:r>
              <a:rPr lang="en-US" altLang="zh-CN" dirty="0" err="1" smtClean="0"/>
              <a:t>Django</a:t>
            </a:r>
            <a:r>
              <a:rPr lang="en-US" altLang="zh-CN" dirty="0" smtClean="0"/>
              <a:t> is an alternative to Model-View-Controller in </a:t>
            </a:r>
            <a:r>
              <a:rPr lang="en-US" altLang="zh-CN" dirty="0" err="1" smtClean="0"/>
              <a:t>RoR</a:t>
            </a:r>
            <a:r>
              <a:rPr lang="en-US" altLang="zh-CN" dirty="0" smtClean="0"/>
              <a:t>. </a:t>
            </a:r>
          </a:p>
          <a:p>
            <a:pPr marL="285750" indent="-285750">
              <a:buFont typeface="Arial"/>
              <a:buChar char="•"/>
            </a:pPr>
            <a:r>
              <a:rPr lang="en-US" altLang="zh-CN" dirty="0" err="1" smtClean="0"/>
              <a:t>Django</a:t>
            </a:r>
            <a:r>
              <a:rPr lang="en-US" altLang="zh-CN" dirty="0" smtClean="0"/>
              <a:t> view performs a role of a MVC controller as well as template of a </a:t>
            </a:r>
            <a:r>
              <a:rPr lang="en-US" altLang="zh-CN" dirty="0" err="1" smtClean="0"/>
              <a:t>Django</a:t>
            </a:r>
            <a:r>
              <a:rPr lang="en-US" altLang="zh-CN" dirty="0" smtClean="0"/>
              <a:t> is a MVC view.</a:t>
            </a:r>
          </a:p>
          <a:p>
            <a:pPr marL="285750" indent="-285750">
              <a:buFont typeface="Arial"/>
              <a:buChar char="•"/>
            </a:pPr>
            <a:endParaRPr lang="en-US" altLang="zh-CN" dirty="0"/>
          </a:p>
        </p:txBody>
      </p:sp>
      <p:pic>
        <p:nvPicPr>
          <p:cNvPr id="6" name="图片 5"/>
          <p:cNvPicPr>
            <a:picLocks noChangeAspect="1"/>
          </p:cNvPicPr>
          <p:nvPr/>
        </p:nvPicPr>
        <p:blipFill>
          <a:blip r:embed="rId2"/>
          <a:stretch>
            <a:fillRect/>
          </a:stretch>
        </p:blipFill>
        <p:spPr>
          <a:xfrm>
            <a:off x="541703" y="2480112"/>
            <a:ext cx="3810000" cy="2260600"/>
          </a:xfrm>
          <a:prstGeom prst="rect">
            <a:avLst/>
          </a:prstGeom>
        </p:spPr>
      </p:pic>
      <p:pic>
        <p:nvPicPr>
          <p:cNvPr id="7" name="图片 6"/>
          <p:cNvPicPr>
            <a:picLocks noChangeAspect="1"/>
          </p:cNvPicPr>
          <p:nvPr/>
        </p:nvPicPr>
        <p:blipFill>
          <a:blip r:embed="rId3"/>
          <a:stretch>
            <a:fillRect/>
          </a:stretch>
        </p:blipFill>
        <p:spPr>
          <a:xfrm>
            <a:off x="5014361" y="1678892"/>
            <a:ext cx="3369933" cy="4724205"/>
          </a:xfrm>
          <a:prstGeom prst="rect">
            <a:avLst/>
          </a:prstGeom>
        </p:spPr>
      </p:pic>
    </p:spTree>
    <p:extLst>
      <p:ext uri="{BB962C8B-B14F-4D97-AF65-F5344CB8AC3E}">
        <p14:creationId xmlns:p14="http://schemas.microsoft.com/office/powerpoint/2010/main" val="373542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6101" y="2963960"/>
            <a:ext cx="8099203" cy="3139321"/>
          </a:xfrm>
          <a:prstGeom prst="rect">
            <a:avLst/>
          </a:prstGeom>
          <a:solidFill>
            <a:schemeClr val="bg2">
              <a:lumMod val="90000"/>
            </a:schemeClr>
          </a:solidFill>
        </p:spPr>
        <p:txBody>
          <a:bodyPr wrap="square">
            <a:spAutoFit/>
          </a:bodyPr>
          <a:lstStyle/>
          <a:p>
            <a:r>
              <a:rPr lang="en-US" altLang="zh-CN" dirty="0" smtClean="0"/>
              <a:t>from </a:t>
            </a:r>
            <a:r>
              <a:rPr lang="en-US" altLang="zh-CN" dirty="0" err="1" smtClean="0"/>
              <a:t>django.conf.urls</a:t>
            </a:r>
            <a:r>
              <a:rPr lang="en-US" altLang="zh-CN" dirty="0" smtClean="0"/>
              <a:t> import </a:t>
            </a:r>
            <a:r>
              <a:rPr lang="en-US" altLang="zh-CN" dirty="0" err="1" smtClean="0"/>
              <a:t>url</a:t>
            </a:r>
            <a:endParaRPr lang="en-US" altLang="zh-CN" dirty="0" smtClean="0"/>
          </a:p>
          <a:p>
            <a:endParaRPr lang="en-US" altLang="zh-CN" dirty="0" smtClean="0"/>
          </a:p>
          <a:p>
            <a:r>
              <a:rPr lang="en-US" altLang="zh-CN" dirty="0" smtClean="0"/>
              <a:t>from . import views</a:t>
            </a:r>
          </a:p>
          <a:p>
            <a:endParaRPr lang="en-US" altLang="zh-CN" dirty="0" smtClean="0"/>
          </a:p>
          <a:p>
            <a:r>
              <a:rPr lang="en-US" altLang="zh-CN" dirty="0" err="1" smtClean="0"/>
              <a:t>app_name</a:t>
            </a:r>
            <a:r>
              <a:rPr lang="en-US" altLang="zh-CN" dirty="0" smtClean="0"/>
              <a:t> = 'polls'</a:t>
            </a:r>
          </a:p>
          <a:p>
            <a:r>
              <a:rPr lang="en-US" altLang="zh-CN" dirty="0" err="1" smtClean="0"/>
              <a:t>urlpatterns</a:t>
            </a:r>
            <a:r>
              <a:rPr lang="en-US" altLang="zh-CN" dirty="0" smtClean="0"/>
              <a:t> = [</a:t>
            </a:r>
          </a:p>
          <a:p>
            <a:r>
              <a:rPr lang="en-US" altLang="zh-CN" dirty="0" smtClean="0"/>
              <a:t>	</a:t>
            </a:r>
            <a:r>
              <a:rPr lang="en-US" altLang="zh-CN" dirty="0" err="1" smtClean="0"/>
              <a:t>url</a:t>
            </a:r>
            <a:r>
              <a:rPr lang="en-US" altLang="zh-CN" dirty="0" smtClean="0"/>
              <a:t>(r'^$', </a:t>
            </a:r>
            <a:r>
              <a:rPr lang="en-US" altLang="zh-CN" dirty="0" err="1" smtClean="0"/>
              <a:t>views.IndexView.as_view</a:t>
            </a:r>
            <a:r>
              <a:rPr lang="en-US" altLang="zh-CN" dirty="0" smtClean="0"/>
              <a:t>(), name='index'),</a:t>
            </a:r>
          </a:p>
          <a:p>
            <a:r>
              <a:rPr lang="en-US" altLang="zh-CN" dirty="0" smtClean="0"/>
              <a:t>	</a:t>
            </a:r>
            <a:r>
              <a:rPr lang="en-US" altLang="zh-CN" dirty="0" err="1" smtClean="0"/>
              <a:t>url</a:t>
            </a:r>
            <a:r>
              <a:rPr lang="en-US" altLang="zh-CN" dirty="0" smtClean="0"/>
              <a:t>(r'^(?P&lt;</a:t>
            </a:r>
            <a:r>
              <a:rPr lang="en-US" altLang="zh-CN" dirty="0" err="1" smtClean="0"/>
              <a:t>pk</a:t>
            </a:r>
            <a:r>
              <a:rPr lang="en-US" altLang="zh-CN" dirty="0" smtClean="0"/>
              <a:t>&gt;[0-9]+)/$', </a:t>
            </a:r>
            <a:r>
              <a:rPr lang="en-US" altLang="zh-CN" dirty="0" err="1" smtClean="0"/>
              <a:t>views.DetailView.as_view</a:t>
            </a:r>
            <a:r>
              <a:rPr lang="en-US" altLang="zh-CN" dirty="0" smtClean="0"/>
              <a:t>(), name='detail'),</a:t>
            </a:r>
          </a:p>
          <a:p>
            <a:r>
              <a:rPr lang="en-US" altLang="zh-CN" dirty="0" smtClean="0"/>
              <a:t>	</a:t>
            </a:r>
            <a:r>
              <a:rPr lang="en-US" altLang="zh-CN" dirty="0" err="1" smtClean="0"/>
              <a:t>url</a:t>
            </a:r>
            <a:r>
              <a:rPr lang="en-US" altLang="zh-CN" dirty="0" smtClean="0"/>
              <a:t>(r'^(?P&lt;</a:t>
            </a:r>
            <a:r>
              <a:rPr lang="en-US" altLang="zh-CN" dirty="0" err="1" smtClean="0"/>
              <a:t>pk</a:t>
            </a:r>
            <a:r>
              <a:rPr lang="en-US" altLang="zh-CN" dirty="0" smtClean="0"/>
              <a:t>&gt;[0-9]+)/$', </a:t>
            </a:r>
            <a:r>
              <a:rPr lang="en-US" altLang="zh-CN" dirty="0" err="1" smtClean="0"/>
              <a:t>views.ResultsView.as_view</a:t>
            </a:r>
            <a:r>
              <a:rPr lang="en-US" altLang="zh-CN" dirty="0" smtClean="0"/>
              <a:t>(), name='results'),</a:t>
            </a:r>
          </a:p>
          <a:p>
            <a:r>
              <a:rPr lang="en-US" altLang="zh-CN" dirty="0" smtClean="0"/>
              <a:t>	</a:t>
            </a:r>
            <a:r>
              <a:rPr lang="en-US" altLang="zh-CN" dirty="0" err="1" smtClean="0"/>
              <a:t>url</a:t>
            </a:r>
            <a:r>
              <a:rPr lang="en-US" altLang="zh-CN" dirty="0" smtClean="0"/>
              <a:t>(r'^(?P&lt;</a:t>
            </a:r>
            <a:r>
              <a:rPr lang="en-US" altLang="zh-CN" dirty="0" err="1" smtClean="0"/>
              <a:t>pk</a:t>
            </a:r>
            <a:r>
              <a:rPr lang="en-US" altLang="zh-CN" dirty="0" smtClean="0"/>
              <a:t>&gt;[0-9]+)/$', </a:t>
            </a:r>
            <a:r>
              <a:rPr lang="en-US" altLang="zh-CN" dirty="0" err="1" smtClean="0"/>
              <a:t>views.vote</a:t>
            </a:r>
            <a:r>
              <a:rPr lang="en-US" altLang="zh-CN" dirty="0" smtClean="0"/>
              <a:t>, name='vote'),</a:t>
            </a:r>
          </a:p>
          <a:p>
            <a:r>
              <a:rPr lang="en-US" altLang="zh-CN" dirty="0" smtClean="0"/>
              <a:t>]</a:t>
            </a:r>
            <a:endParaRPr lang="zh-CN" altLang="en-US" dirty="0"/>
          </a:p>
        </p:txBody>
      </p:sp>
      <p:sp>
        <p:nvSpPr>
          <p:cNvPr id="5" name="矩形 4"/>
          <p:cNvSpPr/>
          <p:nvPr/>
        </p:nvSpPr>
        <p:spPr>
          <a:xfrm>
            <a:off x="596101" y="519789"/>
            <a:ext cx="8099203" cy="2031325"/>
          </a:xfrm>
          <a:prstGeom prst="rect">
            <a:avLst/>
          </a:prstGeom>
        </p:spPr>
        <p:txBody>
          <a:bodyPr wrap="square">
            <a:spAutoFit/>
          </a:bodyPr>
          <a:lstStyle/>
          <a:p>
            <a:pPr marL="285750" indent="-285750">
              <a:buFont typeface="Arial"/>
              <a:buChar char="•"/>
            </a:pPr>
            <a:r>
              <a:rPr lang="en-US" altLang="zh-CN" dirty="0" smtClean="0"/>
              <a:t>Rails makes building REST web services a breeze and routes are expressed in terms of HTTP verbs.</a:t>
            </a:r>
          </a:p>
          <a:p>
            <a:pPr marL="285750" indent="-285750">
              <a:buFont typeface="Arial"/>
              <a:buChar char="•"/>
            </a:pPr>
            <a:r>
              <a:rPr lang="en-US" altLang="zh-CN" dirty="0" err="1" smtClean="0"/>
              <a:t>Django</a:t>
            </a:r>
            <a:r>
              <a:rPr lang="en-US" altLang="zh-CN" dirty="0" smtClean="0"/>
              <a:t> does not use the HTTP verb to route. Instead it is more verbose and uses regular expressions to match URLs to controllers.</a:t>
            </a:r>
          </a:p>
          <a:p>
            <a:pPr marL="285750" indent="-285750">
              <a:buFont typeface="Arial"/>
              <a:buChar char="•"/>
            </a:pPr>
            <a:r>
              <a:rPr lang="en-US" altLang="zh-CN" dirty="0" err="1" smtClean="0"/>
              <a:t>Django</a:t>
            </a:r>
            <a:r>
              <a:rPr lang="en-US" altLang="zh-CN" dirty="0" smtClean="0"/>
              <a:t> doesn’t have any convention when naming controller actions, so </a:t>
            </a:r>
            <a:r>
              <a:rPr lang="en-US" altLang="zh-CN" dirty="0" err="1" smtClean="0"/>
              <a:t>Django</a:t>
            </a:r>
            <a:r>
              <a:rPr lang="en-US" altLang="zh-CN" dirty="0" smtClean="0"/>
              <a:t> does not have any cool helpers like Rails’ resource and every route has to be explicitly defined. This results in each controller requiring several routing rules.</a:t>
            </a:r>
            <a:endParaRPr lang="zh-CN" altLang="en-US" dirty="0"/>
          </a:p>
        </p:txBody>
      </p:sp>
    </p:spTree>
    <p:extLst>
      <p:ext uri="{BB962C8B-B14F-4D97-AF65-F5344CB8AC3E}">
        <p14:creationId xmlns:p14="http://schemas.microsoft.com/office/powerpoint/2010/main" val="382337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6697" y="52902"/>
            <a:ext cx="7243928" cy="6740308"/>
          </a:xfrm>
          <a:prstGeom prst="rect">
            <a:avLst/>
          </a:prstGeom>
          <a:solidFill>
            <a:srgbClr val="DDD9C3"/>
          </a:solidFill>
        </p:spPr>
        <p:txBody>
          <a:bodyPr wrap="square">
            <a:spAutoFit/>
          </a:bodyPr>
          <a:lstStyle/>
          <a:p>
            <a:r>
              <a:rPr lang="en-US" altLang="zh-CN" dirty="0" smtClean="0"/>
              <a:t>from </a:t>
            </a:r>
            <a:r>
              <a:rPr lang="en-US" altLang="zh-CN" dirty="0" err="1" smtClean="0"/>
              <a:t>django.shortcuts</a:t>
            </a:r>
            <a:r>
              <a:rPr lang="en-US" altLang="zh-CN" dirty="0" smtClean="0"/>
              <a:t> import get_object_or_404, render</a:t>
            </a:r>
          </a:p>
          <a:p>
            <a:r>
              <a:rPr lang="en-US" altLang="zh-CN" dirty="0" smtClean="0"/>
              <a:t>from </a:t>
            </a:r>
            <a:r>
              <a:rPr lang="en-US" altLang="zh-CN" dirty="0" err="1" smtClean="0"/>
              <a:t>django.http</a:t>
            </a:r>
            <a:r>
              <a:rPr lang="en-US" altLang="zh-CN" dirty="0" smtClean="0"/>
              <a:t> import </a:t>
            </a:r>
            <a:r>
              <a:rPr lang="en-US" altLang="zh-CN" dirty="0" err="1" smtClean="0"/>
              <a:t>HttpResponseRedirect</a:t>
            </a:r>
            <a:endParaRPr lang="en-US" altLang="zh-CN" dirty="0" smtClean="0"/>
          </a:p>
          <a:p>
            <a:r>
              <a:rPr lang="en-US" altLang="zh-CN" dirty="0" smtClean="0"/>
              <a:t>from </a:t>
            </a:r>
            <a:r>
              <a:rPr lang="en-US" altLang="zh-CN" dirty="0" err="1" smtClean="0"/>
              <a:t>django.core.urlresolvers</a:t>
            </a:r>
            <a:r>
              <a:rPr lang="en-US" altLang="zh-CN" dirty="0" smtClean="0"/>
              <a:t> import reverse</a:t>
            </a:r>
          </a:p>
          <a:p>
            <a:r>
              <a:rPr lang="en-US" altLang="zh-CN" dirty="0" smtClean="0"/>
              <a:t>from </a:t>
            </a:r>
            <a:r>
              <a:rPr lang="en-US" altLang="zh-CN" dirty="0" err="1" smtClean="0"/>
              <a:t>django.views</a:t>
            </a:r>
            <a:r>
              <a:rPr lang="en-US" altLang="zh-CN" dirty="0" smtClean="0"/>
              <a:t> import generic</a:t>
            </a:r>
          </a:p>
          <a:p>
            <a:r>
              <a:rPr lang="en-US" altLang="zh-CN" dirty="0" smtClean="0"/>
              <a:t>from </a:t>
            </a:r>
            <a:r>
              <a:rPr lang="en-US" altLang="zh-CN" dirty="0" err="1" smtClean="0"/>
              <a:t>django.utils</a:t>
            </a:r>
            <a:r>
              <a:rPr lang="en-US" altLang="zh-CN" dirty="0" smtClean="0"/>
              <a:t> import </a:t>
            </a:r>
            <a:r>
              <a:rPr lang="en-US" altLang="zh-CN" dirty="0" err="1" smtClean="0"/>
              <a:t>timezone</a:t>
            </a:r>
            <a:endParaRPr lang="en-US" altLang="zh-CN" dirty="0" smtClean="0"/>
          </a:p>
          <a:p>
            <a:endParaRPr lang="en-US" altLang="zh-CN" dirty="0" smtClean="0"/>
          </a:p>
          <a:p>
            <a:r>
              <a:rPr lang="en-US" altLang="zh-CN" dirty="0" smtClean="0"/>
              <a:t>from .models import Choice, Question</a:t>
            </a:r>
          </a:p>
          <a:p>
            <a:r>
              <a:rPr lang="en-US" altLang="zh-CN" dirty="0" smtClean="0"/>
              <a:t># Create your views here.</a:t>
            </a:r>
          </a:p>
          <a:p>
            <a:r>
              <a:rPr lang="en-US" altLang="zh-CN" dirty="0" smtClean="0"/>
              <a:t>class </a:t>
            </a:r>
            <a:r>
              <a:rPr lang="en-US" altLang="zh-CN" dirty="0" err="1" smtClean="0"/>
              <a:t>IndexView</a:t>
            </a:r>
            <a:r>
              <a:rPr lang="en-US" altLang="zh-CN" dirty="0" smtClean="0"/>
              <a:t>(</a:t>
            </a:r>
            <a:r>
              <a:rPr lang="en-US" altLang="zh-CN" dirty="0" err="1" smtClean="0"/>
              <a:t>generic.ListView</a:t>
            </a:r>
            <a:r>
              <a:rPr lang="en-US" altLang="zh-CN" dirty="0" smtClean="0"/>
              <a:t>):</a:t>
            </a:r>
          </a:p>
          <a:p>
            <a:r>
              <a:rPr lang="en-US" altLang="zh-CN" dirty="0" smtClean="0"/>
              <a:t>	</a:t>
            </a:r>
            <a:r>
              <a:rPr lang="en-US" altLang="zh-CN" dirty="0" err="1" smtClean="0"/>
              <a:t>template_name</a:t>
            </a:r>
            <a:r>
              <a:rPr lang="en-US" altLang="zh-CN" dirty="0" smtClean="0"/>
              <a:t> = 'polls/</a:t>
            </a:r>
            <a:r>
              <a:rPr lang="en-US" altLang="zh-CN" dirty="0" err="1" smtClean="0"/>
              <a:t>index.html</a:t>
            </a:r>
            <a:r>
              <a:rPr lang="en-US" altLang="zh-CN" dirty="0" smtClean="0"/>
              <a:t>'</a:t>
            </a:r>
          </a:p>
          <a:p>
            <a:r>
              <a:rPr lang="en-US" altLang="zh-CN" dirty="0" smtClean="0"/>
              <a:t>	</a:t>
            </a:r>
            <a:r>
              <a:rPr lang="en-US" altLang="zh-CN" dirty="0" err="1" smtClean="0"/>
              <a:t>context_object_name</a:t>
            </a:r>
            <a:r>
              <a:rPr lang="en-US" altLang="zh-CN" dirty="0" smtClean="0"/>
              <a:t> = '</a:t>
            </a:r>
            <a:r>
              <a:rPr lang="en-US" altLang="zh-CN" dirty="0" err="1" smtClean="0"/>
              <a:t>latest_question_list</a:t>
            </a:r>
            <a:r>
              <a:rPr lang="en-US" altLang="zh-CN" dirty="0" smtClean="0"/>
              <a:t>'</a:t>
            </a:r>
          </a:p>
          <a:p>
            <a:endParaRPr lang="en-US" altLang="zh-CN" dirty="0" smtClean="0"/>
          </a:p>
          <a:p>
            <a:r>
              <a:rPr lang="en-US" altLang="zh-CN" dirty="0" smtClean="0"/>
              <a:t>	</a:t>
            </a:r>
            <a:r>
              <a:rPr lang="en-US" altLang="zh-CN" dirty="0" err="1" smtClean="0"/>
              <a:t>def</a:t>
            </a:r>
            <a:r>
              <a:rPr lang="en-US" altLang="zh-CN" dirty="0" smtClean="0"/>
              <a:t> </a:t>
            </a:r>
            <a:r>
              <a:rPr lang="en-US" altLang="zh-CN" dirty="0" err="1" smtClean="0"/>
              <a:t>get_queryset</a:t>
            </a:r>
            <a:r>
              <a:rPr lang="en-US" altLang="zh-CN" dirty="0" smtClean="0"/>
              <a:t>(self):</a:t>
            </a:r>
          </a:p>
          <a:p>
            <a:r>
              <a:rPr lang="en-US" altLang="zh-CN" dirty="0" smtClean="0"/>
              <a:t>		# return </a:t>
            </a:r>
            <a:r>
              <a:rPr lang="en-US" altLang="zh-CN" dirty="0" err="1" smtClean="0"/>
              <a:t>Question.objects.order_by</a:t>
            </a:r>
            <a:r>
              <a:rPr lang="en-US" altLang="zh-CN" dirty="0" smtClean="0"/>
              <a:t>('-</a:t>
            </a:r>
            <a:r>
              <a:rPr lang="en-US" altLang="zh-CN" dirty="0" err="1" smtClean="0"/>
              <a:t>pub_date</a:t>
            </a:r>
            <a:r>
              <a:rPr lang="en-US" altLang="zh-CN" dirty="0" smtClean="0"/>
              <a:t>')[:5]</a:t>
            </a:r>
          </a:p>
          <a:p>
            <a:r>
              <a:rPr lang="en-US" altLang="zh-CN" dirty="0" smtClean="0"/>
              <a:t>		return </a:t>
            </a:r>
            <a:r>
              <a:rPr lang="en-US" altLang="zh-CN" dirty="0" err="1" smtClean="0"/>
              <a:t>Question.objects.filter</a:t>
            </a:r>
            <a:r>
              <a:rPr lang="en-US" altLang="zh-CN" dirty="0" smtClean="0"/>
              <a:t>(</a:t>
            </a:r>
          </a:p>
          <a:p>
            <a:r>
              <a:rPr lang="en-US" altLang="zh-CN" dirty="0" smtClean="0"/>
              <a:t>			pub_date__</a:t>
            </a:r>
            <a:r>
              <a:rPr lang="en-US" altLang="zh-CN" dirty="0" err="1" smtClean="0"/>
              <a:t>lte</a:t>
            </a:r>
            <a:r>
              <a:rPr lang="en-US" altLang="zh-CN" dirty="0" smtClean="0"/>
              <a:t>=</a:t>
            </a:r>
            <a:r>
              <a:rPr lang="en-US" altLang="zh-CN" dirty="0" err="1" smtClean="0"/>
              <a:t>timezone.now</a:t>
            </a:r>
            <a:r>
              <a:rPr lang="en-US" altLang="zh-CN" dirty="0" smtClean="0"/>
              <a:t>()</a:t>
            </a:r>
          </a:p>
          <a:p>
            <a:r>
              <a:rPr lang="en-US" altLang="zh-CN" dirty="0" smtClean="0"/>
              <a:t>		).</a:t>
            </a:r>
            <a:r>
              <a:rPr lang="en-US" altLang="zh-CN" dirty="0" err="1" smtClean="0"/>
              <a:t>order_by</a:t>
            </a:r>
            <a:r>
              <a:rPr lang="en-US" altLang="zh-CN" dirty="0" smtClean="0"/>
              <a:t>('-</a:t>
            </a:r>
            <a:r>
              <a:rPr lang="en-US" altLang="zh-CN" dirty="0" err="1" smtClean="0"/>
              <a:t>pub_date</a:t>
            </a:r>
            <a:r>
              <a:rPr lang="en-US" altLang="zh-CN" dirty="0" smtClean="0"/>
              <a:t>')[:5]</a:t>
            </a:r>
          </a:p>
          <a:p>
            <a:endParaRPr lang="en-US" altLang="zh-CN" dirty="0" smtClean="0"/>
          </a:p>
          <a:p>
            <a:endParaRPr lang="en-US" altLang="zh-CN" dirty="0" smtClean="0"/>
          </a:p>
          <a:p>
            <a:r>
              <a:rPr lang="en-US" altLang="zh-CN" dirty="0" smtClean="0"/>
              <a:t>class </a:t>
            </a:r>
            <a:r>
              <a:rPr lang="en-US" altLang="zh-CN" dirty="0" err="1" smtClean="0"/>
              <a:t>DetailView</a:t>
            </a:r>
            <a:r>
              <a:rPr lang="en-US" altLang="zh-CN" dirty="0" smtClean="0"/>
              <a:t>(</a:t>
            </a:r>
            <a:r>
              <a:rPr lang="en-US" altLang="zh-CN" dirty="0" err="1" smtClean="0"/>
              <a:t>generic.DetailView</a:t>
            </a:r>
            <a:r>
              <a:rPr lang="en-US" altLang="zh-CN" dirty="0" smtClean="0"/>
              <a:t>):</a:t>
            </a:r>
          </a:p>
          <a:p>
            <a:r>
              <a:rPr lang="en-US" altLang="zh-CN" dirty="0" smtClean="0"/>
              <a:t>	model = Question</a:t>
            </a:r>
          </a:p>
          <a:p>
            <a:r>
              <a:rPr lang="en-US" altLang="zh-CN" dirty="0" smtClean="0"/>
              <a:t>	</a:t>
            </a:r>
            <a:r>
              <a:rPr lang="en-US" altLang="zh-CN" dirty="0" err="1" smtClean="0"/>
              <a:t>template_name</a:t>
            </a:r>
            <a:r>
              <a:rPr lang="en-US" altLang="zh-CN" dirty="0" smtClean="0"/>
              <a:t> = 'polls/</a:t>
            </a:r>
            <a:r>
              <a:rPr lang="en-US" altLang="zh-CN" dirty="0" err="1" smtClean="0"/>
              <a:t>detail.html</a:t>
            </a:r>
            <a:r>
              <a:rPr lang="en-US" altLang="zh-CN" dirty="0" smtClean="0"/>
              <a:t>'</a:t>
            </a:r>
          </a:p>
          <a:p>
            <a:r>
              <a:rPr lang="en-US" altLang="zh-CN" dirty="0" smtClean="0"/>
              <a:t>	</a:t>
            </a:r>
            <a:r>
              <a:rPr lang="en-US" altLang="zh-CN" dirty="0" err="1" smtClean="0"/>
              <a:t>def</a:t>
            </a:r>
            <a:r>
              <a:rPr lang="en-US" altLang="zh-CN" dirty="0" smtClean="0"/>
              <a:t> </a:t>
            </a:r>
            <a:r>
              <a:rPr lang="en-US" altLang="zh-CN" dirty="0" err="1" smtClean="0"/>
              <a:t>get_queryset</a:t>
            </a:r>
            <a:r>
              <a:rPr lang="en-US" altLang="zh-CN" dirty="0" smtClean="0"/>
              <a:t>(self):</a:t>
            </a:r>
          </a:p>
          <a:p>
            <a:r>
              <a:rPr lang="en-US" altLang="zh-CN" dirty="0" smtClean="0"/>
              <a:t>		return </a:t>
            </a:r>
            <a:r>
              <a:rPr lang="en-US" altLang="zh-CN" dirty="0" err="1" smtClean="0"/>
              <a:t>Question.objects.filter</a:t>
            </a:r>
            <a:r>
              <a:rPr lang="en-US" altLang="zh-CN" dirty="0" smtClean="0"/>
              <a:t>(pub_date__</a:t>
            </a:r>
            <a:r>
              <a:rPr lang="en-US" altLang="zh-CN" dirty="0" err="1" smtClean="0"/>
              <a:t>lte</a:t>
            </a:r>
            <a:r>
              <a:rPr lang="en-US" altLang="zh-CN" dirty="0" smtClean="0"/>
              <a:t>=</a:t>
            </a:r>
            <a:r>
              <a:rPr lang="en-US" altLang="zh-CN" dirty="0" err="1" smtClean="0"/>
              <a:t>timezone.now</a:t>
            </a:r>
            <a:r>
              <a:rPr lang="en-US" altLang="zh-CN" dirty="0" smtClean="0"/>
              <a:t>())</a:t>
            </a:r>
          </a:p>
        </p:txBody>
      </p:sp>
    </p:spTree>
    <p:extLst>
      <p:ext uri="{BB962C8B-B14F-4D97-AF65-F5344CB8AC3E}">
        <p14:creationId xmlns:p14="http://schemas.microsoft.com/office/powerpoint/2010/main" val="234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0655" y="752188"/>
            <a:ext cx="4572000" cy="4801315"/>
          </a:xfrm>
          <a:prstGeom prst="rect">
            <a:avLst/>
          </a:prstGeom>
        </p:spPr>
        <p:txBody>
          <a:bodyPr>
            <a:spAutoFit/>
          </a:bodyPr>
          <a:lstStyle/>
          <a:p>
            <a:r>
              <a:rPr lang="en-US" altLang="zh-CN" dirty="0" smtClean="0"/>
              <a:t>DJANGO EXAMPLE PROJECT STRUCTURE</a:t>
            </a:r>
          </a:p>
          <a:p>
            <a:endParaRPr lang="en-US" altLang="zh-CN" dirty="0" smtClean="0"/>
          </a:p>
          <a:p>
            <a:r>
              <a:rPr lang="en-US" altLang="zh-CN" dirty="0" smtClean="0"/>
              <a:t>README</a:t>
            </a:r>
          </a:p>
          <a:p>
            <a:r>
              <a:rPr lang="en-US" altLang="zh-CN" dirty="0" err="1" smtClean="0"/>
              <a:t>manage.py</a:t>
            </a:r>
            <a:endParaRPr lang="en-US" altLang="zh-CN" dirty="0" smtClean="0"/>
          </a:p>
          <a:p>
            <a:r>
              <a:rPr lang="en-US" altLang="zh-CN" dirty="0" err="1" smtClean="0"/>
              <a:t>fabfile.py</a:t>
            </a:r>
            <a:endParaRPr lang="en-US" altLang="zh-CN" dirty="0" smtClean="0"/>
          </a:p>
          <a:p>
            <a:endParaRPr lang="en-US" altLang="zh-CN" dirty="0" smtClean="0"/>
          </a:p>
          <a:p>
            <a:r>
              <a:rPr lang="en-US" altLang="zh-CN" dirty="0" smtClean="0"/>
              <a:t>site/</a:t>
            </a:r>
            <a:r>
              <a:rPr lang="en-US" altLang="zh-CN" dirty="0" err="1" smtClean="0"/>
              <a:t>settings.py</a:t>
            </a:r>
            <a:endParaRPr lang="en-US" altLang="zh-CN" dirty="0" smtClean="0"/>
          </a:p>
          <a:p>
            <a:r>
              <a:rPr lang="en-US" altLang="zh-CN" dirty="0" smtClean="0"/>
              <a:t>site/</a:t>
            </a:r>
            <a:r>
              <a:rPr lang="en-US" altLang="zh-CN" dirty="0" err="1" smtClean="0"/>
              <a:t>wsgi.py</a:t>
            </a:r>
            <a:endParaRPr lang="en-US" altLang="zh-CN" dirty="0" smtClean="0"/>
          </a:p>
          <a:p>
            <a:r>
              <a:rPr lang="en-US" altLang="zh-CN" dirty="0" smtClean="0"/>
              <a:t>site/</a:t>
            </a:r>
            <a:r>
              <a:rPr lang="en-US" altLang="zh-CN" dirty="0" err="1" smtClean="0"/>
              <a:t>urls.py</a:t>
            </a:r>
            <a:endParaRPr lang="en-US" altLang="zh-CN" dirty="0" smtClean="0"/>
          </a:p>
          <a:p>
            <a:endParaRPr lang="en-US" altLang="zh-CN" dirty="0" smtClean="0"/>
          </a:p>
          <a:p>
            <a:r>
              <a:rPr lang="en-US" altLang="zh-CN" dirty="0" smtClean="0"/>
              <a:t>site/app/</a:t>
            </a:r>
            <a:r>
              <a:rPr lang="en-US" altLang="zh-CN" dirty="0" err="1" smtClean="0"/>
              <a:t>models.py</a:t>
            </a:r>
            <a:endParaRPr lang="en-US" altLang="zh-CN" dirty="0" smtClean="0"/>
          </a:p>
          <a:p>
            <a:r>
              <a:rPr lang="en-US" altLang="zh-CN" dirty="0" smtClean="0"/>
              <a:t>site/app/</a:t>
            </a:r>
            <a:r>
              <a:rPr lang="en-US" altLang="zh-CN" dirty="0" err="1" smtClean="0"/>
              <a:t>forms.py</a:t>
            </a:r>
            <a:endParaRPr lang="en-US" altLang="zh-CN" dirty="0" smtClean="0"/>
          </a:p>
          <a:p>
            <a:r>
              <a:rPr lang="en-US" altLang="zh-CN" dirty="0" smtClean="0"/>
              <a:t>site/app/</a:t>
            </a:r>
            <a:r>
              <a:rPr lang="en-US" altLang="zh-CN" dirty="0" err="1" smtClean="0"/>
              <a:t>views.py</a:t>
            </a:r>
            <a:endParaRPr lang="en-US" altLang="zh-CN" dirty="0" smtClean="0"/>
          </a:p>
          <a:p>
            <a:r>
              <a:rPr lang="en-US" altLang="zh-CN" dirty="0" smtClean="0"/>
              <a:t>site/app/</a:t>
            </a:r>
            <a:r>
              <a:rPr lang="en-US" altLang="zh-CN" dirty="0" err="1" smtClean="0"/>
              <a:t>urls.py</a:t>
            </a:r>
            <a:endParaRPr lang="en-US" altLang="zh-CN" dirty="0" smtClean="0"/>
          </a:p>
          <a:p>
            <a:r>
              <a:rPr lang="en-US" altLang="zh-CN" dirty="0" smtClean="0"/>
              <a:t>site/app/</a:t>
            </a:r>
            <a:r>
              <a:rPr lang="en-US" altLang="zh-CN" dirty="0" err="1" smtClean="0"/>
              <a:t>middleware.py</a:t>
            </a:r>
            <a:endParaRPr lang="en-US" altLang="zh-CN" dirty="0" smtClean="0"/>
          </a:p>
          <a:p>
            <a:endParaRPr lang="en-US" altLang="zh-CN" dirty="0" smtClean="0"/>
          </a:p>
          <a:p>
            <a:r>
              <a:rPr lang="en-US" altLang="zh-CN" dirty="0" smtClean="0"/>
              <a:t>site/app/templates/</a:t>
            </a:r>
            <a:r>
              <a:rPr lang="en-US" altLang="zh-CN" dirty="0" err="1" smtClean="0"/>
              <a:t>template.html</a:t>
            </a:r>
            <a:endParaRPr lang="zh-CN" altLang="en-US" dirty="0"/>
          </a:p>
        </p:txBody>
      </p:sp>
    </p:spTree>
    <p:extLst>
      <p:ext uri="{BB962C8B-B14F-4D97-AF65-F5344CB8AC3E}">
        <p14:creationId xmlns:p14="http://schemas.microsoft.com/office/powerpoint/2010/main" val="36344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2076" y="565230"/>
            <a:ext cx="7821806" cy="923330"/>
          </a:xfrm>
          <a:prstGeom prst="rect">
            <a:avLst/>
          </a:prstGeom>
        </p:spPr>
        <p:txBody>
          <a:bodyPr wrap="square">
            <a:spAutoFit/>
          </a:bodyPr>
          <a:lstStyle/>
          <a:p>
            <a:r>
              <a:rPr lang="en-US" altLang="zh-CN" dirty="0" smtClean="0"/>
              <a:t>Rails views uses the Embedded Ruby template system which allows you to write arbitrary Ruby code inside your templates. This means it is extremely powerful and fast, but with great power comes great responsibility. </a:t>
            </a:r>
            <a:endParaRPr lang="zh-CN" altLang="en-US" dirty="0"/>
          </a:p>
        </p:txBody>
      </p:sp>
    </p:spTree>
    <p:extLst>
      <p:ext uri="{BB962C8B-B14F-4D97-AF65-F5344CB8AC3E}">
        <p14:creationId xmlns:p14="http://schemas.microsoft.com/office/powerpoint/2010/main" val="719768317"/>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582</TotalTime>
  <Words>266</Words>
  <Application>Microsoft Macintosh PowerPoint</Application>
  <PresentationFormat>全屏显示(4:3)</PresentationFormat>
  <Paragraphs>58</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Yang</dc:creator>
  <cp:lastModifiedBy>Yu Yang</cp:lastModifiedBy>
  <cp:revision>15</cp:revision>
  <dcterms:created xsi:type="dcterms:W3CDTF">2016-02-22T05:41:46Z</dcterms:created>
  <dcterms:modified xsi:type="dcterms:W3CDTF">2016-02-22T15:24:33Z</dcterms:modified>
</cp:coreProperties>
</file>