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ed Hat Display"/>
      <p:regular r:id="rId23"/>
      <p:bold r:id="rId24"/>
      <p:italic r:id="rId25"/>
      <p:boldItalic r:id="rId26"/>
    </p:embeddedFont>
    <p:embeddedFont>
      <p:font typeface="Commissioner"/>
      <p:regular r:id="rId27"/>
      <p:bold r:id="rId28"/>
    </p:embeddedFont>
    <p:embeddedFont>
      <p:font typeface="Syne"/>
      <p:regular r:id="rId29"/>
      <p:bold r:id="rId30"/>
    </p:embeddedFont>
    <p:embeddedFont>
      <p:font typeface="Black Han Sans"/>
      <p:regular r:id="rId31"/>
    </p:embeddedFont>
    <p:embeddedFont>
      <p:font typeface="Francois One"/>
      <p:regular r:id="rId32"/>
    </p:embeddedFont>
    <p:embeddedFont>
      <p:font typeface="Syne SemiBold"/>
      <p:regular r:id="rId33"/>
      <p:bold r:id="rId34"/>
    </p:embeddedFont>
    <p:embeddedFont>
      <p:font typeface="Barlow SemiBold"/>
      <p:regular r:id="rId35"/>
      <p:bold r:id="rId36"/>
      <p:italic r:id="rId37"/>
      <p:boldItalic r:id="rId38"/>
    </p:embeddedFont>
    <p:embeddedFont>
      <p:font typeface="Commissioner ExtraBold"/>
      <p:bold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font" Target="fonts/Roboto-bold.fntdata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43" Type="http://schemas.openxmlformats.org/officeDocument/2006/relationships/font" Target="fonts/OpenSans-boldItalic.fntdata"/><Relationship Id="rId24" Type="http://schemas.openxmlformats.org/officeDocument/2006/relationships/font" Target="fonts/RedHatDisplay-bold.fntdata"/><Relationship Id="rId23" Type="http://schemas.openxmlformats.org/officeDocument/2006/relationships/font" Target="fonts/RedHatDis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edHatDisplay-boldItalic.fntdata"/><Relationship Id="rId25" Type="http://schemas.openxmlformats.org/officeDocument/2006/relationships/font" Target="fonts/RedHatDisplay-italic.fntdata"/><Relationship Id="rId28" Type="http://schemas.openxmlformats.org/officeDocument/2006/relationships/font" Target="fonts/Commissioner-bold.fntdata"/><Relationship Id="rId27" Type="http://schemas.openxmlformats.org/officeDocument/2006/relationships/font" Target="fonts/Commissioner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yn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lackHanSans-regular.fntdata"/><Relationship Id="rId30" Type="http://schemas.openxmlformats.org/officeDocument/2006/relationships/font" Target="fonts/Syne-bold.fntdata"/><Relationship Id="rId11" Type="http://schemas.openxmlformats.org/officeDocument/2006/relationships/slide" Target="slides/slide7.xml"/><Relationship Id="rId33" Type="http://schemas.openxmlformats.org/officeDocument/2006/relationships/font" Target="fonts/SyneSemiBold-regular.fntdata"/><Relationship Id="rId10" Type="http://schemas.openxmlformats.org/officeDocument/2006/relationships/slide" Target="slides/slide6.xml"/><Relationship Id="rId32" Type="http://schemas.openxmlformats.org/officeDocument/2006/relationships/font" Target="fonts/FrancoisOne-regular.fntdata"/><Relationship Id="rId13" Type="http://schemas.openxmlformats.org/officeDocument/2006/relationships/slide" Target="slides/slide9.xml"/><Relationship Id="rId35" Type="http://schemas.openxmlformats.org/officeDocument/2006/relationships/font" Target="fonts/BarlowSemiBold-regular.fntdata"/><Relationship Id="rId12" Type="http://schemas.openxmlformats.org/officeDocument/2006/relationships/slide" Target="slides/slide8.xml"/><Relationship Id="rId34" Type="http://schemas.openxmlformats.org/officeDocument/2006/relationships/font" Target="fonts/SyneSemiBold-bold.fntdata"/><Relationship Id="rId15" Type="http://schemas.openxmlformats.org/officeDocument/2006/relationships/slide" Target="slides/slide11.xml"/><Relationship Id="rId37" Type="http://schemas.openxmlformats.org/officeDocument/2006/relationships/font" Target="fonts/BarlowSemiBold-italic.fntdata"/><Relationship Id="rId14" Type="http://schemas.openxmlformats.org/officeDocument/2006/relationships/slide" Target="slides/slide10.xml"/><Relationship Id="rId36" Type="http://schemas.openxmlformats.org/officeDocument/2006/relationships/font" Target="fonts/BarlowSemiBold-bold.fntdata"/><Relationship Id="rId17" Type="http://schemas.openxmlformats.org/officeDocument/2006/relationships/slide" Target="slides/slide13.xml"/><Relationship Id="rId39" Type="http://schemas.openxmlformats.org/officeDocument/2006/relationships/font" Target="fonts/CommissionerExtraBold-bold.fntdata"/><Relationship Id="rId16" Type="http://schemas.openxmlformats.org/officeDocument/2006/relationships/slide" Target="slides/slide12.xml"/><Relationship Id="rId38" Type="http://schemas.openxmlformats.org/officeDocument/2006/relationships/font" Target="fonts/BarlowSemiBold-boldItalic.fntdata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33332516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333332516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33333251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33333251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333332516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333332516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33332516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33332516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e710ee6ade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e710ee6ade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710ee6a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710ee6a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710ee6ade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710ee6ade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710ee6ad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710ee6ad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3333251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3333251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3333251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33333251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-previous value to forecast the next time step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-good at capturing fluctations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-bad at capturing long term trends bc it captures the point to point fluctuations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-univariate model which means </a:t>
            </a:r>
            <a:r>
              <a:rPr lang="en"/>
              <a:t>you can only use one explanatory variable and one response variable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3333251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3333251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3333251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3333251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710ee6ad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710ee6ad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30625" y="4473225"/>
            <a:ext cx="4115987" cy="769394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65275" y="-156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36925" y="-5398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3995726">
            <a:off x="-130622" y="3655115"/>
            <a:ext cx="2199510" cy="1987525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-644234">
            <a:off x="6088289" y="3622766"/>
            <a:ext cx="3520410" cy="179935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798250" y="-738525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430479">
            <a:off x="48915" y="-222860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7098900" y="3115900"/>
            <a:ext cx="2290125" cy="220645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597000" y="1369050"/>
            <a:ext cx="51159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0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762900" y="3607600"/>
            <a:ext cx="35631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2794625" y="4306375"/>
            <a:ext cx="4747219" cy="887388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 rot="5400000">
            <a:off x="-471136" y="3834293"/>
            <a:ext cx="2246179" cy="1460600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 flipH="1">
            <a:off x="-30975" y="-39975"/>
            <a:ext cx="3514322" cy="226390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6772625" y="39003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3925525" y="1406850"/>
            <a:ext cx="45519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3927157" y="3342625"/>
            <a:ext cx="45486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7916175" y="4193400"/>
            <a:ext cx="1538510" cy="10004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5400000">
            <a:off x="213009" y="3380700"/>
            <a:ext cx="1000431" cy="2971193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-681475" y="-849132"/>
            <a:ext cx="2789405" cy="2016024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377925" y="396547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" type="title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3" type="title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4" type="title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title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8" type="subTitle"/>
          </p:nvPr>
        </p:nvSpPr>
        <p:spPr>
          <a:xfrm>
            <a:off x="5685928" y="2304288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9" type="title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13" type="title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marR="45720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5685928" y="3849660"/>
            <a:ext cx="27441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15" type="title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4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 rot="10800000">
            <a:off x="7126268" y="-29887"/>
            <a:ext cx="2117712" cy="1377063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rot="10800000">
            <a:off x="-3093192" y="2632759"/>
            <a:ext cx="4684127" cy="3017491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 rot="10800000">
            <a:off x="-3346390" y="1967594"/>
            <a:ext cx="5871840" cy="3682656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1595700" y="3157300"/>
            <a:ext cx="5952600" cy="37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 sz="2100"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1595700" y="1611800"/>
            <a:ext cx="5951400" cy="129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 flipH="1" rot="10800000">
            <a:off x="6726600" y="-233325"/>
            <a:ext cx="2947210" cy="1506323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 flipH="1" rot="10800000">
            <a:off x="-798250" y="3199269"/>
            <a:ext cx="3075543" cy="22228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flipH="1" rot="10369521">
            <a:off x="-177835" y="3407852"/>
            <a:ext cx="2155859" cy="1948081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flipH="1" rot="10800000">
            <a:off x="7318425" y="-149877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type="title"/>
          </p:nvPr>
        </p:nvSpPr>
        <p:spPr>
          <a:xfrm>
            <a:off x="2140950" y="1473238"/>
            <a:ext cx="4864500" cy="80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06" name="Google Shape;106;p15"/>
          <p:cNvSpPr txBox="1"/>
          <p:nvPr>
            <p:ph idx="1" type="subTitle"/>
          </p:nvPr>
        </p:nvSpPr>
        <p:spPr>
          <a:xfrm>
            <a:off x="2138550" y="2361274"/>
            <a:ext cx="4866900" cy="12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-21275" y="-60700"/>
            <a:ext cx="2635657" cy="1136802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 rot="10800000">
            <a:off x="6034253" y="4475810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type="title"/>
          </p:nvPr>
        </p:nvSpPr>
        <p:spPr>
          <a:xfrm>
            <a:off x="776299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778249" y="3718907"/>
            <a:ext cx="23094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2" name="Google Shape;112;p16"/>
          <p:cNvSpPr txBox="1"/>
          <p:nvPr>
            <p:ph idx="2" type="title"/>
          </p:nvPr>
        </p:nvSpPr>
        <p:spPr>
          <a:xfrm>
            <a:off x="3415350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3" type="subTitle"/>
          </p:nvPr>
        </p:nvSpPr>
        <p:spPr>
          <a:xfrm>
            <a:off x="3415350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6"/>
          <p:cNvSpPr txBox="1"/>
          <p:nvPr>
            <p:ph idx="4" type="title"/>
          </p:nvPr>
        </p:nvSpPr>
        <p:spPr>
          <a:xfrm>
            <a:off x="6031851" y="3228725"/>
            <a:ext cx="23133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5" type="subTitle"/>
          </p:nvPr>
        </p:nvSpPr>
        <p:spPr>
          <a:xfrm>
            <a:off x="6031851" y="3718907"/>
            <a:ext cx="23133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16"/>
          <p:cNvSpPr txBox="1"/>
          <p:nvPr>
            <p:ph idx="6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7749100" y="3505025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flipH="1">
            <a:off x="6437789" y="909179"/>
            <a:ext cx="1080149" cy="1062207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526361" y="3306202"/>
            <a:ext cx="3897993" cy="199204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-19325" y="-87300"/>
            <a:ext cx="3138011" cy="1353475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170918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170873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576600" y="3109350"/>
            <a:ext cx="4460258" cy="227964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918840" y="4487355"/>
            <a:ext cx="946605" cy="720462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-10445712">
            <a:off x="82197" y="-539280"/>
            <a:ext cx="3641534" cy="3508483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1966325" y="1334050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4942838" y="1440719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4942388" y="1936372"/>
            <a:ext cx="3265200" cy="176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3929675" y="4535527"/>
            <a:ext cx="4002127" cy="748110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7615100" y="3954513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flipH="1" rot="10800000">
            <a:off x="-79600" y="-109724"/>
            <a:ext cx="2755853" cy="596752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>
            <p:ph type="title"/>
          </p:nvPr>
        </p:nvSpPr>
        <p:spPr>
          <a:xfrm>
            <a:off x="905375" y="2156701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" type="subTitle"/>
          </p:nvPr>
        </p:nvSpPr>
        <p:spPr>
          <a:xfrm>
            <a:off x="907862" y="2737725"/>
            <a:ext cx="2093100" cy="10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9" name="Google Shape;139;p19"/>
          <p:cNvSpPr txBox="1"/>
          <p:nvPr>
            <p:ph idx="2" type="title"/>
          </p:nvPr>
        </p:nvSpPr>
        <p:spPr>
          <a:xfrm>
            <a:off x="6144625" y="2015125"/>
            <a:ext cx="2094000" cy="41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3" type="subTitle"/>
          </p:nvPr>
        </p:nvSpPr>
        <p:spPr>
          <a:xfrm>
            <a:off x="6144637" y="2589995"/>
            <a:ext cx="2094000" cy="102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19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804300" y="4317374"/>
            <a:ext cx="2023768" cy="1315931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 flipH="1">
            <a:off x="5818606" y="-1008971"/>
            <a:ext cx="3641723" cy="3911762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/>
          <p:nvPr/>
        </p:nvSpPr>
        <p:spPr>
          <a:xfrm rot="3180931">
            <a:off x="6093995" y="-214534"/>
            <a:ext cx="3897900" cy="199199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2" type="title"/>
          </p:nvPr>
        </p:nvSpPr>
        <p:spPr>
          <a:xfrm>
            <a:off x="13076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13056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p20"/>
          <p:cNvSpPr txBox="1"/>
          <p:nvPr>
            <p:ph hasCustomPrompt="1" idx="3" type="title"/>
          </p:nvPr>
        </p:nvSpPr>
        <p:spPr>
          <a:xfrm>
            <a:off x="18315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0" name="Google Shape;150;p20"/>
          <p:cNvSpPr txBox="1"/>
          <p:nvPr>
            <p:ph idx="4" type="title"/>
          </p:nvPr>
        </p:nvSpPr>
        <p:spPr>
          <a:xfrm>
            <a:off x="363015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5" type="subTitle"/>
          </p:nvPr>
        </p:nvSpPr>
        <p:spPr>
          <a:xfrm>
            <a:off x="362820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hasCustomPrompt="1" idx="6" type="title"/>
          </p:nvPr>
        </p:nvSpPr>
        <p:spPr>
          <a:xfrm>
            <a:off x="4154100" y="1571491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idx="7" type="title"/>
          </p:nvPr>
        </p:nvSpPr>
        <p:spPr>
          <a:xfrm>
            <a:off x="5952700" y="2661175"/>
            <a:ext cx="1883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8" type="subTitle"/>
          </p:nvPr>
        </p:nvSpPr>
        <p:spPr>
          <a:xfrm>
            <a:off x="5950750" y="3151350"/>
            <a:ext cx="1887600" cy="7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5" name="Google Shape;155;p20"/>
          <p:cNvSpPr txBox="1"/>
          <p:nvPr>
            <p:ph hasCustomPrompt="1" idx="9" type="title"/>
          </p:nvPr>
        </p:nvSpPr>
        <p:spPr>
          <a:xfrm>
            <a:off x="6476650" y="1558700"/>
            <a:ext cx="835800" cy="83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flipH="1">
            <a:off x="-2339200" y="-202835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277150" y="260195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158125" y="-793875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46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/>
          <p:nvPr/>
        </p:nvSpPr>
        <p:spPr>
          <a:xfrm flipH="1" rot="10800000">
            <a:off x="7837877" y="2932289"/>
            <a:ext cx="3678948" cy="236996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 rot="10800000">
            <a:off x="-1316617" y="-1310600"/>
            <a:ext cx="2933467" cy="2884739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 rot="10800000">
            <a:off x="-1339675" y="4064989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1204188" y="1756923"/>
            <a:ext cx="32643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1203750" y="2252577"/>
            <a:ext cx="3265200" cy="11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8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-112000" y="-8083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6107775" y="-1417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-138925" y="467890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7" name="Google Shape;167;p22"/>
          <p:cNvSpPr/>
          <p:nvPr/>
        </p:nvSpPr>
        <p:spPr>
          <a:xfrm rot="10800000">
            <a:off x="6981453" y="459903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8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/>
          <p:nvPr/>
        </p:nvSpPr>
        <p:spPr>
          <a:xfrm flipH="1">
            <a:off x="8110630" y="-463650"/>
            <a:ext cx="2045324" cy="219698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 flipH="1">
            <a:off x="-2205846" y="-37975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 flipH="1">
            <a:off x="6875929" y="48373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 flipH="1" rot="10800000">
            <a:off x="-1878175" y="4448485"/>
            <a:ext cx="3336125" cy="833615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9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-66075" y="-105750"/>
            <a:ext cx="2992011" cy="129050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-828325" y="-294825"/>
            <a:ext cx="1730425" cy="1563650"/>
          </a:xfrm>
          <a:custGeom>
            <a:rect b="b" l="l" r="r" t="t"/>
            <a:pathLst>
              <a:path extrusionOk="0" h="62546" w="69217">
                <a:moveTo>
                  <a:pt x="68549" y="368"/>
                </a:moveTo>
                <a:cubicBezTo>
                  <a:pt x="68015" y="5004"/>
                  <a:pt x="65680" y="9007"/>
                  <a:pt x="62211" y="12043"/>
                </a:cubicBezTo>
                <a:cubicBezTo>
                  <a:pt x="58542" y="15312"/>
                  <a:pt x="54005" y="16446"/>
                  <a:pt x="49202" y="16313"/>
                </a:cubicBezTo>
                <a:cubicBezTo>
                  <a:pt x="44932" y="16179"/>
                  <a:pt x="41163" y="16413"/>
                  <a:pt x="38327" y="19948"/>
                </a:cubicBezTo>
                <a:cubicBezTo>
                  <a:pt x="35592" y="23284"/>
                  <a:pt x="35559" y="27821"/>
                  <a:pt x="35259" y="31857"/>
                </a:cubicBezTo>
                <a:cubicBezTo>
                  <a:pt x="34825" y="37328"/>
                  <a:pt x="32824" y="41564"/>
                  <a:pt x="27553" y="43766"/>
                </a:cubicBezTo>
                <a:cubicBezTo>
                  <a:pt x="23550" y="45433"/>
                  <a:pt x="19080" y="45433"/>
                  <a:pt x="14844" y="45667"/>
                </a:cubicBezTo>
                <a:cubicBezTo>
                  <a:pt x="11141" y="45867"/>
                  <a:pt x="7305" y="46501"/>
                  <a:pt x="4470" y="49136"/>
                </a:cubicBezTo>
                <a:cubicBezTo>
                  <a:pt x="1201" y="52172"/>
                  <a:pt x="467" y="57942"/>
                  <a:pt x="33" y="62145"/>
                </a:cubicBezTo>
                <a:cubicBezTo>
                  <a:pt x="0" y="62546"/>
                  <a:pt x="634" y="62546"/>
                  <a:pt x="667" y="62145"/>
                </a:cubicBezTo>
                <a:cubicBezTo>
                  <a:pt x="1234" y="56541"/>
                  <a:pt x="2469" y="49803"/>
                  <a:pt x="8239" y="47468"/>
                </a:cubicBezTo>
                <a:cubicBezTo>
                  <a:pt x="12342" y="45800"/>
                  <a:pt x="17079" y="46367"/>
                  <a:pt x="21382" y="45867"/>
                </a:cubicBezTo>
                <a:cubicBezTo>
                  <a:pt x="24751" y="45500"/>
                  <a:pt x="28520" y="44633"/>
                  <a:pt x="31222" y="42398"/>
                </a:cubicBezTo>
                <a:cubicBezTo>
                  <a:pt x="34525" y="39696"/>
                  <a:pt x="35492" y="35993"/>
                  <a:pt x="35859" y="31857"/>
                </a:cubicBezTo>
                <a:cubicBezTo>
                  <a:pt x="36326" y="26720"/>
                  <a:pt x="36493" y="21016"/>
                  <a:pt x="41396" y="17980"/>
                </a:cubicBezTo>
                <a:cubicBezTo>
                  <a:pt x="43698" y="16613"/>
                  <a:pt x="46667" y="16813"/>
                  <a:pt x="49202" y="16880"/>
                </a:cubicBezTo>
                <a:cubicBezTo>
                  <a:pt x="51337" y="16946"/>
                  <a:pt x="53372" y="16846"/>
                  <a:pt x="55440" y="16313"/>
                </a:cubicBezTo>
                <a:cubicBezTo>
                  <a:pt x="62745" y="14478"/>
                  <a:pt x="68349" y="7706"/>
                  <a:pt x="69183" y="334"/>
                </a:cubicBezTo>
                <a:cubicBezTo>
                  <a:pt x="69216" y="1"/>
                  <a:pt x="68582" y="1"/>
                  <a:pt x="68549" y="3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478150" y="4396125"/>
            <a:ext cx="1569328" cy="802086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 rot="8999926">
            <a:off x="7710879" y="3997770"/>
            <a:ext cx="2034125" cy="1470151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 rot="10800000">
            <a:off x="8047508" y="-25560"/>
            <a:ext cx="1178967" cy="766635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2" type="title"/>
          </p:nvPr>
        </p:nvSpPr>
        <p:spPr>
          <a:xfrm>
            <a:off x="960788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24"/>
          <p:cNvSpPr txBox="1"/>
          <p:nvPr>
            <p:ph idx="1" type="subTitle"/>
          </p:nvPr>
        </p:nvSpPr>
        <p:spPr>
          <a:xfrm>
            <a:off x="961388" y="3151350"/>
            <a:ext cx="22665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" name="Google Shape;183;p24"/>
          <p:cNvSpPr txBox="1"/>
          <p:nvPr>
            <p:ph idx="3" type="title"/>
          </p:nvPr>
        </p:nvSpPr>
        <p:spPr>
          <a:xfrm>
            <a:off x="34381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4" name="Google Shape;184;p24"/>
          <p:cNvSpPr txBox="1"/>
          <p:nvPr>
            <p:ph idx="4" type="subTitle"/>
          </p:nvPr>
        </p:nvSpPr>
        <p:spPr>
          <a:xfrm>
            <a:off x="3438150" y="1605575"/>
            <a:ext cx="2267700" cy="77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914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5" name="Google Shape;185;p24"/>
          <p:cNvSpPr txBox="1"/>
          <p:nvPr>
            <p:ph idx="5" type="title"/>
          </p:nvPr>
        </p:nvSpPr>
        <p:spPr>
          <a:xfrm>
            <a:off x="5866850" y="2661175"/>
            <a:ext cx="22677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4"/>
          <p:cNvSpPr txBox="1"/>
          <p:nvPr>
            <p:ph idx="6" type="subTitle"/>
          </p:nvPr>
        </p:nvSpPr>
        <p:spPr>
          <a:xfrm>
            <a:off x="5864900" y="3151350"/>
            <a:ext cx="2267700" cy="77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/>
          <p:nvPr/>
        </p:nvSpPr>
        <p:spPr>
          <a:xfrm>
            <a:off x="-36275" y="-110175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/>
          <p:nvPr/>
        </p:nvSpPr>
        <p:spPr>
          <a:xfrm rot="10800000">
            <a:off x="5840450" y="3807400"/>
            <a:ext cx="3335727" cy="1438753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993300" y="4737250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 rot="10800000">
            <a:off x="-194050" y="-110175"/>
            <a:ext cx="2249125" cy="487025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1244419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" type="subTitle"/>
          </p:nvPr>
        </p:nvSpPr>
        <p:spPr>
          <a:xfrm>
            <a:off x="1242319" y="1948625"/>
            <a:ext cx="2994300" cy="10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25"/>
          <p:cNvSpPr txBox="1"/>
          <p:nvPr>
            <p:ph idx="2" type="title"/>
          </p:nvPr>
        </p:nvSpPr>
        <p:spPr>
          <a:xfrm>
            <a:off x="4911581" y="3203938"/>
            <a:ext cx="29901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5"/>
          <p:cNvSpPr txBox="1"/>
          <p:nvPr>
            <p:ph idx="3" type="subTitle"/>
          </p:nvPr>
        </p:nvSpPr>
        <p:spPr>
          <a:xfrm>
            <a:off x="4911581" y="1947672"/>
            <a:ext cx="2990100" cy="10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25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7050425" y="-69625"/>
            <a:ext cx="2453450" cy="1580500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565175" y="-5228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 rot="10715375">
            <a:off x="82814" y="-123614"/>
            <a:ext cx="2550299" cy="103669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/>
          <p:nvPr/>
        </p:nvSpPr>
        <p:spPr>
          <a:xfrm>
            <a:off x="8035125" y="4066175"/>
            <a:ext cx="1744004" cy="1327363"/>
          </a:xfrm>
          <a:custGeom>
            <a:rect b="b" l="l" r="r" t="t"/>
            <a:pathLst>
              <a:path extrusionOk="0" h="14244" w="18715">
                <a:moveTo>
                  <a:pt x="15445" y="1735"/>
                </a:moveTo>
                <a:cubicBezTo>
                  <a:pt x="14378" y="1034"/>
                  <a:pt x="13044" y="534"/>
                  <a:pt x="11442" y="334"/>
                </a:cubicBezTo>
                <a:cubicBezTo>
                  <a:pt x="9674" y="67"/>
                  <a:pt x="7840" y="0"/>
                  <a:pt x="6205" y="634"/>
                </a:cubicBezTo>
                <a:cubicBezTo>
                  <a:pt x="3970" y="1468"/>
                  <a:pt x="2369" y="3536"/>
                  <a:pt x="1535" y="5804"/>
                </a:cubicBezTo>
                <a:cubicBezTo>
                  <a:pt x="635" y="8206"/>
                  <a:pt x="1" y="11542"/>
                  <a:pt x="501" y="14244"/>
                </a:cubicBezTo>
                <a:lnTo>
                  <a:pt x="16880" y="14244"/>
                </a:lnTo>
                <a:cubicBezTo>
                  <a:pt x="17013" y="14077"/>
                  <a:pt x="17113" y="13910"/>
                  <a:pt x="17180" y="13810"/>
                </a:cubicBezTo>
                <a:cubicBezTo>
                  <a:pt x="17880" y="12543"/>
                  <a:pt x="18181" y="11142"/>
                  <a:pt x="18347" y="9707"/>
                </a:cubicBezTo>
                <a:cubicBezTo>
                  <a:pt x="18714" y="6038"/>
                  <a:pt x="17814" y="3336"/>
                  <a:pt x="15445" y="1735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6"/>
          <p:cNvSpPr/>
          <p:nvPr/>
        </p:nvSpPr>
        <p:spPr>
          <a:xfrm rot="7605318">
            <a:off x="-713630" y="3173473"/>
            <a:ext cx="1917229" cy="1847179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14269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5" name="Google Shape;205;p26"/>
          <p:cNvSpPr txBox="1"/>
          <p:nvPr>
            <p:ph hasCustomPrompt="1" idx="2" type="title"/>
          </p:nvPr>
        </p:nvSpPr>
        <p:spPr>
          <a:xfrm>
            <a:off x="14273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6" name="Google Shape;206;p26"/>
          <p:cNvSpPr txBox="1"/>
          <p:nvPr>
            <p:ph idx="3" type="subTitle"/>
          </p:nvPr>
        </p:nvSpPr>
        <p:spPr>
          <a:xfrm>
            <a:off x="5686100" y="3058175"/>
            <a:ext cx="2031000" cy="10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26"/>
          <p:cNvSpPr txBox="1"/>
          <p:nvPr>
            <p:ph hasCustomPrompt="1" idx="4" type="title"/>
          </p:nvPr>
        </p:nvSpPr>
        <p:spPr>
          <a:xfrm>
            <a:off x="5686550" y="2622575"/>
            <a:ext cx="2030100" cy="31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>
            <a:off x="680325" y="-66800"/>
            <a:ext cx="725515" cy="673834"/>
          </a:xfrm>
          <a:custGeom>
            <a:rect b="b" l="l" r="r" t="t"/>
            <a:pathLst>
              <a:path extrusionOk="0" h="15646" w="16846">
                <a:moveTo>
                  <a:pt x="9207" y="14544"/>
                </a:moveTo>
                <a:cubicBezTo>
                  <a:pt x="11876" y="15645"/>
                  <a:pt x="14377" y="15145"/>
                  <a:pt x="16846" y="14211"/>
                </a:cubicBezTo>
                <a:cubicBezTo>
                  <a:pt x="13343" y="13043"/>
                  <a:pt x="10274" y="10608"/>
                  <a:pt x="8807" y="7206"/>
                </a:cubicBezTo>
                <a:cubicBezTo>
                  <a:pt x="7806" y="4971"/>
                  <a:pt x="7606" y="2502"/>
                  <a:pt x="7639" y="1"/>
                </a:cubicBezTo>
                <a:lnTo>
                  <a:pt x="0" y="1"/>
                </a:lnTo>
                <a:cubicBezTo>
                  <a:pt x="101" y="2969"/>
                  <a:pt x="1401" y="6038"/>
                  <a:pt x="2836" y="8540"/>
                </a:cubicBezTo>
                <a:cubicBezTo>
                  <a:pt x="4304" y="11142"/>
                  <a:pt x="6405" y="13444"/>
                  <a:pt x="9207" y="145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2063815" y="303848"/>
            <a:ext cx="793045" cy="291696"/>
          </a:xfrm>
          <a:custGeom>
            <a:rect b="b" l="l" r="r" t="t"/>
            <a:pathLst>
              <a:path extrusionOk="0" h="6773" w="18414">
                <a:moveTo>
                  <a:pt x="7939" y="768"/>
                </a:moveTo>
                <a:cubicBezTo>
                  <a:pt x="5171" y="1402"/>
                  <a:pt x="2602" y="2769"/>
                  <a:pt x="0" y="3970"/>
                </a:cubicBezTo>
                <a:cubicBezTo>
                  <a:pt x="934" y="4471"/>
                  <a:pt x="1902" y="4971"/>
                  <a:pt x="2902" y="5371"/>
                </a:cubicBezTo>
                <a:cubicBezTo>
                  <a:pt x="6672" y="6772"/>
                  <a:pt x="11042" y="6105"/>
                  <a:pt x="14444" y="4037"/>
                </a:cubicBezTo>
                <a:cubicBezTo>
                  <a:pt x="15945" y="3103"/>
                  <a:pt x="17279" y="1935"/>
                  <a:pt x="18414" y="635"/>
                </a:cubicBezTo>
                <a:cubicBezTo>
                  <a:pt x="14911" y="368"/>
                  <a:pt x="11375" y="1"/>
                  <a:pt x="7939" y="7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1007861" y="-66800"/>
            <a:ext cx="2673587" cy="668063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7602374" y="3763375"/>
            <a:ext cx="2751085" cy="1988329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7758925" y="378760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-1125150" y="-24282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 txBox="1"/>
          <p:nvPr>
            <p:ph type="title"/>
          </p:nvPr>
        </p:nvSpPr>
        <p:spPr>
          <a:xfrm>
            <a:off x="1344132" y="17119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1" type="subTitle"/>
          </p:nvPr>
        </p:nvSpPr>
        <p:spPr>
          <a:xfrm>
            <a:off x="1346082" y="2227550"/>
            <a:ext cx="2894700" cy="7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7" name="Google Shape;217;p27"/>
          <p:cNvSpPr txBox="1"/>
          <p:nvPr>
            <p:ph idx="2" type="title"/>
          </p:nvPr>
        </p:nvSpPr>
        <p:spPr>
          <a:xfrm>
            <a:off x="4878434" y="17119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3" type="subTitle"/>
          </p:nvPr>
        </p:nvSpPr>
        <p:spPr>
          <a:xfrm>
            <a:off x="4878434" y="22269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7"/>
          <p:cNvSpPr txBox="1"/>
          <p:nvPr>
            <p:ph idx="4"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5" type="title"/>
          </p:nvPr>
        </p:nvSpPr>
        <p:spPr>
          <a:xfrm>
            <a:off x="1344132" y="3297386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6" type="subTitle"/>
          </p:nvPr>
        </p:nvSpPr>
        <p:spPr>
          <a:xfrm>
            <a:off x="1344132" y="3808725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27"/>
          <p:cNvSpPr txBox="1"/>
          <p:nvPr>
            <p:ph idx="7" type="title"/>
          </p:nvPr>
        </p:nvSpPr>
        <p:spPr>
          <a:xfrm>
            <a:off x="4878434" y="3297375"/>
            <a:ext cx="2898600" cy="27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3" name="Google Shape;223;p27"/>
          <p:cNvSpPr txBox="1"/>
          <p:nvPr>
            <p:ph idx="8" type="subTitle"/>
          </p:nvPr>
        </p:nvSpPr>
        <p:spPr>
          <a:xfrm>
            <a:off x="4878434" y="3808100"/>
            <a:ext cx="2898600" cy="75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/>
          <p:nvPr/>
        </p:nvSpPr>
        <p:spPr>
          <a:xfrm>
            <a:off x="-40125" y="-49167"/>
            <a:ext cx="2605145" cy="65096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"/>
          <p:cNvSpPr/>
          <p:nvPr/>
        </p:nvSpPr>
        <p:spPr>
          <a:xfrm rot="10800000">
            <a:off x="5840518" y="-39891"/>
            <a:ext cx="3099547" cy="57939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 flipH="1" rot="10800000">
            <a:off x="-615684" y="-337073"/>
            <a:ext cx="3275626" cy="709303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" type="subTitle"/>
          </p:nvPr>
        </p:nvSpPr>
        <p:spPr>
          <a:xfrm>
            <a:off x="867525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0" name="Google Shape;230;p28"/>
          <p:cNvSpPr txBox="1"/>
          <p:nvPr>
            <p:ph idx="2" type="subTitle"/>
          </p:nvPr>
        </p:nvSpPr>
        <p:spPr>
          <a:xfrm>
            <a:off x="867525" y="4132275"/>
            <a:ext cx="1920300" cy="4545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1" name="Google Shape;231;p28"/>
          <p:cNvSpPr txBox="1"/>
          <p:nvPr>
            <p:ph idx="3" type="subTitle"/>
          </p:nvPr>
        </p:nvSpPr>
        <p:spPr>
          <a:xfrm>
            <a:off x="6319938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2" name="Google Shape;232;p28"/>
          <p:cNvSpPr txBox="1"/>
          <p:nvPr>
            <p:ph idx="4" type="subTitle"/>
          </p:nvPr>
        </p:nvSpPr>
        <p:spPr>
          <a:xfrm>
            <a:off x="6319950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3" name="Google Shape;233;p28"/>
          <p:cNvSpPr txBox="1"/>
          <p:nvPr>
            <p:ph idx="5" type="subTitle"/>
          </p:nvPr>
        </p:nvSpPr>
        <p:spPr>
          <a:xfrm>
            <a:off x="3593731" y="4132275"/>
            <a:ext cx="1920300" cy="457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28"/>
          <p:cNvSpPr txBox="1"/>
          <p:nvPr>
            <p:ph idx="6" type="subTitle"/>
          </p:nvPr>
        </p:nvSpPr>
        <p:spPr>
          <a:xfrm>
            <a:off x="3593592" y="3674950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28"/>
          <p:cNvSpPr txBox="1"/>
          <p:nvPr>
            <p:ph idx="7" type="subTitle"/>
          </p:nvPr>
        </p:nvSpPr>
        <p:spPr>
          <a:xfrm>
            <a:off x="867525" y="1984248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6" name="Google Shape;236;p28"/>
          <p:cNvSpPr txBox="1"/>
          <p:nvPr>
            <p:ph idx="8" type="subTitle"/>
          </p:nvPr>
        </p:nvSpPr>
        <p:spPr>
          <a:xfrm>
            <a:off x="867525" y="2435276"/>
            <a:ext cx="1920300" cy="451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7" name="Google Shape;237;p28"/>
          <p:cNvSpPr txBox="1"/>
          <p:nvPr>
            <p:ph idx="9" type="subTitle"/>
          </p:nvPr>
        </p:nvSpPr>
        <p:spPr>
          <a:xfrm>
            <a:off x="6319947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28"/>
          <p:cNvSpPr txBox="1"/>
          <p:nvPr>
            <p:ph idx="13" type="subTitle"/>
          </p:nvPr>
        </p:nvSpPr>
        <p:spPr>
          <a:xfrm>
            <a:off x="6319938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" name="Google Shape;239;p28"/>
          <p:cNvSpPr txBox="1"/>
          <p:nvPr>
            <p:ph idx="14" type="subTitle"/>
          </p:nvPr>
        </p:nvSpPr>
        <p:spPr>
          <a:xfrm>
            <a:off x="3593736" y="2433875"/>
            <a:ext cx="1920300" cy="4539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0" name="Google Shape;240;p28"/>
          <p:cNvSpPr txBox="1"/>
          <p:nvPr>
            <p:ph idx="15" type="subTitle"/>
          </p:nvPr>
        </p:nvSpPr>
        <p:spPr>
          <a:xfrm>
            <a:off x="3593592" y="1980906"/>
            <a:ext cx="1920300" cy="411600"/>
          </a:xfrm>
          <a:prstGeom prst="rect">
            <a:avLst/>
          </a:prstGeom>
          <a:noFill/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ebas Neue"/>
              <a:buNone/>
              <a:defRPr b="1" sz="20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5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/>
          <p:nvPr/>
        </p:nvSpPr>
        <p:spPr>
          <a:xfrm>
            <a:off x="80725" y="-1252900"/>
            <a:ext cx="3222108" cy="2328758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/>
          <p:nvPr/>
        </p:nvSpPr>
        <p:spPr>
          <a:xfrm flipH="1">
            <a:off x="3975925" y="4354225"/>
            <a:ext cx="5193507" cy="970812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/>
          <p:nvPr/>
        </p:nvSpPr>
        <p:spPr>
          <a:xfrm rot="9900048">
            <a:off x="-185655" y="66977"/>
            <a:ext cx="2914762" cy="508641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type="title"/>
          </p:nvPr>
        </p:nvSpPr>
        <p:spPr>
          <a:xfrm>
            <a:off x="1839288" y="2952375"/>
            <a:ext cx="5415000" cy="8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246" name="Google Shape;246;p29"/>
          <p:cNvSpPr txBox="1"/>
          <p:nvPr>
            <p:ph idx="1" type="subTitle"/>
          </p:nvPr>
        </p:nvSpPr>
        <p:spPr>
          <a:xfrm>
            <a:off x="2374938" y="3885002"/>
            <a:ext cx="4343700" cy="7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7" name="Google Shape;247;p29"/>
          <p:cNvSpPr/>
          <p:nvPr/>
        </p:nvSpPr>
        <p:spPr>
          <a:xfrm>
            <a:off x="8217375" y="3969600"/>
            <a:ext cx="701350" cy="689700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6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6027075" y="3051700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-660780" y="2610576"/>
            <a:ext cx="1397159" cy="1373951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5419132" y="2682990"/>
            <a:ext cx="5042005" cy="2576682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>
            <p:ph hasCustomPrompt="1" type="title"/>
          </p:nvPr>
        </p:nvSpPr>
        <p:spPr>
          <a:xfrm>
            <a:off x="2642550" y="748351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2642550" y="1379456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hasCustomPrompt="1" idx="2" type="title"/>
          </p:nvPr>
        </p:nvSpPr>
        <p:spPr>
          <a:xfrm>
            <a:off x="2642550" y="2121388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30"/>
          <p:cNvSpPr txBox="1"/>
          <p:nvPr>
            <p:ph idx="3" type="subTitle"/>
          </p:nvPr>
        </p:nvSpPr>
        <p:spPr>
          <a:xfrm>
            <a:off x="2642550" y="2751702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hasCustomPrompt="1" idx="4" type="title"/>
          </p:nvPr>
        </p:nvSpPr>
        <p:spPr>
          <a:xfrm>
            <a:off x="2642550" y="3494425"/>
            <a:ext cx="3858900" cy="56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7" name="Google Shape;257;p30"/>
          <p:cNvSpPr txBox="1"/>
          <p:nvPr>
            <p:ph idx="5" type="subTitle"/>
          </p:nvPr>
        </p:nvSpPr>
        <p:spPr>
          <a:xfrm>
            <a:off x="2642550" y="4123949"/>
            <a:ext cx="3858900" cy="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8" name="Google Shape;258;p30"/>
          <p:cNvSpPr/>
          <p:nvPr/>
        </p:nvSpPr>
        <p:spPr>
          <a:xfrm>
            <a:off x="-824250" y="-1263175"/>
            <a:ext cx="3718119" cy="2687246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10800000">
            <a:off x="6583825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706900" y="-259775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8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31"/>
          <p:cNvSpPr txBox="1"/>
          <p:nvPr>
            <p:ph idx="1" type="subTitle"/>
          </p:nvPr>
        </p:nvSpPr>
        <p:spPr>
          <a:xfrm>
            <a:off x="813825" y="21848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2" type="subTitle"/>
          </p:nvPr>
        </p:nvSpPr>
        <p:spPr>
          <a:xfrm>
            <a:off x="813818" y="1740201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3" type="subTitle"/>
          </p:nvPr>
        </p:nvSpPr>
        <p:spPr>
          <a:xfrm>
            <a:off x="4672575" y="2183000"/>
            <a:ext cx="3657600" cy="24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marR="18288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pen Sans"/>
              <a:buChar char="●"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4" type="subTitle"/>
          </p:nvPr>
        </p:nvSpPr>
        <p:spPr>
          <a:xfrm>
            <a:off x="4672582" y="1740200"/>
            <a:ext cx="3657600" cy="35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Black Han Sans"/>
              <a:buNone/>
              <a:defRPr b="1" sz="21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lack Han Sans"/>
              <a:buNone/>
              <a:defRPr b="1">
                <a:solidFill>
                  <a:schemeClr val="accent3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/>
        </p:txBody>
      </p:sp>
      <p:sp>
        <p:nvSpPr>
          <p:cNvPr id="265" name="Google Shape;265;p31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8021050" y="-1193075"/>
            <a:ext cx="1649771" cy="4899744"/>
          </a:xfrm>
          <a:custGeom>
            <a:rect b="b" l="l" r="r" t="t"/>
            <a:pathLst>
              <a:path extrusionOk="0" h="26554" w="8941">
                <a:moveTo>
                  <a:pt x="4437" y="535"/>
                </a:moveTo>
                <a:cubicBezTo>
                  <a:pt x="2269" y="1335"/>
                  <a:pt x="701" y="3570"/>
                  <a:pt x="334" y="5938"/>
                </a:cubicBezTo>
                <a:cubicBezTo>
                  <a:pt x="0" y="8340"/>
                  <a:pt x="834" y="10775"/>
                  <a:pt x="2402" y="12510"/>
                </a:cubicBezTo>
                <a:cubicBezTo>
                  <a:pt x="3469" y="13711"/>
                  <a:pt x="4870" y="14611"/>
                  <a:pt x="5571" y="16079"/>
                </a:cubicBezTo>
                <a:cubicBezTo>
                  <a:pt x="6538" y="18181"/>
                  <a:pt x="5804" y="20682"/>
                  <a:pt x="5237" y="22917"/>
                </a:cubicBezTo>
                <a:cubicBezTo>
                  <a:pt x="4937" y="24085"/>
                  <a:pt x="4670" y="25352"/>
                  <a:pt x="4670" y="26553"/>
                </a:cubicBezTo>
                <a:lnTo>
                  <a:pt x="8940" y="26553"/>
                </a:lnTo>
                <a:lnTo>
                  <a:pt x="8940" y="434"/>
                </a:lnTo>
                <a:cubicBezTo>
                  <a:pt x="7406" y="68"/>
                  <a:pt x="5871" y="1"/>
                  <a:pt x="4437" y="53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7431550" y="3039525"/>
            <a:ext cx="1103463" cy="1065506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"/>
          <p:cNvSpPr/>
          <p:nvPr/>
        </p:nvSpPr>
        <p:spPr>
          <a:xfrm>
            <a:off x="5887000" y="3518888"/>
            <a:ext cx="4050309" cy="2070118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7079633" y="2940075"/>
            <a:ext cx="2547800" cy="2454711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 rot="5400000">
            <a:off x="-2408215" y="1095176"/>
            <a:ext cx="5950091" cy="111223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 rot="10035811">
            <a:off x="-956817" y="-1268"/>
            <a:ext cx="2478412" cy="2387858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 rot="7254111">
            <a:off x="317774" y="1904531"/>
            <a:ext cx="701392" cy="689742"/>
          </a:xfrm>
          <a:custGeom>
            <a:rect b="b" l="l" r="r" t="t"/>
            <a:pathLst>
              <a:path extrusionOk="0" h="27588" w="28054">
                <a:moveTo>
                  <a:pt x="20915" y="1969"/>
                </a:moveTo>
                <a:cubicBezTo>
                  <a:pt x="20548" y="1635"/>
                  <a:pt x="20114" y="1302"/>
                  <a:pt x="19647" y="1035"/>
                </a:cubicBezTo>
                <a:cubicBezTo>
                  <a:pt x="17779" y="1"/>
                  <a:pt x="15244" y="168"/>
                  <a:pt x="13576" y="1535"/>
                </a:cubicBezTo>
                <a:cubicBezTo>
                  <a:pt x="11608" y="3070"/>
                  <a:pt x="10608" y="5805"/>
                  <a:pt x="9707" y="8040"/>
                </a:cubicBezTo>
                <a:cubicBezTo>
                  <a:pt x="9640" y="8173"/>
                  <a:pt x="9607" y="8240"/>
                  <a:pt x="9574" y="8374"/>
                </a:cubicBezTo>
                <a:cubicBezTo>
                  <a:pt x="8573" y="10809"/>
                  <a:pt x="7305" y="12043"/>
                  <a:pt x="4970" y="13411"/>
                </a:cubicBezTo>
                <a:cubicBezTo>
                  <a:pt x="4136" y="13911"/>
                  <a:pt x="3236" y="14411"/>
                  <a:pt x="2569" y="15145"/>
                </a:cubicBezTo>
                <a:cubicBezTo>
                  <a:pt x="0" y="17714"/>
                  <a:pt x="934" y="22417"/>
                  <a:pt x="3769" y="24685"/>
                </a:cubicBezTo>
                <a:cubicBezTo>
                  <a:pt x="7439" y="27587"/>
                  <a:pt x="12876" y="26853"/>
                  <a:pt x="17179" y="25019"/>
                </a:cubicBezTo>
                <a:cubicBezTo>
                  <a:pt x="17980" y="24685"/>
                  <a:pt x="18747" y="24318"/>
                  <a:pt x="19481" y="23885"/>
                </a:cubicBezTo>
                <a:cubicBezTo>
                  <a:pt x="21182" y="22917"/>
                  <a:pt x="22783" y="21750"/>
                  <a:pt x="23984" y="20215"/>
                </a:cubicBezTo>
                <a:cubicBezTo>
                  <a:pt x="28053" y="14978"/>
                  <a:pt x="25652" y="6072"/>
                  <a:pt x="20915" y="19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2"/>
          <p:cNvSpPr txBox="1"/>
          <p:nvPr>
            <p:ph type="title"/>
          </p:nvPr>
        </p:nvSpPr>
        <p:spPr>
          <a:xfrm>
            <a:off x="2642550" y="789725"/>
            <a:ext cx="3858900" cy="74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56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>
                <a:latin typeface="Francois One"/>
                <a:ea typeface="Francois One"/>
                <a:cs typeface="Francois One"/>
                <a:sym typeface="Francois One"/>
              </a:defRPr>
            </a:lvl9pPr>
          </a:lstStyle>
          <a:p/>
        </p:txBody>
      </p:sp>
      <p:sp>
        <p:nvSpPr>
          <p:cNvPr id="277" name="Google Shape;277;p32"/>
          <p:cNvSpPr txBox="1"/>
          <p:nvPr>
            <p:ph idx="1" type="subTitle"/>
          </p:nvPr>
        </p:nvSpPr>
        <p:spPr>
          <a:xfrm>
            <a:off x="2642550" y="1771376"/>
            <a:ext cx="3858900" cy="3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b="1"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8" name="Google Shape;278;p32"/>
          <p:cNvSpPr txBox="1"/>
          <p:nvPr>
            <p:ph idx="2" type="subTitle"/>
          </p:nvPr>
        </p:nvSpPr>
        <p:spPr>
          <a:xfrm>
            <a:off x="2642550" y="2155425"/>
            <a:ext cx="3858900" cy="9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oboto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9" name="Google Shape;279;p32"/>
          <p:cNvSpPr txBox="1"/>
          <p:nvPr/>
        </p:nvSpPr>
        <p:spPr>
          <a:xfrm>
            <a:off x="2827500" y="3611875"/>
            <a:ext cx="34890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 Narrow"/>
              <a:buNone/>
            </a:pP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yne"/>
                <a:ea typeface="Syne"/>
                <a:cs typeface="Syne"/>
                <a:sym typeface="Syn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2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7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/>
          <p:nvPr/>
        </p:nvSpPr>
        <p:spPr>
          <a:xfrm>
            <a:off x="6430655" y="185597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/>
          <p:nvPr/>
        </p:nvSpPr>
        <p:spPr>
          <a:xfrm>
            <a:off x="-362825" y="-3203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3"/>
          <p:cNvSpPr/>
          <p:nvPr/>
        </p:nvSpPr>
        <p:spPr>
          <a:xfrm>
            <a:off x="6705700" y="2199100"/>
            <a:ext cx="3543224" cy="341376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7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-2872720" y="3172028"/>
            <a:ext cx="6884659" cy="4975843"/>
          </a:xfrm>
          <a:custGeom>
            <a:rect b="b" l="l" r="r" t="t"/>
            <a:pathLst>
              <a:path extrusionOk="0" h="26954" w="37294">
                <a:moveTo>
                  <a:pt x="37060" y="8807"/>
                </a:moveTo>
                <a:cubicBezTo>
                  <a:pt x="36994" y="7840"/>
                  <a:pt x="36727" y="6872"/>
                  <a:pt x="36193" y="6138"/>
                </a:cubicBezTo>
                <a:cubicBezTo>
                  <a:pt x="32390" y="668"/>
                  <a:pt x="24718" y="7406"/>
                  <a:pt x="20282" y="3303"/>
                </a:cubicBezTo>
                <a:cubicBezTo>
                  <a:pt x="18180" y="1268"/>
                  <a:pt x="17546" y="1"/>
                  <a:pt x="14111" y="1068"/>
                </a:cubicBezTo>
                <a:cubicBezTo>
                  <a:pt x="11342" y="1902"/>
                  <a:pt x="8940" y="4270"/>
                  <a:pt x="8507" y="7206"/>
                </a:cubicBezTo>
                <a:cubicBezTo>
                  <a:pt x="8240" y="8707"/>
                  <a:pt x="8507" y="10275"/>
                  <a:pt x="8407" y="11842"/>
                </a:cubicBezTo>
                <a:cubicBezTo>
                  <a:pt x="8373" y="12743"/>
                  <a:pt x="8206" y="13644"/>
                  <a:pt x="7706" y="14411"/>
                </a:cubicBezTo>
                <a:cubicBezTo>
                  <a:pt x="6272" y="16813"/>
                  <a:pt x="2836" y="17280"/>
                  <a:pt x="1435" y="19715"/>
                </a:cubicBezTo>
                <a:cubicBezTo>
                  <a:pt x="1" y="22350"/>
                  <a:pt x="2269" y="25986"/>
                  <a:pt x="5238" y="26453"/>
                </a:cubicBezTo>
                <a:cubicBezTo>
                  <a:pt x="8206" y="26953"/>
                  <a:pt x="11209" y="25085"/>
                  <a:pt x="12876" y="22550"/>
                </a:cubicBezTo>
                <a:cubicBezTo>
                  <a:pt x="13911" y="20916"/>
                  <a:pt x="14611" y="19048"/>
                  <a:pt x="16045" y="17747"/>
                </a:cubicBezTo>
                <a:cubicBezTo>
                  <a:pt x="17880" y="16145"/>
                  <a:pt x="20482" y="15912"/>
                  <a:pt x="22984" y="16145"/>
                </a:cubicBezTo>
                <a:cubicBezTo>
                  <a:pt x="23351" y="16179"/>
                  <a:pt x="23684" y="16212"/>
                  <a:pt x="24051" y="16246"/>
                </a:cubicBezTo>
                <a:cubicBezTo>
                  <a:pt x="26853" y="16579"/>
                  <a:pt x="29722" y="17146"/>
                  <a:pt x="32357" y="16145"/>
                </a:cubicBezTo>
                <a:cubicBezTo>
                  <a:pt x="35326" y="15011"/>
                  <a:pt x="37294" y="11876"/>
                  <a:pt x="37060" y="8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/>
          <p:nvPr/>
        </p:nvSpPr>
        <p:spPr>
          <a:xfrm flipH="1">
            <a:off x="4764725" y="-224775"/>
            <a:ext cx="5841347" cy="2519468"/>
          </a:xfrm>
          <a:custGeom>
            <a:rect b="b" l="l" r="r" t="t"/>
            <a:pathLst>
              <a:path extrusionOk="0" h="28689" w="66515">
                <a:moveTo>
                  <a:pt x="58376" y="1202"/>
                </a:moveTo>
                <a:lnTo>
                  <a:pt x="1" y="1202"/>
                </a:lnTo>
                <a:lnTo>
                  <a:pt x="1" y="28688"/>
                </a:lnTo>
                <a:cubicBezTo>
                  <a:pt x="835" y="23684"/>
                  <a:pt x="167" y="18214"/>
                  <a:pt x="1669" y="13244"/>
                </a:cubicBezTo>
                <a:cubicBezTo>
                  <a:pt x="2636" y="10141"/>
                  <a:pt x="4471" y="7306"/>
                  <a:pt x="6972" y="5171"/>
                </a:cubicBezTo>
                <a:cubicBezTo>
                  <a:pt x="8207" y="4070"/>
                  <a:pt x="9674" y="3170"/>
                  <a:pt x="11242" y="2536"/>
                </a:cubicBezTo>
                <a:cubicBezTo>
                  <a:pt x="17513" y="1"/>
                  <a:pt x="24752" y="2503"/>
                  <a:pt x="30522" y="6072"/>
                </a:cubicBezTo>
                <a:cubicBezTo>
                  <a:pt x="33091" y="7640"/>
                  <a:pt x="35760" y="9474"/>
                  <a:pt x="38695" y="9241"/>
                </a:cubicBezTo>
                <a:cubicBezTo>
                  <a:pt x="42464" y="8974"/>
                  <a:pt x="45867" y="5371"/>
                  <a:pt x="49369" y="6706"/>
                </a:cubicBezTo>
                <a:cubicBezTo>
                  <a:pt x="51371" y="7473"/>
                  <a:pt x="52505" y="9541"/>
                  <a:pt x="53539" y="11409"/>
                </a:cubicBezTo>
                <a:cubicBezTo>
                  <a:pt x="53539" y="11409"/>
                  <a:pt x="53539" y="11476"/>
                  <a:pt x="53606" y="11476"/>
                </a:cubicBezTo>
                <a:cubicBezTo>
                  <a:pt x="54640" y="13344"/>
                  <a:pt x="56141" y="15345"/>
                  <a:pt x="58242" y="15545"/>
                </a:cubicBezTo>
                <a:cubicBezTo>
                  <a:pt x="60844" y="15812"/>
                  <a:pt x="62846" y="13244"/>
                  <a:pt x="63746" y="10842"/>
                </a:cubicBezTo>
                <a:cubicBezTo>
                  <a:pt x="64947" y="7806"/>
                  <a:pt x="65347" y="4237"/>
                  <a:pt x="66515" y="1235"/>
                </a:cubicBezTo>
                <a:lnTo>
                  <a:pt x="58376" y="1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4"/>
          <p:cNvSpPr/>
          <p:nvPr/>
        </p:nvSpPr>
        <p:spPr>
          <a:xfrm rot="4500029">
            <a:off x="93659" y="2718207"/>
            <a:ext cx="3543161" cy="3413704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1353872" y="-169303"/>
            <a:ext cx="7887674" cy="10687980"/>
          </a:xfrm>
          <a:custGeom>
            <a:rect b="b" l="l" r="r" t="t"/>
            <a:pathLst>
              <a:path extrusionOk="0" h="31753" w="23730">
                <a:moveTo>
                  <a:pt x="1" y="0"/>
                </a:moveTo>
                <a:cubicBezTo>
                  <a:pt x="12" y="191"/>
                  <a:pt x="120" y="357"/>
                  <a:pt x="191" y="524"/>
                </a:cubicBezTo>
                <a:cubicBezTo>
                  <a:pt x="465" y="1084"/>
                  <a:pt x="763" y="1643"/>
                  <a:pt x="1084" y="2179"/>
                </a:cubicBezTo>
                <a:cubicBezTo>
                  <a:pt x="2287" y="4179"/>
                  <a:pt x="3870" y="5846"/>
                  <a:pt x="5942" y="7013"/>
                </a:cubicBezTo>
                <a:cubicBezTo>
                  <a:pt x="7347" y="7799"/>
                  <a:pt x="8835" y="8382"/>
                  <a:pt x="10395" y="8799"/>
                </a:cubicBezTo>
                <a:cubicBezTo>
                  <a:pt x="11490" y="9097"/>
                  <a:pt x="12562" y="9454"/>
                  <a:pt x="13490" y="10168"/>
                </a:cubicBezTo>
                <a:cubicBezTo>
                  <a:pt x="14526" y="10966"/>
                  <a:pt x="15479" y="11847"/>
                  <a:pt x="16264" y="12895"/>
                </a:cubicBezTo>
                <a:cubicBezTo>
                  <a:pt x="18086" y="15252"/>
                  <a:pt x="19122" y="17931"/>
                  <a:pt x="19443" y="20907"/>
                </a:cubicBezTo>
                <a:cubicBezTo>
                  <a:pt x="19586" y="22336"/>
                  <a:pt x="19622" y="23789"/>
                  <a:pt x="19741" y="25218"/>
                </a:cubicBezTo>
                <a:cubicBezTo>
                  <a:pt x="19813" y="26230"/>
                  <a:pt x="19979" y="27206"/>
                  <a:pt x="20313" y="28170"/>
                </a:cubicBezTo>
                <a:cubicBezTo>
                  <a:pt x="20848" y="29635"/>
                  <a:pt x="21777" y="30778"/>
                  <a:pt x="23134" y="31552"/>
                </a:cubicBezTo>
                <a:cubicBezTo>
                  <a:pt x="23287" y="31643"/>
                  <a:pt x="23448" y="31752"/>
                  <a:pt x="23633" y="31752"/>
                </a:cubicBezTo>
                <a:cubicBezTo>
                  <a:pt x="23665" y="31752"/>
                  <a:pt x="23697" y="31749"/>
                  <a:pt x="23730" y="31742"/>
                </a:cubicBezTo>
                <a:lnTo>
                  <a:pt x="237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-1234475" y="4471600"/>
            <a:ext cx="3451957" cy="747486"/>
          </a:xfrm>
          <a:custGeom>
            <a:rect b="b" l="l" r="r" t="t"/>
            <a:pathLst>
              <a:path extrusionOk="0" h="19481" w="89965">
                <a:moveTo>
                  <a:pt x="734" y="17279"/>
                </a:moveTo>
                <a:cubicBezTo>
                  <a:pt x="4237" y="9807"/>
                  <a:pt x="10208" y="2335"/>
                  <a:pt x="19314" y="2902"/>
                </a:cubicBezTo>
                <a:cubicBezTo>
                  <a:pt x="24285" y="3169"/>
                  <a:pt x="28854" y="5938"/>
                  <a:pt x="33291" y="7973"/>
                </a:cubicBezTo>
                <a:cubicBezTo>
                  <a:pt x="37160" y="9774"/>
                  <a:pt x="41263" y="11075"/>
                  <a:pt x="45500" y="11375"/>
                </a:cubicBezTo>
                <a:cubicBezTo>
                  <a:pt x="49336" y="11742"/>
                  <a:pt x="52972" y="10808"/>
                  <a:pt x="56341" y="8973"/>
                </a:cubicBezTo>
                <a:cubicBezTo>
                  <a:pt x="60010" y="7005"/>
                  <a:pt x="63179" y="4203"/>
                  <a:pt x="67215" y="3036"/>
                </a:cubicBezTo>
                <a:cubicBezTo>
                  <a:pt x="77823" y="0"/>
                  <a:pt x="84961" y="11475"/>
                  <a:pt x="89198" y="19147"/>
                </a:cubicBezTo>
                <a:cubicBezTo>
                  <a:pt x="89398" y="19481"/>
                  <a:pt x="89965" y="19181"/>
                  <a:pt x="89731" y="18814"/>
                </a:cubicBezTo>
                <a:cubicBezTo>
                  <a:pt x="85628" y="11308"/>
                  <a:pt x="80491" y="2936"/>
                  <a:pt x="71051" y="2035"/>
                </a:cubicBezTo>
                <a:cubicBezTo>
                  <a:pt x="66882" y="1668"/>
                  <a:pt x="63146" y="3936"/>
                  <a:pt x="59810" y="6038"/>
                </a:cubicBezTo>
                <a:cubicBezTo>
                  <a:pt x="55273" y="8973"/>
                  <a:pt x="51037" y="10975"/>
                  <a:pt x="45533" y="10708"/>
                </a:cubicBezTo>
                <a:cubicBezTo>
                  <a:pt x="40163" y="10441"/>
                  <a:pt x="35159" y="8139"/>
                  <a:pt x="30356" y="5838"/>
                </a:cubicBezTo>
                <a:cubicBezTo>
                  <a:pt x="26186" y="3870"/>
                  <a:pt x="21950" y="2002"/>
                  <a:pt x="17246" y="2168"/>
                </a:cubicBezTo>
                <a:cubicBezTo>
                  <a:pt x="9007" y="2469"/>
                  <a:pt x="3403" y="10174"/>
                  <a:pt x="234" y="16879"/>
                </a:cubicBezTo>
                <a:cubicBezTo>
                  <a:pt x="1" y="17346"/>
                  <a:pt x="568" y="17646"/>
                  <a:pt x="734" y="172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6312624" y="-89900"/>
            <a:ext cx="3002097" cy="801511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1505914" y="2913163"/>
            <a:ext cx="2898600" cy="394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506814" y="3406913"/>
            <a:ext cx="2896800" cy="104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5"/>
          <p:cNvSpPr txBox="1"/>
          <p:nvPr>
            <p:ph idx="2" type="subTitle"/>
          </p:nvPr>
        </p:nvSpPr>
        <p:spPr>
          <a:xfrm>
            <a:off x="4739486" y="1909223"/>
            <a:ext cx="2898600" cy="104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9" name="Google Shape;39;p5"/>
          <p:cNvSpPr txBox="1"/>
          <p:nvPr>
            <p:ph idx="3" type="subTitle"/>
          </p:nvPr>
        </p:nvSpPr>
        <p:spPr>
          <a:xfrm>
            <a:off x="4739486" y="1412563"/>
            <a:ext cx="2898600" cy="39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yne SemiBold"/>
              <a:buNone/>
              <a:defRPr sz="2000">
                <a:solidFill>
                  <a:schemeClr val="lt2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yne SemiBold"/>
              <a:buNone/>
              <a:defRPr sz="1600">
                <a:latin typeface="Syne SemiBold"/>
                <a:ea typeface="Syne SemiBold"/>
                <a:cs typeface="Syne SemiBold"/>
                <a:sym typeface="Syne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1276825" y="-338425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10800000">
            <a:off x="6888750" y="4295000"/>
            <a:ext cx="3566904" cy="891281"/>
          </a:xfrm>
          <a:custGeom>
            <a:rect b="b" l="l" r="r" t="t"/>
            <a:pathLst>
              <a:path extrusionOk="0" h="15512" w="62079">
                <a:moveTo>
                  <a:pt x="34" y="1"/>
                </a:moveTo>
                <a:cubicBezTo>
                  <a:pt x="1" y="2502"/>
                  <a:pt x="201" y="4971"/>
                  <a:pt x="1202" y="7206"/>
                </a:cubicBezTo>
                <a:cubicBezTo>
                  <a:pt x="2669" y="10541"/>
                  <a:pt x="5772" y="13043"/>
                  <a:pt x="9241" y="14211"/>
                </a:cubicBezTo>
                <a:cubicBezTo>
                  <a:pt x="9608" y="14344"/>
                  <a:pt x="10008" y="14478"/>
                  <a:pt x="10408" y="14544"/>
                </a:cubicBezTo>
                <a:cubicBezTo>
                  <a:pt x="14378" y="15512"/>
                  <a:pt x="18581" y="14945"/>
                  <a:pt x="22384" y="13477"/>
                </a:cubicBezTo>
                <a:cubicBezTo>
                  <a:pt x="23084" y="13177"/>
                  <a:pt x="23851" y="12876"/>
                  <a:pt x="24552" y="12543"/>
                </a:cubicBezTo>
                <a:cubicBezTo>
                  <a:pt x="27187" y="11342"/>
                  <a:pt x="29722" y="9974"/>
                  <a:pt x="32524" y="9341"/>
                </a:cubicBezTo>
                <a:cubicBezTo>
                  <a:pt x="35927" y="8540"/>
                  <a:pt x="39462" y="8974"/>
                  <a:pt x="42965" y="9207"/>
                </a:cubicBezTo>
                <a:cubicBezTo>
                  <a:pt x="46034" y="9474"/>
                  <a:pt x="49069" y="9574"/>
                  <a:pt x="51971" y="8840"/>
                </a:cubicBezTo>
                <a:cubicBezTo>
                  <a:pt x="56475" y="7673"/>
                  <a:pt x="60277" y="4270"/>
                  <a:pt x="62079" y="1"/>
                </a:cubicBezTo>
                <a:lnTo>
                  <a:pt x="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-758875" y="-493000"/>
            <a:ext cx="2531000" cy="1293450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6902721" y="-533225"/>
            <a:ext cx="3477765" cy="2240359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6840375" y="3860538"/>
            <a:ext cx="2031884" cy="1321297"/>
          </a:xfrm>
          <a:custGeom>
            <a:rect b="b" l="l" r="r" t="t"/>
            <a:pathLst>
              <a:path extrusionOk="0" h="17888" w="27509">
                <a:moveTo>
                  <a:pt x="18162" y="0"/>
                </a:moveTo>
                <a:cubicBezTo>
                  <a:pt x="18036" y="0"/>
                  <a:pt x="17908" y="3"/>
                  <a:pt x="17780" y="8"/>
                </a:cubicBezTo>
                <a:cubicBezTo>
                  <a:pt x="15078" y="74"/>
                  <a:pt x="12443" y="1209"/>
                  <a:pt x="10174" y="2710"/>
                </a:cubicBezTo>
                <a:cubicBezTo>
                  <a:pt x="4971" y="6112"/>
                  <a:pt x="1301" y="11749"/>
                  <a:pt x="1" y="17887"/>
                </a:cubicBezTo>
                <a:lnTo>
                  <a:pt x="23818" y="17887"/>
                </a:lnTo>
                <a:cubicBezTo>
                  <a:pt x="25586" y="15619"/>
                  <a:pt x="26786" y="13150"/>
                  <a:pt x="26987" y="10782"/>
                </a:cubicBezTo>
                <a:cubicBezTo>
                  <a:pt x="27509" y="5200"/>
                  <a:pt x="23973" y="0"/>
                  <a:pt x="181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6552475" y="-340700"/>
            <a:ext cx="3075550" cy="1928900"/>
          </a:xfrm>
          <a:custGeom>
            <a:rect b="b" l="l" r="r" t="t"/>
            <a:pathLst>
              <a:path extrusionOk="0" h="77156" w="123022">
                <a:moveTo>
                  <a:pt x="5338" y="334"/>
                </a:moveTo>
                <a:cubicBezTo>
                  <a:pt x="0" y="9707"/>
                  <a:pt x="4504" y="20548"/>
                  <a:pt x="12242" y="26986"/>
                </a:cubicBezTo>
                <a:cubicBezTo>
                  <a:pt x="16345" y="30355"/>
                  <a:pt x="21582" y="31990"/>
                  <a:pt x="25519" y="35626"/>
                </a:cubicBezTo>
                <a:cubicBezTo>
                  <a:pt x="30622" y="40363"/>
                  <a:pt x="29121" y="47801"/>
                  <a:pt x="27754" y="53806"/>
                </a:cubicBezTo>
                <a:cubicBezTo>
                  <a:pt x="26586" y="58876"/>
                  <a:pt x="25585" y="64380"/>
                  <a:pt x="28521" y="69083"/>
                </a:cubicBezTo>
                <a:cubicBezTo>
                  <a:pt x="31089" y="73253"/>
                  <a:pt x="36526" y="75421"/>
                  <a:pt x="41130" y="76088"/>
                </a:cubicBezTo>
                <a:cubicBezTo>
                  <a:pt x="46600" y="76889"/>
                  <a:pt x="51537" y="74254"/>
                  <a:pt x="55907" y="71351"/>
                </a:cubicBezTo>
                <a:cubicBezTo>
                  <a:pt x="60977" y="67982"/>
                  <a:pt x="65614" y="63913"/>
                  <a:pt x="71451" y="61845"/>
                </a:cubicBezTo>
                <a:cubicBezTo>
                  <a:pt x="76121" y="60177"/>
                  <a:pt x="81225" y="60143"/>
                  <a:pt x="86095" y="60577"/>
                </a:cubicBezTo>
                <a:cubicBezTo>
                  <a:pt x="91466" y="61077"/>
                  <a:pt x="97103" y="62145"/>
                  <a:pt x="102007" y="64413"/>
                </a:cubicBezTo>
                <a:cubicBezTo>
                  <a:pt x="109412" y="67849"/>
                  <a:pt x="114315" y="75221"/>
                  <a:pt x="122488" y="77056"/>
                </a:cubicBezTo>
                <a:cubicBezTo>
                  <a:pt x="122855" y="77156"/>
                  <a:pt x="123022" y="76555"/>
                  <a:pt x="122655" y="76488"/>
                </a:cubicBezTo>
                <a:cubicBezTo>
                  <a:pt x="117184" y="75254"/>
                  <a:pt x="113014" y="71418"/>
                  <a:pt x="108745" y="68082"/>
                </a:cubicBezTo>
                <a:cubicBezTo>
                  <a:pt x="104342" y="64680"/>
                  <a:pt x="99772" y="62545"/>
                  <a:pt x="94334" y="61344"/>
                </a:cubicBezTo>
                <a:cubicBezTo>
                  <a:pt x="88497" y="60043"/>
                  <a:pt x="82393" y="59343"/>
                  <a:pt x="76422" y="60077"/>
                </a:cubicBezTo>
                <a:cubicBezTo>
                  <a:pt x="70751" y="60811"/>
                  <a:pt x="65947" y="63546"/>
                  <a:pt x="61378" y="66748"/>
                </a:cubicBezTo>
                <a:cubicBezTo>
                  <a:pt x="56441" y="70217"/>
                  <a:pt x="51571" y="74354"/>
                  <a:pt x="45466" y="75488"/>
                </a:cubicBezTo>
                <a:cubicBezTo>
                  <a:pt x="39295" y="76655"/>
                  <a:pt x="31423" y="73320"/>
                  <a:pt x="28421" y="67716"/>
                </a:cubicBezTo>
                <a:cubicBezTo>
                  <a:pt x="25252" y="61811"/>
                  <a:pt x="28621" y="54239"/>
                  <a:pt x="29521" y="48168"/>
                </a:cubicBezTo>
                <a:cubicBezTo>
                  <a:pt x="30189" y="43398"/>
                  <a:pt x="29388" y="38695"/>
                  <a:pt x="25919" y="35192"/>
                </a:cubicBezTo>
                <a:cubicBezTo>
                  <a:pt x="23717" y="32991"/>
                  <a:pt x="20749" y="31556"/>
                  <a:pt x="18047" y="30122"/>
                </a:cubicBezTo>
                <a:cubicBezTo>
                  <a:pt x="14778" y="28321"/>
                  <a:pt x="11842" y="26152"/>
                  <a:pt x="9340" y="23384"/>
                </a:cubicBezTo>
                <a:cubicBezTo>
                  <a:pt x="3736" y="17313"/>
                  <a:pt x="1602" y="8106"/>
                  <a:pt x="5871" y="701"/>
                </a:cubicBezTo>
                <a:cubicBezTo>
                  <a:pt x="6071" y="301"/>
                  <a:pt x="5538" y="0"/>
                  <a:pt x="5338" y="3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-208250" y="4062488"/>
            <a:ext cx="2879987" cy="1471965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7779188" y="3174075"/>
            <a:ext cx="622125" cy="600725"/>
          </a:xfrm>
          <a:custGeom>
            <a:rect b="b" l="l" r="r" t="t"/>
            <a:pathLst>
              <a:path extrusionOk="0" h="24029" w="24885">
                <a:moveTo>
                  <a:pt x="15284" y="0"/>
                </a:moveTo>
                <a:cubicBezTo>
                  <a:pt x="14056" y="0"/>
                  <a:pt x="12888" y="355"/>
                  <a:pt x="12109" y="1291"/>
                </a:cubicBezTo>
                <a:cubicBezTo>
                  <a:pt x="10541" y="3192"/>
                  <a:pt x="11542" y="5627"/>
                  <a:pt x="11241" y="7829"/>
                </a:cubicBezTo>
                <a:cubicBezTo>
                  <a:pt x="10941" y="10164"/>
                  <a:pt x="9574" y="11498"/>
                  <a:pt x="7539" y="12699"/>
                </a:cubicBezTo>
                <a:cubicBezTo>
                  <a:pt x="5838" y="13700"/>
                  <a:pt x="4003" y="14467"/>
                  <a:pt x="2502" y="15768"/>
                </a:cubicBezTo>
                <a:cubicBezTo>
                  <a:pt x="1034" y="17035"/>
                  <a:pt x="0" y="19137"/>
                  <a:pt x="600" y="20972"/>
                </a:cubicBezTo>
                <a:cubicBezTo>
                  <a:pt x="667" y="21138"/>
                  <a:pt x="734" y="21339"/>
                  <a:pt x="834" y="21505"/>
                </a:cubicBezTo>
                <a:cubicBezTo>
                  <a:pt x="1501" y="22806"/>
                  <a:pt x="2935" y="23640"/>
                  <a:pt x="4437" y="23874"/>
                </a:cubicBezTo>
                <a:cubicBezTo>
                  <a:pt x="5020" y="23981"/>
                  <a:pt x="5656" y="24029"/>
                  <a:pt x="6315" y="24029"/>
                </a:cubicBezTo>
                <a:cubicBezTo>
                  <a:pt x="8108" y="24029"/>
                  <a:pt x="10072" y="23679"/>
                  <a:pt x="11608" y="23240"/>
                </a:cubicBezTo>
                <a:cubicBezTo>
                  <a:pt x="16045" y="21906"/>
                  <a:pt x="20014" y="18970"/>
                  <a:pt x="22449" y="15001"/>
                </a:cubicBezTo>
                <a:cubicBezTo>
                  <a:pt x="23917" y="12632"/>
                  <a:pt x="24884" y="9797"/>
                  <a:pt x="24284" y="7095"/>
                </a:cubicBezTo>
                <a:cubicBezTo>
                  <a:pt x="23584" y="3926"/>
                  <a:pt x="20882" y="1491"/>
                  <a:pt x="17879" y="457"/>
                </a:cubicBezTo>
                <a:cubicBezTo>
                  <a:pt x="17062" y="180"/>
                  <a:pt x="16157" y="0"/>
                  <a:pt x="1528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843000" y="1436150"/>
            <a:ext cx="4844400" cy="224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713250" y="469500"/>
            <a:ext cx="57843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3269949" y="3913766"/>
            <a:ext cx="6732640" cy="1258519"/>
          </a:xfrm>
          <a:custGeom>
            <a:rect b="b" l="l" r="r" t="t"/>
            <a:pathLst>
              <a:path extrusionOk="0" h="15913" w="85129">
                <a:moveTo>
                  <a:pt x="81192" y="11976"/>
                </a:moveTo>
                <a:cubicBezTo>
                  <a:pt x="76022" y="6973"/>
                  <a:pt x="68016" y="4037"/>
                  <a:pt x="61511" y="7073"/>
                </a:cubicBezTo>
                <a:cubicBezTo>
                  <a:pt x="58643" y="8407"/>
                  <a:pt x="56207" y="10575"/>
                  <a:pt x="53005" y="11075"/>
                </a:cubicBezTo>
                <a:cubicBezTo>
                  <a:pt x="51437" y="11342"/>
                  <a:pt x="49803" y="11242"/>
                  <a:pt x="48202" y="10975"/>
                </a:cubicBezTo>
                <a:cubicBezTo>
                  <a:pt x="46434" y="10608"/>
                  <a:pt x="44666" y="10008"/>
                  <a:pt x="43031" y="9241"/>
                </a:cubicBezTo>
                <a:cubicBezTo>
                  <a:pt x="38795" y="7239"/>
                  <a:pt x="34992" y="4304"/>
                  <a:pt x="30689" y="2403"/>
                </a:cubicBezTo>
                <a:cubicBezTo>
                  <a:pt x="26353" y="568"/>
                  <a:pt x="21016" y="1"/>
                  <a:pt x="17180" y="2803"/>
                </a:cubicBezTo>
                <a:cubicBezTo>
                  <a:pt x="15745" y="3870"/>
                  <a:pt x="14611" y="5338"/>
                  <a:pt x="13143" y="6405"/>
                </a:cubicBezTo>
                <a:cubicBezTo>
                  <a:pt x="10942" y="8040"/>
                  <a:pt x="8140" y="8640"/>
                  <a:pt x="5671" y="9741"/>
                </a:cubicBezTo>
                <a:cubicBezTo>
                  <a:pt x="3336" y="10842"/>
                  <a:pt x="1335" y="13210"/>
                  <a:pt x="1" y="15912"/>
                </a:cubicBezTo>
                <a:lnTo>
                  <a:pt x="44032" y="15912"/>
                </a:lnTo>
                <a:lnTo>
                  <a:pt x="85128" y="15912"/>
                </a:lnTo>
                <a:cubicBezTo>
                  <a:pt x="83727" y="14678"/>
                  <a:pt x="82526" y="13244"/>
                  <a:pt x="81192" y="1197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8"/>
          <p:cNvSpPr/>
          <p:nvPr/>
        </p:nvSpPr>
        <p:spPr>
          <a:xfrm rot="10800000">
            <a:off x="-626096" y="-193028"/>
            <a:ext cx="3369906" cy="1722364"/>
          </a:xfrm>
          <a:custGeom>
            <a:rect b="b" l="l" r="r" t="t"/>
            <a:pathLst>
              <a:path extrusionOk="0" h="24585" w="48102">
                <a:moveTo>
                  <a:pt x="46834" y="4870"/>
                </a:moveTo>
                <a:cubicBezTo>
                  <a:pt x="45533" y="1835"/>
                  <a:pt x="41997" y="0"/>
                  <a:pt x="38762" y="601"/>
                </a:cubicBezTo>
                <a:cubicBezTo>
                  <a:pt x="35626" y="1168"/>
                  <a:pt x="33358" y="3536"/>
                  <a:pt x="31023" y="5838"/>
                </a:cubicBezTo>
                <a:cubicBezTo>
                  <a:pt x="29121" y="7706"/>
                  <a:pt x="27153" y="9540"/>
                  <a:pt x="24652" y="10308"/>
                </a:cubicBezTo>
                <a:cubicBezTo>
                  <a:pt x="19314" y="11875"/>
                  <a:pt x="13544" y="7939"/>
                  <a:pt x="8173" y="9273"/>
                </a:cubicBezTo>
                <a:cubicBezTo>
                  <a:pt x="4671" y="10141"/>
                  <a:pt x="2202" y="13043"/>
                  <a:pt x="968" y="16512"/>
                </a:cubicBezTo>
                <a:cubicBezTo>
                  <a:pt x="368" y="18146"/>
                  <a:pt x="34" y="19881"/>
                  <a:pt x="1" y="21582"/>
                </a:cubicBezTo>
                <a:cubicBezTo>
                  <a:pt x="1" y="22583"/>
                  <a:pt x="34" y="23584"/>
                  <a:pt x="268" y="24584"/>
                </a:cubicBezTo>
                <a:lnTo>
                  <a:pt x="7439" y="24584"/>
                </a:lnTo>
                <a:lnTo>
                  <a:pt x="37194" y="24584"/>
                </a:lnTo>
                <a:cubicBezTo>
                  <a:pt x="37928" y="23384"/>
                  <a:pt x="38795" y="22216"/>
                  <a:pt x="39696" y="21149"/>
                </a:cubicBezTo>
                <a:cubicBezTo>
                  <a:pt x="41764" y="18747"/>
                  <a:pt x="44032" y="16545"/>
                  <a:pt x="45667" y="13843"/>
                </a:cubicBezTo>
                <a:cubicBezTo>
                  <a:pt x="47268" y="11175"/>
                  <a:pt x="48102" y="7772"/>
                  <a:pt x="46834" y="487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6098039" y="3457193"/>
            <a:ext cx="3402170" cy="1738655"/>
          </a:xfrm>
          <a:custGeom>
            <a:rect b="b" l="l" r="r" t="t"/>
            <a:pathLst>
              <a:path extrusionOk="0" h="51738" w="101240">
                <a:moveTo>
                  <a:pt x="100572" y="234"/>
                </a:moveTo>
                <a:cubicBezTo>
                  <a:pt x="96369" y="2669"/>
                  <a:pt x="93000" y="6139"/>
                  <a:pt x="90531" y="10342"/>
                </a:cubicBezTo>
                <a:cubicBezTo>
                  <a:pt x="89364" y="12343"/>
                  <a:pt x="88530" y="14511"/>
                  <a:pt x="87930" y="16746"/>
                </a:cubicBezTo>
                <a:cubicBezTo>
                  <a:pt x="87162" y="19581"/>
                  <a:pt x="87029" y="22584"/>
                  <a:pt x="86162" y="25352"/>
                </a:cubicBezTo>
                <a:cubicBezTo>
                  <a:pt x="83827" y="32624"/>
                  <a:pt x="75354" y="33091"/>
                  <a:pt x="69150" y="31490"/>
                </a:cubicBezTo>
                <a:cubicBezTo>
                  <a:pt x="64513" y="30322"/>
                  <a:pt x="59476" y="27687"/>
                  <a:pt x="55206" y="31223"/>
                </a:cubicBezTo>
                <a:cubicBezTo>
                  <a:pt x="53572" y="32624"/>
                  <a:pt x="52671" y="34726"/>
                  <a:pt x="51737" y="36594"/>
                </a:cubicBezTo>
                <a:cubicBezTo>
                  <a:pt x="50369" y="39362"/>
                  <a:pt x="48702" y="41797"/>
                  <a:pt x="46133" y="43632"/>
                </a:cubicBezTo>
                <a:cubicBezTo>
                  <a:pt x="40162" y="47802"/>
                  <a:pt x="34692" y="43899"/>
                  <a:pt x="29488" y="40763"/>
                </a:cubicBezTo>
                <a:cubicBezTo>
                  <a:pt x="20582" y="35326"/>
                  <a:pt x="9307" y="37494"/>
                  <a:pt x="3002" y="45700"/>
                </a:cubicBezTo>
                <a:cubicBezTo>
                  <a:pt x="1701" y="47368"/>
                  <a:pt x="801" y="49236"/>
                  <a:pt x="134" y="51204"/>
                </a:cubicBezTo>
                <a:cubicBezTo>
                  <a:pt x="0" y="51571"/>
                  <a:pt x="567" y="51738"/>
                  <a:pt x="701" y="51371"/>
                </a:cubicBezTo>
                <a:cubicBezTo>
                  <a:pt x="2702" y="45667"/>
                  <a:pt x="7139" y="41297"/>
                  <a:pt x="12843" y="39296"/>
                </a:cubicBezTo>
                <a:cubicBezTo>
                  <a:pt x="19181" y="37061"/>
                  <a:pt x="25485" y="38862"/>
                  <a:pt x="30889" y="42364"/>
                </a:cubicBezTo>
                <a:cubicBezTo>
                  <a:pt x="35092" y="45033"/>
                  <a:pt x="39195" y="47301"/>
                  <a:pt x="44198" y="45400"/>
                </a:cubicBezTo>
                <a:cubicBezTo>
                  <a:pt x="48802" y="43665"/>
                  <a:pt x="51037" y="39462"/>
                  <a:pt x="53138" y="35359"/>
                </a:cubicBezTo>
                <a:cubicBezTo>
                  <a:pt x="54639" y="32457"/>
                  <a:pt x="56574" y="30222"/>
                  <a:pt x="60076" y="30056"/>
                </a:cubicBezTo>
                <a:cubicBezTo>
                  <a:pt x="63345" y="29889"/>
                  <a:pt x="66648" y="31523"/>
                  <a:pt x="69717" y="32324"/>
                </a:cubicBezTo>
                <a:cubicBezTo>
                  <a:pt x="74220" y="33458"/>
                  <a:pt x="79724" y="33491"/>
                  <a:pt x="83493" y="30322"/>
                </a:cubicBezTo>
                <a:cubicBezTo>
                  <a:pt x="87729" y="26787"/>
                  <a:pt x="87396" y="21216"/>
                  <a:pt x="88730" y="16312"/>
                </a:cubicBezTo>
                <a:cubicBezTo>
                  <a:pt x="90231" y="10809"/>
                  <a:pt x="93800" y="5938"/>
                  <a:pt x="98304" y="2469"/>
                </a:cubicBezTo>
                <a:cubicBezTo>
                  <a:pt x="99138" y="1835"/>
                  <a:pt x="100038" y="1302"/>
                  <a:pt x="100906" y="768"/>
                </a:cubicBezTo>
                <a:cubicBezTo>
                  <a:pt x="101239" y="568"/>
                  <a:pt x="100906" y="1"/>
                  <a:pt x="100572" y="2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509300" y="-193031"/>
            <a:ext cx="2657853" cy="709603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1388100" y="1724700"/>
            <a:ext cx="6367800" cy="169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flipH="1" rot="-5400000">
            <a:off x="-534003" y="-410922"/>
            <a:ext cx="2365353" cy="2540748"/>
          </a:xfrm>
          <a:custGeom>
            <a:rect b="b" l="l" r="r" t="t"/>
            <a:pathLst>
              <a:path extrusionOk="0" h="57509" w="53539">
                <a:moveTo>
                  <a:pt x="8006" y="49169"/>
                </a:moveTo>
                <a:cubicBezTo>
                  <a:pt x="8307" y="47268"/>
                  <a:pt x="7973" y="45333"/>
                  <a:pt x="8273" y="43399"/>
                </a:cubicBezTo>
                <a:cubicBezTo>
                  <a:pt x="8707" y="40330"/>
                  <a:pt x="10942" y="37528"/>
                  <a:pt x="13844" y="36327"/>
                </a:cubicBezTo>
                <a:cubicBezTo>
                  <a:pt x="16646" y="35193"/>
                  <a:pt x="19815" y="35526"/>
                  <a:pt x="22817" y="35393"/>
                </a:cubicBezTo>
                <a:cubicBezTo>
                  <a:pt x="25819" y="35259"/>
                  <a:pt x="29188" y="34425"/>
                  <a:pt x="30789" y="31890"/>
                </a:cubicBezTo>
                <a:cubicBezTo>
                  <a:pt x="31523" y="30689"/>
                  <a:pt x="31790" y="29255"/>
                  <a:pt x="32057" y="27887"/>
                </a:cubicBezTo>
                <a:cubicBezTo>
                  <a:pt x="32524" y="25753"/>
                  <a:pt x="33058" y="23651"/>
                  <a:pt x="34158" y="21750"/>
                </a:cubicBezTo>
                <a:cubicBezTo>
                  <a:pt x="35226" y="19882"/>
                  <a:pt x="36994" y="18314"/>
                  <a:pt x="39129" y="17847"/>
                </a:cubicBezTo>
                <a:cubicBezTo>
                  <a:pt x="40530" y="17547"/>
                  <a:pt x="42031" y="17747"/>
                  <a:pt x="43498" y="17680"/>
                </a:cubicBezTo>
                <a:cubicBezTo>
                  <a:pt x="47368" y="17413"/>
                  <a:pt x="50837" y="14978"/>
                  <a:pt x="53205" y="11876"/>
                </a:cubicBezTo>
                <a:cubicBezTo>
                  <a:pt x="53339" y="11709"/>
                  <a:pt x="53405" y="11576"/>
                  <a:pt x="53539" y="11409"/>
                </a:cubicBezTo>
                <a:cubicBezTo>
                  <a:pt x="52505" y="9541"/>
                  <a:pt x="51404" y="7473"/>
                  <a:pt x="49369" y="6706"/>
                </a:cubicBezTo>
                <a:cubicBezTo>
                  <a:pt x="45867" y="5405"/>
                  <a:pt x="42398" y="8974"/>
                  <a:pt x="38695" y="9241"/>
                </a:cubicBezTo>
                <a:cubicBezTo>
                  <a:pt x="35726" y="9508"/>
                  <a:pt x="33058" y="7673"/>
                  <a:pt x="30522" y="6072"/>
                </a:cubicBezTo>
                <a:cubicBezTo>
                  <a:pt x="24718" y="2536"/>
                  <a:pt x="17513" y="1"/>
                  <a:pt x="11209" y="2536"/>
                </a:cubicBezTo>
                <a:cubicBezTo>
                  <a:pt x="9674" y="3170"/>
                  <a:pt x="8206" y="4070"/>
                  <a:pt x="6972" y="5171"/>
                </a:cubicBezTo>
                <a:cubicBezTo>
                  <a:pt x="4504" y="7306"/>
                  <a:pt x="2636" y="10141"/>
                  <a:pt x="1668" y="13244"/>
                </a:cubicBezTo>
                <a:cubicBezTo>
                  <a:pt x="167" y="18181"/>
                  <a:pt x="835" y="23651"/>
                  <a:pt x="1" y="28688"/>
                </a:cubicBezTo>
                <a:lnTo>
                  <a:pt x="1" y="57509"/>
                </a:lnTo>
                <a:cubicBezTo>
                  <a:pt x="134" y="57442"/>
                  <a:pt x="267" y="57409"/>
                  <a:pt x="368" y="57409"/>
                </a:cubicBezTo>
                <a:cubicBezTo>
                  <a:pt x="4204" y="56274"/>
                  <a:pt x="7439" y="53072"/>
                  <a:pt x="8006" y="4916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/>
          <p:nvPr/>
        </p:nvSpPr>
        <p:spPr>
          <a:xfrm rot="10800000">
            <a:off x="-2149526" y="3143152"/>
            <a:ext cx="4858076" cy="3129548"/>
          </a:xfrm>
          <a:custGeom>
            <a:rect b="b" l="l" r="r" t="t"/>
            <a:pathLst>
              <a:path extrusionOk="0" h="63220" w="98138">
                <a:moveTo>
                  <a:pt x="2536" y="0"/>
                </a:moveTo>
                <a:cubicBezTo>
                  <a:pt x="768" y="2535"/>
                  <a:pt x="1" y="5704"/>
                  <a:pt x="535" y="8740"/>
                </a:cubicBezTo>
                <a:cubicBezTo>
                  <a:pt x="2036" y="17146"/>
                  <a:pt x="12410" y="20982"/>
                  <a:pt x="15879" y="28721"/>
                </a:cubicBezTo>
                <a:cubicBezTo>
                  <a:pt x="17914" y="33257"/>
                  <a:pt x="17280" y="38561"/>
                  <a:pt x="16513" y="43465"/>
                </a:cubicBezTo>
                <a:cubicBezTo>
                  <a:pt x="16079" y="46100"/>
                  <a:pt x="15612" y="48869"/>
                  <a:pt x="16446" y="51437"/>
                </a:cubicBezTo>
                <a:cubicBezTo>
                  <a:pt x="17046" y="53238"/>
                  <a:pt x="18181" y="54739"/>
                  <a:pt x="19448" y="56107"/>
                </a:cubicBezTo>
                <a:cubicBezTo>
                  <a:pt x="23932" y="60782"/>
                  <a:pt x="30436" y="63219"/>
                  <a:pt x="36910" y="63219"/>
                </a:cubicBezTo>
                <a:cubicBezTo>
                  <a:pt x="41754" y="63219"/>
                  <a:pt x="46583" y="61855"/>
                  <a:pt x="50537" y="59042"/>
                </a:cubicBezTo>
                <a:cubicBezTo>
                  <a:pt x="56375" y="54873"/>
                  <a:pt x="60044" y="48301"/>
                  <a:pt x="65548" y="43732"/>
                </a:cubicBezTo>
                <a:cubicBezTo>
                  <a:pt x="70526" y="39593"/>
                  <a:pt x="76988" y="37341"/>
                  <a:pt x="83454" y="37341"/>
                </a:cubicBezTo>
                <a:cubicBezTo>
                  <a:pt x="84180" y="37341"/>
                  <a:pt x="84905" y="37370"/>
                  <a:pt x="85629" y="37427"/>
                </a:cubicBezTo>
                <a:cubicBezTo>
                  <a:pt x="89591" y="37744"/>
                  <a:pt x="93614" y="38905"/>
                  <a:pt x="97525" y="38905"/>
                </a:cubicBezTo>
                <a:cubicBezTo>
                  <a:pt x="97730" y="38905"/>
                  <a:pt x="97934" y="38901"/>
                  <a:pt x="98138" y="38895"/>
                </a:cubicBezTo>
                <a:lnTo>
                  <a:pt x="981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7519300" y="3392550"/>
            <a:ext cx="1917225" cy="1847175"/>
          </a:xfrm>
          <a:custGeom>
            <a:rect b="b" l="l" r="r" t="t"/>
            <a:pathLst>
              <a:path extrusionOk="0" h="73887" w="76689">
                <a:moveTo>
                  <a:pt x="76355" y="6972"/>
                </a:moveTo>
                <a:cubicBezTo>
                  <a:pt x="71552" y="4170"/>
                  <a:pt x="66648" y="1468"/>
                  <a:pt x="60977" y="1368"/>
                </a:cubicBezTo>
                <a:cubicBezTo>
                  <a:pt x="56341" y="1301"/>
                  <a:pt x="52304" y="3603"/>
                  <a:pt x="49969" y="7606"/>
                </a:cubicBezTo>
                <a:cubicBezTo>
                  <a:pt x="47601" y="11675"/>
                  <a:pt x="47201" y="16645"/>
                  <a:pt x="45700" y="21049"/>
                </a:cubicBezTo>
                <a:cubicBezTo>
                  <a:pt x="43798" y="26786"/>
                  <a:pt x="39429" y="32290"/>
                  <a:pt x="34592" y="35859"/>
                </a:cubicBezTo>
                <a:cubicBezTo>
                  <a:pt x="32257" y="37560"/>
                  <a:pt x="29522" y="38695"/>
                  <a:pt x="26653" y="38961"/>
                </a:cubicBezTo>
                <a:cubicBezTo>
                  <a:pt x="23284" y="39228"/>
                  <a:pt x="19981" y="37827"/>
                  <a:pt x="16946" y="36660"/>
                </a:cubicBezTo>
                <a:cubicBezTo>
                  <a:pt x="12476" y="34925"/>
                  <a:pt x="7239" y="33691"/>
                  <a:pt x="3269" y="37160"/>
                </a:cubicBezTo>
                <a:cubicBezTo>
                  <a:pt x="0" y="40029"/>
                  <a:pt x="101" y="44665"/>
                  <a:pt x="2169" y="48068"/>
                </a:cubicBezTo>
                <a:cubicBezTo>
                  <a:pt x="3336" y="50003"/>
                  <a:pt x="5104" y="51537"/>
                  <a:pt x="6639" y="53172"/>
                </a:cubicBezTo>
                <a:cubicBezTo>
                  <a:pt x="8840" y="55440"/>
                  <a:pt x="10508" y="57942"/>
                  <a:pt x="11575" y="60944"/>
                </a:cubicBezTo>
                <a:cubicBezTo>
                  <a:pt x="12943" y="64947"/>
                  <a:pt x="12843" y="69350"/>
                  <a:pt x="11575" y="73353"/>
                </a:cubicBezTo>
                <a:cubicBezTo>
                  <a:pt x="11442" y="73720"/>
                  <a:pt x="12009" y="73886"/>
                  <a:pt x="12142" y="73519"/>
                </a:cubicBezTo>
                <a:cubicBezTo>
                  <a:pt x="13644" y="69016"/>
                  <a:pt x="13543" y="63913"/>
                  <a:pt x="11675" y="59543"/>
                </a:cubicBezTo>
                <a:cubicBezTo>
                  <a:pt x="10775" y="57341"/>
                  <a:pt x="9507" y="55407"/>
                  <a:pt x="7939" y="53605"/>
                </a:cubicBezTo>
                <a:cubicBezTo>
                  <a:pt x="6038" y="51504"/>
                  <a:pt x="3870" y="49702"/>
                  <a:pt x="2369" y="47267"/>
                </a:cubicBezTo>
                <a:cubicBezTo>
                  <a:pt x="701" y="44599"/>
                  <a:pt x="968" y="41430"/>
                  <a:pt x="2602" y="38861"/>
                </a:cubicBezTo>
                <a:cubicBezTo>
                  <a:pt x="4771" y="35426"/>
                  <a:pt x="9040" y="35225"/>
                  <a:pt x="12643" y="35993"/>
                </a:cubicBezTo>
                <a:cubicBezTo>
                  <a:pt x="18147" y="37160"/>
                  <a:pt x="22717" y="40429"/>
                  <a:pt x="28554" y="39328"/>
                </a:cubicBezTo>
                <a:cubicBezTo>
                  <a:pt x="33491" y="38394"/>
                  <a:pt x="37527" y="34592"/>
                  <a:pt x="40596" y="30922"/>
                </a:cubicBezTo>
                <a:cubicBezTo>
                  <a:pt x="43965" y="26853"/>
                  <a:pt x="46167" y="22383"/>
                  <a:pt x="47468" y="17246"/>
                </a:cubicBezTo>
                <a:cubicBezTo>
                  <a:pt x="48769" y="12075"/>
                  <a:pt x="49836" y="6405"/>
                  <a:pt x="54806" y="3503"/>
                </a:cubicBezTo>
                <a:cubicBezTo>
                  <a:pt x="60710" y="0"/>
                  <a:pt x="68049" y="3136"/>
                  <a:pt x="73453" y="6071"/>
                </a:cubicBezTo>
                <a:cubicBezTo>
                  <a:pt x="74320" y="6538"/>
                  <a:pt x="75154" y="7039"/>
                  <a:pt x="75988" y="7539"/>
                </a:cubicBezTo>
                <a:cubicBezTo>
                  <a:pt x="76388" y="7706"/>
                  <a:pt x="76689" y="7172"/>
                  <a:pt x="76355" y="697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rot="-1037058">
            <a:off x="-168127" y="-141641"/>
            <a:ext cx="1977187" cy="527877"/>
          </a:xfrm>
          <a:custGeom>
            <a:rect b="b" l="l" r="r" t="t"/>
            <a:pathLst>
              <a:path extrusionOk="0" h="21116" w="79091">
                <a:moveTo>
                  <a:pt x="267" y="434"/>
                </a:moveTo>
                <a:cubicBezTo>
                  <a:pt x="1" y="7006"/>
                  <a:pt x="3503" y="13044"/>
                  <a:pt x="8874" y="16713"/>
                </a:cubicBezTo>
                <a:cubicBezTo>
                  <a:pt x="15178" y="21116"/>
                  <a:pt x="22683" y="19982"/>
                  <a:pt x="29355" y="17113"/>
                </a:cubicBezTo>
                <a:cubicBezTo>
                  <a:pt x="33358" y="15379"/>
                  <a:pt x="37160" y="13177"/>
                  <a:pt x="41063" y="11342"/>
                </a:cubicBezTo>
                <a:cubicBezTo>
                  <a:pt x="45733" y="9207"/>
                  <a:pt x="50703" y="8040"/>
                  <a:pt x="55840" y="7873"/>
                </a:cubicBezTo>
                <a:cubicBezTo>
                  <a:pt x="60644" y="7740"/>
                  <a:pt x="65214" y="9207"/>
                  <a:pt x="69984" y="9474"/>
                </a:cubicBezTo>
                <a:cubicBezTo>
                  <a:pt x="73320" y="9674"/>
                  <a:pt x="76755" y="8574"/>
                  <a:pt x="78857" y="5905"/>
                </a:cubicBezTo>
                <a:cubicBezTo>
                  <a:pt x="79090" y="5572"/>
                  <a:pt x="78657" y="5171"/>
                  <a:pt x="78390" y="5471"/>
                </a:cubicBezTo>
                <a:cubicBezTo>
                  <a:pt x="75655" y="9007"/>
                  <a:pt x="71151" y="9141"/>
                  <a:pt x="67048" y="8540"/>
                </a:cubicBezTo>
                <a:cubicBezTo>
                  <a:pt x="63012" y="7973"/>
                  <a:pt x="59176" y="7173"/>
                  <a:pt x="55040" y="7239"/>
                </a:cubicBezTo>
                <a:cubicBezTo>
                  <a:pt x="47334" y="7506"/>
                  <a:pt x="40663" y="10675"/>
                  <a:pt x="33891" y="14144"/>
                </a:cubicBezTo>
                <a:cubicBezTo>
                  <a:pt x="26986" y="17680"/>
                  <a:pt x="19281" y="20916"/>
                  <a:pt x="11609" y="17513"/>
                </a:cubicBezTo>
                <a:cubicBezTo>
                  <a:pt x="5004" y="14578"/>
                  <a:pt x="501" y="7506"/>
                  <a:pt x="801" y="334"/>
                </a:cubicBezTo>
                <a:cubicBezTo>
                  <a:pt x="868" y="1"/>
                  <a:pt x="267" y="1"/>
                  <a:pt x="267" y="4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 txBox="1"/>
          <p:nvPr>
            <p:ph type="title"/>
          </p:nvPr>
        </p:nvSpPr>
        <p:spPr>
          <a:xfrm>
            <a:off x="2446975" y="1870148"/>
            <a:ext cx="4864500" cy="64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45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  <p:sp>
        <p:nvSpPr>
          <p:cNvPr id="65" name="Google Shape;65;p9"/>
          <p:cNvSpPr txBox="1"/>
          <p:nvPr>
            <p:ph idx="1" type="subTitle"/>
          </p:nvPr>
        </p:nvSpPr>
        <p:spPr>
          <a:xfrm>
            <a:off x="2444575" y="2758163"/>
            <a:ext cx="4866900" cy="13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61875" y="933675"/>
            <a:ext cx="4095000" cy="12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mmissioner"/>
              <a:buNone/>
              <a:defRPr sz="3100"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3100">
                <a:solidFill>
                  <a:schemeClr val="dk2"/>
                </a:solidFill>
                <a:latin typeface="Commissioner ExtraBold"/>
                <a:ea typeface="Commissioner ExtraBold"/>
                <a:cs typeface="Commissioner ExtraBold"/>
                <a:sym typeface="Commission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Barlow SemiBold"/>
              <a:buNone/>
              <a:defRPr sz="2800">
                <a:solidFill>
                  <a:schemeClr val="dk2"/>
                </a:solidFill>
                <a:latin typeface="Barlow SemiBold"/>
                <a:ea typeface="Barlow SemiBold"/>
                <a:cs typeface="Barlow SemiBold"/>
                <a:sym typeface="Barlow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yne"/>
              <a:buChar char="●"/>
              <a:defRPr sz="18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/>
          <p:nvPr>
            <p:ph type="ctrTitle"/>
          </p:nvPr>
        </p:nvSpPr>
        <p:spPr>
          <a:xfrm>
            <a:off x="1597000" y="1369050"/>
            <a:ext cx="6087300" cy="191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 Model For Predicting Wind Speed and Damages</a:t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1597000" y="3549250"/>
            <a:ext cx="5505000" cy="411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"/>
          <p:cNvSpPr txBox="1"/>
          <p:nvPr>
            <p:ph idx="1" type="subTitle"/>
          </p:nvPr>
        </p:nvSpPr>
        <p:spPr>
          <a:xfrm>
            <a:off x="1762900" y="3607600"/>
            <a:ext cx="5056800" cy="28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missioner"/>
                <a:ea typeface="Commissioner"/>
                <a:cs typeface="Commissioner"/>
                <a:sym typeface="Commissioner"/>
              </a:rPr>
              <a:t>Team 12 - Hodges, Muharemovic, Tang, Zhang</a:t>
            </a:r>
            <a:endParaRPr>
              <a:latin typeface="Commissioner"/>
              <a:ea typeface="Commissioner"/>
              <a:cs typeface="Commissioner"/>
              <a:sym typeface="Commission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type="title"/>
          </p:nvPr>
        </p:nvSpPr>
        <p:spPr>
          <a:xfrm>
            <a:off x="448575" y="2390200"/>
            <a:ext cx="76449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SARIMA model </a:t>
            </a:r>
            <a:r>
              <a:rPr b="0" lang="en" sz="2000"/>
              <a:t>incorporates</a:t>
            </a:r>
            <a:r>
              <a:rPr b="0" lang="en" sz="2000"/>
              <a:t> seasonality in time series data (good for multiple variables) in comparison to ARIMA</a:t>
            </a:r>
            <a:endParaRPr b="0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Strengths: Handles both trend and seasonality</a:t>
            </a:r>
            <a:endParaRPr b="0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5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Conclusion</a:t>
            </a:r>
            <a:endParaRPr/>
          </a:p>
        </p:txBody>
      </p:sp>
      <p:sp>
        <p:nvSpPr>
          <p:cNvPr id="380" name="Google Shape;380;p45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Daily Patterns</a:t>
            </a:r>
            <a:endParaRPr/>
          </a:p>
        </p:txBody>
      </p:sp>
      <p:sp>
        <p:nvSpPr>
          <p:cNvPr id="381" name="Google Shape;381;p45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6"/>
          <p:cNvSpPr txBox="1"/>
          <p:nvPr>
            <p:ph type="title"/>
          </p:nvPr>
        </p:nvSpPr>
        <p:spPr>
          <a:xfrm>
            <a:off x="1630856" y="0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</a:t>
            </a:r>
            <a:endParaRPr/>
          </a:p>
        </p:txBody>
      </p:sp>
      <p:sp>
        <p:nvSpPr>
          <p:cNvPr id="387" name="Google Shape;387;p46"/>
          <p:cNvSpPr txBox="1"/>
          <p:nvPr/>
        </p:nvSpPr>
        <p:spPr>
          <a:xfrm>
            <a:off x="828200" y="1124638"/>
            <a:ext cx="32067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Wind speed fluctuates depending on time of day</a:t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Wind speed has high correlation with pressure</a:t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Damage has exponential relationship to wind speed</a:t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More variable models should be used to capture the violent fluctuations</a:t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388" name="Google Shape;3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3225" y="1933347"/>
            <a:ext cx="4396725" cy="20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>
            <p:ph type="title"/>
          </p:nvPr>
        </p:nvSpPr>
        <p:spPr>
          <a:xfrm>
            <a:off x="2018106" y="1677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Regression</a:t>
            </a:r>
            <a:endParaRPr/>
          </a:p>
        </p:txBody>
      </p:sp>
      <p:sp>
        <p:nvSpPr>
          <p:cNvPr id="394" name="Google Shape;394;p47"/>
          <p:cNvSpPr txBox="1"/>
          <p:nvPr/>
        </p:nvSpPr>
        <p:spPr>
          <a:xfrm>
            <a:off x="519050" y="2318100"/>
            <a:ext cx="76212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Impact in insurance, construction, agriculture, and transportation, and tourism </a:t>
            </a:r>
            <a:endParaRPr sz="20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Char char="●"/>
            </a:pPr>
            <a:r>
              <a:rPr lang="en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Wind Speed positively correlated with damage</a:t>
            </a:r>
            <a:endParaRPr sz="20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yne"/>
              <a:buChar char="●"/>
            </a:pPr>
            <a:r>
              <a:rPr lang="en" sz="20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Combined the model and the pricing formula to get a good regression model</a:t>
            </a:r>
            <a:endParaRPr sz="20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/>
          <p:nvPr/>
        </p:nvSpPr>
        <p:spPr>
          <a:xfrm>
            <a:off x="1518243" y="1218150"/>
            <a:ext cx="2875800" cy="473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8"/>
          <p:cNvSpPr/>
          <p:nvPr/>
        </p:nvSpPr>
        <p:spPr>
          <a:xfrm>
            <a:off x="840975" y="2489589"/>
            <a:ext cx="4232100" cy="473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8"/>
          <p:cNvSpPr txBox="1"/>
          <p:nvPr>
            <p:ph type="title"/>
          </p:nvPr>
        </p:nvSpPr>
        <p:spPr>
          <a:xfrm>
            <a:off x="1002205" y="2558467"/>
            <a:ext cx="3907500" cy="31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Catastrophe Analysis</a:t>
            </a:r>
            <a:endParaRPr/>
          </a:p>
        </p:txBody>
      </p:sp>
      <p:sp>
        <p:nvSpPr>
          <p:cNvPr id="402" name="Google Shape;402;p48"/>
          <p:cNvSpPr txBox="1"/>
          <p:nvPr>
            <p:ph idx="4294967295" type="title"/>
          </p:nvPr>
        </p:nvSpPr>
        <p:spPr>
          <a:xfrm>
            <a:off x="1629210" y="1296036"/>
            <a:ext cx="2655300" cy="31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Random Walk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48"/>
          <p:cNvSpPr/>
          <p:nvPr/>
        </p:nvSpPr>
        <p:spPr>
          <a:xfrm>
            <a:off x="1786697" y="3761028"/>
            <a:ext cx="2340300" cy="4737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 txBox="1"/>
          <p:nvPr>
            <p:ph type="title"/>
          </p:nvPr>
        </p:nvSpPr>
        <p:spPr>
          <a:xfrm>
            <a:off x="1877000" y="3838914"/>
            <a:ext cx="2160900" cy="31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Pricing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05" name="Google Shape;405;p48"/>
          <p:cNvCxnSpPr>
            <a:stCxn id="399" idx="2"/>
            <a:endCxn id="400" idx="0"/>
          </p:cNvCxnSpPr>
          <p:nvPr/>
        </p:nvCxnSpPr>
        <p:spPr>
          <a:xfrm>
            <a:off x="2956143" y="1691850"/>
            <a:ext cx="900" cy="79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48"/>
          <p:cNvCxnSpPr>
            <a:stCxn id="400" idx="2"/>
            <a:endCxn id="403" idx="0"/>
          </p:cNvCxnSpPr>
          <p:nvPr/>
        </p:nvCxnSpPr>
        <p:spPr>
          <a:xfrm flipH="1">
            <a:off x="2956725" y="2963289"/>
            <a:ext cx="300" cy="797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407" name="Google Shape;407;p48"/>
          <p:cNvSpPr/>
          <p:nvPr/>
        </p:nvSpPr>
        <p:spPr>
          <a:xfrm>
            <a:off x="5243743" y="1933125"/>
            <a:ext cx="2875800" cy="4737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8"/>
          <p:cNvSpPr/>
          <p:nvPr/>
        </p:nvSpPr>
        <p:spPr>
          <a:xfrm>
            <a:off x="4566475" y="3204564"/>
            <a:ext cx="4232100" cy="473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8"/>
          <p:cNvSpPr txBox="1"/>
          <p:nvPr>
            <p:ph type="title"/>
          </p:nvPr>
        </p:nvSpPr>
        <p:spPr>
          <a:xfrm>
            <a:off x="4727705" y="3273442"/>
            <a:ext cx="3907500" cy="31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2"/>
                </a:solidFill>
                <a:latin typeface="Syne"/>
                <a:ea typeface="Syne"/>
                <a:cs typeface="Syne"/>
                <a:sym typeface="Syne"/>
              </a:rPr>
              <a:t>Wind Pattern Analysis</a:t>
            </a:r>
            <a:endParaRPr/>
          </a:p>
        </p:txBody>
      </p:sp>
      <p:sp>
        <p:nvSpPr>
          <p:cNvPr id="410" name="Google Shape;410;p48"/>
          <p:cNvSpPr txBox="1"/>
          <p:nvPr>
            <p:ph idx="4294967295" type="title"/>
          </p:nvPr>
        </p:nvSpPr>
        <p:spPr>
          <a:xfrm>
            <a:off x="5354710" y="2011011"/>
            <a:ext cx="2655300" cy="318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SARIMA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11" name="Google Shape;411;p48"/>
          <p:cNvCxnSpPr>
            <a:stCxn id="410" idx="2"/>
            <a:endCxn id="409" idx="0"/>
          </p:cNvCxnSpPr>
          <p:nvPr/>
        </p:nvCxnSpPr>
        <p:spPr>
          <a:xfrm flipH="1">
            <a:off x="6681460" y="2329011"/>
            <a:ext cx="900" cy="944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/>
          <p:nvPr/>
        </p:nvSpPr>
        <p:spPr>
          <a:xfrm>
            <a:off x="5640625" y="3133238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5640625" y="1626650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6"/>
          <p:cNvSpPr/>
          <p:nvPr/>
        </p:nvSpPr>
        <p:spPr>
          <a:xfrm>
            <a:off x="1674150" y="3152150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"/>
          <p:cNvSpPr/>
          <p:nvPr/>
        </p:nvSpPr>
        <p:spPr>
          <a:xfrm>
            <a:off x="1674150" y="1607750"/>
            <a:ext cx="2789400" cy="5394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"/>
          <p:cNvSpPr/>
          <p:nvPr/>
        </p:nvSpPr>
        <p:spPr>
          <a:xfrm>
            <a:off x="4751150" y="3074770"/>
            <a:ext cx="8334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4751150" y="1550775"/>
            <a:ext cx="8334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748577" y="3074764"/>
            <a:ext cx="8358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/>
          <p:nvPr/>
        </p:nvSpPr>
        <p:spPr>
          <a:xfrm>
            <a:off x="748577" y="1550764"/>
            <a:ext cx="835800" cy="835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6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8" name="Google Shape;308;p36"/>
          <p:cNvSpPr txBox="1"/>
          <p:nvPr>
            <p:ph idx="2" type="title"/>
          </p:nvPr>
        </p:nvSpPr>
        <p:spPr>
          <a:xfrm>
            <a:off x="1698000" y="16077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</a:t>
            </a:r>
            <a:endParaRPr/>
          </a:p>
        </p:txBody>
      </p:sp>
      <p:sp>
        <p:nvSpPr>
          <p:cNvPr id="309" name="Google Shape;309;p36"/>
          <p:cNvSpPr txBox="1"/>
          <p:nvPr>
            <p:ph idx="1" type="subTitle"/>
          </p:nvPr>
        </p:nvSpPr>
        <p:spPr>
          <a:xfrm>
            <a:off x="1698900" y="2304824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analysis </a:t>
            </a:r>
            <a:r>
              <a:rPr lang="en"/>
              <a:t>elucidates</a:t>
            </a:r>
            <a:r>
              <a:rPr lang="en"/>
              <a:t> the patterns in the data</a:t>
            </a:r>
            <a:endParaRPr/>
          </a:p>
        </p:txBody>
      </p:sp>
      <p:sp>
        <p:nvSpPr>
          <p:cNvPr id="310" name="Google Shape;310;p36"/>
          <p:cNvSpPr txBox="1"/>
          <p:nvPr>
            <p:ph idx="3" type="title"/>
          </p:nvPr>
        </p:nvSpPr>
        <p:spPr>
          <a:xfrm>
            <a:off x="815358" y="16473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6"/>
          <p:cNvSpPr txBox="1"/>
          <p:nvPr>
            <p:ph idx="4" type="title"/>
          </p:nvPr>
        </p:nvSpPr>
        <p:spPr>
          <a:xfrm>
            <a:off x="1671845" y="3152150"/>
            <a:ext cx="27417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</a:t>
            </a:r>
            <a:endParaRPr/>
          </a:p>
        </p:txBody>
      </p:sp>
      <p:sp>
        <p:nvSpPr>
          <p:cNvPr id="312" name="Google Shape;312;p36"/>
          <p:cNvSpPr txBox="1"/>
          <p:nvPr>
            <p:ph idx="5" type="subTitle"/>
          </p:nvPr>
        </p:nvSpPr>
        <p:spPr>
          <a:xfrm>
            <a:off x="1672746" y="3848766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Damages and Finance</a:t>
            </a:r>
            <a:endParaRPr/>
          </a:p>
        </p:txBody>
      </p:sp>
      <p:sp>
        <p:nvSpPr>
          <p:cNvPr id="313" name="Google Shape;313;p36"/>
          <p:cNvSpPr txBox="1"/>
          <p:nvPr>
            <p:ph idx="6" type="title"/>
          </p:nvPr>
        </p:nvSpPr>
        <p:spPr>
          <a:xfrm>
            <a:off x="813816" y="3172850"/>
            <a:ext cx="6789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4" name="Google Shape;314;p36"/>
          <p:cNvSpPr txBox="1"/>
          <p:nvPr>
            <p:ph idx="7" type="title"/>
          </p:nvPr>
        </p:nvSpPr>
        <p:spPr>
          <a:xfrm>
            <a:off x="5685076" y="16266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 Model</a:t>
            </a:r>
            <a:endParaRPr/>
          </a:p>
        </p:txBody>
      </p:sp>
      <p:sp>
        <p:nvSpPr>
          <p:cNvPr id="315" name="Google Shape;315;p36"/>
          <p:cNvSpPr txBox="1"/>
          <p:nvPr>
            <p:ph idx="9" type="title"/>
          </p:nvPr>
        </p:nvSpPr>
        <p:spPr>
          <a:xfrm>
            <a:off x="4829393" y="1647361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6" name="Google Shape;316;p36"/>
          <p:cNvSpPr txBox="1"/>
          <p:nvPr>
            <p:ph idx="13" type="title"/>
          </p:nvPr>
        </p:nvSpPr>
        <p:spPr>
          <a:xfrm>
            <a:off x="5685076" y="3152150"/>
            <a:ext cx="2745600" cy="5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Conclusion</a:t>
            </a:r>
            <a:endParaRPr/>
          </a:p>
        </p:txBody>
      </p:sp>
      <p:sp>
        <p:nvSpPr>
          <p:cNvPr id="317" name="Google Shape;317;p36"/>
          <p:cNvSpPr txBox="1"/>
          <p:nvPr>
            <p:ph idx="14" type="subTitle"/>
          </p:nvPr>
        </p:nvSpPr>
        <p:spPr>
          <a:xfrm>
            <a:off x="5685075" y="3848775"/>
            <a:ext cx="3067500" cy="6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for optimized insurance strats and profits for Insura Corp</a:t>
            </a:r>
            <a:endParaRPr/>
          </a:p>
        </p:txBody>
      </p:sp>
      <p:sp>
        <p:nvSpPr>
          <p:cNvPr id="318" name="Google Shape;318;p36"/>
          <p:cNvSpPr txBox="1"/>
          <p:nvPr>
            <p:ph idx="15" type="title"/>
          </p:nvPr>
        </p:nvSpPr>
        <p:spPr>
          <a:xfrm>
            <a:off x="4829393" y="3172856"/>
            <a:ext cx="677100" cy="69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9" name="Google Shape;319;p36"/>
          <p:cNvSpPr txBox="1"/>
          <p:nvPr>
            <p:ph idx="5" type="subTitle"/>
          </p:nvPr>
        </p:nvSpPr>
        <p:spPr>
          <a:xfrm>
            <a:off x="5687921" y="2304816"/>
            <a:ext cx="2739900" cy="5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 </a:t>
            </a:r>
            <a:r>
              <a:rPr lang="en"/>
              <a:t>Wind Speeds</a:t>
            </a:r>
            <a:r>
              <a:rPr lang="en"/>
              <a:t> of Ganopolis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7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Findings</a:t>
            </a:r>
            <a:endParaRPr/>
          </a:p>
        </p:txBody>
      </p:sp>
      <p:sp>
        <p:nvSpPr>
          <p:cNvPr id="326" name="Google Shape;326;p37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Rudimentary Data Analysis</a:t>
            </a:r>
            <a:endParaRPr/>
          </a:p>
        </p:txBody>
      </p:sp>
      <p:sp>
        <p:nvSpPr>
          <p:cNvPr id="327" name="Google Shape;327;p37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4775"/>
            <a:ext cx="4717598" cy="2984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8"/>
          <p:cNvSpPr txBox="1"/>
          <p:nvPr>
            <p:ph idx="4294967295" type="title"/>
          </p:nvPr>
        </p:nvSpPr>
        <p:spPr>
          <a:xfrm>
            <a:off x="152400" y="560700"/>
            <a:ext cx="6627000" cy="4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Damage and Wind Speed Regression</a:t>
            </a:r>
            <a:endParaRPr/>
          </a:p>
        </p:txBody>
      </p:sp>
      <p:sp>
        <p:nvSpPr>
          <p:cNvPr id="334" name="Google Shape;334;p38"/>
          <p:cNvSpPr txBox="1"/>
          <p:nvPr>
            <p:ph idx="1" type="subTitle"/>
          </p:nvPr>
        </p:nvSpPr>
        <p:spPr>
          <a:xfrm>
            <a:off x="4838200" y="1799575"/>
            <a:ext cx="4305900" cy="147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000"/>
              <a:t>Exponential regression</a:t>
            </a:r>
            <a:endParaRPr sz="20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000"/>
              <a:t>Weighted by damage</a:t>
            </a:r>
            <a:endParaRPr sz="20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000"/>
              <a:t>Covariance increases as wind speed increases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9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Walk</a:t>
            </a:r>
            <a:endParaRPr/>
          </a:p>
        </p:txBody>
      </p:sp>
      <p:sp>
        <p:nvSpPr>
          <p:cNvPr id="341" name="Google Shape;341;p39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Fluctuation</a:t>
            </a:r>
            <a:endParaRPr/>
          </a:p>
        </p:txBody>
      </p:sp>
      <p:sp>
        <p:nvSpPr>
          <p:cNvPr id="342" name="Google Shape;342;p39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Random Walk Model?</a:t>
            </a:r>
            <a:endParaRPr/>
          </a:p>
        </p:txBody>
      </p:sp>
      <p:sp>
        <p:nvSpPr>
          <p:cNvPr id="348" name="Google Shape;348;p40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Next val assume same as last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" sz="3000"/>
              <a:t>Use previous to </a:t>
            </a:r>
            <a:r>
              <a:rPr lang="en" sz="3000"/>
              <a:t>forecast</a:t>
            </a:r>
            <a:r>
              <a:rPr lang="en" sz="3000"/>
              <a:t> next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Simple and easy to capture </a:t>
            </a:r>
            <a:r>
              <a:rPr lang="en" sz="3000"/>
              <a:t>trend between 2 variables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Cons: Not good for data with clear trends, and bad at long term predictability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Application</a:t>
            </a:r>
            <a:endParaRPr/>
          </a:p>
        </p:txBody>
      </p:sp>
      <p:sp>
        <p:nvSpPr>
          <p:cNvPr id="354" name="Google Shape;354;p41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Captures the variance in the wind speeds to calculate the catastrophe damage, ie maximum damage, which should be used to calculate the monthly </a:t>
            </a:r>
            <a:r>
              <a:rPr lang="en" sz="3000"/>
              <a:t>insurance</a:t>
            </a:r>
            <a:r>
              <a:rPr lang="en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2"/>
          <p:cNvSpPr/>
          <p:nvPr/>
        </p:nvSpPr>
        <p:spPr>
          <a:xfrm>
            <a:off x="1020206" y="1932275"/>
            <a:ext cx="5107800" cy="13128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2"/>
          <p:cNvSpPr txBox="1"/>
          <p:nvPr>
            <p:ph type="title"/>
          </p:nvPr>
        </p:nvSpPr>
        <p:spPr>
          <a:xfrm>
            <a:off x="1020206" y="1932275"/>
            <a:ext cx="5107800" cy="1312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 Model</a:t>
            </a:r>
            <a:endParaRPr/>
          </a:p>
        </p:txBody>
      </p:sp>
      <p:sp>
        <p:nvSpPr>
          <p:cNvPr id="361" name="Google Shape;361;p42"/>
          <p:cNvSpPr txBox="1"/>
          <p:nvPr>
            <p:ph idx="1" type="subTitle"/>
          </p:nvPr>
        </p:nvSpPr>
        <p:spPr>
          <a:xfrm>
            <a:off x="1018406" y="3408100"/>
            <a:ext cx="5111400" cy="29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Daily Patterns</a:t>
            </a:r>
            <a:endParaRPr/>
          </a:p>
        </p:txBody>
      </p:sp>
      <p:sp>
        <p:nvSpPr>
          <p:cNvPr id="362" name="Google Shape;362;p42"/>
          <p:cNvSpPr txBox="1"/>
          <p:nvPr>
            <p:ph idx="2" type="title"/>
          </p:nvPr>
        </p:nvSpPr>
        <p:spPr>
          <a:xfrm>
            <a:off x="6004594" y="1530150"/>
            <a:ext cx="21210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713250" y="469500"/>
            <a:ext cx="7717500" cy="4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SARIMA Model?</a:t>
            </a:r>
            <a:endParaRPr/>
          </a:p>
        </p:txBody>
      </p:sp>
      <p:sp>
        <p:nvSpPr>
          <p:cNvPr id="368" name="Google Shape;368;p43"/>
          <p:cNvSpPr txBox="1"/>
          <p:nvPr>
            <p:ph idx="1" type="subTitle"/>
          </p:nvPr>
        </p:nvSpPr>
        <p:spPr>
          <a:xfrm>
            <a:off x="713200" y="1525025"/>
            <a:ext cx="7717500" cy="316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Seasonal - Leverages daily fluctuations to predict wind speeds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Doesn’t </a:t>
            </a:r>
            <a:r>
              <a:rPr lang="en" sz="3000"/>
              <a:t>fluctuate</a:t>
            </a:r>
            <a:r>
              <a:rPr lang="en" sz="3000"/>
              <a:t> as violently as wind usually does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nd Energy Supplier Pitch Deck by Slidesgo">
  <a:themeElements>
    <a:clrScheme name="Simple Light">
      <a:dk1>
        <a:srgbClr val="2E3338"/>
      </a:dk1>
      <a:lt1>
        <a:srgbClr val="F6EFDC"/>
      </a:lt1>
      <a:dk2>
        <a:srgbClr val="164A4A"/>
      </a:dk2>
      <a:lt2>
        <a:srgbClr val="3F4853"/>
      </a:lt2>
      <a:accent1>
        <a:srgbClr val="81B5A8"/>
      </a:accent1>
      <a:accent2>
        <a:srgbClr val="ADDBD0"/>
      </a:accent2>
      <a:accent3>
        <a:srgbClr val="454318"/>
      </a:accent3>
      <a:accent4>
        <a:srgbClr val="FFFFFF"/>
      </a:accent4>
      <a:accent5>
        <a:srgbClr val="FFFFFF"/>
      </a:accent5>
      <a:accent6>
        <a:srgbClr val="FFFFFF"/>
      </a:accent6>
      <a:hlink>
        <a:srgbClr val="2E33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