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5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mediaAndTx" preserve="1">
  <p:cSld name="Viv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780000"/>
            <a:ext cx="10080000" cy="189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25200" dir="16200000" rotWithShape="0">
              <a:srgbClr val="F491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36000" tIns="36000" rIns="36000" bIns="36000" anchor="ctr">
            <a:noAutofit/>
          </a:bodyPr>
          <a:lstStyle/>
          <a:p>
            <a:endParaRPr lang="en-IN" sz="2200" b="0" u="none" strike="noStrike">
              <a:solidFill>
                <a:srgbClr val="FFFFFF"/>
              </a:solidFill>
              <a:effectLst/>
              <a:uFillTx/>
              <a:latin typeface="Noto Sans"/>
            </a:endParaRPr>
          </a:p>
        </p:txBody>
      </p:sp>
      <p:sp>
        <p:nvSpPr>
          <p:cNvPr id="7" name="PlaceHolder 1"/>
          <p:cNvSpPr>
            <a:spLocks noGrp="1"/>
          </p:cNvSpPr>
          <p:nvPr>
            <p:ph type="dt" idx="1"/>
          </p:nvPr>
        </p:nvSpPr>
        <p:spPr>
          <a:xfrm>
            <a:off x="504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spAutoFit/>
          </a:bodyPr>
          <a:lstStyle>
            <a:lvl1pPr indent="0">
              <a:buNone/>
              <a:defRPr lang="en-IN" sz="1400" b="0" u="none" strike="noStrike">
                <a:solidFill>
                  <a:srgbClr val="DBF5F9"/>
                </a:solidFill>
                <a:effectLst/>
                <a:uFillTx/>
                <a:latin typeface="Noto Sans"/>
              </a:defRPr>
            </a:lvl1pPr>
          </a:lstStyle>
          <a:p>
            <a:pPr indent="0">
              <a:buNone/>
            </a:pPr>
            <a:r>
              <a:rPr lang="en-IN" sz="1400" b="0" u="none" strike="noStrike">
                <a:solidFill>
                  <a:srgbClr val="DBF5F9"/>
                </a:solidFill>
                <a:effectLst/>
                <a:uFillTx/>
                <a:latin typeface="Noto Sans"/>
              </a:rPr>
              <a:t>&lt;date/time&gt;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ftr" idx="2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spAutoFit/>
          </a:bodyPr>
          <a:lstStyle>
            <a:lvl1pPr indent="0" algn="ctr">
              <a:buNone/>
              <a:defRPr lang="en-IN" sz="1400" b="0" u="none" strike="noStrike">
                <a:solidFill>
                  <a:srgbClr val="DBF5F9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buNone/>
            </a:pPr>
            <a:r>
              <a:rPr lang="en-IN" sz="1400" b="0" u="none" strike="noStrike">
                <a:solidFill>
                  <a:srgbClr val="DBF5F9"/>
                </a:solidFill>
                <a:effectLst/>
                <a:uFillTx/>
                <a:latin typeface="Noto Sans"/>
              </a:rPr>
              <a:t>&lt;footer&gt;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sldNum" idx="3"/>
          </p:nvPr>
        </p:nvSpPr>
        <p:spPr>
          <a:xfrm>
            <a:off x="7236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spAutoFit/>
          </a:bodyPr>
          <a:lstStyle>
            <a:lvl1pPr indent="0" algn="r">
              <a:buNone/>
              <a:defRPr lang="en-IN" sz="1400" b="0" u="none" strike="noStrike">
                <a:solidFill>
                  <a:srgbClr val="DBF5F9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buNone/>
            </a:pPr>
            <a:fld id="{3A91C904-DC28-4EAE-85FD-2C67E38C5FC8}" type="slidenum">
              <a:rPr lang="en-IN" sz="1400" b="0" u="none" strike="noStrike">
                <a:solidFill>
                  <a:srgbClr val="DBF5F9"/>
                </a:solidFill>
                <a:effectLst/>
                <a:uFillTx/>
                <a:latin typeface="Noto Sans"/>
              </a:rPr>
              <a:t>‹#›</a:t>
            </a:fld>
            <a:endParaRPr lang="en-IN" sz="1400" b="0" u="none" strike="noStrike">
              <a:solidFill>
                <a:srgbClr val="DBF5F9"/>
              </a:solidFill>
              <a:effectLst/>
              <a:uFillTx/>
              <a:latin typeface="Noto Sans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504000" y="270000"/>
            <a:ext cx="9072000" cy="324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indent="0">
              <a:buNone/>
            </a:pPr>
            <a:r>
              <a:rPr lang="en-IN" sz="6000" b="0" u="none" strike="noStrike">
                <a:solidFill>
                  <a:srgbClr val="04617B"/>
                </a:solidFill>
                <a:effectLst/>
                <a:uFillTx/>
                <a:latin typeface="Noto Sans"/>
              </a:rPr>
              <a:t>Click to edit the title text format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504000" y="3870000"/>
            <a:ext cx="9072000" cy="117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7500" lnSpcReduction="19999"/>
          </a:bodyPr>
          <a:lstStyle/>
          <a:p>
            <a:pPr marL="432000" indent="-324000">
              <a:spcAft>
                <a:spcPts val="924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IN" sz="2100" b="0" u="none" strike="noStrike">
                <a:solidFill>
                  <a:srgbClr val="DBF5F9"/>
                </a:solidFill>
                <a:effectLst/>
                <a:uFillTx/>
                <a:latin typeface="Noto Sans"/>
              </a:rPr>
              <a:t>Click to edit the outline text format</a:t>
            </a:r>
          </a:p>
          <a:p>
            <a:pPr marL="864000" lvl="1" indent="-324000">
              <a:spcAft>
                <a:spcPts val="84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lang="en-IN" sz="1650" b="0" u="none" strike="noStrike">
                <a:solidFill>
                  <a:srgbClr val="DBF5F9"/>
                </a:solidFill>
                <a:effectLst/>
                <a:uFillTx/>
                <a:latin typeface="Noto Sans"/>
              </a:rPr>
              <a:t>Second Outline Level</a:t>
            </a:r>
          </a:p>
          <a:p>
            <a:pPr marL="1296000" lvl="2" indent="-288000">
              <a:spcAft>
                <a:spcPts val="635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DBF5F9"/>
                </a:solidFill>
                <a:effectLst/>
                <a:uFillTx/>
                <a:latin typeface="Noto Sans"/>
              </a:rPr>
              <a:t>Third Outline Level</a:t>
            </a:r>
          </a:p>
          <a:p>
            <a:pPr marL="1728000" lvl="3" indent="-216000">
              <a:spcAft>
                <a:spcPts val="42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lang="en-IN" sz="1500" b="0" u="none" strike="noStrike">
                <a:solidFill>
                  <a:srgbClr val="DBF5F9"/>
                </a:solidFill>
                <a:effectLst/>
                <a:uFillTx/>
                <a:latin typeface="Noto Sans"/>
              </a:rPr>
              <a:t>Fourth Outline Level</a:t>
            </a:r>
          </a:p>
          <a:p>
            <a:pPr marL="2160000" lvl="4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IN" sz="1500" b="0" u="none" strike="noStrike">
                <a:solidFill>
                  <a:srgbClr val="DBF5F9"/>
                </a:solidFill>
                <a:effectLst/>
                <a:uFillTx/>
                <a:latin typeface="Noto Sans"/>
              </a:rPr>
              <a:t>Fifth Outline Level</a:t>
            </a:r>
          </a:p>
          <a:p>
            <a:pPr marL="2592000" lvl="5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IN" sz="1500" b="0" u="none" strike="noStrike">
                <a:solidFill>
                  <a:srgbClr val="DBF5F9"/>
                </a:solidFill>
                <a:effectLst/>
                <a:uFillTx/>
                <a:latin typeface="Noto Sans"/>
              </a:rPr>
              <a:t>Sixth Outline Level</a:t>
            </a:r>
          </a:p>
          <a:p>
            <a:pPr marL="3024000" lvl="6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IN" sz="1500" b="0" u="none" strike="noStrike">
                <a:solidFill>
                  <a:srgbClr val="DBF5F9"/>
                </a:solidFill>
                <a:effectLst/>
                <a:uFillTx/>
                <a:latin typeface="Noto Sans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Viv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780000"/>
            <a:ext cx="10080000" cy="189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25200" dir="16200000" rotWithShape="0">
              <a:srgbClr val="F491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36000" tIns="36000" rIns="36000" bIns="36000" anchor="ctr">
            <a:noAutofit/>
          </a:bodyPr>
          <a:lstStyle/>
          <a:p>
            <a:endParaRPr lang="en-IN" sz="2200" b="0" u="none" strike="noStrike">
              <a:solidFill>
                <a:srgbClr val="FFFFFF"/>
              </a:solidFill>
              <a:effectLst/>
              <a:uFillTx/>
              <a:latin typeface="Noto Sans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dt" idx="4"/>
          </p:nvPr>
        </p:nvSpPr>
        <p:spPr>
          <a:xfrm>
            <a:off x="504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spAutoFit/>
          </a:bodyPr>
          <a:lstStyle>
            <a:lvl1pPr indent="0">
              <a:buNone/>
              <a:defRPr lang="en-IN" sz="1400" b="0" u="none" strike="noStrike">
                <a:solidFill>
                  <a:srgbClr val="DBF5F9"/>
                </a:solidFill>
                <a:effectLst/>
                <a:uFillTx/>
                <a:latin typeface="Noto Sans"/>
              </a:defRPr>
            </a:lvl1pPr>
          </a:lstStyle>
          <a:p>
            <a:pPr indent="0">
              <a:buNone/>
            </a:pPr>
            <a:r>
              <a:rPr lang="en-IN" sz="1400" b="0" u="none" strike="noStrike">
                <a:solidFill>
                  <a:srgbClr val="DBF5F9"/>
                </a:solidFill>
                <a:effectLst/>
                <a:uFillTx/>
                <a:latin typeface="Noto Sans"/>
              </a:rPr>
              <a:t>&lt;date/time&gt;</a:t>
            </a:r>
          </a:p>
        </p:txBody>
      </p:sp>
      <p:sp>
        <p:nvSpPr>
          <p:cNvPr id="7" name="PlaceHolder 2"/>
          <p:cNvSpPr>
            <a:spLocks noGrp="1"/>
          </p:cNvSpPr>
          <p:nvPr>
            <p:ph type="ftr" idx="5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spAutoFit/>
          </a:bodyPr>
          <a:lstStyle>
            <a:lvl1pPr indent="0" algn="ctr">
              <a:buNone/>
              <a:defRPr lang="en-IN" sz="1400" b="0" u="none" strike="noStrike">
                <a:solidFill>
                  <a:srgbClr val="DBF5F9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buNone/>
            </a:pPr>
            <a:r>
              <a:rPr lang="en-IN" sz="1400" b="0" u="none" strike="noStrike">
                <a:solidFill>
                  <a:srgbClr val="DBF5F9"/>
                </a:solidFill>
                <a:effectLst/>
                <a:uFillTx/>
                <a:latin typeface="Noto Sans"/>
              </a:rPr>
              <a:t>&lt;footer&gt;</a:t>
            </a:r>
          </a:p>
        </p:txBody>
      </p:sp>
      <p:sp>
        <p:nvSpPr>
          <p:cNvPr id="8" name="PlaceHolder 3"/>
          <p:cNvSpPr>
            <a:spLocks noGrp="1"/>
          </p:cNvSpPr>
          <p:nvPr>
            <p:ph type="sldNum" idx="6"/>
          </p:nvPr>
        </p:nvSpPr>
        <p:spPr>
          <a:xfrm>
            <a:off x="7236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spAutoFit/>
          </a:bodyPr>
          <a:lstStyle>
            <a:lvl1pPr indent="0" algn="r">
              <a:buNone/>
              <a:defRPr lang="en-IN" sz="1400" b="0" u="none" strike="noStrike">
                <a:solidFill>
                  <a:srgbClr val="DBF5F9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buNone/>
            </a:pPr>
            <a:fld id="{D94F62DB-EB9F-402B-B1E9-797B74C00BBC}" type="slidenum">
              <a:rPr lang="en-IN" sz="1400" b="0" u="none" strike="noStrike">
                <a:solidFill>
                  <a:srgbClr val="DBF5F9"/>
                </a:solidFill>
                <a:effectLst/>
                <a:uFillTx/>
                <a:latin typeface="Noto Sans"/>
              </a:rPr>
              <a:t>‹#›</a:t>
            </a:fld>
            <a:endParaRPr lang="en-IN" sz="1400" b="0" u="none" strike="noStrike">
              <a:solidFill>
                <a:srgbClr val="DBF5F9"/>
              </a:solidFill>
              <a:effectLst/>
              <a:uFillTx/>
              <a:latin typeface="Noto Sans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title"/>
          </p:nvPr>
        </p:nvSpPr>
        <p:spPr>
          <a:xfrm>
            <a:off x="504000" y="270000"/>
            <a:ext cx="9072000" cy="324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indent="0">
              <a:buNone/>
            </a:pPr>
            <a:r>
              <a:rPr lang="en-IN" sz="6000" b="0" u="none" strike="noStrike">
                <a:solidFill>
                  <a:srgbClr val="04617B"/>
                </a:solidFill>
                <a:effectLst/>
                <a:uFillTx/>
                <a:latin typeface="Noto Sans"/>
              </a:rPr>
              <a:t>Click to edit the title text format</a:t>
            </a:r>
          </a:p>
        </p:txBody>
      </p: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504000" y="3870000"/>
            <a:ext cx="9072000" cy="117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7500" lnSpcReduction="19999"/>
          </a:bodyPr>
          <a:lstStyle/>
          <a:p>
            <a:pPr marL="432000" indent="-324000">
              <a:spcAft>
                <a:spcPts val="924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IN" sz="2100" b="0" u="none" strike="noStrike">
                <a:solidFill>
                  <a:srgbClr val="DBF5F9"/>
                </a:solidFill>
                <a:effectLst/>
                <a:uFillTx/>
                <a:latin typeface="Noto Sans"/>
              </a:rPr>
              <a:t>Click to edit the outline text format</a:t>
            </a:r>
          </a:p>
          <a:p>
            <a:pPr marL="864000" lvl="1" indent="-324000">
              <a:spcAft>
                <a:spcPts val="84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lang="en-IN" sz="1650" b="0" u="none" strike="noStrike">
                <a:solidFill>
                  <a:srgbClr val="DBF5F9"/>
                </a:solidFill>
                <a:effectLst/>
                <a:uFillTx/>
                <a:latin typeface="Noto Sans"/>
              </a:rPr>
              <a:t>Second Outline Level</a:t>
            </a:r>
          </a:p>
          <a:p>
            <a:pPr marL="1296000" lvl="2" indent="-288000">
              <a:spcAft>
                <a:spcPts val="635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DBF5F9"/>
                </a:solidFill>
                <a:effectLst/>
                <a:uFillTx/>
                <a:latin typeface="Noto Sans"/>
              </a:rPr>
              <a:t>Third Outline Level</a:t>
            </a:r>
          </a:p>
          <a:p>
            <a:pPr marL="1728000" lvl="3" indent="-216000">
              <a:spcAft>
                <a:spcPts val="42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lang="en-IN" sz="1500" b="0" u="none" strike="noStrike">
                <a:solidFill>
                  <a:srgbClr val="DBF5F9"/>
                </a:solidFill>
                <a:effectLst/>
                <a:uFillTx/>
                <a:latin typeface="Noto Sans"/>
              </a:rPr>
              <a:t>Fourth Outline Level</a:t>
            </a:r>
          </a:p>
          <a:p>
            <a:pPr marL="2160000" lvl="4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IN" sz="1500" b="0" u="none" strike="noStrike">
                <a:solidFill>
                  <a:srgbClr val="DBF5F9"/>
                </a:solidFill>
                <a:effectLst/>
                <a:uFillTx/>
                <a:latin typeface="Noto Sans"/>
              </a:rPr>
              <a:t>Fifth Outline Level</a:t>
            </a:r>
          </a:p>
          <a:p>
            <a:pPr marL="2592000" lvl="5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IN" sz="1500" b="0" u="none" strike="noStrike">
                <a:solidFill>
                  <a:srgbClr val="DBF5F9"/>
                </a:solidFill>
                <a:effectLst/>
                <a:uFillTx/>
                <a:latin typeface="Noto Sans"/>
              </a:rPr>
              <a:t>Sixth Outline Level</a:t>
            </a:r>
          </a:p>
          <a:p>
            <a:pPr marL="3024000" lvl="6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IN" sz="1500" b="0" u="none" strike="noStrike">
                <a:solidFill>
                  <a:srgbClr val="DBF5F9"/>
                </a:solidFill>
                <a:effectLst/>
                <a:uFillTx/>
                <a:latin typeface="Noto Sans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Vivid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flipV="1">
            <a:off x="0" y="0"/>
            <a:ext cx="10080000" cy="108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25200" dir="5400000" rotWithShape="0">
              <a:srgbClr val="F491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36000" tIns="36000" rIns="36000" bIns="36000" anchor="ctr">
            <a:noAutofit/>
          </a:bodyPr>
          <a:lstStyle/>
          <a:p>
            <a:endParaRPr lang="en-IN" sz="2200" b="0" u="none" strike="noStrike">
              <a:solidFill>
                <a:srgbClr val="FFFFFF"/>
              </a:solidFill>
              <a:effectLst/>
              <a:uFillTx/>
              <a:latin typeface="Noto Sans"/>
            </a:endParaRPr>
          </a:p>
        </p:txBody>
      </p:sp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90000"/>
            <a:ext cx="9072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indent="0">
              <a:buNone/>
            </a:pPr>
            <a:r>
              <a:rPr lang="en-IN" sz="4500" b="0" u="none" strike="noStrike">
                <a:solidFill>
                  <a:srgbClr val="DBF5F9"/>
                </a:solidFill>
                <a:effectLst/>
                <a:uFillTx/>
                <a:latin typeface="Noto Sans"/>
              </a:rPr>
              <a:t>Click to edit the title text format</a:t>
            </a: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440000"/>
            <a:ext cx="9072000" cy="351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IN" sz="2400" b="0" u="none" strike="noStrike">
                <a:solidFill>
                  <a:srgbClr val="04617B"/>
                </a:solidFill>
                <a:effectLst/>
                <a:uFillTx/>
                <a:latin typeface="Noto Sans"/>
              </a:rPr>
              <a:t>Click to edit the outline text format</a:t>
            </a:r>
          </a:p>
          <a:p>
            <a:pPr marL="864000" lvl="1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IN" sz="2100" b="0" u="none" strike="noStrike">
                <a:solidFill>
                  <a:srgbClr val="04617B"/>
                </a:solidFill>
                <a:effectLst/>
                <a:uFillTx/>
                <a:latin typeface="Noto Sans"/>
              </a:rPr>
              <a:t>Second Outline Level</a:t>
            </a:r>
          </a:p>
          <a:p>
            <a:pPr marL="1296000" lvl="2" indent="-288000">
              <a:spcAft>
                <a:spcPts val="635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4617B"/>
                </a:solidFill>
                <a:effectLst/>
                <a:uFillTx/>
                <a:latin typeface="Noto Sans"/>
              </a:rPr>
              <a:t>Third Outline Level</a:t>
            </a:r>
          </a:p>
          <a:p>
            <a:pPr marL="1728000" lvl="3" indent="-216000">
              <a:spcAft>
                <a:spcPts val="42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4617B"/>
                </a:solidFill>
                <a:effectLst/>
                <a:uFillTx/>
                <a:latin typeface="Noto Sans"/>
              </a:rPr>
              <a:t>Fourth Outline Level</a:t>
            </a:r>
          </a:p>
          <a:p>
            <a:pPr marL="2160000" lvl="4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4617B"/>
                </a:solidFill>
                <a:effectLst/>
                <a:uFillTx/>
                <a:latin typeface="Noto Sans"/>
              </a:rPr>
              <a:t>Fifth Outline Level</a:t>
            </a:r>
          </a:p>
          <a:p>
            <a:pPr marL="2592000" lvl="5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4617B"/>
                </a:solidFill>
                <a:effectLst/>
                <a:uFillTx/>
                <a:latin typeface="Noto Sans"/>
              </a:rPr>
              <a:t>Sixth Outline Level</a:t>
            </a:r>
          </a:p>
          <a:p>
            <a:pPr marL="3024000" lvl="6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4617B"/>
                </a:solidFill>
                <a:effectLst/>
                <a:uFillTx/>
                <a:latin typeface="Noto Sans"/>
              </a:rPr>
              <a:t>Seventh Outline Level</a:t>
            </a: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504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spAutoFit/>
          </a:bodyPr>
          <a:lstStyle>
            <a:lvl1pPr indent="0">
              <a:buNone/>
              <a:defRPr lang="en-IN" sz="1400" b="0" u="none" strike="noStrik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>
              <a:buNone/>
            </a:pPr>
            <a:r>
              <a:rPr lang="en-IN" sz="1400" b="0" u="none" strike="noStrike">
                <a:solidFill>
                  <a:srgbClr val="484848"/>
                </a:solidFill>
                <a:effectLst/>
                <a:uFillTx/>
                <a:latin typeface="Noto Sans"/>
              </a:rPr>
              <a:t>&lt;date/time&gt;</a:t>
            </a: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spAutoFit/>
          </a:bodyPr>
          <a:lstStyle>
            <a:lvl1pPr indent="0" algn="ctr">
              <a:buNone/>
              <a:defRPr lang="en-IN" sz="1400" b="0" u="none" strike="noStrik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buNone/>
            </a:pPr>
            <a:r>
              <a:rPr lang="en-IN" sz="1400" b="0" u="none" strike="noStrike">
                <a:solidFill>
                  <a:srgbClr val="484848"/>
                </a:solidFill>
                <a:effectLst/>
                <a:uFillTx/>
                <a:latin typeface="Noto Sans"/>
              </a:rPr>
              <a:t>&lt;footer&gt;</a:t>
            </a: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7236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spAutoFit/>
          </a:bodyPr>
          <a:lstStyle>
            <a:lvl1pPr indent="0" algn="r">
              <a:buNone/>
              <a:defRPr lang="en-IN" sz="1400" b="0" u="none" strike="noStrik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buNone/>
            </a:pPr>
            <a:fld id="{48A62440-97BD-47FD-AB7F-9F6150556132}" type="slidenum">
              <a:rPr lang="en-IN" sz="1400" b="0" u="none" strike="noStrike">
                <a:solidFill>
                  <a:srgbClr val="484848"/>
                </a:solidFill>
                <a:effectLst/>
                <a:uFillTx/>
                <a:latin typeface="Noto Sans"/>
              </a:rPr>
              <a:t>‹#›</a:t>
            </a:fld>
            <a:endParaRPr lang="en-IN" sz="1400" b="0" u="none" strike="noStrike">
              <a:solidFill>
                <a:srgbClr val="484848"/>
              </a:solidFill>
              <a:effectLst/>
              <a:uFillTx/>
              <a:latin typeface="Noto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mediaAndTx" preserve="1">
  <p:cSld name="Vivid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flipV="1">
            <a:off x="0" y="0"/>
            <a:ext cx="10080000" cy="108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25200" dir="5400000" rotWithShape="0">
              <a:srgbClr val="F491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36000" tIns="36000" rIns="36000" bIns="36000" anchor="ctr">
            <a:noAutofit/>
          </a:bodyPr>
          <a:lstStyle/>
          <a:p>
            <a:endParaRPr lang="en-IN" sz="2200" b="0" u="none" strike="noStrike">
              <a:solidFill>
                <a:srgbClr val="FFFFFF"/>
              </a:solidFill>
              <a:effectLst/>
              <a:uFillTx/>
              <a:latin typeface="Noto Sans"/>
            </a:endParaRPr>
          </a:p>
        </p:txBody>
      </p: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90000"/>
            <a:ext cx="9072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indent="0">
              <a:buNone/>
            </a:pPr>
            <a:r>
              <a:rPr lang="en-IN" sz="4500" b="0" u="none" strike="noStrike">
                <a:solidFill>
                  <a:srgbClr val="DBF5F9"/>
                </a:solidFill>
                <a:effectLst/>
                <a:uFillTx/>
                <a:latin typeface="Noto Sans"/>
              </a:rPr>
              <a:t>Click to edit the title text format</a:t>
            </a: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440000"/>
            <a:ext cx="9072000" cy="351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IN" sz="2400" b="0" u="none" strike="noStrike">
                <a:solidFill>
                  <a:srgbClr val="04617B"/>
                </a:solidFill>
                <a:effectLst/>
                <a:uFillTx/>
                <a:latin typeface="Noto Sans"/>
              </a:rPr>
              <a:t>Click to edit the outline text format</a:t>
            </a:r>
          </a:p>
          <a:p>
            <a:pPr marL="864000" lvl="1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IN" sz="2100" b="0" u="none" strike="noStrike">
                <a:solidFill>
                  <a:srgbClr val="04617B"/>
                </a:solidFill>
                <a:effectLst/>
                <a:uFillTx/>
                <a:latin typeface="Noto Sans"/>
              </a:rPr>
              <a:t>Second Outline Level</a:t>
            </a:r>
          </a:p>
          <a:p>
            <a:pPr marL="1296000" lvl="2" indent="-288000">
              <a:spcAft>
                <a:spcPts val="635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4617B"/>
                </a:solidFill>
                <a:effectLst/>
                <a:uFillTx/>
                <a:latin typeface="Noto Sans"/>
              </a:rPr>
              <a:t>Third Outline Level</a:t>
            </a:r>
          </a:p>
          <a:p>
            <a:pPr marL="1728000" lvl="3" indent="-216000">
              <a:spcAft>
                <a:spcPts val="42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4617B"/>
                </a:solidFill>
                <a:effectLst/>
                <a:uFillTx/>
                <a:latin typeface="Noto Sans"/>
              </a:rPr>
              <a:t>Fourth Outline Level</a:t>
            </a:r>
          </a:p>
          <a:p>
            <a:pPr marL="2160000" lvl="4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4617B"/>
                </a:solidFill>
                <a:effectLst/>
                <a:uFillTx/>
                <a:latin typeface="Noto Sans"/>
              </a:rPr>
              <a:t>Fifth Outline Level</a:t>
            </a:r>
          </a:p>
          <a:p>
            <a:pPr marL="2592000" lvl="5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4617B"/>
                </a:solidFill>
                <a:effectLst/>
                <a:uFillTx/>
                <a:latin typeface="Noto Sans"/>
              </a:rPr>
              <a:t>Sixth Outline Level</a:t>
            </a:r>
          </a:p>
          <a:p>
            <a:pPr marL="3024000" lvl="6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4617B"/>
                </a:solidFill>
                <a:effectLst/>
                <a:uFillTx/>
                <a:latin typeface="Noto Sans"/>
              </a:rPr>
              <a:t>Seventh Outline Level</a:t>
            </a: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504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spAutoFit/>
          </a:bodyPr>
          <a:lstStyle>
            <a:lvl1pPr indent="0">
              <a:buNone/>
              <a:defRPr lang="en-IN" sz="1400" b="0" u="none" strike="noStrik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>
              <a:buNone/>
            </a:pPr>
            <a:r>
              <a:rPr lang="en-IN" sz="1400" b="0" u="none" strike="noStrike">
                <a:solidFill>
                  <a:srgbClr val="484848"/>
                </a:solidFill>
                <a:effectLst/>
                <a:uFillTx/>
                <a:latin typeface="Noto Sans"/>
              </a:rPr>
              <a:t>&lt;date/time&gt;</a:t>
            </a: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spAutoFit/>
          </a:bodyPr>
          <a:lstStyle>
            <a:lvl1pPr indent="0" algn="ctr">
              <a:buNone/>
              <a:defRPr lang="en-IN" sz="1400" b="0" u="none" strike="noStrik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buNone/>
            </a:pPr>
            <a:r>
              <a:rPr lang="en-IN" sz="1400" b="0" u="none" strike="noStrike">
                <a:solidFill>
                  <a:srgbClr val="484848"/>
                </a:solidFill>
                <a:effectLst/>
                <a:uFillTx/>
                <a:latin typeface="Noto Sans"/>
              </a:rPr>
              <a:t>&lt;footer&gt;</a:t>
            </a: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7236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spAutoFit/>
          </a:bodyPr>
          <a:lstStyle>
            <a:lvl1pPr indent="0" algn="r">
              <a:buNone/>
              <a:defRPr lang="en-IN" sz="1400" b="0" u="none" strike="noStrik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buNone/>
            </a:pPr>
            <a:fld id="{74626F00-131D-4BF4-A967-B36D98C9F1F6}" type="slidenum">
              <a:rPr lang="en-IN" sz="1400" b="0" u="none" strike="noStrike">
                <a:solidFill>
                  <a:srgbClr val="484848"/>
                </a:solidFill>
                <a:effectLst/>
                <a:uFillTx/>
                <a:latin typeface="Noto Sans"/>
              </a:rPr>
              <a:t>‹#›</a:t>
            </a:fld>
            <a:endParaRPr lang="en-IN" sz="1400" b="0" u="none" strike="noStrike">
              <a:solidFill>
                <a:srgbClr val="484848"/>
              </a:solidFill>
              <a:effectLst/>
              <a:uFillTx/>
              <a:latin typeface="Noto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mediaAndTx" preserve="1">
  <p:cSld name="Vivid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 flipV="1">
            <a:off x="0" y="0"/>
            <a:ext cx="10080000" cy="18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25200" dir="5400000" rotWithShape="0">
              <a:srgbClr val="F491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36000" tIns="36000" rIns="36000" bIns="36000" anchor="ctr">
            <a:noAutofit/>
          </a:bodyPr>
          <a:lstStyle/>
          <a:p>
            <a:endParaRPr lang="en-IN" sz="2200" b="0" u="none" strike="noStrike">
              <a:solidFill>
                <a:srgbClr val="FFFFFF"/>
              </a:solidFill>
              <a:effectLst/>
              <a:uFillTx/>
              <a:latin typeface="Noto Sans"/>
            </a:endParaRPr>
          </a:p>
        </p:txBody>
      </p:sp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9072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>
              <a:buNone/>
            </a:pPr>
            <a:r>
              <a:rPr lang="en-IN" sz="4500" b="0" u="none" strike="noStrike">
                <a:solidFill>
                  <a:srgbClr val="04617B"/>
                </a:solidFill>
                <a:effectLst/>
                <a:uFillTx/>
                <a:latin typeface="Noto Sans"/>
              </a:rPr>
              <a:t>Click to edit the title text format</a:t>
            </a: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440000"/>
            <a:ext cx="9072000" cy="36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57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IN" sz="2400" b="0" u="none" strike="noStrike">
                <a:solidFill>
                  <a:srgbClr val="04617B"/>
                </a:solidFill>
                <a:effectLst/>
                <a:uFillTx/>
                <a:latin typeface="Noto Sans"/>
              </a:rPr>
              <a:t>Click to edit the outline text format</a:t>
            </a:r>
          </a:p>
          <a:p>
            <a:pPr marL="864000" lvl="1" indent="-324000">
              <a:spcAft>
                <a:spcPts val="842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lang="en-IN" sz="2100" b="0" u="none" strike="noStrike">
                <a:solidFill>
                  <a:srgbClr val="04617B"/>
                </a:solidFill>
                <a:effectLst/>
                <a:uFillTx/>
                <a:latin typeface="Noto Sans"/>
              </a:rPr>
              <a:t>Second Outline Level</a:t>
            </a:r>
          </a:p>
          <a:p>
            <a:pPr marL="1296000" lvl="2" indent="-288000">
              <a:spcAft>
                <a:spcPts val="635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4617B"/>
                </a:solidFill>
                <a:effectLst/>
                <a:uFillTx/>
                <a:latin typeface="Noto Sans"/>
              </a:rPr>
              <a:t>Third Outline Level</a:t>
            </a:r>
          </a:p>
          <a:p>
            <a:pPr marL="1728000" lvl="3" indent="-216000">
              <a:spcAft>
                <a:spcPts val="422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lang="en-IN" sz="1800" b="0" u="none" strike="noStrike">
                <a:solidFill>
                  <a:srgbClr val="04617B"/>
                </a:solidFill>
                <a:effectLst/>
                <a:uFillTx/>
                <a:latin typeface="Noto Sans"/>
              </a:rPr>
              <a:t>Fourth Outline Level</a:t>
            </a:r>
          </a:p>
          <a:p>
            <a:pPr marL="2160000" lvl="4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4617B"/>
                </a:solidFill>
                <a:effectLst/>
                <a:uFillTx/>
                <a:latin typeface="Noto Sans"/>
              </a:rPr>
              <a:t>Fifth Outline Level</a:t>
            </a:r>
          </a:p>
          <a:p>
            <a:pPr marL="2592000" lvl="5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4617B"/>
                </a:solidFill>
                <a:effectLst/>
                <a:uFillTx/>
                <a:latin typeface="Noto Sans"/>
              </a:rPr>
              <a:t>Sixth Outline Level</a:t>
            </a:r>
          </a:p>
          <a:p>
            <a:pPr marL="3024000" lvl="6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4617B"/>
                </a:solidFill>
                <a:effectLst/>
                <a:uFillTx/>
                <a:latin typeface="Noto Sans"/>
              </a:rPr>
              <a:t>Seventh Outline Level</a:t>
            </a:r>
          </a:p>
        </p:txBody>
      </p:sp>
      <p:sp>
        <p:nvSpPr>
          <p:cNvPr id="25" name="PlaceHolder 3"/>
          <p:cNvSpPr>
            <a:spLocks noGrp="1"/>
          </p:cNvSpPr>
          <p:nvPr>
            <p:ph type="dt" idx="13"/>
          </p:nvPr>
        </p:nvSpPr>
        <p:spPr>
          <a:xfrm>
            <a:off x="504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spAutoFit/>
          </a:bodyPr>
          <a:lstStyle>
            <a:lvl1pPr indent="0">
              <a:buNone/>
              <a:defRPr lang="en-IN" sz="1400" b="0" u="none" strike="noStrik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>
              <a:buNone/>
            </a:pPr>
            <a:r>
              <a:rPr lang="en-IN" sz="1400" b="0" u="none" strike="noStrike">
                <a:solidFill>
                  <a:srgbClr val="484848"/>
                </a:solidFill>
                <a:effectLst/>
                <a:uFillTx/>
                <a:latin typeface="Noto Sans"/>
              </a:rPr>
              <a:t>&lt;date/time&gt;</a:t>
            </a:r>
          </a:p>
        </p:txBody>
      </p:sp>
      <p:sp>
        <p:nvSpPr>
          <p:cNvPr id="26" name="PlaceHolder 4"/>
          <p:cNvSpPr>
            <a:spLocks noGrp="1"/>
          </p:cNvSpPr>
          <p:nvPr>
            <p:ph type="ftr" idx="14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spAutoFit/>
          </a:bodyPr>
          <a:lstStyle>
            <a:lvl1pPr indent="0" algn="ctr">
              <a:buNone/>
              <a:defRPr lang="en-IN" sz="1400" b="0" u="none" strike="noStrik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buNone/>
            </a:pPr>
            <a:r>
              <a:rPr lang="en-IN" sz="1400" b="0" u="none" strike="noStrike">
                <a:solidFill>
                  <a:srgbClr val="484848"/>
                </a:solidFill>
                <a:effectLst/>
                <a:uFillTx/>
                <a:latin typeface="Noto Sans"/>
              </a:rPr>
              <a:t>&lt;footer&gt;</a:t>
            </a:r>
          </a:p>
        </p:txBody>
      </p:sp>
      <p:sp>
        <p:nvSpPr>
          <p:cNvPr id="27" name="PlaceHolder 5"/>
          <p:cNvSpPr>
            <a:spLocks noGrp="1"/>
          </p:cNvSpPr>
          <p:nvPr>
            <p:ph type="sldNum" idx="15"/>
          </p:nvPr>
        </p:nvSpPr>
        <p:spPr>
          <a:xfrm>
            <a:off x="7236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spAutoFit/>
          </a:bodyPr>
          <a:lstStyle>
            <a:lvl1pPr indent="0" algn="r">
              <a:buNone/>
              <a:defRPr lang="en-IN" sz="1400" b="0" u="none" strike="noStrik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buNone/>
            </a:pPr>
            <a:fld id="{9180605D-0622-4B16-B987-6170BB5BD626}" type="slidenum">
              <a:rPr lang="en-IN" sz="1400" b="0" u="none" strike="noStrike">
                <a:solidFill>
                  <a:srgbClr val="484848"/>
                </a:solidFill>
                <a:effectLst/>
                <a:uFillTx/>
                <a:latin typeface="Noto Sans"/>
              </a:rPr>
              <a:t>‹#›</a:t>
            </a:fld>
            <a:endParaRPr lang="en-IN" sz="1400" b="0" u="none" strike="noStrike">
              <a:solidFill>
                <a:srgbClr val="484848"/>
              </a:solidFill>
              <a:effectLst/>
              <a:uFillTx/>
              <a:latin typeface="Noto San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5580000"/>
            <a:ext cx="10080000" cy="9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25200" dir="16200000" rotWithShape="0">
              <a:srgbClr val="F491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36000" tIns="36000" rIns="36000" bIns="36000" anchor="ctr">
            <a:noAutofit/>
          </a:bodyPr>
          <a:lstStyle/>
          <a:p>
            <a:endParaRPr lang="en-IN" sz="2200" b="0" u="none" strike="noStrike">
              <a:solidFill>
                <a:srgbClr val="FFFFFF"/>
              </a:solidFill>
              <a:effectLst/>
              <a:uFillTx/>
              <a:latin typeface="Noto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6000">
              <a:schemeClr val="accent5">
                <a:lumMod val="20000"/>
                <a:lumOff val="80000"/>
              </a:schemeClr>
            </a:gs>
            <a:gs pos="0">
              <a:schemeClr val="accent6">
                <a:lumMod val="40000"/>
                <a:lumOff val="60000"/>
              </a:schemeClr>
            </a:gs>
            <a:gs pos="48000">
              <a:schemeClr val="bg2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88000" y="1260000"/>
            <a:ext cx="9072000" cy="117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 fontScale="90000"/>
          </a:bodyPr>
          <a:lstStyle/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lang="en-IN" sz="1000" b="0" u="none" strike="noStrike" dirty="0">
                <a:solidFill>
                  <a:srgbClr val="04617B"/>
                </a:solidFill>
                <a:effectLst/>
                <a:uFillTx/>
                <a:latin typeface="Noto Sans"/>
              </a:rPr>
              <a:t> </a:t>
            </a:r>
            <a:r>
              <a:rPr lang="en-IN" sz="5000" b="0" u="none" strike="noStrike" dirty="0">
                <a:solidFill>
                  <a:srgbClr val="04617B"/>
                </a:solidFill>
                <a:effectLst/>
                <a:uFillTx/>
                <a:latin typeface="Noto Sans"/>
              </a:rPr>
              <a:t> Interactive Sales Dashboard –     Task 3</a:t>
            </a:r>
            <a:r>
              <a:rPr lang="en-IN" sz="2500" b="0" u="none" strike="noStrike" dirty="0">
                <a:solidFill>
                  <a:srgbClr val="04617B"/>
                </a:solidFill>
                <a:effectLst/>
                <a:uFillTx/>
                <a:latin typeface="Noto Sans"/>
              </a:rPr>
              <a:t> </a:t>
            </a:r>
            <a:r>
              <a:rPr lang="en-IN" sz="1000" b="0" u="none" strike="noStrike" dirty="0">
                <a:solidFill>
                  <a:srgbClr val="04617B"/>
                </a:solidFill>
                <a:effectLst/>
                <a:uFillTx/>
                <a:latin typeface="Noto Sans"/>
              </a:rPr>
              <a:t> </a:t>
            </a:r>
            <a:br>
              <a:rPr sz="1000" dirty="0"/>
            </a:br>
            <a:endParaRPr lang="en-IN" sz="1000" b="0" u="none" strike="noStrike" dirty="0">
              <a:solidFill>
                <a:srgbClr val="04617B"/>
              </a:solidFill>
              <a:effectLst/>
              <a:uFillTx/>
              <a:latin typeface="Noto San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subTitle"/>
          </p:nvPr>
        </p:nvSpPr>
        <p:spPr>
          <a:xfrm>
            <a:off x="195902" y="3361545"/>
            <a:ext cx="9072000" cy="209801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spAutoFit/>
          </a:bodyPr>
          <a:lstStyle/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lang="en-IN" sz="1500" b="1" u="none" strike="noStrike" dirty="0">
                <a:solidFill>
                  <a:srgbClr val="1C1C1C"/>
                </a:solidFill>
                <a:effectLst/>
                <a:uFillTx/>
                <a:latin typeface="Noto Sans"/>
              </a:rPr>
              <a:t>Created by: Anushree P</a:t>
            </a:r>
            <a:endParaRPr lang="en-IN" sz="1500" b="1" u="none" strike="noStrike" dirty="0">
              <a:solidFill>
                <a:srgbClr val="DBF5F9"/>
              </a:solidFill>
              <a:effectLst/>
              <a:uFillTx/>
              <a:latin typeface="Noto Sans"/>
            </a:endParaRPr>
          </a:p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lang="en-IN" sz="1500" b="1" u="none" strike="noStrike" dirty="0">
                <a:solidFill>
                  <a:srgbClr val="1C1C1C"/>
                </a:solidFill>
                <a:effectLst/>
                <a:uFillTx/>
                <a:latin typeface="Noto Sans"/>
              </a:rPr>
              <a:t>Internship: Data Analyst – Visualization Task </a:t>
            </a:r>
            <a:endParaRPr lang="en-IN" sz="1500" b="1" u="none" strike="noStrike" dirty="0">
              <a:solidFill>
                <a:srgbClr val="DBF5F9"/>
              </a:solidFill>
              <a:effectLst/>
              <a:uFillTx/>
              <a:latin typeface="Noto Sans"/>
            </a:endParaRPr>
          </a:p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lang="en-IN" sz="1500" b="1" u="none" strike="noStrike" dirty="0">
                <a:solidFill>
                  <a:srgbClr val="1C1C1C"/>
                </a:solidFill>
                <a:effectLst/>
                <a:uFillTx/>
                <a:latin typeface="Noto Sans"/>
              </a:rPr>
              <a:t>Tool Used: Power BI</a:t>
            </a:r>
            <a:endParaRPr lang="en-IN" sz="1500" b="1" u="none" strike="noStrike" dirty="0">
              <a:solidFill>
                <a:srgbClr val="DBF5F9"/>
              </a:solidFill>
              <a:effectLst/>
              <a:uFillTx/>
              <a:latin typeface="Noto Sans"/>
            </a:endParaRPr>
          </a:p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lang="en-IN" sz="1500" b="1" u="none" strike="noStrike" dirty="0">
                <a:solidFill>
                  <a:srgbClr val="1C1C1C"/>
                </a:solidFill>
                <a:effectLst/>
                <a:uFillTx/>
                <a:latin typeface="Noto Sans"/>
              </a:rPr>
              <a:t>Dataset: sales_data_sample.csv (Kaggle)</a:t>
            </a:r>
            <a:endParaRPr lang="en-IN" sz="1500" b="1" u="none" strike="noStrike" dirty="0">
              <a:solidFill>
                <a:srgbClr val="DBF5F9"/>
              </a:solidFill>
              <a:effectLst/>
              <a:uFillTx/>
              <a:latin typeface="Noto Sans"/>
            </a:endParaRPr>
          </a:p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endParaRPr lang="en-IN" sz="1000" b="1" u="none" strike="noStrike" dirty="0">
              <a:solidFill>
                <a:srgbClr val="DBF5F9"/>
              </a:solidFill>
              <a:effectLst/>
              <a:uFillTx/>
              <a:latin typeface="No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16535" y="79512"/>
            <a:ext cx="9072000" cy="53931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lang="en-IN" sz="3000" b="0" u="none" strike="noStrike" dirty="0">
                <a:solidFill>
                  <a:srgbClr val="1C1C1C"/>
                </a:solidFill>
                <a:effectLst/>
                <a:uFillTx/>
                <a:latin typeface="Noto Sans"/>
              </a:rPr>
              <a:t>Dashboard Contains </a:t>
            </a: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147756" y="844547"/>
            <a:ext cx="9072000" cy="45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500" lnSpcReduction="10000"/>
          </a:bodyPr>
          <a:lstStyle/>
          <a:p>
            <a:pPr marL="432000" indent="0">
              <a:spcBef>
                <a:spcPts val="1191"/>
              </a:spcBef>
              <a:spcAft>
                <a:spcPts val="992"/>
              </a:spcAft>
              <a:buNone/>
            </a:pPr>
            <a:r>
              <a:rPr lang="en-IN" sz="1500" b="1" u="none" strike="noStrike" dirty="0">
                <a:solidFill>
                  <a:srgbClr val="1C1C1C"/>
                </a:solidFill>
                <a:effectLst/>
                <a:uFillTx/>
                <a:latin typeface="Noto Sans"/>
              </a:rPr>
              <a:t>4 KPI Cards:</a:t>
            </a:r>
            <a:endParaRPr lang="en-IN" sz="1500" b="0" u="none" strike="noStrike" dirty="0">
              <a:solidFill>
                <a:srgbClr val="1C1C1C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200" b="0" u="none" strike="noStrike" dirty="0">
                <a:solidFill>
                  <a:srgbClr val="1C1C1C"/>
                </a:solidFill>
                <a:effectLst/>
                <a:uFillTx/>
                <a:latin typeface="Noto Sans"/>
              </a:rPr>
              <a:t>Total Sales</a:t>
            </a: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200" b="0" u="none" strike="noStrike" dirty="0">
                <a:solidFill>
                  <a:srgbClr val="1C1C1C"/>
                </a:solidFill>
                <a:effectLst/>
                <a:uFillTx/>
                <a:latin typeface="Noto Sans"/>
              </a:rPr>
              <a:t>Total Orders</a:t>
            </a: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200" b="0" u="none" strike="noStrike" dirty="0">
                <a:solidFill>
                  <a:srgbClr val="1C1C1C"/>
                </a:solidFill>
                <a:effectLst/>
                <a:uFillTx/>
                <a:latin typeface="Noto Sans"/>
              </a:rPr>
              <a:t>Total Customers</a:t>
            </a: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200" b="0" u="none" strike="noStrike" dirty="0">
                <a:solidFill>
                  <a:srgbClr val="1C1C1C"/>
                </a:solidFill>
                <a:effectLst/>
                <a:uFillTx/>
                <a:latin typeface="Noto Sans"/>
              </a:rPr>
              <a:t>Average Sales per Order</a:t>
            </a:r>
          </a:p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lang="en-IN" sz="1500" b="1" u="none" strike="noStrike" dirty="0">
                <a:solidFill>
                  <a:srgbClr val="1C1C1C"/>
                </a:solidFill>
                <a:effectLst/>
                <a:uFillTx/>
                <a:latin typeface="Noto Sans"/>
              </a:rPr>
              <a:t>1 Line Chart: Monthly Sales Trend</a:t>
            </a:r>
            <a:endParaRPr lang="en-IN" sz="1500" b="0" u="none" strike="noStrike" dirty="0">
              <a:solidFill>
                <a:srgbClr val="1C1C1C"/>
              </a:solidFill>
              <a:effectLst/>
              <a:uFillTx/>
              <a:latin typeface="Noto Sans"/>
            </a:endParaRPr>
          </a:p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lang="en-IN" sz="1500" b="1" u="none" strike="noStrike" dirty="0">
                <a:solidFill>
                  <a:srgbClr val="1C1C1C"/>
                </a:solidFill>
                <a:effectLst/>
                <a:uFillTx/>
                <a:latin typeface="Noto Sans"/>
              </a:rPr>
              <a:t>1 Bar Chart: Sales by Product Line</a:t>
            </a:r>
            <a:endParaRPr lang="en-IN" sz="1500" b="0" u="none" strike="noStrike" dirty="0">
              <a:solidFill>
                <a:srgbClr val="1C1C1C"/>
              </a:solidFill>
              <a:effectLst/>
              <a:uFillTx/>
              <a:latin typeface="Noto Sans"/>
            </a:endParaRPr>
          </a:p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lang="en-IN" sz="1500" b="1" u="none" strike="noStrike" dirty="0">
                <a:solidFill>
                  <a:srgbClr val="1C1C1C"/>
                </a:solidFill>
                <a:effectLst/>
                <a:uFillTx/>
                <a:latin typeface="Noto Sans"/>
              </a:rPr>
              <a:t>3 Interactive Slicers:</a:t>
            </a:r>
            <a:endParaRPr lang="en-IN" sz="1500" b="0" u="none" strike="noStrike" dirty="0">
              <a:solidFill>
                <a:srgbClr val="1C1C1C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IN" sz="1200" b="0" u="none" strike="noStrike" dirty="0">
                <a:solidFill>
                  <a:srgbClr val="1C1C1C"/>
                </a:solidFill>
                <a:effectLst/>
                <a:uFillTx/>
                <a:latin typeface="Noto Sans"/>
              </a:rPr>
              <a:t>Product Line</a:t>
            </a: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IN" sz="1200" b="0" u="none" strike="noStrike" dirty="0">
                <a:solidFill>
                  <a:srgbClr val="1C1C1C"/>
                </a:solidFill>
                <a:effectLst/>
                <a:uFillTx/>
                <a:latin typeface="Noto Sans"/>
              </a:rPr>
              <a:t>Country</a:t>
            </a: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lang="en-IN" sz="1200" b="0" u="none" strike="noStrike" dirty="0">
                <a:solidFill>
                  <a:srgbClr val="1C1C1C"/>
                </a:solidFill>
                <a:effectLst/>
                <a:uFillTx/>
                <a:latin typeface="Noto Sans"/>
              </a:rPr>
              <a:t>Order Date (range filter)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/>
          <p:nvPr/>
        </p:nvPicPr>
        <p:blipFill>
          <a:blip r:embed="rId2"/>
          <a:stretch/>
        </p:blipFill>
        <p:spPr>
          <a:xfrm>
            <a:off x="900000" y="720000"/>
            <a:ext cx="8197560" cy="4749480"/>
          </a:xfrm>
          <a:prstGeom prst="rect">
            <a:avLst/>
          </a:prstGeom>
          <a:noFill/>
          <a:ln w="18000">
            <a:noFill/>
          </a:ln>
        </p:spPr>
      </p:pic>
      <p:sp>
        <p:nvSpPr>
          <p:cNvPr id="34" name="TextBox 33"/>
          <p:cNvSpPr txBox="1"/>
          <p:nvPr/>
        </p:nvSpPr>
        <p:spPr>
          <a:xfrm>
            <a:off x="3240000" y="313200"/>
            <a:ext cx="3240000" cy="453600"/>
          </a:xfrm>
          <a:prstGeom prst="rect">
            <a:avLst/>
          </a:prstGeom>
          <a:noFill/>
          <a:ln w="18000">
            <a:noFill/>
          </a:ln>
        </p:spPr>
        <p:txBody>
          <a:bodyPr lIns="36000" tIns="36000" rIns="36000" bIns="36000" anchor="ctr">
            <a:spAutoFit/>
          </a:bodyPr>
          <a:lstStyle/>
          <a:p>
            <a:r>
              <a:rPr lang="en-IN" sz="2200" b="0" u="none" strike="noStrike">
                <a:solidFill>
                  <a:srgbClr val="000000"/>
                </a:solidFill>
                <a:effectLst/>
                <a:uFillTx/>
                <a:latin typeface="Noto Sans"/>
              </a:rPr>
              <a:t>VISUALIZATION 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540000" y="554979"/>
            <a:ext cx="4500000" cy="383400"/>
          </a:xfrm>
          <a:prstGeom prst="rect">
            <a:avLst/>
          </a:prstGeom>
          <a:noFill/>
          <a:ln w="18000">
            <a:noFill/>
          </a:ln>
        </p:spPr>
        <p:txBody>
          <a:bodyPr lIns="36000" tIns="36000" rIns="36000" bIns="36000" anchor="ctr">
            <a:spAutoFit/>
          </a:bodyPr>
          <a:lstStyle/>
          <a:p>
            <a:r>
              <a:rPr lang="en-IN" sz="1800" b="1" u="none" strike="noStrike" dirty="0">
                <a:solidFill>
                  <a:srgbClr val="000000"/>
                </a:solidFill>
                <a:effectLst/>
                <a:uFillTx/>
                <a:latin typeface="Noto Sans"/>
              </a:rPr>
              <a:t>Insights Derived from the Dashboard :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75172" y="670915"/>
            <a:ext cx="9180000" cy="3420000"/>
          </a:xfrm>
          <a:prstGeom prst="rect">
            <a:avLst/>
          </a:prstGeom>
          <a:noFill/>
          <a:ln w="18000">
            <a:noFill/>
          </a:ln>
        </p:spPr>
        <p:txBody>
          <a:bodyPr lIns="36000" tIns="36000" rIns="36000" bIns="36000" anchor="ctr">
            <a:noAutofit/>
          </a:bodyPr>
          <a:lstStyle/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1" u="none" strike="noStrike" dirty="0">
                <a:solidFill>
                  <a:srgbClr val="000000"/>
                </a:solidFill>
                <a:effectLst/>
                <a:uFillTx/>
                <a:latin typeface="Noto Sans"/>
              </a:rPr>
              <a:t>Classic Cars category leads in total sales.</a:t>
            </a:r>
            <a:endParaRPr lang="en-IN" sz="1400" b="0" u="none" strike="noStrike" dirty="0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1" u="none" strike="noStrike" dirty="0">
                <a:solidFill>
                  <a:srgbClr val="000000"/>
                </a:solidFill>
                <a:effectLst/>
                <a:uFillTx/>
                <a:latin typeface="Noto Sans"/>
              </a:rPr>
              <a:t>Monthly sales show a spike during Q3 and Q4.</a:t>
            </a:r>
            <a:endParaRPr lang="en-IN" sz="1400" b="0" u="none" strike="noStrike" dirty="0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1" u="none" strike="noStrike" dirty="0">
                <a:solidFill>
                  <a:srgbClr val="000000"/>
                </a:solidFill>
                <a:effectLst/>
                <a:uFillTx/>
                <a:latin typeface="Noto Sans"/>
              </a:rPr>
              <a:t>Shipped orders dominate performance.</a:t>
            </a:r>
            <a:endParaRPr lang="en-IN" sz="1400" b="0" u="none" strike="noStrike" dirty="0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1" u="none" strike="noStrike" dirty="0">
                <a:solidFill>
                  <a:srgbClr val="000000"/>
                </a:solidFill>
                <a:effectLst/>
                <a:uFillTx/>
                <a:latin typeface="Noto Sans"/>
              </a:rPr>
              <a:t>A few key customers account for high revenue.</a:t>
            </a:r>
            <a:endParaRPr lang="en-IN" sz="1400" b="0" u="none" strike="noStrike" dirty="0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1" u="none" strike="noStrike" dirty="0">
                <a:solidFill>
                  <a:srgbClr val="000000"/>
                </a:solidFill>
                <a:effectLst/>
                <a:uFillTx/>
                <a:latin typeface="Noto Sans"/>
              </a:rPr>
              <a:t>The dashboard enables filtering by product line, region, and time period for tailored analysis.</a:t>
            </a:r>
            <a:endParaRPr lang="en-IN" sz="1400" b="0" u="none" strike="noStrike" dirty="0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endParaRPr lang="en-IN" sz="1000" b="0" u="none" strike="noStrike" dirty="0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360000" y="662760"/>
            <a:ext cx="4680000" cy="834840"/>
          </a:xfrm>
          <a:prstGeom prst="rect">
            <a:avLst/>
          </a:prstGeom>
          <a:noFill/>
          <a:ln w="18000">
            <a:noFill/>
          </a:ln>
        </p:spPr>
        <p:txBody>
          <a:bodyPr lIns="36000" tIns="36000" rIns="36000" bIns="36000" anchor="ctr">
            <a:spAutoFit/>
          </a:bodyPr>
          <a:lstStyle/>
          <a:p>
            <a:r>
              <a:rPr lang="en-IN" sz="2200" b="1" u="none" strike="noStrike">
                <a:solidFill>
                  <a:srgbClr val="000000"/>
                </a:solidFill>
                <a:effectLst/>
                <a:uFillTx/>
                <a:latin typeface="Noto Sans"/>
              </a:rPr>
              <a:t>Conclusion &amp; Personal Learning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60000" y="1328760"/>
            <a:ext cx="8280000" cy="2991240"/>
          </a:xfrm>
          <a:prstGeom prst="rect">
            <a:avLst/>
          </a:prstGeom>
          <a:noFill/>
          <a:ln w="18000">
            <a:noFill/>
          </a:ln>
        </p:spPr>
        <p:txBody>
          <a:bodyPr lIns="36000" tIns="36000" rIns="36000" bIns="36000" anchor="ctr">
            <a:spAutoFit/>
          </a:bodyPr>
          <a:lstStyle/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500" b="1" u="none" strike="noStrike">
                <a:solidFill>
                  <a:srgbClr val="000000"/>
                </a:solidFill>
                <a:effectLst/>
                <a:uFillTx/>
                <a:latin typeface="Noto Sans"/>
              </a:rPr>
              <a:t>Built a clean, interactive dashboard for stakeholders.</a:t>
            </a:r>
            <a:endParaRPr lang="en-IN" sz="1500" b="0" u="none" strike="noStrik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500" b="1" u="none" strike="noStrike">
                <a:solidFill>
                  <a:srgbClr val="000000"/>
                </a:solidFill>
                <a:effectLst/>
                <a:uFillTx/>
                <a:latin typeface="Noto Sans"/>
              </a:rPr>
              <a:t>Gained hands-on experience using slicers, cards, and charts.</a:t>
            </a:r>
            <a:endParaRPr lang="en-IN" sz="1500" b="0" u="none" strike="noStrik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500" b="1" u="none" strike="noStrike">
                <a:solidFill>
                  <a:srgbClr val="000000"/>
                </a:solidFill>
                <a:effectLst/>
                <a:uFillTx/>
                <a:latin typeface="Noto Sans"/>
              </a:rPr>
              <a:t>Learned how to turn raw data into visual insights.</a:t>
            </a:r>
            <a:endParaRPr lang="en-IN" sz="1500" b="0" u="none" strike="noStrik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500" b="1" u="none" strike="noStrike">
                <a:solidFill>
                  <a:srgbClr val="000000"/>
                </a:solidFill>
                <a:effectLst/>
                <a:uFillTx/>
                <a:latin typeface="Noto Sans"/>
              </a:rPr>
              <a:t>Practiced design consistency and layout clarity.</a:t>
            </a:r>
            <a:endParaRPr lang="en-IN" sz="1500" b="0" u="none" strike="noStrik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500" b="1" u="none" strike="noStrike">
                <a:solidFill>
                  <a:srgbClr val="000000"/>
                </a:solidFill>
                <a:effectLst/>
                <a:uFillTx/>
                <a:latin typeface="Noto Sans"/>
              </a:rPr>
              <a:t>Ready to apply these skills to real-world business analysis.</a:t>
            </a:r>
            <a:endParaRPr lang="en-IN" sz="1500" b="0" u="none" strike="noStrik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endParaRPr lang="en-IN" sz="1000" b="0" u="none" strike="noStrik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189</Words>
  <Application>Microsoft Office PowerPoint</Application>
  <PresentationFormat>Custom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Noto Sans</vt:lpstr>
      <vt:lpstr>Symbol</vt:lpstr>
      <vt:lpstr>Wingdings</vt:lpstr>
      <vt:lpstr>Office</vt:lpstr>
      <vt:lpstr>  Interactive Sales Dashboard –     Task 3   </vt:lpstr>
      <vt:lpstr>Dashboard Contains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Vivid</dc:title>
  <dc:subject/>
  <dc:creator/>
  <dc:description>This work is licensed under a Creative Commons 0 License.
It makes use of the works of fsanchez.</dc:description>
  <cp:lastModifiedBy>anushree p</cp:lastModifiedBy>
  <cp:revision>3</cp:revision>
  <cp:lastPrinted>2025-06-26T21:09:36Z</cp:lastPrinted>
  <dcterms:created xsi:type="dcterms:W3CDTF">2025-06-26T20:53:12Z</dcterms:created>
  <dcterms:modified xsi:type="dcterms:W3CDTF">2025-06-27T16:53:12Z</dcterms:modified>
  <dc:language>en-IN</dc:language>
</cp:coreProperties>
</file>