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IBM Plex Sans"/>
      <p:regular r:id="rId21"/>
      <p:bold r:id="rId22"/>
      <p:italic r:id="rId23"/>
      <p:boldItalic r:id="rId24"/>
    </p:embeddedFont>
    <p:embeddedFont>
      <p:font typeface="Sora SemiBold"/>
      <p:regular r:id="rId25"/>
      <p:bold r:id="rId26"/>
    </p:embeddedFont>
    <p:embeddedFont>
      <p:font typeface="IBM Plex Sans Medium"/>
      <p:regular r:id="rId27"/>
      <p:bold r:id="rId28"/>
      <p:italic r:id="rId29"/>
      <p:boldItalic r:id="rId30"/>
    </p:embeddedFont>
    <p:embeddedFont>
      <p:font typeface="Sora Light"/>
      <p:regular r:id="rId31"/>
      <p:bold r:id="rId32"/>
    </p:embeddedFont>
    <p:embeddedFont>
      <p:font typeface="Sora ExtraLight"/>
      <p:regular r:id="rId33"/>
      <p:bold r:id="rId34"/>
    </p:embeddedFont>
    <p:embeddedFont>
      <p:font typeface="Sora"/>
      <p:regular r:id="rId35"/>
      <p:bold r:id="rId36"/>
    </p:embeddedFont>
    <p:embeddedFont>
      <p:font typeface="Sora Medium"/>
      <p:regular r:id="rId37"/>
      <p:bold r:id="rId38"/>
    </p:embeddedFont>
    <p:embeddedFont>
      <p:font typeface="IBM Plex Sans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SansSemiBold-bold.fntdata"/><Relationship Id="rId42" Type="http://schemas.openxmlformats.org/officeDocument/2006/relationships/font" Target="fonts/IBMPlexSansSemiBold-boldItalic.fntdata"/><Relationship Id="rId41" Type="http://schemas.openxmlformats.org/officeDocument/2006/relationships/font" Target="fonts/IBMPlexSans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raLight-regular.fntdata"/><Relationship Id="rId30" Type="http://schemas.openxmlformats.org/officeDocument/2006/relationships/font" Target="fonts/IBMPlexSansMedium-boldItalic.fntdata"/><Relationship Id="rId33" Type="http://schemas.openxmlformats.org/officeDocument/2006/relationships/font" Target="fonts/SoraExtraLight-regular.fntdata"/><Relationship Id="rId32" Type="http://schemas.openxmlformats.org/officeDocument/2006/relationships/font" Target="fonts/SoraLight-bold.fntdata"/><Relationship Id="rId35" Type="http://schemas.openxmlformats.org/officeDocument/2006/relationships/font" Target="fonts/Sora-regular.fntdata"/><Relationship Id="rId34" Type="http://schemas.openxmlformats.org/officeDocument/2006/relationships/font" Target="fonts/SoraExtraLight-bold.fntdata"/><Relationship Id="rId37" Type="http://schemas.openxmlformats.org/officeDocument/2006/relationships/font" Target="fonts/SoraMedium-regular.fntdata"/><Relationship Id="rId36" Type="http://schemas.openxmlformats.org/officeDocument/2006/relationships/font" Target="fonts/Sora-bold.fntdata"/><Relationship Id="rId39" Type="http://schemas.openxmlformats.org/officeDocument/2006/relationships/font" Target="fonts/IBMPlexSansSemiBold-regular.fntdata"/><Relationship Id="rId38" Type="http://schemas.openxmlformats.org/officeDocument/2006/relationships/font" Target="fonts/SoraMedium-bold.fntdata"/><Relationship Id="rId20" Type="http://schemas.openxmlformats.org/officeDocument/2006/relationships/slide" Target="slides/slide15.xml"/><Relationship Id="rId22" Type="http://schemas.openxmlformats.org/officeDocument/2006/relationships/font" Target="fonts/IBMPlexSans-bold.fntdata"/><Relationship Id="rId21" Type="http://schemas.openxmlformats.org/officeDocument/2006/relationships/font" Target="fonts/IBMPlexSans-regular.fntdata"/><Relationship Id="rId24" Type="http://schemas.openxmlformats.org/officeDocument/2006/relationships/font" Target="fonts/IBMPlexSans-boldItalic.fntdata"/><Relationship Id="rId23" Type="http://schemas.openxmlformats.org/officeDocument/2006/relationships/font" Target="fonts/IBMPlexSans-italic.fntdata"/><Relationship Id="rId26" Type="http://schemas.openxmlformats.org/officeDocument/2006/relationships/font" Target="fonts/SoraSemiBold-bold.fntdata"/><Relationship Id="rId25" Type="http://schemas.openxmlformats.org/officeDocument/2006/relationships/font" Target="fonts/SoraSemiBold-regular.fntdata"/><Relationship Id="rId28" Type="http://schemas.openxmlformats.org/officeDocument/2006/relationships/font" Target="fonts/IBMPlexSansMedium-bold.fntdata"/><Relationship Id="rId27" Type="http://schemas.openxmlformats.org/officeDocument/2006/relationships/font" Target="fonts/IBMPlexSansMedium-regular.fntdata"/><Relationship Id="rId29" Type="http://schemas.openxmlformats.org/officeDocument/2006/relationships/font" Target="fonts/IBMPlexSans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8dce2f68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8dce2f68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8dce2f68f3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8dce2f68f3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38dce2f68f3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8dce2f68f3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38dce2f68f3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38dce2f68f3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38dce2f68f3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38dce2f68f3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38dce2f68f3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38dce2f68f3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8dce2f68f3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38dce2f68f3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38dce2f68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38dce2f68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38dce2f68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38dce2f68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38dce2f68f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38dce2f68f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8dce2f68f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38dce2f68f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38dce2f68f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8dce2f68f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38dce2f68f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8dce2f68f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38dce2f68f3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38dce2f68f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38dce2f68f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38dce2f68f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11" name="Google Shape;11;p2"/>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 name="Google Shape;12;p2"/>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13" name="Google Shape;13;p2"/>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14" name="Google Shape;14;p2"/>
          <p:cNvGrpSpPr/>
          <p:nvPr/>
        </p:nvGrpSpPr>
        <p:grpSpPr>
          <a:xfrm flipH="1" rot="10800000">
            <a:off x="4395238" y="-11"/>
            <a:ext cx="4748757" cy="2797859"/>
            <a:chOff x="3200875" y="1642950"/>
            <a:chExt cx="5970275" cy="3517550"/>
          </a:xfrm>
        </p:grpSpPr>
        <p:sp>
          <p:nvSpPr>
            <p:cNvPr id="15" name="Google Shape;15;p2"/>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16" name="Google Shape;16;p2"/>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17" name="Google Shape;17;p2"/>
          <p:cNvGrpSpPr/>
          <p:nvPr/>
        </p:nvGrpSpPr>
        <p:grpSpPr>
          <a:xfrm flipH="1">
            <a:off x="6309311" y="2793726"/>
            <a:ext cx="2834695" cy="1890116"/>
            <a:chOff x="312900" y="2793625"/>
            <a:chExt cx="2221200" cy="1481050"/>
          </a:xfrm>
        </p:grpSpPr>
        <p:grpSp>
          <p:nvGrpSpPr>
            <p:cNvPr id="18" name="Google Shape;18;p2"/>
            <p:cNvGrpSpPr/>
            <p:nvPr/>
          </p:nvGrpSpPr>
          <p:grpSpPr>
            <a:xfrm>
              <a:off x="312900" y="2793625"/>
              <a:ext cx="1851000" cy="1481050"/>
              <a:chOff x="461225" y="3249175"/>
              <a:chExt cx="1851000" cy="1481050"/>
            </a:xfrm>
          </p:grpSpPr>
          <p:grpSp>
            <p:nvGrpSpPr>
              <p:cNvPr id="19" name="Google Shape;19;p2"/>
              <p:cNvGrpSpPr/>
              <p:nvPr/>
            </p:nvGrpSpPr>
            <p:grpSpPr>
              <a:xfrm>
                <a:off x="461225" y="3249175"/>
                <a:ext cx="1851000" cy="370200"/>
                <a:chOff x="461225" y="3249175"/>
                <a:chExt cx="1851000" cy="370200"/>
              </a:xfrm>
            </p:grpSpPr>
            <p:sp>
              <p:nvSpPr>
                <p:cNvPr id="20" name="Google Shape;20;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 name="Google Shape;21;p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 name="Google Shape;22;p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3" name="Google Shape;23;p2"/>
              <p:cNvGrpSpPr/>
              <p:nvPr/>
            </p:nvGrpSpPr>
            <p:grpSpPr>
              <a:xfrm>
                <a:off x="461225" y="3619500"/>
                <a:ext cx="1480800" cy="370200"/>
                <a:chOff x="461225" y="3249175"/>
                <a:chExt cx="1480800" cy="370200"/>
              </a:xfrm>
            </p:grpSpPr>
            <p:sp>
              <p:nvSpPr>
                <p:cNvPr id="24" name="Google Shape;24;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 name="Google Shape;25;p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 name="Google Shape;26;p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 name="Google Shape;27;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8" name="Google Shape;28;p2"/>
              <p:cNvGrpSpPr/>
              <p:nvPr/>
            </p:nvGrpSpPr>
            <p:grpSpPr>
              <a:xfrm>
                <a:off x="461225" y="3989700"/>
                <a:ext cx="1851000" cy="370200"/>
                <a:chOff x="461225" y="3249175"/>
                <a:chExt cx="1851000" cy="370200"/>
              </a:xfrm>
            </p:grpSpPr>
            <p:sp>
              <p:nvSpPr>
                <p:cNvPr id="29" name="Google Shape;29;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 name="Google Shape;30;p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 name="Google Shape;31;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 name="Google Shape;32;p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3" name="Google Shape;33;p2"/>
              <p:cNvGrpSpPr/>
              <p:nvPr/>
            </p:nvGrpSpPr>
            <p:grpSpPr>
              <a:xfrm>
                <a:off x="461225" y="4360025"/>
                <a:ext cx="1480800" cy="370200"/>
                <a:chOff x="461225" y="3249175"/>
                <a:chExt cx="1480800" cy="370200"/>
              </a:xfrm>
            </p:grpSpPr>
            <p:sp>
              <p:nvSpPr>
                <p:cNvPr id="34" name="Google Shape;34;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 name="Google Shape;35;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6" name="Google Shape;36;p2"/>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37" name="Google Shape;37;p2"/>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42" name="Shape 242"/>
        <p:cNvGrpSpPr/>
        <p:nvPr/>
      </p:nvGrpSpPr>
      <p:grpSpPr>
        <a:xfrm>
          <a:off x="0" y="0"/>
          <a:ext cx="0" cy="0"/>
          <a:chOff x="0" y="0"/>
          <a:chExt cx="0" cy="0"/>
        </a:xfrm>
      </p:grpSpPr>
      <p:sp>
        <p:nvSpPr>
          <p:cNvPr id="243" name="Google Shape;243;p1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44" name="Google Shape;244;p11"/>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45" name="Google Shape;245;p11"/>
          <p:cNvGrpSpPr/>
          <p:nvPr/>
        </p:nvGrpSpPr>
        <p:grpSpPr>
          <a:xfrm flipH="1" rot="10800000">
            <a:off x="6179902" y="24"/>
            <a:ext cx="2963226" cy="1495659"/>
            <a:chOff x="4306084" y="2701610"/>
            <a:chExt cx="4837921" cy="2441893"/>
          </a:xfrm>
        </p:grpSpPr>
        <p:sp>
          <p:nvSpPr>
            <p:cNvPr id="246" name="Google Shape;246;p11"/>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47" name="Google Shape;247;p11"/>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48" name="Google Shape;248;p11"/>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49" name="Google Shape;249;p11"/>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11"/>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11"/>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11"/>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11"/>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11"/>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5" name="Google Shape;255;p11"/>
          <p:cNvGrpSpPr/>
          <p:nvPr/>
        </p:nvGrpSpPr>
        <p:grpSpPr>
          <a:xfrm>
            <a:off x="2674998" y="2923250"/>
            <a:ext cx="6470027" cy="2221724"/>
            <a:chOff x="2674998" y="2923250"/>
            <a:chExt cx="6470027" cy="2221724"/>
          </a:xfrm>
        </p:grpSpPr>
        <p:sp>
          <p:nvSpPr>
            <p:cNvPr id="256" name="Google Shape;256;p11"/>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257" name="Google Shape;257;p11"/>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258" name="Google Shape;258;p11"/>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259" name="Shape 259"/>
        <p:cNvGrpSpPr/>
        <p:nvPr/>
      </p:nvGrpSpPr>
      <p:grpSpPr>
        <a:xfrm>
          <a:off x="0" y="0"/>
          <a:ext cx="0" cy="0"/>
          <a:chOff x="0" y="0"/>
          <a:chExt cx="0" cy="0"/>
        </a:xfrm>
      </p:grpSpPr>
      <p:sp>
        <p:nvSpPr>
          <p:cNvPr id="260" name="Google Shape;260;p12"/>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61" name="Google Shape;261;p12"/>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262" name="Google Shape;262;p12"/>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263" name="Google Shape;263;p12"/>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264" name="Google Shape;264;p12"/>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5" name="Google Shape;265;p12"/>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6" name="Google Shape;266;p12"/>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7" name="Google Shape;267;p12"/>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8" name="Google Shape;268;p12"/>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9" name="Google Shape;269;p12"/>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70" name="Google Shape;270;p12"/>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71" name="Google Shape;271;p12"/>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72" name="Google Shape;272;p12"/>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273" name="Google Shape;273;p12"/>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274" name="Google Shape;274;p12"/>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275" name="Google Shape;275;p12"/>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276" name="Shape 276"/>
        <p:cNvGrpSpPr/>
        <p:nvPr/>
      </p:nvGrpSpPr>
      <p:grpSpPr>
        <a:xfrm>
          <a:off x="0" y="0"/>
          <a:ext cx="0" cy="0"/>
          <a:chOff x="0" y="0"/>
          <a:chExt cx="0" cy="0"/>
        </a:xfrm>
      </p:grpSpPr>
      <p:sp>
        <p:nvSpPr>
          <p:cNvPr id="277" name="Google Shape;277;p13"/>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278" name="Google Shape;278;p13"/>
          <p:cNvGrpSpPr/>
          <p:nvPr/>
        </p:nvGrpSpPr>
        <p:grpSpPr>
          <a:xfrm rot="-5400000">
            <a:off x="4030013" y="41713"/>
            <a:ext cx="1026300" cy="9201675"/>
            <a:chOff x="670045" y="-5692564"/>
            <a:chExt cx="1026300" cy="9201675"/>
          </a:xfrm>
        </p:grpSpPr>
        <p:sp>
          <p:nvSpPr>
            <p:cNvPr id="279" name="Google Shape;279;p13"/>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280" name="Google Shape;280;p13"/>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281" name="Google Shape;281;p13"/>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282" name="Google Shape;282;p13"/>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283" name="Google Shape;283;p13"/>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284" name="Google Shape;284;p13"/>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5" name="Google Shape;285;p13"/>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286" name="Google Shape;286;p13"/>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287" name="Google Shape;287;p13"/>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288" name="Shape 288"/>
        <p:cNvGrpSpPr/>
        <p:nvPr/>
      </p:nvGrpSpPr>
      <p:grpSpPr>
        <a:xfrm>
          <a:off x="0" y="0"/>
          <a:ext cx="0" cy="0"/>
          <a:chOff x="0" y="0"/>
          <a:chExt cx="0" cy="0"/>
        </a:xfrm>
      </p:grpSpPr>
      <p:sp>
        <p:nvSpPr>
          <p:cNvPr id="289" name="Google Shape;289;p14"/>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0" name="Google Shape;290;p14"/>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291" name="Google Shape;291;p14"/>
          <p:cNvGrpSpPr/>
          <p:nvPr/>
        </p:nvGrpSpPr>
        <p:grpSpPr>
          <a:xfrm rot="10800000">
            <a:off x="9" y="0"/>
            <a:ext cx="1889320" cy="1499480"/>
            <a:chOff x="461225" y="3249175"/>
            <a:chExt cx="1399496" cy="1110726"/>
          </a:xfrm>
        </p:grpSpPr>
        <p:grpSp>
          <p:nvGrpSpPr>
            <p:cNvPr id="292" name="Google Shape;292;p14"/>
            <p:cNvGrpSpPr/>
            <p:nvPr/>
          </p:nvGrpSpPr>
          <p:grpSpPr>
            <a:xfrm>
              <a:off x="461225" y="3249175"/>
              <a:ext cx="1399496" cy="370204"/>
              <a:chOff x="461225" y="3249175"/>
              <a:chExt cx="1399496" cy="370204"/>
            </a:xfrm>
          </p:grpSpPr>
          <p:sp>
            <p:nvSpPr>
              <p:cNvPr id="293" name="Google Shape;293;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4" name="Google Shape;294;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5" name="Google Shape;295;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6" name="Google Shape;296;p14"/>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97" name="Google Shape;297;p14"/>
            <p:cNvGrpSpPr/>
            <p:nvPr/>
          </p:nvGrpSpPr>
          <p:grpSpPr>
            <a:xfrm>
              <a:off x="461225" y="3619500"/>
              <a:ext cx="1399496" cy="370202"/>
              <a:chOff x="461225" y="3249175"/>
              <a:chExt cx="1399496" cy="370202"/>
            </a:xfrm>
          </p:grpSpPr>
          <p:sp>
            <p:nvSpPr>
              <p:cNvPr id="298" name="Google Shape;298;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9" name="Google Shape;299;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0" name="Google Shape;300;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1" name="Google Shape;301;p14"/>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02" name="Google Shape;302;p14"/>
            <p:cNvGrpSpPr/>
            <p:nvPr/>
          </p:nvGrpSpPr>
          <p:grpSpPr>
            <a:xfrm>
              <a:off x="461225" y="3989700"/>
              <a:ext cx="1399496" cy="370201"/>
              <a:chOff x="461225" y="3249175"/>
              <a:chExt cx="1399496" cy="370201"/>
            </a:xfrm>
          </p:grpSpPr>
          <p:sp>
            <p:nvSpPr>
              <p:cNvPr id="303" name="Google Shape;303;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4" name="Google Shape;304;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5" name="Google Shape;305;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6" name="Google Shape;306;p14"/>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07" name="Google Shape;307;p14"/>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08" name="Google Shape;308;p14"/>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09" name="Google Shape;309;p14"/>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0" name="Google Shape;310;p14"/>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11" name="Google Shape;311;p14"/>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2" name="Google Shape;312;p14"/>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13" name="Shape 313"/>
        <p:cNvGrpSpPr/>
        <p:nvPr/>
      </p:nvGrpSpPr>
      <p:grpSpPr>
        <a:xfrm>
          <a:off x="0" y="0"/>
          <a:ext cx="0" cy="0"/>
          <a:chOff x="0" y="0"/>
          <a:chExt cx="0" cy="0"/>
        </a:xfrm>
      </p:grpSpPr>
      <p:sp>
        <p:nvSpPr>
          <p:cNvPr id="314" name="Google Shape;314;p15"/>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15" name="Google Shape;315;p1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6" name="Google Shape;316;p15"/>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17" name="Google Shape;317;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18" name="Shape 318"/>
        <p:cNvGrpSpPr/>
        <p:nvPr/>
      </p:nvGrpSpPr>
      <p:grpSpPr>
        <a:xfrm>
          <a:off x="0" y="0"/>
          <a:ext cx="0" cy="0"/>
          <a:chOff x="0" y="0"/>
          <a:chExt cx="0" cy="0"/>
        </a:xfrm>
      </p:grpSpPr>
      <p:sp>
        <p:nvSpPr>
          <p:cNvPr id="319" name="Google Shape;319;p16"/>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0" name="Google Shape;320;p16"/>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21" name="Google Shape;321;p16"/>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22" name="Google Shape;322;p16"/>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23" name="Google Shape;323;p16"/>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24" name="Google Shape;324;p16"/>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25" name="Google Shape;325;p16"/>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26" name="Google Shape;326;p1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27" name="Google Shape;327;p16"/>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8" name="Google Shape;328;p16"/>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9" name="Google Shape;329;p16"/>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0" name="Google Shape;330;p16"/>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31" name="Google Shape;331;p16"/>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2" name="Google Shape;332;p16"/>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3" name="Google Shape;333;p16"/>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4" name="Google Shape;334;p16"/>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5" name="Google Shape;335;p16"/>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6" name="Google Shape;336;p16"/>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7" name="Google Shape;337;p16"/>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8" name="Google Shape;338;p16"/>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39" name="Google Shape;339;p16"/>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40" name="Shape 340"/>
        <p:cNvGrpSpPr/>
        <p:nvPr/>
      </p:nvGrpSpPr>
      <p:grpSpPr>
        <a:xfrm>
          <a:off x="0" y="0"/>
          <a:ext cx="0" cy="0"/>
          <a:chOff x="0" y="0"/>
          <a:chExt cx="0" cy="0"/>
        </a:xfrm>
      </p:grpSpPr>
      <p:sp>
        <p:nvSpPr>
          <p:cNvPr id="341" name="Google Shape;341;p17"/>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42" name="Google Shape;342;p17"/>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43" name="Google Shape;343;p17"/>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44" name="Google Shape;344;p17"/>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45" name="Google Shape;345;p17"/>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46" name="Google Shape;346;p17"/>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47" name="Google Shape;347;p17"/>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48" name="Google Shape;348;p17"/>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49" name="Google Shape;349;p17"/>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17"/>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17"/>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52" name="Google Shape;352;p17"/>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3" name="Google Shape;353;p17"/>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54" name="Google Shape;354;p17"/>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5" name="Google Shape;355;p17"/>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6" name="Google Shape;356;p17"/>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7" name="Google Shape;357;p17"/>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8" name="Google Shape;358;p17"/>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9" name="Google Shape;359;p17"/>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60" name="Google Shape;360;p17"/>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61" name="Google Shape;361;p17"/>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362" name="Shape 362"/>
        <p:cNvGrpSpPr/>
        <p:nvPr/>
      </p:nvGrpSpPr>
      <p:grpSpPr>
        <a:xfrm>
          <a:off x="0" y="0"/>
          <a:ext cx="0" cy="0"/>
          <a:chOff x="0" y="0"/>
          <a:chExt cx="0" cy="0"/>
        </a:xfrm>
      </p:grpSpPr>
      <p:sp>
        <p:nvSpPr>
          <p:cNvPr id="363" name="Google Shape;363;p18"/>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4" name="Google Shape;364;p18"/>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5" name="Google Shape;365;p18"/>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66" name="Google Shape;366;p18"/>
          <p:cNvGrpSpPr/>
          <p:nvPr/>
        </p:nvGrpSpPr>
        <p:grpSpPr>
          <a:xfrm flipH="1">
            <a:off x="7293000" y="0"/>
            <a:ext cx="1851000" cy="1225325"/>
            <a:chOff x="461225" y="3875100"/>
            <a:chExt cx="1851000" cy="1225325"/>
          </a:xfrm>
        </p:grpSpPr>
        <p:grpSp>
          <p:nvGrpSpPr>
            <p:cNvPr id="367" name="Google Shape;367;p18"/>
            <p:cNvGrpSpPr/>
            <p:nvPr/>
          </p:nvGrpSpPr>
          <p:grpSpPr>
            <a:xfrm>
              <a:off x="461225" y="3875100"/>
              <a:ext cx="1851000" cy="114600"/>
              <a:chOff x="461225" y="3504775"/>
              <a:chExt cx="1851000" cy="114600"/>
            </a:xfrm>
          </p:grpSpPr>
          <p:sp>
            <p:nvSpPr>
              <p:cNvPr id="368" name="Google Shape;368;p18"/>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9" name="Google Shape;369;p18"/>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0" name="Google Shape;370;p18"/>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1" name="Google Shape;371;p18"/>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2" name="Google Shape;372;p18"/>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73" name="Google Shape;373;p18"/>
            <p:cNvGrpSpPr/>
            <p:nvPr/>
          </p:nvGrpSpPr>
          <p:grpSpPr>
            <a:xfrm>
              <a:off x="461225" y="3989700"/>
              <a:ext cx="1480800" cy="1110725"/>
              <a:chOff x="461225" y="3249175"/>
              <a:chExt cx="1480800" cy="1110725"/>
            </a:xfrm>
          </p:grpSpPr>
          <p:sp>
            <p:nvSpPr>
              <p:cNvPr id="374" name="Google Shape;374;p1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5" name="Google Shape;375;p1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6" name="Google Shape;376;p1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7" name="Google Shape;377;p18"/>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78" name="Google Shape;378;p18"/>
            <p:cNvGrpSpPr/>
            <p:nvPr/>
          </p:nvGrpSpPr>
          <p:grpSpPr>
            <a:xfrm>
              <a:off x="831425" y="4360025"/>
              <a:ext cx="1480800" cy="370200"/>
              <a:chOff x="831425" y="3249175"/>
              <a:chExt cx="1480800" cy="370200"/>
            </a:xfrm>
          </p:grpSpPr>
          <p:sp>
            <p:nvSpPr>
              <p:cNvPr id="379" name="Google Shape;379;p1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0" name="Google Shape;380;p1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1" name="Google Shape;381;p1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2" name="Google Shape;382;p1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83" name="Google Shape;383;p18"/>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384" name="Google Shape;384;p18"/>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385" name="Google Shape;385;p18"/>
          <p:cNvSpPr/>
          <p:nvPr>
            <p:ph idx="3" type="pic"/>
          </p:nvPr>
        </p:nvSpPr>
        <p:spPr>
          <a:xfrm>
            <a:off x="227225" y="1832375"/>
            <a:ext cx="821100" cy="785400"/>
          </a:xfrm>
          <a:prstGeom prst="rect">
            <a:avLst/>
          </a:prstGeom>
          <a:noFill/>
          <a:ln>
            <a:noFill/>
          </a:ln>
        </p:spPr>
      </p:sp>
      <p:sp>
        <p:nvSpPr>
          <p:cNvPr id="386" name="Google Shape;386;p18"/>
          <p:cNvSpPr/>
          <p:nvPr>
            <p:ph idx="4" type="pic"/>
          </p:nvPr>
        </p:nvSpPr>
        <p:spPr>
          <a:xfrm>
            <a:off x="227225" y="2672425"/>
            <a:ext cx="821100" cy="785400"/>
          </a:xfrm>
          <a:prstGeom prst="rect">
            <a:avLst/>
          </a:prstGeom>
          <a:noFill/>
          <a:ln>
            <a:noFill/>
          </a:ln>
        </p:spPr>
      </p:sp>
      <p:sp>
        <p:nvSpPr>
          <p:cNvPr id="387" name="Google Shape;387;p18"/>
          <p:cNvSpPr/>
          <p:nvPr>
            <p:ph idx="5" type="pic"/>
          </p:nvPr>
        </p:nvSpPr>
        <p:spPr>
          <a:xfrm>
            <a:off x="227225" y="3512475"/>
            <a:ext cx="821100" cy="785400"/>
          </a:xfrm>
          <a:prstGeom prst="rect">
            <a:avLst/>
          </a:prstGeom>
          <a:noFill/>
          <a:ln>
            <a:noFill/>
          </a:ln>
        </p:spPr>
      </p:sp>
      <p:sp>
        <p:nvSpPr>
          <p:cNvPr id="388" name="Google Shape;388;p18"/>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389" name="Google Shape;389;p18"/>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390" name="Google Shape;390;p18"/>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391" name="Google Shape;391;p18"/>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392" name="Google Shape;392;p18"/>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393" name="Google Shape;393;p18"/>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394" name="Google Shape;394;p18"/>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95" name="Google Shape;395;p18"/>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396" name="Google Shape;396;p18"/>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397" name="Shape 397"/>
        <p:cNvGrpSpPr/>
        <p:nvPr/>
      </p:nvGrpSpPr>
      <p:grpSpPr>
        <a:xfrm>
          <a:off x="0" y="0"/>
          <a:ext cx="0" cy="0"/>
          <a:chOff x="0" y="0"/>
          <a:chExt cx="0" cy="0"/>
        </a:xfrm>
      </p:grpSpPr>
      <p:sp>
        <p:nvSpPr>
          <p:cNvPr id="398" name="Google Shape;398;p19"/>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399" name="Google Shape;399;p19"/>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00" name="Google Shape;400;p19"/>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01" name="Google Shape;401;p19"/>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02" name="Google Shape;402;p19"/>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03" name="Google Shape;403;p19"/>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04" name="Google Shape;404;p19"/>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05" name="Google Shape;405;p19"/>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06" name="Google Shape;406;p19"/>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07" name="Google Shape;407;p19"/>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08" name="Google Shape;408;p19"/>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09" name="Google Shape;409;p19"/>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10" name="Google Shape;410;p19"/>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11" name="Google Shape;411;p19"/>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12" name="Google Shape;412;p19"/>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13" name="Google Shape;413;p19"/>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14" name="Google Shape;414;p19"/>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15" name="Google Shape;415;p19"/>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16" name="Shape 416"/>
        <p:cNvGrpSpPr/>
        <p:nvPr/>
      </p:nvGrpSpPr>
      <p:grpSpPr>
        <a:xfrm>
          <a:off x="0" y="0"/>
          <a:ext cx="0" cy="0"/>
          <a:chOff x="0" y="0"/>
          <a:chExt cx="0" cy="0"/>
        </a:xfrm>
      </p:grpSpPr>
      <p:sp>
        <p:nvSpPr>
          <p:cNvPr id="417" name="Google Shape;417;p20"/>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18" name="Google Shape;418;p20"/>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19" name="Google Shape;419;p20"/>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20" name="Google Shape;420;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21" name="Google Shape;421;p20"/>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2" name="Google Shape;422;p20"/>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3" name="Google Shape;423;p20"/>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4" name="Google Shape;424;p20"/>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5" name="Google Shape;425;p20"/>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6" name="Google Shape;426;p20"/>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27" name="Google Shape;427;p20"/>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28" name="Google Shape;428;p20"/>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29" name="Google Shape;429;p20"/>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30" name="Google Shape;430;p20"/>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31" name="Google Shape;431;p20"/>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38" name="Shape 38"/>
        <p:cNvGrpSpPr/>
        <p:nvPr/>
      </p:nvGrpSpPr>
      <p:grpSpPr>
        <a:xfrm>
          <a:off x="0" y="0"/>
          <a:ext cx="0" cy="0"/>
          <a:chOff x="0" y="0"/>
          <a:chExt cx="0" cy="0"/>
        </a:xfrm>
      </p:grpSpPr>
      <p:grpSp>
        <p:nvGrpSpPr>
          <p:cNvPr id="39" name="Google Shape;39;p3"/>
          <p:cNvGrpSpPr/>
          <p:nvPr/>
        </p:nvGrpSpPr>
        <p:grpSpPr>
          <a:xfrm flipH="1">
            <a:off x="6169505" y="2816179"/>
            <a:ext cx="2979740" cy="1986829"/>
            <a:chOff x="312900" y="2793625"/>
            <a:chExt cx="2221200" cy="1481050"/>
          </a:xfrm>
        </p:grpSpPr>
        <p:grpSp>
          <p:nvGrpSpPr>
            <p:cNvPr id="40" name="Google Shape;40;p3"/>
            <p:cNvGrpSpPr/>
            <p:nvPr/>
          </p:nvGrpSpPr>
          <p:grpSpPr>
            <a:xfrm>
              <a:off x="312900" y="2793625"/>
              <a:ext cx="1851000" cy="1481050"/>
              <a:chOff x="461225" y="3249175"/>
              <a:chExt cx="1851000" cy="1481050"/>
            </a:xfrm>
          </p:grpSpPr>
          <p:grpSp>
            <p:nvGrpSpPr>
              <p:cNvPr id="41" name="Google Shape;41;p3"/>
              <p:cNvGrpSpPr/>
              <p:nvPr/>
            </p:nvGrpSpPr>
            <p:grpSpPr>
              <a:xfrm>
                <a:off x="461225" y="3249175"/>
                <a:ext cx="1851000" cy="370200"/>
                <a:chOff x="461225" y="3249175"/>
                <a:chExt cx="1851000" cy="370200"/>
              </a:xfrm>
            </p:grpSpPr>
            <p:sp>
              <p:nvSpPr>
                <p:cNvPr id="42" name="Google Shape;42;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 name="Google Shape;43;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 name="Google Shape;44;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5" name="Google Shape;45;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 name="Google Shape;46;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7" name="Google Shape;47;p3"/>
              <p:cNvGrpSpPr/>
              <p:nvPr/>
            </p:nvGrpSpPr>
            <p:grpSpPr>
              <a:xfrm>
                <a:off x="461225" y="3619500"/>
                <a:ext cx="1851000" cy="370200"/>
                <a:chOff x="461225" y="3249175"/>
                <a:chExt cx="1851000" cy="370200"/>
              </a:xfrm>
            </p:grpSpPr>
            <p:sp>
              <p:nvSpPr>
                <p:cNvPr id="48" name="Google Shape;48;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 name="Google Shape;49;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 name="Google Shape;50;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 name="Google Shape;51;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 name="Google Shape;52;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3" name="Google Shape;53;p3"/>
              <p:cNvGrpSpPr/>
              <p:nvPr/>
            </p:nvGrpSpPr>
            <p:grpSpPr>
              <a:xfrm>
                <a:off x="461225" y="3989700"/>
                <a:ext cx="1851000" cy="370200"/>
                <a:chOff x="461225" y="3249175"/>
                <a:chExt cx="1851000" cy="370200"/>
              </a:xfrm>
            </p:grpSpPr>
            <p:sp>
              <p:nvSpPr>
                <p:cNvPr id="54" name="Google Shape;54;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 name="Google Shape;55;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 name="Google Shape;56;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 name="Google Shape;58;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9" name="Google Shape;59;p3"/>
              <p:cNvGrpSpPr/>
              <p:nvPr/>
            </p:nvGrpSpPr>
            <p:grpSpPr>
              <a:xfrm>
                <a:off x="461225" y="4360025"/>
                <a:ext cx="1851000" cy="370200"/>
                <a:chOff x="461225" y="3249175"/>
                <a:chExt cx="1851000" cy="370200"/>
              </a:xfrm>
            </p:grpSpPr>
            <p:sp>
              <p:nvSpPr>
                <p:cNvPr id="60" name="Google Shape;60;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 name="Google Shape;61;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2" name="Google Shape;62;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 name="Google Shape;63;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4" name="Google Shape;64;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5" name="Google Shape;65;p3"/>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6" name="Google Shape;66;p3"/>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7" name="Google Shape;67;p3"/>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 name="Google Shape;68;p3"/>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 name="Google Shape;69;p3"/>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3"/>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71" name="Google Shape;71;p3"/>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72" name="Google Shape;72;p3"/>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73" name="Google Shape;73;p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32" name="Shape 432"/>
        <p:cNvGrpSpPr/>
        <p:nvPr/>
      </p:nvGrpSpPr>
      <p:grpSpPr>
        <a:xfrm>
          <a:off x="0" y="0"/>
          <a:ext cx="0" cy="0"/>
          <a:chOff x="0" y="0"/>
          <a:chExt cx="0" cy="0"/>
        </a:xfrm>
      </p:grpSpPr>
      <p:grpSp>
        <p:nvGrpSpPr>
          <p:cNvPr id="433" name="Google Shape;433;p21"/>
          <p:cNvGrpSpPr/>
          <p:nvPr/>
        </p:nvGrpSpPr>
        <p:grpSpPr>
          <a:xfrm flipH="1">
            <a:off x="3199575" y="156175"/>
            <a:ext cx="1851000" cy="1225325"/>
            <a:chOff x="461225" y="3875100"/>
            <a:chExt cx="1851000" cy="1225325"/>
          </a:xfrm>
        </p:grpSpPr>
        <p:grpSp>
          <p:nvGrpSpPr>
            <p:cNvPr id="434" name="Google Shape;434;p21"/>
            <p:cNvGrpSpPr/>
            <p:nvPr/>
          </p:nvGrpSpPr>
          <p:grpSpPr>
            <a:xfrm>
              <a:off x="461225" y="3875100"/>
              <a:ext cx="1851000" cy="114600"/>
              <a:chOff x="461225" y="3504775"/>
              <a:chExt cx="1851000" cy="114600"/>
            </a:xfrm>
          </p:grpSpPr>
          <p:sp>
            <p:nvSpPr>
              <p:cNvPr id="435" name="Google Shape;435;p21"/>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6" name="Google Shape;436;p21"/>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7" name="Google Shape;437;p21"/>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8" name="Google Shape;438;p21"/>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9" name="Google Shape;439;p21"/>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40" name="Google Shape;440;p21"/>
            <p:cNvGrpSpPr/>
            <p:nvPr/>
          </p:nvGrpSpPr>
          <p:grpSpPr>
            <a:xfrm>
              <a:off x="461225" y="3989700"/>
              <a:ext cx="1480800" cy="1110725"/>
              <a:chOff x="461225" y="3249175"/>
              <a:chExt cx="1480800" cy="1110725"/>
            </a:xfrm>
          </p:grpSpPr>
          <p:sp>
            <p:nvSpPr>
              <p:cNvPr id="441" name="Google Shape;441;p21"/>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2" name="Google Shape;442;p21"/>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3" name="Google Shape;443;p21"/>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4" name="Google Shape;444;p21"/>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45" name="Google Shape;445;p21"/>
            <p:cNvGrpSpPr/>
            <p:nvPr/>
          </p:nvGrpSpPr>
          <p:grpSpPr>
            <a:xfrm>
              <a:off x="831425" y="4360025"/>
              <a:ext cx="1480800" cy="370200"/>
              <a:chOff x="831425" y="3249175"/>
              <a:chExt cx="1480800" cy="370200"/>
            </a:xfrm>
          </p:grpSpPr>
          <p:sp>
            <p:nvSpPr>
              <p:cNvPr id="446" name="Google Shape;446;p21"/>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7" name="Google Shape;447;p21"/>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8" name="Google Shape;448;p21"/>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9" name="Google Shape;449;p21"/>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50" name="Google Shape;450;p2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51" name="Google Shape;451;p21"/>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52" name="Google Shape;452;p21"/>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53" name="Google Shape;453;p21"/>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54" name="Google Shape;454;p21"/>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455" name="Google Shape;455;p21"/>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456" name="Google Shape;456;p21"/>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457" name="Shape 457"/>
        <p:cNvGrpSpPr/>
        <p:nvPr/>
      </p:nvGrpSpPr>
      <p:grpSpPr>
        <a:xfrm>
          <a:off x="0" y="0"/>
          <a:ext cx="0" cy="0"/>
          <a:chOff x="0" y="0"/>
          <a:chExt cx="0" cy="0"/>
        </a:xfrm>
      </p:grpSpPr>
      <p:grpSp>
        <p:nvGrpSpPr>
          <p:cNvPr id="458" name="Google Shape;458;p22"/>
          <p:cNvGrpSpPr/>
          <p:nvPr/>
        </p:nvGrpSpPr>
        <p:grpSpPr>
          <a:xfrm flipH="1">
            <a:off x="3199575" y="156175"/>
            <a:ext cx="1851000" cy="1225325"/>
            <a:chOff x="461225" y="3875100"/>
            <a:chExt cx="1851000" cy="1225325"/>
          </a:xfrm>
        </p:grpSpPr>
        <p:grpSp>
          <p:nvGrpSpPr>
            <p:cNvPr id="459" name="Google Shape;459;p22"/>
            <p:cNvGrpSpPr/>
            <p:nvPr/>
          </p:nvGrpSpPr>
          <p:grpSpPr>
            <a:xfrm>
              <a:off x="461225" y="3875100"/>
              <a:ext cx="1851000" cy="114600"/>
              <a:chOff x="461225" y="3504775"/>
              <a:chExt cx="1851000" cy="114600"/>
            </a:xfrm>
          </p:grpSpPr>
          <p:sp>
            <p:nvSpPr>
              <p:cNvPr id="460" name="Google Shape;460;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1" name="Google Shape;461;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2" name="Google Shape;462;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3" name="Google Shape;463;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4" name="Google Shape;464;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65" name="Google Shape;465;p22"/>
            <p:cNvGrpSpPr/>
            <p:nvPr/>
          </p:nvGrpSpPr>
          <p:grpSpPr>
            <a:xfrm>
              <a:off x="461225" y="3989700"/>
              <a:ext cx="1480800" cy="1110725"/>
              <a:chOff x="461225" y="3249175"/>
              <a:chExt cx="1480800" cy="1110725"/>
            </a:xfrm>
          </p:grpSpPr>
          <p:sp>
            <p:nvSpPr>
              <p:cNvPr id="466" name="Google Shape;466;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7" name="Google Shape;467;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8" name="Google Shape;468;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9" name="Google Shape;469;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70" name="Google Shape;470;p22"/>
            <p:cNvGrpSpPr/>
            <p:nvPr/>
          </p:nvGrpSpPr>
          <p:grpSpPr>
            <a:xfrm>
              <a:off x="831425" y="4360025"/>
              <a:ext cx="1480800" cy="370200"/>
              <a:chOff x="831425" y="3249175"/>
              <a:chExt cx="1480800" cy="370200"/>
            </a:xfrm>
          </p:grpSpPr>
          <p:sp>
            <p:nvSpPr>
              <p:cNvPr id="471" name="Google Shape;471;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2" name="Google Shape;472;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3" name="Google Shape;473;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4" name="Google Shape;474;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75" name="Google Shape;475;p22"/>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76" name="Google Shape;476;p22"/>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77" name="Google Shape;477;p22"/>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478" name="Google Shape;478;p22"/>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479" name="Google Shape;479;p22"/>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480" name="Google Shape;480;p22"/>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481" name="Google Shape;481;p22"/>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482" name="Google Shape;482;p22"/>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83" name="Google Shape;483;p22"/>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84" name="Google Shape;484;p22"/>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85" name="Google Shape;485;p22"/>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86" name="Google Shape;486;p22"/>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87" name="Google Shape;487;p22"/>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88" name="Google Shape;488;p22"/>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89" name="Google Shape;489;p22"/>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90" name="Google Shape;490;p22"/>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91" name="Google Shape;491;p22"/>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92" name="Google Shape;492;p22"/>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93" name="Google Shape;493;p2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494" name="Shape 494"/>
        <p:cNvGrpSpPr/>
        <p:nvPr/>
      </p:nvGrpSpPr>
      <p:grpSpPr>
        <a:xfrm>
          <a:off x="0" y="0"/>
          <a:ext cx="0" cy="0"/>
          <a:chOff x="0" y="0"/>
          <a:chExt cx="0" cy="0"/>
        </a:xfrm>
      </p:grpSpPr>
      <p:grpSp>
        <p:nvGrpSpPr>
          <p:cNvPr id="495" name="Google Shape;495;p23"/>
          <p:cNvGrpSpPr/>
          <p:nvPr/>
        </p:nvGrpSpPr>
        <p:grpSpPr>
          <a:xfrm>
            <a:off x="115026" y="364"/>
            <a:ext cx="5125634" cy="5143564"/>
            <a:chOff x="312900" y="2788524"/>
            <a:chExt cx="2221197" cy="1994480"/>
          </a:xfrm>
        </p:grpSpPr>
        <p:grpSp>
          <p:nvGrpSpPr>
            <p:cNvPr id="496" name="Google Shape;496;p23"/>
            <p:cNvGrpSpPr/>
            <p:nvPr/>
          </p:nvGrpSpPr>
          <p:grpSpPr>
            <a:xfrm>
              <a:off x="312900" y="2788524"/>
              <a:ext cx="1851000" cy="1994480"/>
              <a:chOff x="461225" y="3244074"/>
              <a:chExt cx="1851000" cy="1994480"/>
            </a:xfrm>
          </p:grpSpPr>
          <p:grpSp>
            <p:nvGrpSpPr>
              <p:cNvPr id="497" name="Google Shape;497;p23"/>
              <p:cNvGrpSpPr/>
              <p:nvPr/>
            </p:nvGrpSpPr>
            <p:grpSpPr>
              <a:xfrm>
                <a:off x="461229" y="3244074"/>
                <a:ext cx="1850992" cy="1994480"/>
                <a:chOff x="461229" y="3244074"/>
                <a:chExt cx="1850992" cy="1994480"/>
              </a:xfrm>
            </p:grpSpPr>
            <p:sp>
              <p:nvSpPr>
                <p:cNvPr id="498" name="Google Shape;498;p23"/>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9" name="Google Shape;499;p23"/>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0" name="Google Shape;500;p23"/>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1" name="Google Shape;501;p23"/>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2" name="Google Shape;502;p23"/>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03" name="Google Shape;503;p23"/>
              <p:cNvGrpSpPr/>
              <p:nvPr/>
            </p:nvGrpSpPr>
            <p:grpSpPr>
              <a:xfrm>
                <a:off x="461225" y="3619500"/>
                <a:ext cx="1851000" cy="370200"/>
                <a:chOff x="461225" y="3249175"/>
                <a:chExt cx="1851000" cy="370200"/>
              </a:xfrm>
            </p:grpSpPr>
            <p:sp>
              <p:nvSpPr>
                <p:cNvPr id="504" name="Google Shape;504;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5" name="Google Shape;505;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6" name="Google Shape;506;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7" name="Google Shape;507;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8" name="Google Shape;508;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09" name="Google Shape;509;p23"/>
              <p:cNvGrpSpPr/>
              <p:nvPr/>
            </p:nvGrpSpPr>
            <p:grpSpPr>
              <a:xfrm>
                <a:off x="461225" y="3989700"/>
                <a:ext cx="1851000" cy="1110726"/>
                <a:chOff x="461225" y="3249175"/>
                <a:chExt cx="1851000" cy="1110726"/>
              </a:xfrm>
            </p:grpSpPr>
            <p:sp>
              <p:nvSpPr>
                <p:cNvPr id="510" name="Google Shape;510;p23"/>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1" name="Google Shape;511;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2" name="Google Shape;512;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3" name="Google Shape;513;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4" name="Google Shape;514;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5" name="Google Shape;515;p23"/>
              <p:cNvGrpSpPr/>
              <p:nvPr/>
            </p:nvGrpSpPr>
            <p:grpSpPr>
              <a:xfrm>
                <a:off x="461225" y="4360025"/>
                <a:ext cx="1851000" cy="370200"/>
                <a:chOff x="461225" y="3249175"/>
                <a:chExt cx="1851000" cy="370200"/>
              </a:xfrm>
            </p:grpSpPr>
            <p:sp>
              <p:nvSpPr>
                <p:cNvPr id="516" name="Google Shape;516;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7" name="Google Shape;517;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8" name="Google Shape;518;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20" name="Google Shape;520;p23"/>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21" name="Google Shape;521;p23"/>
          <p:cNvGrpSpPr/>
          <p:nvPr/>
        </p:nvGrpSpPr>
        <p:grpSpPr>
          <a:xfrm flipH="1" rot="5400000">
            <a:off x="7145338" y="3274875"/>
            <a:ext cx="2221200" cy="1481050"/>
            <a:chOff x="312900" y="2793625"/>
            <a:chExt cx="2221200" cy="1481050"/>
          </a:xfrm>
        </p:grpSpPr>
        <p:grpSp>
          <p:nvGrpSpPr>
            <p:cNvPr id="522" name="Google Shape;522;p23"/>
            <p:cNvGrpSpPr/>
            <p:nvPr/>
          </p:nvGrpSpPr>
          <p:grpSpPr>
            <a:xfrm>
              <a:off x="312900" y="2793625"/>
              <a:ext cx="1851000" cy="1481050"/>
              <a:chOff x="461225" y="3249175"/>
              <a:chExt cx="1851000" cy="1481050"/>
            </a:xfrm>
          </p:grpSpPr>
          <p:grpSp>
            <p:nvGrpSpPr>
              <p:cNvPr id="523" name="Google Shape;523;p23"/>
              <p:cNvGrpSpPr/>
              <p:nvPr/>
            </p:nvGrpSpPr>
            <p:grpSpPr>
              <a:xfrm>
                <a:off x="461225" y="3249175"/>
                <a:ext cx="1851000" cy="370200"/>
                <a:chOff x="461225" y="3249175"/>
                <a:chExt cx="1851000" cy="370200"/>
              </a:xfrm>
            </p:grpSpPr>
            <p:sp>
              <p:nvSpPr>
                <p:cNvPr id="524" name="Google Shape;524;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5" name="Google Shape;525;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6" name="Google Shape;526;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7" name="Google Shape;527;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8" name="Google Shape;528;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29" name="Google Shape;529;p23"/>
              <p:cNvGrpSpPr/>
              <p:nvPr/>
            </p:nvGrpSpPr>
            <p:grpSpPr>
              <a:xfrm>
                <a:off x="461225" y="3619500"/>
                <a:ext cx="1851000" cy="370200"/>
                <a:chOff x="461225" y="3249175"/>
                <a:chExt cx="1851000" cy="370200"/>
              </a:xfrm>
            </p:grpSpPr>
            <p:sp>
              <p:nvSpPr>
                <p:cNvPr id="530" name="Google Shape;530;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1" name="Google Shape;531;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2" name="Google Shape;532;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3" name="Google Shape;533;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4" name="Google Shape;534;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35" name="Google Shape;535;p23"/>
              <p:cNvGrpSpPr/>
              <p:nvPr/>
            </p:nvGrpSpPr>
            <p:grpSpPr>
              <a:xfrm>
                <a:off x="461225" y="3989700"/>
                <a:ext cx="1851000" cy="370200"/>
                <a:chOff x="461225" y="3249175"/>
                <a:chExt cx="1851000" cy="370200"/>
              </a:xfrm>
            </p:grpSpPr>
            <p:sp>
              <p:nvSpPr>
                <p:cNvPr id="536" name="Google Shape;536;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7" name="Google Shape;537;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8" name="Google Shape;538;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9" name="Google Shape;539;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0" name="Google Shape;540;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1" name="Google Shape;541;p23"/>
              <p:cNvGrpSpPr/>
              <p:nvPr/>
            </p:nvGrpSpPr>
            <p:grpSpPr>
              <a:xfrm>
                <a:off x="461225" y="4360025"/>
                <a:ext cx="1851000" cy="370200"/>
                <a:chOff x="461225" y="3249175"/>
                <a:chExt cx="1851000" cy="370200"/>
              </a:xfrm>
            </p:grpSpPr>
            <p:sp>
              <p:nvSpPr>
                <p:cNvPr id="542" name="Google Shape;542;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3" name="Google Shape;543;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4" name="Google Shape;544;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5" name="Google Shape;545;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6" name="Google Shape;546;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47" name="Google Shape;547;p23"/>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48" name="Google Shape;548;p23"/>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9" name="Google Shape;549;p23"/>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23"/>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51" name="Google Shape;551;p23"/>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52" name="Google Shape;552;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53" name="Google Shape;553;p23"/>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54" name="Google Shape;554;p23"/>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55" name="Google Shape;555;p23"/>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56" name="Google Shape;556;p23"/>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57" name="Google Shape;557;p23"/>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58" name="Google Shape;558;p23"/>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59" name="Google Shape;559;p23"/>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60" name="Google Shape;560;p23"/>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61" name="Google Shape;561;p23"/>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62" name="Google Shape;562;p23"/>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63" name="Google Shape;563;p23"/>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64" name="Google Shape;564;p23"/>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565" name="Shape 565"/>
        <p:cNvGrpSpPr/>
        <p:nvPr/>
      </p:nvGrpSpPr>
      <p:grpSpPr>
        <a:xfrm>
          <a:off x="0" y="0"/>
          <a:ext cx="0" cy="0"/>
          <a:chOff x="0" y="0"/>
          <a:chExt cx="0" cy="0"/>
        </a:xfrm>
      </p:grpSpPr>
      <p:sp>
        <p:nvSpPr>
          <p:cNvPr id="566" name="Google Shape;566;p24"/>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7" name="Google Shape;567;p24"/>
          <p:cNvSpPr/>
          <p:nvPr>
            <p:ph idx="2" type="pic"/>
          </p:nvPr>
        </p:nvSpPr>
        <p:spPr>
          <a:xfrm>
            <a:off x="6702600" y="-16150"/>
            <a:ext cx="2441400" cy="2574600"/>
          </a:xfrm>
          <a:prstGeom prst="rect">
            <a:avLst/>
          </a:prstGeom>
          <a:noFill/>
          <a:ln>
            <a:noFill/>
          </a:ln>
        </p:spPr>
      </p:sp>
      <p:sp>
        <p:nvSpPr>
          <p:cNvPr id="568" name="Google Shape;568;p24"/>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569" name="Google Shape;569;p24"/>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570" name="Google Shape;570;p24"/>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71" name="Google Shape;571;p24"/>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72" name="Google Shape;572;p24"/>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73" name="Google Shape;573;p24"/>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574" name="Google Shape;574;p2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575" name="Google Shape;575;p24"/>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576" name="Google Shape;576;p24"/>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77" name="Google Shape;577;p24"/>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78" name="Google Shape;578;p24"/>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79" name="Google Shape;579;p24"/>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0" name="Google Shape;580;p24"/>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1" name="Google Shape;581;p24"/>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2" name="Google Shape;582;p24"/>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3" name="Google Shape;583;p24"/>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584" name="Shape 584"/>
        <p:cNvGrpSpPr/>
        <p:nvPr/>
      </p:nvGrpSpPr>
      <p:grpSpPr>
        <a:xfrm>
          <a:off x="0" y="0"/>
          <a:ext cx="0" cy="0"/>
          <a:chOff x="0" y="0"/>
          <a:chExt cx="0" cy="0"/>
        </a:xfrm>
      </p:grpSpPr>
      <p:sp>
        <p:nvSpPr>
          <p:cNvPr id="585" name="Google Shape;585;p25"/>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6" name="Google Shape;586;p25"/>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87" name="Google Shape;587;p25"/>
          <p:cNvSpPr/>
          <p:nvPr>
            <p:ph idx="2" type="pic"/>
          </p:nvPr>
        </p:nvSpPr>
        <p:spPr>
          <a:xfrm>
            <a:off x="5457500" y="0"/>
            <a:ext cx="3686400" cy="5143500"/>
          </a:xfrm>
          <a:prstGeom prst="rect">
            <a:avLst/>
          </a:prstGeom>
          <a:noFill/>
          <a:ln>
            <a:noFill/>
          </a:ln>
        </p:spPr>
      </p:sp>
      <p:sp>
        <p:nvSpPr>
          <p:cNvPr id="588" name="Google Shape;588;p25"/>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589" name="Google Shape;589;p25"/>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590" name="Google Shape;590;p2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91" name="Google Shape;591;p25"/>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92" name="Google Shape;592;p25"/>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593" name="Shape 593"/>
        <p:cNvGrpSpPr/>
        <p:nvPr/>
      </p:nvGrpSpPr>
      <p:grpSpPr>
        <a:xfrm>
          <a:off x="0" y="0"/>
          <a:ext cx="0" cy="0"/>
          <a:chOff x="0" y="0"/>
          <a:chExt cx="0" cy="0"/>
        </a:xfrm>
      </p:grpSpPr>
      <p:grpSp>
        <p:nvGrpSpPr>
          <p:cNvPr id="594" name="Google Shape;594;p26"/>
          <p:cNvGrpSpPr/>
          <p:nvPr/>
        </p:nvGrpSpPr>
        <p:grpSpPr>
          <a:xfrm>
            <a:off x="7704171" y="1036593"/>
            <a:ext cx="1439893" cy="3234395"/>
            <a:chOff x="461225" y="3249175"/>
            <a:chExt cx="1110600" cy="2221578"/>
          </a:xfrm>
        </p:grpSpPr>
        <p:grpSp>
          <p:nvGrpSpPr>
            <p:cNvPr id="595" name="Google Shape;595;p26"/>
            <p:cNvGrpSpPr/>
            <p:nvPr/>
          </p:nvGrpSpPr>
          <p:grpSpPr>
            <a:xfrm>
              <a:off x="831422" y="3249175"/>
              <a:ext cx="740403" cy="2221578"/>
              <a:chOff x="831422" y="3249175"/>
              <a:chExt cx="740403" cy="2221578"/>
            </a:xfrm>
          </p:grpSpPr>
          <p:sp>
            <p:nvSpPr>
              <p:cNvPr id="596" name="Google Shape;596;p26"/>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597" name="Google Shape;597;p26"/>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598" name="Google Shape;598;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599" name="Google Shape;599;p26"/>
            <p:cNvGrpSpPr/>
            <p:nvPr/>
          </p:nvGrpSpPr>
          <p:grpSpPr>
            <a:xfrm>
              <a:off x="461225" y="3619500"/>
              <a:ext cx="1110600" cy="370200"/>
              <a:chOff x="461225" y="3249175"/>
              <a:chExt cx="1110600" cy="370200"/>
            </a:xfrm>
          </p:grpSpPr>
          <p:sp>
            <p:nvSpPr>
              <p:cNvPr id="600" name="Google Shape;600;p26"/>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1" name="Google Shape;601;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2" name="Google Shape;602;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03" name="Google Shape;603;p26"/>
            <p:cNvGrpSpPr/>
            <p:nvPr/>
          </p:nvGrpSpPr>
          <p:grpSpPr>
            <a:xfrm>
              <a:off x="461225" y="3989700"/>
              <a:ext cx="1110600" cy="1110726"/>
              <a:chOff x="461225" y="3249175"/>
              <a:chExt cx="1110600" cy="1110726"/>
            </a:xfrm>
          </p:grpSpPr>
          <p:sp>
            <p:nvSpPr>
              <p:cNvPr id="604" name="Google Shape;604;p26"/>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5" name="Google Shape;605;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6" name="Google Shape;606;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07" name="Google Shape;607;p26"/>
            <p:cNvGrpSpPr/>
            <p:nvPr/>
          </p:nvGrpSpPr>
          <p:grpSpPr>
            <a:xfrm>
              <a:off x="831422" y="4360025"/>
              <a:ext cx="370203" cy="740520"/>
              <a:chOff x="831422" y="3249175"/>
              <a:chExt cx="370203" cy="740520"/>
            </a:xfrm>
          </p:grpSpPr>
          <p:sp>
            <p:nvSpPr>
              <p:cNvPr id="608" name="Google Shape;608;p26"/>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9" name="Google Shape;609;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10" name="Google Shape;610;p26"/>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11" name="Google Shape;611;p2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12" name="Google Shape;612;p26"/>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13" name="Google Shape;613;p26"/>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14" name="Google Shape;614;p26"/>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15" name="Google Shape;615;p26"/>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16" name="Google Shape;616;p26"/>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17" name="Google Shape;617;p26"/>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18" name="Google Shape;618;p26"/>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19" name="Google Shape;619;p26"/>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20" name="Google Shape;620;p26"/>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21" name="Google Shape;621;p26"/>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22" name="Google Shape;622;p26"/>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23" name="Shape 623"/>
        <p:cNvGrpSpPr/>
        <p:nvPr/>
      </p:nvGrpSpPr>
      <p:grpSpPr>
        <a:xfrm>
          <a:off x="0" y="0"/>
          <a:ext cx="0" cy="0"/>
          <a:chOff x="0" y="0"/>
          <a:chExt cx="0" cy="0"/>
        </a:xfrm>
      </p:grpSpPr>
      <p:grpSp>
        <p:nvGrpSpPr>
          <p:cNvPr id="624" name="Google Shape;624;p27"/>
          <p:cNvGrpSpPr/>
          <p:nvPr/>
        </p:nvGrpSpPr>
        <p:grpSpPr>
          <a:xfrm>
            <a:off x="0" y="506850"/>
            <a:ext cx="930250" cy="2593175"/>
            <a:chOff x="0" y="506850"/>
            <a:chExt cx="930250" cy="2593175"/>
          </a:xfrm>
        </p:grpSpPr>
        <p:grpSp>
          <p:nvGrpSpPr>
            <p:cNvPr id="625" name="Google Shape;625;p27"/>
            <p:cNvGrpSpPr/>
            <p:nvPr/>
          </p:nvGrpSpPr>
          <p:grpSpPr>
            <a:xfrm>
              <a:off x="0" y="877050"/>
              <a:ext cx="930250" cy="2222975"/>
              <a:chOff x="1233650" y="2421900"/>
              <a:chExt cx="930250" cy="2222975"/>
            </a:xfrm>
          </p:grpSpPr>
          <p:grpSp>
            <p:nvGrpSpPr>
              <p:cNvPr id="626" name="Google Shape;626;p27"/>
              <p:cNvGrpSpPr/>
              <p:nvPr/>
            </p:nvGrpSpPr>
            <p:grpSpPr>
              <a:xfrm>
                <a:off x="1233650" y="2793625"/>
                <a:ext cx="560050" cy="1851250"/>
                <a:chOff x="1381975" y="3249175"/>
                <a:chExt cx="560050" cy="1851250"/>
              </a:xfrm>
            </p:grpSpPr>
            <p:sp>
              <p:nvSpPr>
                <p:cNvPr id="627" name="Google Shape;627;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28" name="Google Shape;628;p27"/>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29" name="Google Shape;629;p27"/>
                <p:cNvGrpSpPr/>
                <p:nvPr/>
              </p:nvGrpSpPr>
              <p:grpSpPr>
                <a:xfrm>
                  <a:off x="1381975" y="3989700"/>
                  <a:ext cx="560050" cy="1110725"/>
                  <a:chOff x="1381975" y="3249175"/>
                  <a:chExt cx="560050" cy="1110725"/>
                </a:xfrm>
              </p:grpSpPr>
              <p:sp>
                <p:nvSpPr>
                  <p:cNvPr id="630" name="Google Shape;630;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1" name="Google Shape;631;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2" name="Google Shape;632;p27"/>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33" name="Google Shape;633;p27"/>
                <p:cNvGrpSpPr/>
                <p:nvPr/>
              </p:nvGrpSpPr>
              <p:grpSpPr>
                <a:xfrm>
                  <a:off x="1381975" y="4360025"/>
                  <a:ext cx="560050" cy="370200"/>
                  <a:chOff x="1381975" y="3249175"/>
                  <a:chExt cx="560050" cy="370200"/>
                </a:xfrm>
              </p:grpSpPr>
              <p:sp>
                <p:nvSpPr>
                  <p:cNvPr id="634" name="Google Shape;634;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5" name="Google Shape;635;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36" name="Google Shape;636;p27"/>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37" name="Google Shape;637;p27"/>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38" name="Google Shape;638;p27"/>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39" name="Google Shape;639;p27"/>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40" name="Google Shape;640;p27"/>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41" name="Google Shape;641;p27"/>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42" name="Google Shape;642;p27"/>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43" name="Google Shape;643;p27"/>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44" name="Google Shape;644;p27"/>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45" name="Google Shape;645;p27"/>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46" name="Google Shape;646;p27"/>
          <p:cNvGrpSpPr/>
          <p:nvPr/>
        </p:nvGrpSpPr>
        <p:grpSpPr>
          <a:xfrm rot="5400000">
            <a:off x="7381575" y="-838700"/>
            <a:ext cx="930250" cy="2591775"/>
            <a:chOff x="0" y="508250"/>
            <a:chExt cx="930250" cy="2591775"/>
          </a:xfrm>
        </p:grpSpPr>
        <p:grpSp>
          <p:nvGrpSpPr>
            <p:cNvPr id="647" name="Google Shape;647;p27"/>
            <p:cNvGrpSpPr/>
            <p:nvPr/>
          </p:nvGrpSpPr>
          <p:grpSpPr>
            <a:xfrm>
              <a:off x="0" y="877050"/>
              <a:ext cx="930250" cy="2222975"/>
              <a:chOff x="1233650" y="2421900"/>
              <a:chExt cx="930250" cy="2222975"/>
            </a:xfrm>
          </p:grpSpPr>
          <p:grpSp>
            <p:nvGrpSpPr>
              <p:cNvPr id="648" name="Google Shape;648;p27"/>
              <p:cNvGrpSpPr/>
              <p:nvPr/>
            </p:nvGrpSpPr>
            <p:grpSpPr>
              <a:xfrm>
                <a:off x="1233650" y="2793625"/>
                <a:ext cx="930250" cy="1851250"/>
                <a:chOff x="1381975" y="3249175"/>
                <a:chExt cx="930250" cy="1851250"/>
              </a:xfrm>
            </p:grpSpPr>
            <p:grpSp>
              <p:nvGrpSpPr>
                <p:cNvPr id="649" name="Google Shape;649;p27"/>
                <p:cNvGrpSpPr/>
                <p:nvPr/>
              </p:nvGrpSpPr>
              <p:grpSpPr>
                <a:xfrm>
                  <a:off x="1571825" y="3249175"/>
                  <a:ext cx="740400" cy="370200"/>
                  <a:chOff x="1571825" y="3249175"/>
                  <a:chExt cx="740400" cy="370200"/>
                </a:xfrm>
              </p:grpSpPr>
              <p:sp>
                <p:nvSpPr>
                  <p:cNvPr id="650" name="Google Shape;650;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1" name="Google Shape;651;p27"/>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52" name="Google Shape;652;p27"/>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53" name="Google Shape;653;p27"/>
                <p:cNvGrpSpPr/>
                <p:nvPr/>
              </p:nvGrpSpPr>
              <p:grpSpPr>
                <a:xfrm>
                  <a:off x="1381975" y="3989700"/>
                  <a:ext cx="560050" cy="1110725"/>
                  <a:chOff x="1381975" y="3249175"/>
                  <a:chExt cx="560050" cy="1110725"/>
                </a:xfrm>
              </p:grpSpPr>
              <p:sp>
                <p:nvSpPr>
                  <p:cNvPr id="654" name="Google Shape;654;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5" name="Google Shape;655;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6" name="Google Shape;656;p27"/>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57" name="Google Shape;657;p27"/>
                <p:cNvGrpSpPr/>
                <p:nvPr/>
              </p:nvGrpSpPr>
              <p:grpSpPr>
                <a:xfrm>
                  <a:off x="1381975" y="4360025"/>
                  <a:ext cx="560050" cy="370200"/>
                  <a:chOff x="1381975" y="3249175"/>
                  <a:chExt cx="560050" cy="370200"/>
                </a:xfrm>
              </p:grpSpPr>
              <p:sp>
                <p:nvSpPr>
                  <p:cNvPr id="658" name="Google Shape;658;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9" name="Google Shape;659;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60" name="Google Shape;660;p27"/>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61" name="Google Shape;661;p27"/>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62" name="Google Shape;662;p27"/>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63" name="Google Shape;663;p27"/>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664" name="Google Shape;664;p27"/>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665" name="Google Shape;665;p27"/>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6" name="Google Shape;666;p27"/>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7" name="Google Shape;667;p27"/>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68" name="Google Shape;668;p27"/>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69" name="Google Shape;669;p27"/>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670" name="Google Shape;670;p27"/>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71" name="Google Shape;671;p27"/>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72" name="Google Shape;672;p27"/>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1175">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673" name="Shape 673"/>
        <p:cNvGrpSpPr/>
        <p:nvPr/>
      </p:nvGrpSpPr>
      <p:grpSpPr>
        <a:xfrm>
          <a:off x="0" y="0"/>
          <a:ext cx="0" cy="0"/>
          <a:chOff x="0" y="0"/>
          <a:chExt cx="0" cy="0"/>
        </a:xfrm>
      </p:grpSpPr>
      <p:sp>
        <p:nvSpPr>
          <p:cNvPr id="674" name="Google Shape;674;p28"/>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75" name="Google Shape;675;p28"/>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76" name="Google Shape;676;p28"/>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77" name="Google Shape;677;p28"/>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678" name="Google Shape;678;p28"/>
          <p:cNvGrpSpPr/>
          <p:nvPr/>
        </p:nvGrpSpPr>
        <p:grpSpPr>
          <a:xfrm>
            <a:off x="7073603" y="0"/>
            <a:ext cx="2070408" cy="1617374"/>
            <a:chOff x="6787102" y="-57263"/>
            <a:chExt cx="2403260" cy="1877393"/>
          </a:xfrm>
        </p:grpSpPr>
        <p:grpSp>
          <p:nvGrpSpPr>
            <p:cNvPr id="679" name="Google Shape;679;p28"/>
            <p:cNvGrpSpPr/>
            <p:nvPr/>
          </p:nvGrpSpPr>
          <p:grpSpPr>
            <a:xfrm rot="10800000">
              <a:off x="8286413" y="1320355"/>
              <a:ext cx="903863" cy="499775"/>
              <a:chOff x="532097" y="3249175"/>
              <a:chExt cx="669528" cy="370204"/>
            </a:xfrm>
          </p:grpSpPr>
          <p:sp>
            <p:nvSpPr>
              <p:cNvPr id="680" name="Google Shape;680;p28"/>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1" name="Google Shape;681;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2" name="Google Shape;682;p28"/>
            <p:cNvGrpSpPr/>
            <p:nvPr/>
          </p:nvGrpSpPr>
          <p:grpSpPr>
            <a:xfrm rot="10800000">
              <a:off x="6787103" y="820419"/>
              <a:ext cx="2402289" cy="499772"/>
              <a:chOff x="532752" y="3249175"/>
              <a:chExt cx="1779473" cy="370202"/>
            </a:xfrm>
          </p:grpSpPr>
          <p:sp>
            <p:nvSpPr>
              <p:cNvPr id="683" name="Google Shape;683;p28"/>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4" name="Google Shape;684;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5" name="Google Shape;685;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6" name="Google Shape;686;p2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7" name="Google Shape;687;p28"/>
            <p:cNvGrpSpPr/>
            <p:nvPr/>
          </p:nvGrpSpPr>
          <p:grpSpPr>
            <a:xfrm rot="10800000">
              <a:off x="7286873" y="320651"/>
              <a:ext cx="1499310" cy="499770"/>
              <a:chOff x="831425" y="3249175"/>
              <a:chExt cx="1110600" cy="370200"/>
            </a:xfrm>
          </p:grpSpPr>
          <p:sp>
            <p:nvSpPr>
              <p:cNvPr id="688" name="Google Shape;688;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9" name="Google Shape;689;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0" name="Google Shape;690;p2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91" name="Google Shape;691;p28"/>
            <p:cNvGrpSpPr/>
            <p:nvPr/>
          </p:nvGrpSpPr>
          <p:grpSpPr>
            <a:xfrm rot="10800000">
              <a:off x="6787102" y="-57263"/>
              <a:ext cx="2403260" cy="377865"/>
              <a:chOff x="532032" y="3249173"/>
              <a:chExt cx="1780193" cy="370202"/>
            </a:xfrm>
          </p:grpSpPr>
          <p:sp>
            <p:nvSpPr>
              <p:cNvPr id="692" name="Google Shape;692;p28"/>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3" name="Google Shape;693;p28"/>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4" name="Google Shape;694;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5" name="Google Shape;695;p2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6" name="Google Shape;696;p2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97" name="Google Shape;697;p28"/>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8" name="Google Shape;698;p28"/>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9" name="Google Shape;699;p28"/>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0" name="Google Shape;700;p28"/>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1" name="Google Shape;701;p2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02" name="Google Shape;702;p28"/>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03" name="Google Shape;703;p28"/>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04" name="Google Shape;704;p28"/>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5" name="Google Shape;705;p28"/>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6" name="Google Shape;706;p28"/>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7" name="Google Shape;707;p28"/>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8" name="Google Shape;708;p28"/>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09" name="Shape 709"/>
        <p:cNvGrpSpPr/>
        <p:nvPr/>
      </p:nvGrpSpPr>
      <p:grpSpPr>
        <a:xfrm>
          <a:off x="0" y="0"/>
          <a:ext cx="0" cy="0"/>
          <a:chOff x="0" y="0"/>
          <a:chExt cx="0" cy="0"/>
        </a:xfrm>
      </p:grpSpPr>
      <p:sp>
        <p:nvSpPr>
          <p:cNvPr id="710" name="Google Shape;710;p29"/>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11" name="Google Shape;711;p29"/>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12" name="Google Shape;712;p29"/>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13" name="Google Shape;713;p29"/>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14" name="Google Shape;714;p29"/>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15" name="Google Shape;715;p2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16" name="Google Shape;716;p29"/>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17" name="Google Shape;717;p29"/>
          <p:cNvGrpSpPr/>
          <p:nvPr/>
        </p:nvGrpSpPr>
        <p:grpSpPr>
          <a:xfrm>
            <a:off x="7073603" y="0"/>
            <a:ext cx="2070408" cy="1617374"/>
            <a:chOff x="6787102" y="-57263"/>
            <a:chExt cx="2403260" cy="1877393"/>
          </a:xfrm>
        </p:grpSpPr>
        <p:grpSp>
          <p:nvGrpSpPr>
            <p:cNvPr id="718" name="Google Shape;718;p29"/>
            <p:cNvGrpSpPr/>
            <p:nvPr/>
          </p:nvGrpSpPr>
          <p:grpSpPr>
            <a:xfrm rot="10800000">
              <a:off x="8286413" y="1320355"/>
              <a:ext cx="903863" cy="499775"/>
              <a:chOff x="532097" y="3249175"/>
              <a:chExt cx="669528" cy="370204"/>
            </a:xfrm>
          </p:grpSpPr>
          <p:sp>
            <p:nvSpPr>
              <p:cNvPr id="719" name="Google Shape;719;p29"/>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0" name="Google Shape;720;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1" name="Google Shape;721;p29"/>
            <p:cNvGrpSpPr/>
            <p:nvPr/>
          </p:nvGrpSpPr>
          <p:grpSpPr>
            <a:xfrm rot="10800000">
              <a:off x="6787103" y="820419"/>
              <a:ext cx="2402289" cy="499772"/>
              <a:chOff x="532752" y="3249175"/>
              <a:chExt cx="1779473" cy="370202"/>
            </a:xfrm>
          </p:grpSpPr>
          <p:sp>
            <p:nvSpPr>
              <p:cNvPr id="722" name="Google Shape;722;p29"/>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3" name="Google Shape;723;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4" name="Google Shape;724;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5" name="Google Shape;725;p2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6" name="Google Shape;726;p29"/>
            <p:cNvGrpSpPr/>
            <p:nvPr/>
          </p:nvGrpSpPr>
          <p:grpSpPr>
            <a:xfrm rot="10800000">
              <a:off x="7286873" y="320651"/>
              <a:ext cx="1499310" cy="499770"/>
              <a:chOff x="831425" y="3249175"/>
              <a:chExt cx="1110600" cy="370200"/>
            </a:xfrm>
          </p:grpSpPr>
          <p:sp>
            <p:nvSpPr>
              <p:cNvPr id="727" name="Google Shape;727;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8" name="Google Shape;728;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9" name="Google Shape;729;p2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0" name="Google Shape;730;p29"/>
            <p:cNvGrpSpPr/>
            <p:nvPr/>
          </p:nvGrpSpPr>
          <p:grpSpPr>
            <a:xfrm rot="10800000">
              <a:off x="6787102" y="-57263"/>
              <a:ext cx="2403260" cy="377865"/>
              <a:chOff x="532032" y="3249173"/>
              <a:chExt cx="1780193" cy="370202"/>
            </a:xfrm>
          </p:grpSpPr>
          <p:sp>
            <p:nvSpPr>
              <p:cNvPr id="731" name="Google Shape;731;p29"/>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2" name="Google Shape;732;p29"/>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3" name="Google Shape;733;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4" name="Google Shape;734;p2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5" name="Google Shape;735;p2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36" name="Google Shape;736;p29"/>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7" name="Google Shape;737;p29"/>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8" name="Google Shape;738;p29"/>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9" name="Google Shape;739;p29"/>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0" name="Google Shape;740;p29"/>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41" name="Google Shape;741;p29"/>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42" name="Google Shape;742;p29"/>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43" name="Google Shape;743;p29"/>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44" name="Google Shape;744;p29"/>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45" name="Google Shape;745;p29"/>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46" name="Google Shape;746;p29"/>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47" name="Google Shape;747;p29"/>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48" name="Google Shape;748;p29"/>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49" name="Google Shape;749;p29"/>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50" name="Shape 750"/>
        <p:cNvGrpSpPr/>
        <p:nvPr/>
      </p:nvGrpSpPr>
      <p:grpSpPr>
        <a:xfrm>
          <a:off x="0" y="0"/>
          <a:ext cx="0" cy="0"/>
          <a:chOff x="0" y="0"/>
          <a:chExt cx="0" cy="0"/>
        </a:xfrm>
      </p:grpSpPr>
      <p:sp>
        <p:nvSpPr>
          <p:cNvPr id="751" name="Google Shape;751;p30"/>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52" name="Google Shape;752;p30"/>
          <p:cNvGrpSpPr/>
          <p:nvPr/>
        </p:nvGrpSpPr>
        <p:grpSpPr>
          <a:xfrm rot="10800000">
            <a:off x="5657179" y="-1"/>
            <a:ext cx="3486840" cy="2906092"/>
            <a:chOff x="312900" y="2793625"/>
            <a:chExt cx="2221200" cy="1851250"/>
          </a:xfrm>
        </p:grpSpPr>
        <p:grpSp>
          <p:nvGrpSpPr>
            <p:cNvPr id="753" name="Google Shape;753;p30"/>
            <p:cNvGrpSpPr/>
            <p:nvPr/>
          </p:nvGrpSpPr>
          <p:grpSpPr>
            <a:xfrm>
              <a:off x="312900" y="2793625"/>
              <a:ext cx="1851000" cy="1851250"/>
              <a:chOff x="461225" y="3249175"/>
              <a:chExt cx="1851000" cy="1851250"/>
            </a:xfrm>
          </p:grpSpPr>
          <p:grpSp>
            <p:nvGrpSpPr>
              <p:cNvPr id="754" name="Google Shape;754;p30"/>
              <p:cNvGrpSpPr/>
              <p:nvPr/>
            </p:nvGrpSpPr>
            <p:grpSpPr>
              <a:xfrm>
                <a:off x="461225" y="3249175"/>
                <a:ext cx="1851000" cy="370200"/>
                <a:chOff x="461225" y="3249175"/>
                <a:chExt cx="1851000" cy="370200"/>
              </a:xfrm>
            </p:grpSpPr>
            <p:sp>
              <p:nvSpPr>
                <p:cNvPr id="755" name="Google Shape;755;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6" name="Google Shape;756;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7" name="Google Shape;757;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8" name="Google Shape;758;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59" name="Google Shape;759;p30"/>
              <p:cNvGrpSpPr/>
              <p:nvPr/>
            </p:nvGrpSpPr>
            <p:grpSpPr>
              <a:xfrm>
                <a:off x="461225" y="3619500"/>
                <a:ext cx="1851000" cy="370200"/>
                <a:chOff x="461225" y="3249175"/>
                <a:chExt cx="1851000" cy="370200"/>
              </a:xfrm>
            </p:grpSpPr>
            <p:sp>
              <p:nvSpPr>
                <p:cNvPr id="760" name="Google Shape;760;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1" name="Google Shape;761;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2" name="Google Shape;762;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3" name="Google Shape;763;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4" name="Google Shape;764;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65" name="Google Shape;765;p30"/>
              <p:cNvGrpSpPr/>
              <p:nvPr/>
            </p:nvGrpSpPr>
            <p:grpSpPr>
              <a:xfrm>
                <a:off x="461225" y="3989700"/>
                <a:ext cx="1480800" cy="1110725"/>
                <a:chOff x="461225" y="3249175"/>
                <a:chExt cx="1480800" cy="1110725"/>
              </a:xfrm>
            </p:grpSpPr>
            <p:sp>
              <p:nvSpPr>
                <p:cNvPr id="766" name="Google Shape;766;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7" name="Google Shape;767;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9" name="Google Shape;769;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0" name="Google Shape;770;p30"/>
              <p:cNvGrpSpPr/>
              <p:nvPr/>
            </p:nvGrpSpPr>
            <p:grpSpPr>
              <a:xfrm>
                <a:off x="831425" y="4360025"/>
                <a:ext cx="1480800" cy="370200"/>
                <a:chOff x="831425" y="3249175"/>
                <a:chExt cx="1480800" cy="370200"/>
              </a:xfrm>
            </p:grpSpPr>
            <p:sp>
              <p:nvSpPr>
                <p:cNvPr id="771" name="Google Shape;771;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2" name="Google Shape;772;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3" name="Google Shape;773;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4" name="Google Shape;774;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75" name="Google Shape;775;p30"/>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76" name="Google Shape;776;p30"/>
          <p:cNvSpPr/>
          <p:nvPr>
            <p:ph idx="2" type="pic"/>
          </p:nvPr>
        </p:nvSpPr>
        <p:spPr>
          <a:xfrm>
            <a:off x="1200750" y="984738"/>
            <a:ext cx="1649400" cy="1649400"/>
          </a:xfrm>
          <a:prstGeom prst="ellipse">
            <a:avLst/>
          </a:prstGeom>
          <a:noFill/>
          <a:ln>
            <a:noFill/>
          </a:ln>
        </p:spPr>
      </p:sp>
      <p:sp>
        <p:nvSpPr>
          <p:cNvPr id="777" name="Google Shape;777;p30"/>
          <p:cNvSpPr/>
          <p:nvPr>
            <p:ph idx="3" type="pic"/>
          </p:nvPr>
        </p:nvSpPr>
        <p:spPr>
          <a:xfrm>
            <a:off x="3747300" y="921988"/>
            <a:ext cx="1649400" cy="1649400"/>
          </a:xfrm>
          <a:prstGeom prst="ellipse">
            <a:avLst/>
          </a:prstGeom>
          <a:noFill/>
          <a:ln>
            <a:noFill/>
          </a:ln>
        </p:spPr>
      </p:sp>
      <p:sp>
        <p:nvSpPr>
          <p:cNvPr id="778" name="Google Shape;778;p30"/>
          <p:cNvSpPr/>
          <p:nvPr>
            <p:ph idx="4" type="pic"/>
          </p:nvPr>
        </p:nvSpPr>
        <p:spPr>
          <a:xfrm>
            <a:off x="6080650" y="941438"/>
            <a:ext cx="1649400" cy="1649400"/>
          </a:xfrm>
          <a:prstGeom prst="ellipse">
            <a:avLst/>
          </a:prstGeom>
          <a:noFill/>
          <a:ln>
            <a:noFill/>
          </a:ln>
        </p:spPr>
      </p:sp>
      <p:sp>
        <p:nvSpPr>
          <p:cNvPr id="779" name="Google Shape;779;p30"/>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80" name="Google Shape;780;p30"/>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781" name="Google Shape;781;p30"/>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82" name="Google Shape;782;p30"/>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783" name="Google Shape;783;p30"/>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84" name="Google Shape;784;p30"/>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785" name="Google Shape;785;p30"/>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86" name="Google Shape;786;p3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74" name="Shape 74"/>
        <p:cNvGrpSpPr/>
        <p:nvPr/>
      </p:nvGrpSpPr>
      <p:grpSpPr>
        <a:xfrm>
          <a:off x="0" y="0"/>
          <a:ext cx="0" cy="0"/>
          <a:chOff x="0" y="0"/>
          <a:chExt cx="0" cy="0"/>
        </a:xfrm>
      </p:grpSpPr>
      <p:grpSp>
        <p:nvGrpSpPr>
          <p:cNvPr id="75" name="Google Shape;75;p4"/>
          <p:cNvGrpSpPr/>
          <p:nvPr/>
        </p:nvGrpSpPr>
        <p:grpSpPr>
          <a:xfrm flipH="1">
            <a:off x="6169505" y="228779"/>
            <a:ext cx="2979740" cy="1986829"/>
            <a:chOff x="312900" y="2793625"/>
            <a:chExt cx="2221200" cy="1481050"/>
          </a:xfrm>
        </p:grpSpPr>
        <p:grpSp>
          <p:nvGrpSpPr>
            <p:cNvPr id="76" name="Google Shape;76;p4"/>
            <p:cNvGrpSpPr/>
            <p:nvPr/>
          </p:nvGrpSpPr>
          <p:grpSpPr>
            <a:xfrm>
              <a:off x="312900" y="2793625"/>
              <a:ext cx="1851000" cy="1481050"/>
              <a:chOff x="461225" y="3249175"/>
              <a:chExt cx="1851000" cy="1481050"/>
            </a:xfrm>
          </p:grpSpPr>
          <p:grpSp>
            <p:nvGrpSpPr>
              <p:cNvPr id="77" name="Google Shape;77;p4"/>
              <p:cNvGrpSpPr/>
              <p:nvPr/>
            </p:nvGrpSpPr>
            <p:grpSpPr>
              <a:xfrm>
                <a:off x="461225" y="3249175"/>
                <a:ext cx="1851000" cy="370200"/>
                <a:chOff x="461225" y="3249175"/>
                <a:chExt cx="1851000" cy="370200"/>
              </a:xfrm>
            </p:grpSpPr>
            <p:sp>
              <p:nvSpPr>
                <p:cNvPr id="78" name="Google Shape;78;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 name="Google Shape;79;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 name="Google Shape;80;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 name="Google Shape;81;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2" name="Google Shape;82;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3" name="Google Shape;83;p4"/>
              <p:cNvGrpSpPr/>
              <p:nvPr/>
            </p:nvGrpSpPr>
            <p:grpSpPr>
              <a:xfrm>
                <a:off x="461225" y="3619500"/>
                <a:ext cx="1851000" cy="370200"/>
                <a:chOff x="461225" y="3249175"/>
                <a:chExt cx="1851000" cy="370200"/>
              </a:xfrm>
            </p:grpSpPr>
            <p:sp>
              <p:nvSpPr>
                <p:cNvPr id="84" name="Google Shape;84;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5" name="Google Shape;85;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6" name="Google Shape;86;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7" name="Google Shape;87;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9" name="Google Shape;89;p4"/>
              <p:cNvGrpSpPr/>
              <p:nvPr/>
            </p:nvGrpSpPr>
            <p:grpSpPr>
              <a:xfrm>
                <a:off x="461225" y="3989700"/>
                <a:ext cx="1851000" cy="370200"/>
                <a:chOff x="461225" y="3249175"/>
                <a:chExt cx="1851000" cy="370200"/>
              </a:xfrm>
            </p:grpSpPr>
            <p:sp>
              <p:nvSpPr>
                <p:cNvPr id="90" name="Google Shape;90;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2" name="Google Shape;92;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3" name="Google Shape;93;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5" name="Google Shape;95;p4"/>
              <p:cNvGrpSpPr/>
              <p:nvPr/>
            </p:nvGrpSpPr>
            <p:grpSpPr>
              <a:xfrm>
                <a:off x="461225" y="4360025"/>
                <a:ext cx="1851000" cy="370200"/>
                <a:chOff x="461225" y="3249175"/>
                <a:chExt cx="1851000" cy="370200"/>
              </a:xfrm>
            </p:grpSpPr>
            <p:sp>
              <p:nvSpPr>
                <p:cNvPr id="96" name="Google Shape;96;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 name="Google Shape;98;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 name="Google Shape;99;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01" name="Google Shape;101;p4"/>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02" name="Google Shape;102;p4"/>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03" name="Google Shape;103;p4"/>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4" name="Google Shape;104;p4"/>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5" name="Google Shape;105;p4"/>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6" name="Google Shape;106;p4"/>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07" name="Google Shape;107;p4"/>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08" name="Google Shape;108;p4"/>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87" name="Shape 787"/>
        <p:cNvGrpSpPr/>
        <p:nvPr/>
      </p:nvGrpSpPr>
      <p:grpSpPr>
        <a:xfrm>
          <a:off x="0" y="0"/>
          <a:ext cx="0" cy="0"/>
          <a:chOff x="0" y="0"/>
          <a:chExt cx="0" cy="0"/>
        </a:xfrm>
      </p:grpSpPr>
      <p:sp>
        <p:nvSpPr>
          <p:cNvPr id="788" name="Google Shape;78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89" name="Google Shape;78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90" name="Shape 790"/>
        <p:cNvGrpSpPr/>
        <p:nvPr/>
      </p:nvGrpSpPr>
      <p:grpSpPr>
        <a:xfrm>
          <a:off x="0" y="0"/>
          <a:ext cx="0" cy="0"/>
          <a:chOff x="0" y="0"/>
          <a:chExt cx="0" cy="0"/>
        </a:xfrm>
      </p:grpSpPr>
      <p:sp>
        <p:nvSpPr>
          <p:cNvPr id="791" name="Google Shape;791;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792" name="Shape 792"/>
        <p:cNvGrpSpPr/>
        <p:nvPr/>
      </p:nvGrpSpPr>
      <p:grpSpPr>
        <a:xfrm>
          <a:off x="0" y="0"/>
          <a:ext cx="0" cy="0"/>
          <a:chOff x="0" y="0"/>
          <a:chExt cx="0" cy="0"/>
        </a:xfrm>
      </p:grpSpPr>
      <p:sp>
        <p:nvSpPr>
          <p:cNvPr id="793" name="Google Shape;7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94" name="Google Shape;7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795" name="Shape 795"/>
        <p:cNvGrpSpPr/>
        <p:nvPr/>
      </p:nvGrpSpPr>
      <p:grpSpPr>
        <a:xfrm>
          <a:off x="0" y="0"/>
          <a:ext cx="0" cy="0"/>
          <a:chOff x="0" y="0"/>
          <a:chExt cx="0" cy="0"/>
        </a:xfrm>
      </p:grpSpPr>
      <p:sp>
        <p:nvSpPr>
          <p:cNvPr id="796" name="Google Shape;7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97" name="Google Shape;797;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8" name="Google Shape;798;p34"/>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99" name="Shape 799"/>
        <p:cNvGrpSpPr/>
        <p:nvPr/>
      </p:nvGrpSpPr>
      <p:grpSpPr>
        <a:xfrm>
          <a:off x="0" y="0"/>
          <a:ext cx="0" cy="0"/>
          <a:chOff x="0" y="0"/>
          <a:chExt cx="0" cy="0"/>
        </a:xfrm>
      </p:grpSpPr>
      <p:sp>
        <p:nvSpPr>
          <p:cNvPr id="800" name="Google Shape;8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01" name="Shape 801"/>
        <p:cNvGrpSpPr/>
        <p:nvPr/>
      </p:nvGrpSpPr>
      <p:grpSpPr>
        <a:xfrm>
          <a:off x="0" y="0"/>
          <a:ext cx="0" cy="0"/>
          <a:chOff x="0" y="0"/>
          <a:chExt cx="0" cy="0"/>
        </a:xfrm>
      </p:grpSpPr>
      <p:sp>
        <p:nvSpPr>
          <p:cNvPr id="802" name="Google Shape;802;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3" name="Google Shape;803;p3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04" name="Shape 804"/>
        <p:cNvGrpSpPr/>
        <p:nvPr/>
      </p:nvGrpSpPr>
      <p:grpSpPr>
        <a:xfrm>
          <a:off x="0" y="0"/>
          <a:ext cx="0" cy="0"/>
          <a:chOff x="0" y="0"/>
          <a:chExt cx="0" cy="0"/>
        </a:xfrm>
      </p:grpSpPr>
      <p:sp>
        <p:nvSpPr>
          <p:cNvPr id="805" name="Google Shape;805;p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06" name="Shape 806"/>
        <p:cNvGrpSpPr/>
        <p:nvPr/>
      </p:nvGrpSpPr>
      <p:grpSpPr>
        <a:xfrm>
          <a:off x="0" y="0"/>
          <a:ext cx="0" cy="0"/>
          <a:chOff x="0" y="0"/>
          <a:chExt cx="0" cy="0"/>
        </a:xfrm>
      </p:grpSpPr>
      <p:sp>
        <p:nvSpPr>
          <p:cNvPr id="807" name="Google Shape;807;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8" name="Google Shape;808;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09" name="Google Shape;809;p3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10" name="Shape 810"/>
        <p:cNvGrpSpPr/>
        <p:nvPr/>
      </p:nvGrpSpPr>
      <p:grpSpPr>
        <a:xfrm>
          <a:off x="0" y="0"/>
          <a:ext cx="0" cy="0"/>
          <a:chOff x="0" y="0"/>
          <a:chExt cx="0" cy="0"/>
        </a:xfrm>
      </p:grpSpPr>
      <p:sp>
        <p:nvSpPr>
          <p:cNvPr id="811" name="Google Shape;811;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12" name="Shape 8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09" name="Shape 109"/>
        <p:cNvGrpSpPr/>
        <p:nvPr/>
      </p:nvGrpSpPr>
      <p:grpSpPr>
        <a:xfrm>
          <a:off x="0" y="0"/>
          <a:ext cx="0" cy="0"/>
          <a:chOff x="0" y="0"/>
          <a:chExt cx="0" cy="0"/>
        </a:xfrm>
      </p:grpSpPr>
      <p:grpSp>
        <p:nvGrpSpPr>
          <p:cNvPr id="110" name="Google Shape;110;p5"/>
          <p:cNvGrpSpPr/>
          <p:nvPr/>
        </p:nvGrpSpPr>
        <p:grpSpPr>
          <a:xfrm>
            <a:off x="228600" y="2793625"/>
            <a:ext cx="2221200" cy="1481050"/>
            <a:chOff x="312900" y="2793625"/>
            <a:chExt cx="2221200" cy="1481050"/>
          </a:xfrm>
        </p:grpSpPr>
        <p:grpSp>
          <p:nvGrpSpPr>
            <p:cNvPr id="111" name="Google Shape;111;p5"/>
            <p:cNvGrpSpPr/>
            <p:nvPr/>
          </p:nvGrpSpPr>
          <p:grpSpPr>
            <a:xfrm>
              <a:off x="312900" y="2793625"/>
              <a:ext cx="1851000" cy="1481050"/>
              <a:chOff x="461225" y="3249175"/>
              <a:chExt cx="1851000" cy="1481050"/>
            </a:xfrm>
          </p:grpSpPr>
          <p:grpSp>
            <p:nvGrpSpPr>
              <p:cNvPr id="112" name="Google Shape;112;p5"/>
              <p:cNvGrpSpPr/>
              <p:nvPr/>
            </p:nvGrpSpPr>
            <p:grpSpPr>
              <a:xfrm>
                <a:off x="461225" y="3249175"/>
                <a:ext cx="1851000" cy="370200"/>
                <a:chOff x="461225" y="3249175"/>
                <a:chExt cx="1851000" cy="370200"/>
              </a:xfrm>
            </p:grpSpPr>
            <p:sp>
              <p:nvSpPr>
                <p:cNvPr id="113" name="Google Shape;113;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4" name="Google Shape;114;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5" name="Google Shape;115;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6" name="Google Shape;116;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7" name="Google Shape;117;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18" name="Google Shape;118;p5"/>
              <p:cNvGrpSpPr/>
              <p:nvPr/>
            </p:nvGrpSpPr>
            <p:grpSpPr>
              <a:xfrm>
                <a:off x="461225" y="3619500"/>
                <a:ext cx="1851000" cy="370200"/>
                <a:chOff x="461225" y="3249175"/>
                <a:chExt cx="1851000" cy="370200"/>
              </a:xfrm>
            </p:grpSpPr>
            <p:sp>
              <p:nvSpPr>
                <p:cNvPr id="119" name="Google Shape;119;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0" name="Google Shape;120;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1" name="Google Shape;121;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2" name="Google Shape;122;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3" name="Google Shape;123;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4" name="Google Shape;124;p5"/>
              <p:cNvGrpSpPr/>
              <p:nvPr/>
            </p:nvGrpSpPr>
            <p:grpSpPr>
              <a:xfrm>
                <a:off x="461225" y="3989700"/>
                <a:ext cx="1851000" cy="370200"/>
                <a:chOff x="461225" y="3249175"/>
                <a:chExt cx="1851000" cy="370200"/>
              </a:xfrm>
            </p:grpSpPr>
            <p:sp>
              <p:nvSpPr>
                <p:cNvPr id="125" name="Google Shape;125;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8" name="Google Shape;128;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9" name="Google Shape;129;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0" name="Google Shape;130;p5"/>
              <p:cNvGrpSpPr/>
              <p:nvPr/>
            </p:nvGrpSpPr>
            <p:grpSpPr>
              <a:xfrm>
                <a:off x="461225" y="4360025"/>
                <a:ext cx="1851000" cy="370200"/>
                <a:chOff x="461225" y="3249175"/>
                <a:chExt cx="1851000" cy="370200"/>
              </a:xfrm>
            </p:grpSpPr>
            <p:sp>
              <p:nvSpPr>
                <p:cNvPr id="131" name="Google Shape;131;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4" name="Google Shape;134;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5" name="Google Shape;135;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36" name="Google Shape;136;p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7" name="Google Shape;137;p5"/>
          <p:cNvGrpSpPr/>
          <p:nvPr/>
        </p:nvGrpSpPr>
        <p:grpSpPr>
          <a:xfrm>
            <a:off x="7663200" y="-725"/>
            <a:ext cx="1480800" cy="1396025"/>
            <a:chOff x="461225" y="3334200"/>
            <a:chExt cx="1480800" cy="1396025"/>
          </a:xfrm>
        </p:grpSpPr>
        <p:grpSp>
          <p:nvGrpSpPr>
            <p:cNvPr id="138" name="Google Shape;138;p5"/>
            <p:cNvGrpSpPr/>
            <p:nvPr/>
          </p:nvGrpSpPr>
          <p:grpSpPr>
            <a:xfrm>
              <a:off x="461225" y="3334200"/>
              <a:ext cx="1480800" cy="285300"/>
              <a:chOff x="461225" y="3334200"/>
              <a:chExt cx="1480800" cy="285300"/>
            </a:xfrm>
          </p:grpSpPr>
          <p:sp>
            <p:nvSpPr>
              <p:cNvPr id="139" name="Google Shape;139;p5"/>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0" name="Google Shape;140;p5"/>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1" name="Google Shape;141;p5"/>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2" name="Google Shape;142;p5"/>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3" name="Google Shape;143;p5"/>
            <p:cNvGrpSpPr/>
            <p:nvPr/>
          </p:nvGrpSpPr>
          <p:grpSpPr>
            <a:xfrm>
              <a:off x="461225" y="3619500"/>
              <a:ext cx="1480800" cy="370200"/>
              <a:chOff x="461225" y="3249175"/>
              <a:chExt cx="1480800" cy="370200"/>
            </a:xfrm>
          </p:grpSpPr>
          <p:sp>
            <p:nvSpPr>
              <p:cNvPr id="144" name="Google Shape;144;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6" name="Google Shape;146;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7" name="Google Shape;147;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8" name="Google Shape;148;p5"/>
            <p:cNvGrpSpPr/>
            <p:nvPr/>
          </p:nvGrpSpPr>
          <p:grpSpPr>
            <a:xfrm>
              <a:off x="461225" y="3989700"/>
              <a:ext cx="1480800" cy="370200"/>
              <a:chOff x="461225" y="3249175"/>
              <a:chExt cx="1480800" cy="370200"/>
            </a:xfrm>
          </p:grpSpPr>
          <p:sp>
            <p:nvSpPr>
              <p:cNvPr id="149" name="Google Shape;149;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2" name="Google Shape;152;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53" name="Google Shape;153;p5"/>
            <p:cNvGrpSpPr/>
            <p:nvPr/>
          </p:nvGrpSpPr>
          <p:grpSpPr>
            <a:xfrm>
              <a:off x="461225" y="4360025"/>
              <a:ext cx="1480800" cy="370200"/>
              <a:chOff x="461225" y="3249175"/>
              <a:chExt cx="1480800" cy="370200"/>
            </a:xfrm>
          </p:grpSpPr>
          <p:sp>
            <p:nvSpPr>
              <p:cNvPr id="154" name="Google Shape;154;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5" name="Google Shape;155;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6" name="Google Shape;156;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7" name="Google Shape;157;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158" name="Google Shape;158;p5"/>
          <p:cNvGrpSpPr/>
          <p:nvPr/>
        </p:nvGrpSpPr>
        <p:grpSpPr>
          <a:xfrm>
            <a:off x="1843925" y="-725"/>
            <a:ext cx="7300075" cy="5144088"/>
            <a:chOff x="1870575" y="-635"/>
            <a:chExt cx="7300075" cy="5174097"/>
          </a:xfrm>
        </p:grpSpPr>
        <p:sp>
          <p:nvSpPr>
            <p:cNvPr id="159" name="Google Shape;159;p5"/>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160" name="Google Shape;160;p5"/>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161" name="Google Shape;161;p5"/>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162" name="Google Shape;162;p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63" name="Google Shape;163;p5"/>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164" name="Google Shape;164;p5"/>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65" name="Google Shape;165;p5"/>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13" name="Shape 813"/>
        <p:cNvGrpSpPr/>
        <p:nvPr/>
      </p:nvGrpSpPr>
      <p:grpSpPr>
        <a:xfrm>
          <a:off x="0" y="0"/>
          <a:ext cx="0" cy="0"/>
          <a:chOff x="0" y="0"/>
          <a:chExt cx="0" cy="0"/>
        </a:xfrm>
      </p:grpSpPr>
      <p:sp>
        <p:nvSpPr>
          <p:cNvPr id="814" name="Google Shape;814;p4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15" name="Google Shape;815;p4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6" name="Google Shape;816;p4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7" name="Google Shape;817;p4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8" name="Google Shape;818;p4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9" name="Google Shape;819;p4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20" name="Google Shape;820;p4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21" name="Shape 821"/>
        <p:cNvGrpSpPr/>
        <p:nvPr/>
      </p:nvGrpSpPr>
      <p:grpSpPr>
        <a:xfrm>
          <a:off x="0" y="0"/>
          <a:ext cx="0" cy="0"/>
          <a:chOff x="0" y="0"/>
          <a:chExt cx="0" cy="0"/>
        </a:xfrm>
      </p:grpSpPr>
      <p:sp>
        <p:nvSpPr>
          <p:cNvPr id="822" name="Google Shape;82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23" name="Google Shape;823;p42"/>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24" name="Google Shape;824;p42"/>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25" name="Shape 825"/>
        <p:cNvGrpSpPr/>
        <p:nvPr/>
      </p:nvGrpSpPr>
      <p:grpSpPr>
        <a:xfrm>
          <a:off x="0" y="0"/>
          <a:ext cx="0" cy="0"/>
          <a:chOff x="0" y="0"/>
          <a:chExt cx="0" cy="0"/>
        </a:xfrm>
      </p:grpSpPr>
      <p:sp>
        <p:nvSpPr>
          <p:cNvPr id="826" name="Google Shape;826;p4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27" name="Google Shape;827;p43"/>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28" name="Google Shape;828;p4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9" name="Google Shape;829;p4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0" name="Google Shape;830;p4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31" name="Shape 831"/>
        <p:cNvGrpSpPr/>
        <p:nvPr/>
      </p:nvGrpSpPr>
      <p:grpSpPr>
        <a:xfrm>
          <a:off x="0" y="0"/>
          <a:ext cx="0" cy="0"/>
          <a:chOff x="0" y="0"/>
          <a:chExt cx="0" cy="0"/>
        </a:xfrm>
      </p:grpSpPr>
      <p:sp>
        <p:nvSpPr>
          <p:cNvPr id="832" name="Google Shape;832;p44"/>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33" name="Google Shape;833;p4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34" name="Google Shape;834;p4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5" name="Google Shape;835;p44"/>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6" name="Google Shape;836;p44"/>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7" name="Google Shape;837;p44"/>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8" name="Google Shape;838;p44"/>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39" name="Shape 839"/>
        <p:cNvGrpSpPr/>
        <p:nvPr/>
      </p:nvGrpSpPr>
      <p:grpSpPr>
        <a:xfrm>
          <a:off x="0" y="0"/>
          <a:ext cx="0" cy="0"/>
          <a:chOff x="0" y="0"/>
          <a:chExt cx="0" cy="0"/>
        </a:xfrm>
      </p:grpSpPr>
      <p:sp>
        <p:nvSpPr>
          <p:cNvPr id="840" name="Google Shape;840;p45"/>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41" name="Google Shape;841;p4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2" name="Google Shape;842;p4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3" name="Google Shape;843;p4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4" name="Google Shape;844;p4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45" name="Google Shape;845;p4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46" name="Google Shape;846;p4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47" name="Google Shape;847;p4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48" name="Google Shape;848;p4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49" name="Shape 849"/>
        <p:cNvGrpSpPr/>
        <p:nvPr/>
      </p:nvGrpSpPr>
      <p:grpSpPr>
        <a:xfrm>
          <a:off x="0" y="0"/>
          <a:ext cx="0" cy="0"/>
          <a:chOff x="0" y="0"/>
          <a:chExt cx="0" cy="0"/>
        </a:xfrm>
      </p:grpSpPr>
      <p:sp>
        <p:nvSpPr>
          <p:cNvPr id="850" name="Google Shape;85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51" name="Google Shape;851;p4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52" name="Shape 852"/>
        <p:cNvGrpSpPr/>
        <p:nvPr/>
      </p:nvGrpSpPr>
      <p:grpSpPr>
        <a:xfrm>
          <a:off x="0" y="0"/>
          <a:ext cx="0" cy="0"/>
          <a:chOff x="0" y="0"/>
          <a:chExt cx="0" cy="0"/>
        </a:xfrm>
      </p:grpSpPr>
      <p:sp>
        <p:nvSpPr>
          <p:cNvPr id="853" name="Google Shape;853;p47"/>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54" name="Google Shape;854;p47"/>
          <p:cNvSpPr/>
          <p:nvPr>
            <p:ph idx="2" type="pic"/>
          </p:nvPr>
        </p:nvSpPr>
        <p:spPr>
          <a:xfrm>
            <a:off x="4804825" y="1133300"/>
            <a:ext cx="4027500" cy="2392800"/>
          </a:xfrm>
          <a:prstGeom prst="rect">
            <a:avLst/>
          </a:prstGeom>
          <a:noFill/>
          <a:ln>
            <a:noFill/>
          </a:ln>
        </p:spPr>
      </p:sp>
      <p:sp>
        <p:nvSpPr>
          <p:cNvPr id="855" name="Google Shape;855;p47"/>
          <p:cNvSpPr/>
          <p:nvPr>
            <p:ph idx="3" type="pic"/>
          </p:nvPr>
        </p:nvSpPr>
        <p:spPr>
          <a:xfrm>
            <a:off x="311725" y="1133300"/>
            <a:ext cx="4027500" cy="2392800"/>
          </a:xfrm>
          <a:prstGeom prst="rect">
            <a:avLst/>
          </a:prstGeom>
          <a:noFill/>
          <a:ln>
            <a:noFill/>
          </a:ln>
        </p:spPr>
      </p:sp>
      <p:sp>
        <p:nvSpPr>
          <p:cNvPr id="856" name="Google Shape;856;p4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57" name="Google Shape;85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58" name="Google Shape;858;p4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59" name="Google Shape;859;p4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860" name="Shape 860"/>
        <p:cNvGrpSpPr/>
        <p:nvPr/>
      </p:nvGrpSpPr>
      <p:grpSpPr>
        <a:xfrm>
          <a:off x="0" y="0"/>
          <a:ext cx="0" cy="0"/>
          <a:chOff x="0" y="0"/>
          <a:chExt cx="0" cy="0"/>
        </a:xfrm>
      </p:grpSpPr>
      <p:sp>
        <p:nvSpPr>
          <p:cNvPr id="861" name="Google Shape;861;p48"/>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2" name="Google Shape;862;p48"/>
          <p:cNvSpPr/>
          <p:nvPr>
            <p:ph idx="2" type="pic"/>
          </p:nvPr>
        </p:nvSpPr>
        <p:spPr>
          <a:xfrm>
            <a:off x="6205225" y="1128325"/>
            <a:ext cx="2627100" cy="2273100"/>
          </a:xfrm>
          <a:prstGeom prst="rect">
            <a:avLst/>
          </a:prstGeom>
          <a:noFill/>
          <a:ln>
            <a:noFill/>
          </a:ln>
        </p:spPr>
      </p:sp>
      <p:sp>
        <p:nvSpPr>
          <p:cNvPr id="863" name="Google Shape;863;p48"/>
          <p:cNvSpPr/>
          <p:nvPr>
            <p:ph idx="3" type="pic"/>
          </p:nvPr>
        </p:nvSpPr>
        <p:spPr>
          <a:xfrm>
            <a:off x="311725" y="1128325"/>
            <a:ext cx="2627100" cy="2273100"/>
          </a:xfrm>
          <a:prstGeom prst="rect">
            <a:avLst/>
          </a:prstGeom>
          <a:noFill/>
          <a:ln>
            <a:noFill/>
          </a:ln>
        </p:spPr>
      </p:sp>
      <p:sp>
        <p:nvSpPr>
          <p:cNvPr id="864" name="Google Shape;864;p4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65" name="Google Shape;865;p48"/>
          <p:cNvSpPr/>
          <p:nvPr>
            <p:ph idx="5" type="pic"/>
          </p:nvPr>
        </p:nvSpPr>
        <p:spPr>
          <a:xfrm>
            <a:off x="3255250" y="1128325"/>
            <a:ext cx="2627100" cy="2273100"/>
          </a:xfrm>
          <a:prstGeom prst="rect">
            <a:avLst/>
          </a:prstGeom>
          <a:noFill/>
          <a:ln>
            <a:noFill/>
          </a:ln>
        </p:spPr>
      </p:sp>
      <p:sp>
        <p:nvSpPr>
          <p:cNvPr id="866" name="Google Shape;866;p4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67" name="Google Shape;86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8" name="Google Shape;868;p4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69" name="Google Shape;869;p4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70" name="Google Shape;870;p4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871" name="Shape 871"/>
        <p:cNvGrpSpPr/>
        <p:nvPr/>
      </p:nvGrpSpPr>
      <p:grpSpPr>
        <a:xfrm>
          <a:off x="0" y="0"/>
          <a:ext cx="0" cy="0"/>
          <a:chOff x="0" y="0"/>
          <a:chExt cx="0" cy="0"/>
        </a:xfrm>
      </p:grpSpPr>
      <p:sp>
        <p:nvSpPr>
          <p:cNvPr id="872" name="Google Shape;872;p49"/>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873" name="Shape 873"/>
        <p:cNvGrpSpPr/>
        <p:nvPr/>
      </p:nvGrpSpPr>
      <p:grpSpPr>
        <a:xfrm>
          <a:off x="0" y="0"/>
          <a:ext cx="0" cy="0"/>
          <a:chOff x="0" y="0"/>
          <a:chExt cx="0" cy="0"/>
        </a:xfrm>
      </p:grpSpPr>
      <p:sp>
        <p:nvSpPr>
          <p:cNvPr id="874" name="Google Shape;874;p50"/>
          <p:cNvSpPr/>
          <p:nvPr>
            <p:ph idx="2" type="pic"/>
          </p:nvPr>
        </p:nvSpPr>
        <p:spPr>
          <a:xfrm>
            <a:off x="3389600" y="118913"/>
            <a:ext cx="1643700" cy="1535100"/>
          </a:xfrm>
          <a:prstGeom prst="rect">
            <a:avLst/>
          </a:prstGeom>
          <a:noFill/>
          <a:ln>
            <a:noFill/>
          </a:ln>
        </p:spPr>
      </p:sp>
      <p:sp>
        <p:nvSpPr>
          <p:cNvPr id="875" name="Google Shape;875;p50"/>
          <p:cNvSpPr/>
          <p:nvPr>
            <p:ph idx="3" type="pic"/>
          </p:nvPr>
        </p:nvSpPr>
        <p:spPr>
          <a:xfrm>
            <a:off x="5195935" y="118913"/>
            <a:ext cx="1643700" cy="1535100"/>
          </a:xfrm>
          <a:prstGeom prst="rect">
            <a:avLst/>
          </a:prstGeom>
          <a:noFill/>
          <a:ln>
            <a:noFill/>
          </a:ln>
        </p:spPr>
      </p:sp>
      <p:sp>
        <p:nvSpPr>
          <p:cNvPr id="876" name="Google Shape;876;p50"/>
          <p:cNvSpPr/>
          <p:nvPr>
            <p:ph idx="4" type="pic"/>
          </p:nvPr>
        </p:nvSpPr>
        <p:spPr>
          <a:xfrm>
            <a:off x="7002270" y="118913"/>
            <a:ext cx="1643700" cy="1535100"/>
          </a:xfrm>
          <a:prstGeom prst="rect">
            <a:avLst/>
          </a:prstGeom>
          <a:noFill/>
          <a:ln>
            <a:noFill/>
          </a:ln>
        </p:spPr>
      </p:sp>
      <p:sp>
        <p:nvSpPr>
          <p:cNvPr id="877" name="Google Shape;877;p50"/>
          <p:cNvSpPr/>
          <p:nvPr>
            <p:ph idx="5" type="pic"/>
          </p:nvPr>
        </p:nvSpPr>
        <p:spPr>
          <a:xfrm>
            <a:off x="3389588" y="1804212"/>
            <a:ext cx="1643700" cy="1535100"/>
          </a:xfrm>
          <a:prstGeom prst="rect">
            <a:avLst/>
          </a:prstGeom>
          <a:noFill/>
          <a:ln>
            <a:noFill/>
          </a:ln>
        </p:spPr>
      </p:sp>
      <p:sp>
        <p:nvSpPr>
          <p:cNvPr id="878" name="Google Shape;878;p50"/>
          <p:cNvSpPr/>
          <p:nvPr>
            <p:ph idx="6" type="pic"/>
          </p:nvPr>
        </p:nvSpPr>
        <p:spPr>
          <a:xfrm>
            <a:off x="5195922" y="1804212"/>
            <a:ext cx="1643700" cy="1535100"/>
          </a:xfrm>
          <a:prstGeom prst="rect">
            <a:avLst/>
          </a:prstGeom>
          <a:noFill/>
          <a:ln>
            <a:noFill/>
          </a:ln>
        </p:spPr>
      </p:sp>
      <p:sp>
        <p:nvSpPr>
          <p:cNvPr id="879" name="Google Shape;879;p50"/>
          <p:cNvSpPr/>
          <p:nvPr>
            <p:ph idx="7" type="pic"/>
          </p:nvPr>
        </p:nvSpPr>
        <p:spPr>
          <a:xfrm>
            <a:off x="7002257" y="1804212"/>
            <a:ext cx="1643700" cy="1535100"/>
          </a:xfrm>
          <a:prstGeom prst="rect">
            <a:avLst/>
          </a:prstGeom>
          <a:noFill/>
          <a:ln>
            <a:noFill/>
          </a:ln>
        </p:spPr>
      </p:sp>
      <p:sp>
        <p:nvSpPr>
          <p:cNvPr id="880" name="Google Shape;880;p5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1" name="Google Shape;881;p50"/>
          <p:cNvSpPr/>
          <p:nvPr>
            <p:ph idx="8" type="pic"/>
          </p:nvPr>
        </p:nvSpPr>
        <p:spPr>
          <a:xfrm>
            <a:off x="3389588" y="3489487"/>
            <a:ext cx="1643700" cy="1535100"/>
          </a:xfrm>
          <a:prstGeom prst="rect">
            <a:avLst/>
          </a:prstGeom>
          <a:noFill/>
          <a:ln>
            <a:noFill/>
          </a:ln>
        </p:spPr>
      </p:sp>
      <p:sp>
        <p:nvSpPr>
          <p:cNvPr id="882" name="Google Shape;882;p50"/>
          <p:cNvSpPr/>
          <p:nvPr>
            <p:ph idx="9" type="pic"/>
          </p:nvPr>
        </p:nvSpPr>
        <p:spPr>
          <a:xfrm>
            <a:off x="5195922" y="3489487"/>
            <a:ext cx="1643700" cy="1535100"/>
          </a:xfrm>
          <a:prstGeom prst="rect">
            <a:avLst/>
          </a:prstGeom>
          <a:noFill/>
          <a:ln>
            <a:noFill/>
          </a:ln>
        </p:spPr>
      </p:sp>
      <p:sp>
        <p:nvSpPr>
          <p:cNvPr id="883" name="Google Shape;883;p5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166" name="Shape 166"/>
        <p:cNvGrpSpPr/>
        <p:nvPr/>
      </p:nvGrpSpPr>
      <p:grpSpPr>
        <a:xfrm>
          <a:off x="0" y="0"/>
          <a:ext cx="0" cy="0"/>
          <a:chOff x="0" y="0"/>
          <a:chExt cx="0" cy="0"/>
        </a:xfrm>
      </p:grpSpPr>
      <p:sp>
        <p:nvSpPr>
          <p:cNvPr id="167" name="Google Shape;167;p6"/>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8" name="Google Shape;168;p6"/>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9" name="Google Shape;169;p6"/>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0" name="Google Shape;170;p6"/>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1" name="Google Shape;171;p6"/>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172" name="Google Shape;172;p6"/>
          <p:cNvSpPr/>
          <p:nvPr>
            <p:ph idx="2" type="pic"/>
          </p:nvPr>
        </p:nvSpPr>
        <p:spPr>
          <a:xfrm>
            <a:off x="225300" y="3132125"/>
            <a:ext cx="1849800" cy="1770300"/>
          </a:xfrm>
          <a:prstGeom prst="rect">
            <a:avLst/>
          </a:prstGeom>
          <a:noFill/>
          <a:ln>
            <a:noFill/>
          </a:ln>
        </p:spPr>
      </p:sp>
      <p:sp>
        <p:nvSpPr>
          <p:cNvPr id="173" name="Google Shape;173;p6"/>
          <p:cNvSpPr/>
          <p:nvPr>
            <p:ph idx="3" type="pic"/>
          </p:nvPr>
        </p:nvSpPr>
        <p:spPr>
          <a:xfrm>
            <a:off x="5262525" y="228600"/>
            <a:ext cx="1865100" cy="1790100"/>
          </a:xfrm>
          <a:prstGeom prst="rect">
            <a:avLst/>
          </a:prstGeom>
          <a:noFill/>
          <a:ln>
            <a:noFill/>
          </a:ln>
        </p:spPr>
      </p:sp>
      <p:sp>
        <p:nvSpPr>
          <p:cNvPr id="174" name="Google Shape;174;p6"/>
          <p:cNvSpPr/>
          <p:nvPr>
            <p:ph idx="4" type="pic"/>
          </p:nvPr>
        </p:nvSpPr>
        <p:spPr>
          <a:xfrm>
            <a:off x="7281675" y="228600"/>
            <a:ext cx="1849800" cy="1790100"/>
          </a:xfrm>
          <a:prstGeom prst="rect">
            <a:avLst/>
          </a:prstGeom>
          <a:noFill/>
          <a:ln>
            <a:noFill/>
          </a:ln>
        </p:spPr>
      </p:sp>
      <p:sp>
        <p:nvSpPr>
          <p:cNvPr id="175" name="Google Shape;175;p6"/>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176" name="Google Shape;176;p6"/>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177" name="Google Shape;177;p6"/>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178" name="Google Shape;178;p6"/>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179" name="Google Shape;179;p6"/>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180" name="Google Shape;180;p6"/>
          <p:cNvGrpSpPr/>
          <p:nvPr/>
        </p:nvGrpSpPr>
        <p:grpSpPr>
          <a:xfrm>
            <a:off x="4308382" y="2704009"/>
            <a:ext cx="4833127" cy="2437045"/>
            <a:chOff x="4308382" y="2704009"/>
            <a:chExt cx="4833127" cy="2437045"/>
          </a:xfrm>
        </p:grpSpPr>
        <p:sp>
          <p:nvSpPr>
            <p:cNvPr id="181" name="Google Shape;181;p6"/>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82" name="Google Shape;182;p6"/>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83" name="Google Shape;183;p6"/>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184" name="Shape 184"/>
        <p:cNvGrpSpPr/>
        <p:nvPr/>
      </p:nvGrpSpPr>
      <p:grpSpPr>
        <a:xfrm>
          <a:off x="0" y="0"/>
          <a:ext cx="0" cy="0"/>
          <a:chOff x="0" y="0"/>
          <a:chExt cx="0" cy="0"/>
        </a:xfrm>
      </p:grpSpPr>
      <p:sp>
        <p:nvSpPr>
          <p:cNvPr id="185" name="Google Shape;185;p7"/>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6" name="Google Shape;186;p7"/>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7" name="Google Shape;187;p7"/>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88" name="Google Shape;188;p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89" name="Google Shape;189;p7"/>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190" name="Google Shape;190;p7"/>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191" name="Google Shape;191;p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192" name="Shape 192"/>
        <p:cNvGrpSpPr/>
        <p:nvPr/>
      </p:nvGrpSpPr>
      <p:grpSpPr>
        <a:xfrm>
          <a:off x="0" y="0"/>
          <a:ext cx="0" cy="0"/>
          <a:chOff x="0" y="0"/>
          <a:chExt cx="0" cy="0"/>
        </a:xfrm>
      </p:grpSpPr>
      <p:sp>
        <p:nvSpPr>
          <p:cNvPr id="193" name="Google Shape;193;p8"/>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194" name="Google Shape;194;p8"/>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195" name="Google Shape;195;p8"/>
          <p:cNvGrpSpPr/>
          <p:nvPr/>
        </p:nvGrpSpPr>
        <p:grpSpPr>
          <a:xfrm>
            <a:off x="25" y="4625"/>
            <a:ext cx="2329791" cy="795413"/>
            <a:chOff x="21" y="-511"/>
            <a:chExt cx="2329791" cy="800617"/>
          </a:xfrm>
        </p:grpSpPr>
        <p:grpSp>
          <p:nvGrpSpPr>
            <p:cNvPr id="196" name="Google Shape;196;p8"/>
            <p:cNvGrpSpPr/>
            <p:nvPr/>
          </p:nvGrpSpPr>
          <p:grpSpPr>
            <a:xfrm flipH="1" rot="10800000">
              <a:off x="25" y="392516"/>
              <a:ext cx="1927788" cy="407590"/>
              <a:chOff x="537425" y="3249175"/>
              <a:chExt cx="1774800" cy="370200"/>
            </a:xfrm>
          </p:grpSpPr>
          <p:sp>
            <p:nvSpPr>
              <p:cNvPr id="197" name="Google Shape;197;p8"/>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8" name="Google Shape;198;p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9" name="Google Shape;199;p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0" name="Google Shape;200;p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1" name="Google Shape;201;p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02" name="Google Shape;202;p8"/>
            <p:cNvGrpSpPr/>
            <p:nvPr/>
          </p:nvGrpSpPr>
          <p:grpSpPr>
            <a:xfrm flipH="1" rot="10800000">
              <a:off x="21" y="-511"/>
              <a:ext cx="1927788" cy="393115"/>
              <a:chOff x="537425" y="3249175"/>
              <a:chExt cx="1774800" cy="370200"/>
            </a:xfrm>
          </p:grpSpPr>
          <p:sp>
            <p:nvSpPr>
              <p:cNvPr id="203" name="Google Shape;203;p8"/>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4" name="Google Shape;204;p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5" name="Google Shape;205;p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6" name="Google Shape;206;p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7" name="Google Shape;207;p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08" name="Google Shape;208;p8"/>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09" name="Google Shape;209;p8"/>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10" name="Google Shape;210;p8"/>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1" name="Google Shape;211;p8"/>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2" name="Google Shape;212;p8"/>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13" name="Google Shape;213;p8"/>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14" name="Google Shape;214;p8"/>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15" name="Shape 215"/>
        <p:cNvGrpSpPr/>
        <p:nvPr/>
      </p:nvGrpSpPr>
      <p:grpSpPr>
        <a:xfrm>
          <a:off x="0" y="0"/>
          <a:ext cx="0" cy="0"/>
          <a:chOff x="0" y="0"/>
          <a:chExt cx="0" cy="0"/>
        </a:xfrm>
      </p:grpSpPr>
      <p:sp>
        <p:nvSpPr>
          <p:cNvPr id="216" name="Google Shape;216;p9"/>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7" name="Google Shape;217;p9"/>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8" name="Google Shape;218;p9"/>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19" name="Google Shape;219;p9"/>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20" name="Google Shape;220;p9"/>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21" name="Shape 221"/>
        <p:cNvGrpSpPr/>
        <p:nvPr/>
      </p:nvGrpSpPr>
      <p:grpSpPr>
        <a:xfrm>
          <a:off x="0" y="0"/>
          <a:ext cx="0" cy="0"/>
          <a:chOff x="0" y="0"/>
          <a:chExt cx="0" cy="0"/>
        </a:xfrm>
      </p:grpSpPr>
      <p:grpSp>
        <p:nvGrpSpPr>
          <p:cNvPr id="222" name="Google Shape;222;p10"/>
          <p:cNvGrpSpPr/>
          <p:nvPr/>
        </p:nvGrpSpPr>
        <p:grpSpPr>
          <a:xfrm flipH="1">
            <a:off x="3212200" y="0"/>
            <a:ext cx="1851000" cy="1225325"/>
            <a:chOff x="461225" y="3875100"/>
            <a:chExt cx="1851000" cy="1225325"/>
          </a:xfrm>
        </p:grpSpPr>
        <p:grpSp>
          <p:nvGrpSpPr>
            <p:cNvPr id="223" name="Google Shape;223;p10"/>
            <p:cNvGrpSpPr/>
            <p:nvPr/>
          </p:nvGrpSpPr>
          <p:grpSpPr>
            <a:xfrm>
              <a:off x="461225" y="3875100"/>
              <a:ext cx="1851000" cy="114600"/>
              <a:chOff x="461225" y="3504775"/>
              <a:chExt cx="1851000" cy="114600"/>
            </a:xfrm>
          </p:grpSpPr>
          <p:sp>
            <p:nvSpPr>
              <p:cNvPr id="224" name="Google Shape;224;p10"/>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5" name="Google Shape;225;p10"/>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6" name="Google Shape;226;p10"/>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7" name="Google Shape;227;p10"/>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8" name="Google Shape;228;p10"/>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29" name="Google Shape;229;p10"/>
            <p:cNvGrpSpPr/>
            <p:nvPr/>
          </p:nvGrpSpPr>
          <p:grpSpPr>
            <a:xfrm>
              <a:off x="461225" y="3989700"/>
              <a:ext cx="1480800" cy="1110725"/>
              <a:chOff x="461225" y="3249175"/>
              <a:chExt cx="1480800" cy="1110725"/>
            </a:xfrm>
          </p:grpSpPr>
          <p:sp>
            <p:nvSpPr>
              <p:cNvPr id="230" name="Google Shape;230;p10"/>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1" name="Google Shape;231;p1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2" name="Google Shape;232;p1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3" name="Google Shape;233;p10"/>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34" name="Google Shape;234;p10"/>
            <p:cNvGrpSpPr/>
            <p:nvPr/>
          </p:nvGrpSpPr>
          <p:grpSpPr>
            <a:xfrm>
              <a:off x="831425" y="4360025"/>
              <a:ext cx="1480800" cy="370200"/>
              <a:chOff x="831425" y="3249175"/>
              <a:chExt cx="1480800" cy="370200"/>
            </a:xfrm>
          </p:grpSpPr>
          <p:sp>
            <p:nvSpPr>
              <p:cNvPr id="235" name="Google Shape;235;p1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6" name="Google Shape;236;p1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7" name="Google Shape;237;p1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8" name="Google Shape;238;p1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39" name="Google Shape;239;p1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40" name="Google Shape;240;p10"/>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41" name="Google Shape;241;p1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7" name="Google Shape;7;p1"/>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8" name="Google Shape;8;p1"/>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51"/>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Sora"/>
                <a:ea typeface="Sora"/>
                <a:cs typeface="Sora"/>
                <a:sym typeface="Sora"/>
              </a:rPr>
              <a:t>Team Tensor</a:t>
            </a:r>
            <a:endParaRPr>
              <a:latin typeface="Sora"/>
              <a:ea typeface="Sora"/>
              <a:cs typeface="Sora"/>
              <a:sym typeface="Sora"/>
            </a:endParaRPr>
          </a:p>
          <a:p>
            <a:pPr indent="0" lvl="0" marL="0" rtl="0" algn="l">
              <a:lnSpc>
                <a:spcPct val="115000"/>
              </a:lnSpc>
              <a:spcBef>
                <a:spcPts val="0"/>
              </a:spcBef>
              <a:spcAft>
                <a:spcPts val="0"/>
              </a:spcAft>
              <a:buNone/>
            </a:pPr>
            <a:r>
              <a:rPr lang="en">
                <a:latin typeface="Sora"/>
                <a:ea typeface="Sora"/>
                <a:cs typeface="Sora"/>
                <a:sym typeface="Sora"/>
              </a:rPr>
              <a:t>17th August 2025</a:t>
            </a:r>
            <a:endParaRPr>
              <a:latin typeface="Sora"/>
              <a:ea typeface="Sora"/>
              <a:cs typeface="Sora"/>
              <a:sym typeface="Sora"/>
            </a:endParaRPr>
          </a:p>
        </p:txBody>
      </p:sp>
      <p:sp>
        <p:nvSpPr>
          <p:cNvPr id="889" name="Google Shape;889;p51"/>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DeepFake-Proof eKYC Challenge</a:t>
            </a:r>
            <a:endParaRPr>
              <a:solidFill>
                <a:schemeClr val="dk2"/>
              </a:solidFill>
            </a:endParaRPr>
          </a:p>
        </p:txBody>
      </p:sp>
      <p:sp>
        <p:nvSpPr>
          <p:cNvPr id="890" name="Google Shape;890;p51"/>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ora"/>
                <a:ea typeface="Sora"/>
                <a:cs typeface="Sora"/>
                <a:sym typeface="Sora"/>
              </a:rPr>
              <a:t>A Project Report</a:t>
            </a:r>
            <a:endParaRPr>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6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996" name="Google Shape;996;p6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17th August 2025</a:t>
            </a:r>
            <a:endParaRPr/>
          </a:p>
        </p:txBody>
      </p:sp>
      <p:sp>
        <p:nvSpPr>
          <p:cNvPr id="997" name="Google Shape;997;p60"/>
          <p:cNvSpPr txBox="1"/>
          <p:nvPr>
            <p:ph idx="2" type="title"/>
          </p:nvPr>
        </p:nvSpPr>
        <p:spPr>
          <a:xfrm>
            <a:off x="115025" y="502775"/>
            <a:ext cx="58290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Training Process</a:t>
            </a:r>
            <a:endParaRPr/>
          </a:p>
        </p:txBody>
      </p:sp>
      <p:sp>
        <p:nvSpPr>
          <p:cNvPr id="998" name="Google Shape;998;p60"/>
          <p:cNvSpPr txBox="1"/>
          <p:nvPr/>
        </p:nvSpPr>
        <p:spPr>
          <a:xfrm>
            <a:off x="159950" y="1672175"/>
            <a:ext cx="6698100" cy="2157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lt1"/>
                </a:solidFill>
                <a:latin typeface="Sora"/>
                <a:ea typeface="Sora"/>
                <a:cs typeface="Sora"/>
                <a:sym typeface="Sora"/>
              </a:rPr>
              <a:t>The model was trained on labeled image data with the following approach:</a:t>
            </a:r>
            <a:endParaRPr sz="1200">
              <a:solidFill>
                <a:schemeClr val="lt1"/>
              </a:solidFill>
              <a:latin typeface="Sora"/>
              <a:ea typeface="Sora"/>
              <a:cs typeface="Sora"/>
              <a:sym typeface="Sora"/>
            </a:endParaRPr>
          </a:p>
          <a:p>
            <a:pPr indent="-304800" lvl="0" marL="4572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 </a:t>
            </a:r>
            <a:r>
              <a:rPr lang="en" sz="1200">
                <a:solidFill>
                  <a:schemeClr val="lt1"/>
                </a:solidFill>
                <a:latin typeface="Sora"/>
                <a:ea typeface="Sora"/>
                <a:cs typeface="Sora"/>
                <a:sym typeface="Sora"/>
              </a:rPr>
              <a:t>Sp</a:t>
            </a:r>
            <a:r>
              <a:rPr lang="en" sz="1200">
                <a:solidFill>
                  <a:schemeClr val="lt1"/>
                </a:solidFill>
                <a:latin typeface="Sora"/>
                <a:ea typeface="Sora"/>
                <a:cs typeface="Sora"/>
                <a:sym typeface="Sora"/>
              </a:rPr>
              <a:t>lit dataset into training and validation sets</a:t>
            </a:r>
            <a:endParaRPr sz="1200">
              <a:solidFill>
                <a:schemeClr val="lt1"/>
              </a:solidFill>
              <a:latin typeface="Sora"/>
              <a:ea typeface="Sora"/>
              <a:cs typeface="Sora"/>
              <a:sym typeface="Sora"/>
            </a:endParaRPr>
          </a:p>
          <a:p>
            <a:pPr indent="-304800" lvl="0" marL="4572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 Use cross-entropy loss function</a:t>
            </a:r>
            <a:endParaRPr sz="1200">
              <a:solidFill>
                <a:schemeClr val="lt1"/>
              </a:solidFill>
              <a:latin typeface="Sora"/>
              <a:ea typeface="Sora"/>
              <a:cs typeface="Sora"/>
              <a:sym typeface="Sora"/>
            </a:endParaRPr>
          </a:p>
          <a:p>
            <a:pPr indent="-304800" lvl="0" marL="4572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 Optimize using Adam optimizer</a:t>
            </a:r>
            <a:endParaRPr sz="1200">
              <a:solidFill>
                <a:schemeClr val="lt1"/>
              </a:solidFill>
              <a:latin typeface="Sora"/>
              <a:ea typeface="Sora"/>
              <a:cs typeface="Sora"/>
              <a:sym typeface="Sora"/>
            </a:endParaRPr>
          </a:p>
          <a:p>
            <a:pPr indent="-304800" lvl="0" marL="4572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 Monitor accuracy and loss during training</a:t>
            </a:r>
            <a:endParaRPr sz="1200">
              <a:solidFill>
                <a:schemeClr val="lt1"/>
              </a:solidFill>
              <a:latin typeface="Sora"/>
              <a:ea typeface="Sora"/>
              <a:cs typeface="Sora"/>
              <a:sym typeface="So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61"/>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17th August 2025</a:t>
            </a:r>
            <a:endParaRPr/>
          </a:p>
        </p:txBody>
      </p:sp>
      <p:sp>
        <p:nvSpPr>
          <p:cNvPr id="1004" name="Google Shape;1004;p6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1005" name="Google Shape;1005;p61"/>
          <p:cNvSpPr txBox="1"/>
          <p:nvPr>
            <p:ph idx="2" type="title"/>
          </p:nvPr>
        </p:nvSpPr>
        <p:spPr>
          <a:xfrm>
            <a:off x="115025" y="5027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Model Evaluation</a:t>
            </a:r>
            <a:endParaRPr/>
          </a:p>
        </p:txBody>
      </p:sp>
      <p:sp>
        <p:nvSpPr>
          <p:cNvPr id="1006" name="Google Shape;1006;p61"/>
          <p:cNvSpPr txBox="1"/>
          <p:nvPr/>
        </p:nvSpPr>
        <p:spPr>
          <a:xfrm>
            <a:off x="302850" y="1577225"/>
            <a:ext cx="8632200" cy="3106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lt1"/>
                </a:solidFill>
                <a:latin typeface="Sora"/>
                <a:ea typeface="Sora"/>
                <a:cs typeface="Sora"/>
                <a:sym typeface="Sora"/>
              </a:rPr>
              <a:t>The following steps were followed for evaluating the model:</a:t>
            </a:r>
            <a:endParaRPr sz="1200">
              <a:solidFill>
                <a:schemeClr val="lt1"/>
              </a:solidFill>
              <a:latin typeface="Sora"/>
              <a:ea typeface="Sora"/>
              <a:cs typeface="Sora"/>
              <a:sym typeface="Sora"/>
            </a:endParaRPr>
          </a:p>
          <a:p>
            <a:pPr indent="-304800" lvl="0" marL="4572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The trained model was evaluated using test data.</a:t>
            </a:r>
            <a:endParaRPr sz="1200">
              <a:solidFill>
                <a:schemeClr val="lt1"/>
              </a:solidFill>
              <a:latin typeface="Sora"/>
              <a:ea typeface="Sora"/>
              <a:cs typeface="Sora"/>
              <a:sym typeface="Sora"/>
            </a:endParaRPr>
          </a:p>
          <a:p>
            <a:pPr indent="-304800" lvl="0" marL="4572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Metrics used:</a:t>
            </a:r>
            <a:endParaRPr sz="1200">
              <a:solidFill>
                <a:schemeClr val="lt1"/>
              </a:solidFill>
              <a:latin typeface="Sora"/>
              <a:ea typeface="Sora"/>
              <a:cs typeface="Sora"/>
              <a:sym typeface="Sora"/>
            </a:endParaRPr>
          </a:p>
          <a:p>
            <a:pPr indent="-304800" lvl="1" marL="9144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Accuracy Score</a:t>
            </a:r>
            <a:endParaRPr sz="1200">
              <a:solidFill>
                <a:schemeClr val="lt1"/>
              </a:solidFill>
              <a:latin typeface="Sora"/>
              <a:ea typeface="Sora"/>
              <a:cs typeface="Sora"/>
              <a:sym typeface="Sora"/>
            </a:endParaRPr>
          </a:p>
          <a:p>
            <a:pPr indent="-304800" lvl="1" marL="9144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Classification Report (Precision, Recall, F1-score)</a:t>
            </a:r>
            <a:endParaRPr sz="1200">
              <a:solidFill>
                <a:schemeClr val="lt1"/>
              </a:solidFill>
              <a:latin typeface="Sora"/>
              <a:ea typeface="Sora"/>
              <a:cs typeface="Sora"/>
              <a:sym typeface="Sora"/>
            </a:endParaRPr>
          </a:p>
          <a:p>
            <a:pPr indent="-304800" lvl="0" marL="457200" rtl="0" algn="l">
              <a:lnSpc>
                <a:spcPct val="200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The model achieved high accuracy in distinguishing real and fake images.</a:t>
            </a:r>
            <a:endParaRPr sz="1200">
              <a:solidFill>
                <a:schemeClr val="lt1"/>
              </a:solidFill>
              <a:latin typeface="Sora"/>
              <a:ea typeface="Sora"/>
              <a:cs typeface="Sora"/>
              <a:sym typeface="Sora"/>
            </a:endParaRPr>
          </a:p>
          <a:p>
            <a:pPr indent="0" lvl="0" marL="0" rtl="0" algn="l">
              <a:spcBef>
                <a:spcPts val="0"/>
              </a:spcBef>
              <a:spcAft>
                <a:spcPts val="0"/>
              </a:spcAft>
              <a:buNone/>
            </a:pPr>
            <a:r>
              <a:t/>
            </a:r>
            <a:endParaRPr sz="1200">
              <a:solidFill>
                <a:schemeClr val="lt1"/>
              </a:solidFill>
              <a:latin typeface="Sora"/>
              <a:ea typeface="Sora"/>
              <a:cs typeface="Sora"/>
              <a:sym typeface="S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6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17th August 2025</a:t>
            </a:r>
            <a:endParaRPr/>
          </a:p>
        </p:txBody>
      </p:sp>
      <p:sp>
        <p:nvSpPr>
          <p:cNvPr id="1012" name="Google Shape;1012;p62"/>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1013" name="Google Shape;1013;p62"/>
          <p:cNvSpPr txBox="1"/>
          <p:nvPr>
            <p:ph idx="13" type="title"/>
          </p:nvPr>
        </p:nvSpPr>
        <p:spPr>
          <a:xfrm>
            <a:off x="115025" y="502775"/>
            <a:ext cx="3941700" cy="118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Inference Pipeline</a:t>
            </a:r>
            <a:endParaRPr/>
          </a:p>
        </p:txBody>
      </p:sp>
      <p:sp>
        <p:nvSpPr>
          <p:cNvPr id="1014" name="Google Shape;1014;p62"/>
          <p:cNvSpPr txBox="1"/>
          <p:nvPr/>
        </p:nvSpPr>
        <p:spPr>
          <a:xfrm>
            <a:off x="631800" y="2058025"/>
            <a:ext cx="7880400" cy="226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Sora"/>
                <a:ea typeface="Sora"/>
                <a:cs typeface="Sora"/>
                <a:sym typeface="Sora"/>
              </a:rPr>
              <a:t>The inference script automates prediction on unseen images.</a:t>
            </a:r>
            <a:endParaRPr sz="1200">
              <a:solidFill>
                <a:schemeClr val="lt1"/>
              </a:solidFill>
              <a:latin typeface="Sora"/>
              <a:ea typeface="Sora"/>
              <a:cs typeface="Sora"/>
              <a:sym typeface="Sora"/>
            </a:endParaRPr>
          </a:p>
          <a:p>
            <a:pPr indent="0" lvl="0" marL="0" rtl="0" algn="l">
              <a:lnSpc>
                <a:spcPct val="115000"/>
              </a:lnSpc>
              <a:spcBef>
                <a:spcPts val="0"/>
              </a:spcBef>
              <a:spcAft>
                <a:spcPts val="0"/>
              </a:spcAft>
              <a:buNone/>
            </a:pPr>
            <a:r>
              <a:t/>
            </a:r>
            <a:endParaRPr sz="1200">
              <a:solidFill>
                <a:schemeClr val="lt1"/>
              </a:solidFill>
              <a:latin typeface="Sora"/>
              <a:ea typeface="Sora"/>
              <a:cs typeface="Sora"/>
              <a:sym typeface="Sora"/>
            </a:endParaRPr>
          </a:p>
          <a:p>
            <a:pPr indent="0" lvl="0" marL="0" rtl="0" algn="l">
              <a:lnSpc>
                <a:spcPct val="115000"/>
              </a:lnSpc>
              <a:spcBef>
                <a:spcPts val="0"/>
              </a:spcBef>
              <a:spcAft>
                <a:spcPts val="0"/>
              </a:spcAft>
              <a:buNone/>
            </a:pPr>
            <a:r>
              <a:rPr lang="en" sz="1200">
                <a:solidFill>
                  <a:schemeClr val="lt1"/>
                </a:solidFill>
                <a:latin typeface="Sora"/>
                <a:ea typeface="Sora"/>
                <a:cs typeface="Sora"/>
                <a:sym typeface="Sora"/>
              </a:rPr>
              <a:t>Steps:</a:t>
            </a:r>
            <a:endParaRPr sz="1200">
              <a:solidFill>
                <a:schemeClr val="lt1"/>
              </a:solidFill>
              <a:latin typeface="Sora"/>
              <a:ea typeface="Sora"/>
              <a:cs typeface="Sora"/>
              <a:sym typeface="Sora"/>
            </a:endParaRPr>
          </a:p>
          <a:p>
            <a:pPr indent="-304800" lvl="0" marL="457200" rtl="0" algn="l">
              <a:lnSpc>
                <a:spcPct val="115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 Load test images and their paths from CSV</a:t>
            </a:r>
            <a:endParaRPr sz="1200">
              <a:solidFill>
                <a:schemeClr val="lt1"/>
              </a:solidFill>
              <a:latin typeface="Sora"/>
              <a:ea typeface="Sora"/>
              <a:cs typeface="Sora"/>
              <a:sym typeface="Sora"/>
            </a:endParaRPr>
          </a:p>
          <a:p>
            <a:pPr indent="-304800" lvl="0" marL="457200" rtl="0" algn="l">
              <a:lnSpc>
                <a:spcPct val="115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 Apply preprocessing transformations</a:t>
            </a:r>
            <a:endParaRPr sz="1200">
              <a:solidFill>
                <a:schemeClr val="lt1"/>
              </a:solidFill>
              <a:latin typeface="Sora"/>
              <a:ea typeface="Sora"/>
              <a:cs typeface="Sora"/>
              <a:sym typeface="Sora"/>
            </a:endParaRPr>
          </a:p>
          <a:p>
            <a:pPr indent="-304800" lvl="0" marL="457200" rtl="0" algn="l">
              <a:lnSpc>
                <a:spcPct val="115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 Run model prediction using torch.no_grad()</a:t>
            </a:r>
            <a:endParaRPr sz="1200">
              <a:solidFill>
                <a:schemeClr val="lt1"/>
              </a:solidFill>
              <a:latin typeface="Sora"/>
              <a:ea typeface="Sora"/>
              <a:cs typeface="Sora"/>
              <a:sym typeface="Sora"/>
            </a:endParaRPr>
          </a:p>
          <a:p>
            <a:pPr indent="-304800" lvl="0" marL="457200" rtl="0" algn="l">
              <a:lnSpc>
                <a:spcPct val="115000"/>
              </a:lnSpc>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 Save or display predicted results</a:t>
            </a:r>
            <a:endParaRPr sz="1200">
              <a:solidFill>
                <a:schemeClr val="lt1"/>
              </a:solidFill>
              <a:latin typeface="Sora"/>
              <a:ea typeface="Sora"/>
              <a:cs typeface="Sora"/>
              <a:sym typeface="Sora"/>
            </a:endParaRPr>
          </a:p>
          <a:p>
            <a:pPr indent="0" lvl="0" marL="0" rtl="0" algn="l">
              <a:spcBef>
                <a:spcPts val="0"/>
              </a:spcBef>
              <a:spcAft>
                <a:spcPts val="0"/>
              </a:spcAft>
              <a:buNone/>
            </a:pPr>
            <a:r>
              <a:t/>
            </a:r>
            <a:endParaRPr sz="1200">
              <a:solidFill>
                <a:schemeClr val="lt1"/>
              </a:solidFill>
              <a:latin typeface="Sora"/>
              <a:ea typeface="Sora"/>
              <a:cs typeface="Sora"/>
              <a:sym typeface="S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3"/>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1020" name="Google Shape;1020;p63"/>
          <p:cNvSpPr txBox="1"/>
          <p:nvPr>
            <p:ph idx="16" type="title"/>
          </p:nvPr>
        </p:nvSpPr>
        <p:spPr>
          <a:xfrm>
            <a:off x="93381" y="502775"/>
            <a:ext cx="71781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a:t>
            </a:r>
            <a:endParaRPr/>
          </a:p>
        </p:txBody>
      </p:sp>
      <p:sp>
        <p:nvSpPr>
          <p:cNvPr id="1021" name="Google Shape;1021;p63"/>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17th August 2025</a:t>
            </a:r>
            <a:endParaRPr/>
          </a:p>
        </p:txBody>
      </p:sp>
      <p:sp>
        <p:nvSpPr>
          <p:cNvPr id="1022" name="Google Shape;1022;p63"/>
          <p:cNvSpPr txBox="1"/>
          <p:nvPr/>
        </p:nvSpPr>
        <p:spPr>
          <a:xfrm>
            <a:off x="228600" y="1628050"/>
            <a:ext cx="5025600" cy="2100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000">
                <a:solidFill>
                  <a:schemeClr val="dk1"/>
                </a:solidFill>
                <a:latin typeface="Sora"/>
                <a:ea typeface="Sora"/>
                <a:cs typeface="Sora"/>
                <a:sym typeface="Sora"/>
              </a:rPr>
              <a:t>Model Performance</a:t>
            </a:r>
            <a:endParaRPr b="1" sz="1000">
              <a:solidFill>
                <a:schemeClr val="dk1"/>
              </a:solidFill>
              <a:latin typeface="Sora"/>
              <a:ea typeface="Sora"/>
              <a:cs typeface="Sora"/>
              <a:sym typeface="Sora"/>
            </a:endParaRPr>
          </a:p>
          <a:p>
            <a:pPr indent="0" lvl="0" marL="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292100" lvl="0" marL="457200" rtl="0" algn="l">
              <a:lnSpc>
                <a:spcPct val="80000"/>
              </a:lnSpc>
              <a:spcBef>
                <a:spcPts val="0"/>
              </a:spcBef>
              <a:spcAft>
                <a:spcPts val="0"/>
              </a:spcAft>
              <a:buClr>
                <a:schemeClr val="dk1"/>
              </a:buClr>
              <a:buSzPts val="1000"/>
              <a:buFont typeface="Sora"/>
              <a:buChar char="●"/>
            </a:pPr>
            <a:r>
              <a:rPr lang="en" sz="1000">
                <a:solidFill>
                  <a:schemeClr val="dk1"/>
                </a:solidFill>
                <a:latin typeface="Sora"/>
                <a:ea typeface="Sora"/>
                <a:cs typeface="Sora"/>
                <a:sym typeface="Sora"/>
              </a:rPr>
              <a:t>CNN classified images as “real” or “fake” with high accuracy.</a:t>
            </a:r>
            <a:endParaRPr sz="1000">
              <a:solidFill>
                <a:schemeClr val="dk1"/>
              </a:solidFill>
              <a:latin typeface="Sora"/>
              <a:ea typeface="Sora"/>
              <a:cs typeface="Sora"/>
              <a:sym typeface="Sora"/>
            </a:endParaRPr>
          </a:p>
          <a:p>
            <a:pPr indent="0" lvl="0" marL="45720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292100" lvl="0" marL="457200" rtl="0" algn="l">
              <a:lnSpc>
                <a:spcPct val="80000"/>
              </a:lnSpc>
              <a:spcBef>
                <a:spcPts val="0"/>
              </a:spcBef>
              <a:spcAft>
                <a:spcPts val="0"/>
              </a:spcAft>
              <a:buClr>
                <a:schemeClr val="dk1"/>
              </a:buClr>
              <a:buSzPts val="1000"/>
              <a:buFont typeface="Sora"/>
              <a:buChar char="●"/>
            </a:pPr>
            <a:r>
              <a:rPr lang="en" sz="1000">
                <a:solidFill>
                  <a:schemeClr val="dk1"/>
                </a:solidFill>
                <a:latin typeface="Sora"/>
                <a:ea typeface="Sora"/>
                <a:cs typeface="Sora"/>
                <a:sym typeface="Sora"/>
              </a:rPr>
              <a:t>Example metrics: Accuracy ~99.80%, Precision ~60%(for id matching) &amp; 99%(for forged image detection), </a:t>
            </a:r>
            <a:r>
              <a:rPr lang="en" sz="1000">
                <a:solidFill>
                  <a:schemeClr val="dk1"/>
                </a:solidFill>
                <a:latin typeface="Sora"/>
                <a:ea typeface="Sora"/>
                <a:cs typeface="Sora"/>
                <a:sym typeface="Sora"/>
              </a:rPr>
              <a:t>Recall ~99%, </a:t>
            </a:r>
            <a:r>
              <a:rPr lang="en" sz="1000">
                <a:solidFill>
                  <a:schemeClr val="dk1"/>
                </a:solidFill>
                <a:latin typeface="Sora"/>
                <a:ea typeface="Sora"/>
                <a:cs typeface="Sora"/>
                <a:sym typeface="Sora"/>
              </a:rPr>
              <a:t>F1-score ~70%.</a:t>
            </a:r>
            <a:endParaRPr sz="1000">
              <a:solidFill>
                <a:schemeClr val="dk1"/>
              </a:solidFill>
              <a:latin typeface="Sora"/>
              <a:ea typeface="Sora"/>
              <a:cs typeface="Sora"/>
              <a:sym typeface="Sora"/>
            </a:endParaRPr>
          </a:p>
          <a:p>
            <a:pPr indent="0" lvl="0" marL="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0" lvl="0" marL="0" rtl="0" algn="l">
              <a:lnSpc>
                <a:spcPct val="80000"/>
              </a:lnSpc>
              <a:spcBef>
                <a:spcPts val="0"/>
              </a:spcBef>
              <a:spcAft>
                <a:spcPts val="0"/>
              </a:spcAft>
              <a:buNone/>
            </a:pPr>
            <a:r>
              <a:rPr b="1" lang="en" sz="1000">
                <a:solidFill>
                  <a:schemeClr val="dk1"/>
                </a:solidFill>
                <a:latin typeface="Sora"/>
                <a:ea typeface="Sora"/>
                <a:cs typeface="Sora"/>
                <a:sym typeface="Sora"/>
              </a:rPr>
              <a:t>Classification Insights</a:t>
            </a:r>
            <a:endParaRPr b="1" sz="1000">
              <a:solidFill>
                <a:schemeClr val="dk1"/>
              </a:solidFill>
              <a:latin typeface="Sora"/>
              <a:ea typeface="Sora"/>
              <a:cs typeface="Sora"/>
              <a:sym typeface="Sora"/>
            </a:endParaRPr>
          </a:p>
          <a:p>
            <a:pPr indent="0" lvl="0" marL="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292100" lvl="0" marL="457200" rtl="0" algn="l">
              <a:lnSpc>
                <a:spcPct val="80000"/>
              </a:lnSpc>
              <a:spcBef>
                <a:spcPts val="0"/>
              </a:spcBef>
              <a:spcAft>
                <a:spcPts val="0"/>
              </a:spcAft>
              <a:buClr>
                <a:schemeClr val="dk1"/>
              </a:buClr>
              <a:buSzPts val="1000"/>
              <a:buFont typeface="Sora"/>
              <a:buChar char="●"/>
            </a:pPr>
            <a:r>
              <a:rPr lang="en" sz="1000">
                <a:solidFill>
                  <a:schemeClr val="dk1"/>
                </a:solidFill>
                <a:latin typeface="Sora"/>
                <a:ea typeface="Sora"/>
                <a:cs typeface="Sora"/>
                <a:sym typeface="Sora"/>
              </a:rPr>
              <a:t>Confusion matrix shows most predictions are correct.</a:t>
            </a:r>
            <a:endParaRPr sz="1000">
              <a:solidFill>
                <a:schemeClr val="dk1"/>
              </a:solidFill>
              <a:latin typeface="Sora"/>
              <a:ea typeface="Sora"/>
              <a:cs typeface="Sora"/>
              <a:sym typeface="Sora"/>
            </a:endParaRPr>
          </a:p>
          <a:p>
            <a:pPr indent="0" lvl="0" marL="45720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292100" lvl="0" marL="457200" rtl="0" algn="l">
              <a:lnSpc>
                <a:spcPct val="80000"/>
              </a:lnSpc>
              <a:spcBef>
                <a:spcPts val="0"/>
              </a:spcBef>
              <a:spcAft>
                <a:spcPts val="0"/>
              </a:spcAft>
              <a:buClr>
                <a:schemeClr val="dk1"/>
              </a:buClr>
              <a:buSzPts val="1000"/>
              <a:buFont typeface="Sora"/>
              <a:buChar char="●"/>
            </a:pPr>
            <a:r>
              <a:rPr lang="en" sz="1000">
                <a:solidFill>
                  <a:schemeClr val="dk1"/>
                </a:solidFill>
                <a:latin typeface="Sora"/>
                <a:ea typeface="Sora"/>
                <a:cs typeface="Sora"/>
                <a:sym typeface="Sora"/>
              </a:rPr>
              <a:t>Rare misclassifications occur on highly realistic fake images.</a:t>
            </a:r>
            <a:endParaRPr sz="1000">
              <a:solidFill>
                <a:schemeClr val="dk1"/>
              </a:solidFill>
              <a:latin typeface="Sora"/>
              <a:ea typeface="Sora"/>
              <a:cs typeface="Sora"/>
              <a:sym typeface="Sora"/>
            </a:endParaRPr>
          </a:p>
          <a:p>
            <a:pPr indent="0" lvl="0" marL="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0" lvl="0" marL="0" rtl="0" algn="l">
              <a:lnSpc>
                <a:spcPct val="80000"/>
              </a:lnSpc>
              <a:spcBef>
                <a:spcPts val="0"/>
              </a:spcBef>
              <a:spcAft>
                <a:spcPts val="0"/>
              </a:spcAft>
              <a:buNone/>
            </a:pPr>
            <a:r>
              <a:rPr b="1" lang="en" sz="1000">
                <a:solidFill>
                  <a:schemeClr val="dk1"/>
                </a:solidFill>
                <a:latin typeface="Sora"/>
                <a:ea typeface="Sora"/>
                <a:cs typeface="Sora"/>
                <a:sym typeface="Sora"/>
              </a:rPr>
              <a:t>Observations</a:t>
            </a:r>
            <a:endParaRPr b="1" sz="1000">
              <a:solidFill>
                <a:schemeClr val="dk1"/>
              </a:solidFill>
              <a:latin typeface="Sora"/>
              <a:ea typeface="Sora"/>
              <a:cs typeface="Sora"/>
              <a:sym typeface="Sora"/>
            </a:endParaRPr>
          </a:p>
          <a:p>
            <a:pPr indent="0" lvl="0" marL="45720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292100" lvl="0" marL="457200" rtl="0" algn="l">
              <a:lnSpc>
                <a:spcPct val="80000"/>
              </a:lnSpc>
              <a:spcBef>
                <a:spcPts val="0"/>
              </a:spcBef>
              <a:spcAft>
                <a:spcPts val="0"/>
              </a:spcAft>
              <a:buClr>
                <a:schemeClr val="dk1"/>
              </a:buClr>
              <a:buSzPts val="1000"/>
              <a:buFont typeface="Sora"/>
              <a:buChar char="●"/>
            </a:pPr>
            <a:r>
              <a:rPr lang="en" sz="1000">
                <a:solidFill>
                  <a:schemeClr val="dk1"/>
                </a:solidFill>
                <a:latin typeface="Sora"/>
                <a:ea typeface="Sora"/>
                <a:cs typeface="Sora"/>
                <a:sym typeface="Sora"/>
              </a:rPr>
              <a:t>Pretrained CNNs and data augmentation improved performance.</a:t>
            </a:r>
            <a:endParaRPr sz="1000">
              <a:solidFill>
                <a:schemeClr val="dk1"/>
              </a:solidFill>
              <a:latin typeface="Sora"/>
              <a:ea typeface="Sora"/>
              <a:cs typeface="Sora"/>
              <a:sym typeface="Sora"/>
            </a:endParaRPr>
          </a:p>
          <a:p>
            <a:pPr indent="0" lvl="0" marL="45720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292100" lvl="0" marL="457200" rtl="0" algn="l">
              <a:lnSpc>
                <a:spcPct val="80000"/>
              </a:lnSpc>
              <a:spcBef>
                <a:spcPts val="0"/>
              </a:spcBef>
              <a:spcAft>
                <a:spcPts val="0"/>
              </a:spcAft>
              <a:buClr>
                <a:schemeClr val="dk1"/>
              </a:buClr>
              <a:buSzPts val="1000"/>
              <a:buFont typeface="Sora"/>
              <a:buChar char="●"/>
            </a:pPr>
            <a:r>
              <a:rPr lang="en" sz="1000">
                <a:solidFill>
                  <a:schemeClr val="dk1"/>
                </a:solidFill>
                <a:latin typeface="Sora"/>
                <a:ea typeface="Sora"/>
                <a:cs typeface="Sora"/>
                <a:sym typeface="Sora"/>
              </a:rPr>
              <a:t>Model generalizes well to unseen images in the test set.</a:t>
            </a:r>
            <a:endParaRPr sz="1000">
              <a:solidFill>
                <a:schemeClr val="dk1"/>
              </a:solidFill>
              <a:latin typeface="Sora"/>
              <a:ea typeface="Sora"/>
              <a:cs typeface="Sora"/>
              <a:sym typeface="Sora"/>
            </a:endParaRPr>
          </a:p>
          <a:p>
            <a:pPr indent="0" lvl="0" marL="0" rtl="0" algn="l">
              <a:lnSpc>
                <a:spcPct val="80000"/>
              </a:lnSpc>
              <a:spcBef>
                <a:spcPts val="0"/>
              </a:spcBef>
              <a:spcAft>
                <a:spcPts val="0"/>
              </a:spcAft>
              <a:buNone/>
            </a:pPr>
            <a:r>
              <a:t/>
            </a:r>
            <a:endParaRPr b="1" sz="1000">
              <a:solidFill>
                <a:schemeClr val="dk1"/>
              </a:solidFill>
              <a:latin typeface="Sora"/>
              <a:ea typeface="Sora"/>
              <a:cs typeface="Sora"/>
              <a:sym typeface="Sora"/>
            </a:endParaRPr>
          </a:p>
          <a:p>
            <a:pPr indent="0" lvl="0" marL="0" rtl="0" algn="l">
              <a:lnSpc>
                <a:spcPct val="80000"/>
              </a:lnSpc>
              <a:spcBef>
                <a:spcPts val="0"/>
              </a:spcBef>
              <a:spcAft>
                <a:spcPts val="0"/>
              </a:spcAft>
              <a:buNone/>
            </a:pPr>
            <a:r>
              <a:rPr b="1" lang="en" sz="1000">
                <a:solidFill>
                  <a:schemeClr val="dk1"/>
                </a:solidFill>
                <a:latin typeface="Sora"/>
                <a:ea typeface="Sora"/>
                <a:cs typeface="Sora"/>
                <a:sym typeface="Sora"/>
              </a:rPr>
              <a:t>Takeaway</a:t>
            </a:r>
            <a:endParaRPr b="1" sz="1000">
              <a:solidFill>
                <a:schemeClr val="dk1"/>
              </a:solidFill>
              <a:latin typeface="Sora"/>
              <a:ea typeface="Sora"/>
              <a:cs typeface="Sora"/>
              <a:sym typeface="Sora"/>
            </a:endParaRPr>
          </a:p>
          <a:p>
            <a:pPr indent="0" lvl="0" marL="0" rtl="0" algn="l">
              <a:lnSpc>
                <a:spcPct val="80000"/>
              </a:lnSpc>
              <a:spcBef>
                <a:spcPts val="0"/>
              </a:spcBef>
              <a:spcAft>
                <a:spcPts val="0"/>
              </a:spcAft>
              <a:buNone/>
            </a:pPr>
            <a:r>
              <a:t/>
            </a:r>
            <a:endParaRPr sz="1000">
              <a:solidFill>
                <a:schemeClr val="dk1"/>
              </a:solidFill>
              <a:latin typeface="Sora"/>
              <a:ea typeface="Sora"/>
              <a:cs typeface="Sora"/>
              <a:sym typeface="Sora"/>
            </a:endParaRPr>
          </a:p>
          <a:p>
            <a:pPr indent="-292100" lvl="0" marL="457200" rtl="0" algn="l">
              <a:lnSpc>
                <a:spcPct val="80000"/>
              </a:lnSpc>
              <a:spcBef>
                <a:spcPts val="0"/>
              </a:spcBef>
              <a:spcAft>
                <a:spcPts val="0"/>
              </a:spcAft>
              <a:buClr>
                <a:schemeClr val="dk1"/>
              </a:buClr>
              <a:buSzPts val="1000"/>
              <a:buFont typeface="Sora"/>
              <a:buChar char="●"/>
            </a:pPr>
            <a:r>
              <a:rPr lang="en" sz="1000">
                <a:solidFill>
                  <a:schemeClr val="dk1"/>
                </a:solidFill>
                <a:latin typeface="Sora"/>
                <a:ea typeface="Sora"/>
                <a:cs typeface="Sora"/>
                <a:sym typeface="Sora"/>
              </a:rPr>
              <a:t>Demonstrates robust deepfake detection and potential for further improvement.</a:t>
            </a:r>
            <a:endParaRPr sz="1000">
              <a:solidFill>
                <a:schemeClr val="dk1"/>
              </a:solidFill>
              <a:latin typeface="Sora"/>
              <a:ea typeface="Sora"/>
              <a:cs typeface="Sora"/>
              <a:sym typeface="Sora"/>
            </a:endParaRPr>
          </a:p>
        </p:txBody>
      </p:sp>
      <p:pic>
        <p:nvPicPr>
          <p:cNvPr id="1023" name="Google Shape;1023;p63" title="IMG-20251017-WA0022.jpg"/>
          <p:cNvPicPr preferRelativeResize="0"/>
          <p:nvPr/>
        </p:nvPicPr>
        <p:blipFill>
          <a:blip r:embed="rId3">
            <a:alphaModFix/>
          </a:blip>
          <a:stretch>
            <a:fillRect/>
          </a:stretch>
        </p:blipFill>
        <p:spPr>
          <a:xfrm>
            <a:off x="5406600" y="1338575"/>
            <a:ext cx="3585000" cy="33530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64"/>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1029" name="Google Shape;1029;p64"/>
          <p:cNvSpPr txBox="1"/>
          <p:nvPr>
            <p:ph idx="16" type="title"/>
          </p:nvPr>
        </p:nvSpPr>
        <p:spPr>
          <a:xfrm>
            <a:off x="93381" y="502775"/>
            <a:ext cx="7178100" cy="118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 &amp; Further Improvements</a:t>
            </a:r>
            <a:endParaRPr/>
          </a:p>
        </p:txBody>
      </p:sp>
      <p:sp>
        <p:nvSpPr>
          <p:cNvPr id="1030" name="Google Shape;1030;p64"/>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17th August 2025</a:t>
            </a:r>
            <a:endParaRPr/>
          </a:p>
        </p:txBody>
      </p:sp>
      <p:sp>
        <p:nvSpPr>
          <p:cNvPr id="1031" name="Google Shape;1031;p64"/>
          <p:cNvSpPr txBox="1"/>
          <p:nvPr/>
        </p:nvSpPr>
        <p:spPr>
          <a:xfrm>
            <a:off x="533454" y="1801500"/>
            <a:ext cx="7047300" cy="21000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000">
                <a:solidFill>
                  <a:schemeClr val="dk1"/>
                </a:solidFill>
                <a:latin typeface="Sora"/>
                <a:ea typeface="Sora"/>
                <a:cs typeface="Sora"/>
                <a:sym typeface="Sora"/>
              </a:rPr>
              <a:t>This project successfully developed a CNN-based system capable of detecting and classifying images as “real” or “fake.” By leveraging PyTorch and pretrained architectures, the model efficiently extracted features and achieved high accuracy on unseen test data. Careful data preprocessing and augmentation helped improve performance and generalization, while evaluation metrics confirmed the reliability of the system. Overall, this work demonstrates the potential of deep learning for automated deepfake detection and provides a foundation for future improvements, such as larger datasets, advanced architectures, or real-time deployment.</a:t>
            </a:r>
            <a:endParaRPr sz="1000">
              <a:solidFill>
                <a:schemeClr val="dk1"/>
              </a:solidFill>
              <a:latin typeface="Sora"/>
              <a:ea typeface="Sora"/>
              <a:cs typeface="Sora"/>
              <a:sym typeface="Sora"/>
            </a:endParaRPr>
          </a:p>
          <a:p>
            <a:pPr indent="0" lvl="0" marL="0" rtl="0" algn="l">
              <a:lnSpc>
                <a:spcPct val="80000"/>
              </a:lnSpc>
              <a:spcBef>
                <a:spcPts val="0"/>
              </a:spcBef>
              <a:spcAft>
                <a:spcPts val="0"/>
              </a:spcAft>
              <a:buNone/>
            </a:pPr>
            <a:r>
              <a:t/>
            </a:r>
            <a:endParaRPr b="1" sz="1000">
              <a:solidFill>
                <a:schemeClr val="dk1"/>
              </a:solidFill>
              <a:latin typeface="Sora"/>
              <a:ea typeface="Sora"/>
              <a:cs typeface="Sora"/>
              <a:sym typeface="S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65"/>
          <p:cNvSpPr txBox="1"/>
          <p:nvPr>
            <p:ph type="title"/>
          </p:nvPr>
        </p:nvSpPr>
        <p:spPr>
          <a:xfrm>
            <a:off x="2662050" y="1569925"/>
            <a:ext cx="3819900" cy="1031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2"/>
          <p:cNvSpPr txBox="1"/>
          <p:nvPr>
            <p:ph idx="3" type="title"/>
          </p:nvPr>
        </p:nvSpPr>
        <p:spPr>
          <a:xfrm>
            <a:off x="115025" y="4710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Contents</a:t>
            </a:r>
            <a:endParaRPr/>
          </a:p>
        </p:txBody>
      </p:sp>
      <p:sp>
        <p:nvSpPr>
          <p:cNvPr id="896" name="Google Shape;896;p52"/>
          <p:cNvSpPr txBox="1"/>
          <p:nvPr>
            <p:ph idx="17" type="title"/>
          </p:nvPr>
        </p:nvSpPr>
        <p:spPr>
          <a:xfrm>
            <a:off x="228600" y="4748070"/>
            <a:ext cx="1939200" cy="18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17th August 2025</a:t>
            </a:r>
            <a:endParaRPr/>
          </a:p>
        </p:txBody>
      </p:sp>
      <p:sp>
        <p:nvSpPr>
          <p:cNvPr id="897" name="Google Shape;897;p5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898" name="Google Shape;898;p52"/>
          <p:cNvSpPr txBox="1"/>
          <p:nvPr>
            <p:ph idx="5" type="subTitle"/>
          </p:nvPr>
        </p:nvSpPr>
        <p:spPr>
          <a:xfrm>
            <a:off x="4482800" y="3195787"/>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5</a:t>
            </a:r>
            <a:r>
              <a:rPr b="0" lang="en"/>
              <a:t>.</a:t>
            </a:r>
            <a:endParaRPr b="0"/>
          </a:p>
        </p:txBody>
      </p:sp>
      <p:sp>
        <p:nvSpPr>
          <p:cNvPr id="899" name="Google Shape;899;p52"/>
          <p:cNvSpPr txBox="1"/>
          <p:nvPr>
            <p:ph idx="6" type="subTitle"/>
          </p:nvPr>
        </p:nvSpPr>
        <p:spPr>
          <a:xfrm>
            <a:off x="4482800" y="289486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Tools and Libraries used</a:t>
            </a:r>
            <a:endParaRPr/>
          </a:p>
        </p:txBody>
      </p:sp>
      <p:sp>
        <p:nvSpPr>
          <p:cNvPr id="900" name="Google Shape;900;p52"/>
          <p:cNvSpPr txBox="1"/>
          <p:nvPr>
            <p:ph idx="7" type="subTitle"/>
          </p:nvPr>
        </p:nvSpPr>
        <p:spPr>
          <a:xfrm>
            <a:off x="4482800" y="266200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4</a:t>
            </a:r>
            <a:r>
              <a:rPr b="0" lang="en"/>
              <a:t>.</a:t>
            </a:r>
            <a:endParaRPr b="0"/>
          </a:p>
        </p:txBody>
      </p:sp>
      <p:sp>
        <p:nvSpPr>
          <p:cNvPr id="901" name="Google Shape;901;p52"/>
          <p:cNvSpPr txBox="1"/>
          <p:nvPr>
            <p:ph idx="8" type="subTitle"/>
          </p:nvPr>
        </p:nvSpPr>
        <p:spPr>
          <a:xfrm>
            <a:off x="4482800" y="236186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Objectives</a:t>
            </a:r>
            <a:endParaRPr/>
          </a:p>
        </p:txBody>
      </p:sp>
      <p:sp>
        <p:nvSpPr>
          <p:cNvPr id="902" name="Google Shape;902;p52"/>
          <p:cNvSpPr txBox="1"/>
          <p:nvPr>
            <p:ph idx="9" type="subTitle"/>
          </p:nvPr>
        </p:nvSpPr>
        <p:spPr>
          <a:xfrm>
            <a:off x="4482800" y="212900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3.</a:t>
            </a:r>
            <a:endParaRPr b="0"/>
          </a:p>
        </p:txBody>
      </p:sp>
      <p:sp>
        <p:nvSpPr>
          <p:cNvPr id="903" name="Google Shape;903;p52"/>
          <p:cNvSpPr txBox="1"/>
          <p:nvPr>
            <p:ph idx="13" type="subTitle"/>
          </p:nvPr>
        </p:nvSpPr>
        <p:spPr>
          <a:xfrm>
            <a:off x="4482800" y="1829238"/>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Introduction</a:t>
            </a:r>
            <a:endParaRPr/>
          </a:p>
        </p:txBody>
      </p:sp>
      <p:sp>
        <p:nvSpPr>
          <p:cNvPr id="904" name="Google Shape;904;p52"/>
          <p:cNvSpPr txBox="1"/>
          <p:nvPr>
            <p:ph idx="14" type="subTitle"/>
          </p:nvPr>
        </p:nvSpPr>
        <p:spPr>
          <a:xfrm>
            <a:off x="4482800" y="1596375"/>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2</a:t>
            </a:r>
            <a:r>
              <a:rPr b="0" lang="en"/>
              <a:t>.</a:t>
            </a:r>
            <a:endParaRPr b="0"/>
          </a:p>
        </p:txBody>
      </p:sp>
      <p:sp>
        <p:nvSpPr>
          <p:cNvPr id="905" name="Google Shape;905;p52"/>
          <p:cNvSpPr txBox="1"/>
          <p:nvPr>
            <p:ph idx="15" type="subTitle"/>
          </p:nvPr>
        </p:nvSpPr>
        <p:spPr>
          <a:xfrm>
            <a:off x="4482800" y="129661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Problem Statement</a:t>
            </a:r>
            <a:endParaRPr/>
          </a:p>
        </p:txBody>
      </p:sp>
      <p:sp>
        <p:nvSpPr>
          <p:cNvPr id="906" name="Google Shape;906;p52"/>
          <p:cNvSpPr txBox="1"/>
          <p:nvPr>
            <p:ph idx="16" type="subTitle"/>
          </p:nvPr>
        </p:nvSpPr>
        <p:spPr>
          <a:xfrm>
            <a:off x="4482800" y="106375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1</a:t>
            </a:r>
            <a:r>
              <a:rPr b="0" lang="en"/>
              <a:t>.</a:t>
            </a:r>
            <a:endParaRPr b="0"/>
          </a:p>
        </p:txBody>
      </p:sp>
      <p:sp>
        <p:nvSpPr>
          <p:cNvPr id="907" name="Google Shape;907;p52"/>
          <p:cNvSpPr txBox="1"/>
          <p:nvPr>
            <p:ph idx="1" type="subTitle"/>
          </p:nvPr>
        </p:nvSpPr>
        <p:spPr>
          <a:xfrm>
            <a:off x="4482800" y="3963975"/>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Model Architecture, Training and Evaluation</a:t>
            </a:r>
            <a:endParaRPr/>
          </a:p>
        </p:txBody>
      </p:sp>
      <p:sp>
        <p:nvSpPr>
          <p:cNvPr id="908" name="Google Shape;908;p52"/>
          <p:cNvSpPr txBox="1"/>
          <p:nvPr>
            <p:ph idx="2" type="subTitle"/>
          </p:nvPr>
        </p:nvSpPr>
        <p:spPr>
          <a:xfrm>
            <a:off x="4482800" y="3731112"/>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6.</a:t>
            </a:r>
            <a:endParaRPr b="0"/>
          </a:p>
        </p:txBody>
      </p:sp>
      <p:sp>
        <p:nvSpPr>
          <p:cNvPr id="909" name="Google Shape;909;p52"/>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Dataset Preparation</a:t>
            </a:r>
            <a:endParaRPr/>
          </a:p>
        </p:txBody>
      </p:sp>
      <p:sp>
        <p:nvSpPr>
          <p:cNvPr id="910" name="Google Shape;910;p52"/>
          <p:cNvSpPr txBox="1"/>
          <p:nvPr/>
        </p:nvSpPr>
        <p:spPr>
          <a:xfrm>
            <a:off x="4385400" y="4129625"/>
            <a:ext cx="45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ora"/>
                <a:ea typeface="Sora"/>
                <a:cs typeface="Sora"/>
                <a:sym typeface="Sora"/>
              </a:rPr>
              <a:t>7.</a:t>
            </a:r>
            <a:endParaRPr>
              <a:solidFill>
                <a:schemeClr val="lt1"/>
              </a:solidFill>
              <a:latin typeface="Sora"/>
              <a:ea typeface="Sora"/>
              <a:cs typeface="Sora"/>
              <a:sym typeface="Sora"/>
            </a:endParaRPr>
          </a:p>
          <a:p>
            <a:pPr indent="0" lvl="0" marL="0" rtl="0" algn="l">
              <a:spcBef>
                <a:spcPts val="0"/>
              </a:spcBef>
              <a:spcAft>
                <a:spcPts val="0"/>
              </a:spcAft>
              <a:buNone/>
            </a:pPr>
            <a:r>
              <a:rPr lang="en" sz="1000">
                <a:solidFill>
                  <a:schemeClr val="lt1"/>
                </a:solidFill>
                <a:latin typeface="Sora"/>
                <a:ea typeface="Sora"/>
                <a:cs typeface="Sora"/>
                <a:sym typeface="Sora"/>
              </a:rPr>
              <a:t>Results</a:t>
            </a:r>
            <a:endParaRPr sz="1000">
              <a:solidFill>
                <a:schemeClr val="lt1"/>
              </a:solidFill>
              <a:latin typeface="Sora"/>
              <a:ea typeface="Sora"/>
              <a:cs typeface="Sora"/>
              <a:sym typeface="Sora"/>
            </a:endParaRPr>
          </a:p>
        </p:txBody>
      </p:sp>
      <p:sp>
        <p:nvSpPr>
          <p:cNvPr id="911" name="Google Shape;911;p52"/>
          <p:cNvSpPr txBox="1"/>
          <p:nvPr/>
        </p:nvSpPr>
        <p:spPr>
          <a:xfrm>
            <a:off x="4385400" y="4565675"/>
            <a:ext cx="453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ora"/>
                <a:ea typeface="Sora"/>
                <a:cs typeface="Sora"/>
                <a:sym typeface="Sora"/>
              </a:rPr>
              <a:t>8.</a:t>
            </a:r>
            <a:endParaRPr>
              <a:solidFill>
                <a:schemeClr val="lt1"/>
              </a:solidFill>
              <a:latin typeface="Sora"/>
              <a:ea typeface="Sora"/>
              <a:cs typeface="Sora"/>
              <a:sym typeface="Sora"/>
            </a:endParaRPr>
          </a:p>
          <a:p>
            <a:pPr indent="0" lvl="0" marL="0" rtl="0" algn="l">
              <a:spcBef>
                <a:spcPts val="0"/>
              </a:spcBef>
              <a:spcAft>
                <a:spcPts val="0"/>
              </a:spcAft>
              <a:buNone/>
            </a:pPr>
            <a:r>
              <a:rPr lang="en" sz="1000">
                <a:solidFill>
                  <a:schemeClr val="lt1"/>
                </a:solidFill>
                <a:latin typeface="Sora"/>
                <a:ea typeface="Sora"/>
                <a:cs typeface="Sora"/>
                <a:sym typeface="Sora"/>
              </a:rPr>
              <a:t>Conclusion &amp; Further Improvements</a:t>
            </a:r>
            <a:endParaRPr sz="1000">
              <a:solidFill>
                <a:schemeClr val="lt1"/>
              </a:solidFill>
              <a:latin typeface="Sora"/>
              <a:ea typeface="Sora"/>
              <a:cs typeface="Sora"/>
              <a:sym typeface="S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pic>
        <p:nvPicPr>
          <p:cNvPr id="916" name="Google Shape;916;p53" title="IMG-20251017-WA0017.jpg"/>
          <p:cNvPicPr preferRelativeResize="0"/>
          <p:nvPr>
            <p:ph idx="2" type="pic"/>
          </p:nvPr>
        </p:nvPicPr>
        <p:blipFill rotWithShape="1">
          <a:blip r:embed="rId3">
            <a:alphaModFix/>
          </a:blip>
          <a:srcRect b="23093" l="0" r="0" t="23099"/>
          <a:stretch/>
        </p:blipFill>
        <p:spPr>
          <a:xfrm>
            <a:off x="225300" y="3132125"/>
            <a:ext cx="1849800" cy="1770301"/>
          </a:xfrm>
          <a:prstGeom prst="rect">
            <a:avLst/>
          </a:prstGeom>
          <a:ln cap="flat" cmpd="sng" w="9525">
            <a:solidFill>
              <a:srgbClr val="000000"/>
            </a:solidFill>
            <a:prstDash val="lgDashDot"/>
            <a:round/>
            <a:headEnd len="sm" w="sm" type="none"/>
            <a:tailEnd len="sm" w="sm" type="none"/>
          </a:ln>
        </p:spPr>
      </p:pic>
      <p:pic>
        <p:nvPicPr>
          <p:cNvPr id="917" name="Google Shape;917;p53" title="IMG-20251017-WA0016.jpg"/>
          <p:cNvPicPr preferRelativeResize="0"/>
          <p:nvPr>
            <p:ph idx="3" type="pic"/>
          </p:nvPr>
        </p:nvPicPr>
        <p:blipFill rotWithShape="1">
          <a:blip r:embed="rId4">
            <a:alphaModFix/>
          </a:blip>
          <a:srcRect b="23009" l="0" r="0" t="23003"/>
          <a:stretch/>
        </p:blipFill>
        <p:spPr>
          <a:xfrm>
            <a:off x="5262525" y="228600"/>
            <a:ext cx="1865099" cy="1790100"/>
          </a:xfrm>
          <a:prstGeom prst="rect">
            <a:avLst/>
          </a:prstGeom>
          <a:ln cap="flat" cmpd="sng" w="9525">
            <a:solidFill>
              <a:srgbClr val="000000"/>
            </a:solidFill>
            <a:prstDash val="lgDashDot"/>
            <a:round/>
            <a:headEnd len="sm" w="sm" type="none"/>
            <a:tailEnd len="sm" w="sm" type="none"/>
          </a:ln>
        </p:spPr>
      </p:pic>
      <p:pic>
        <p:nvPicPr>
          <p:cNvPr id="918" name="Google Shape;918;p53" title="profile.jpg"/>
          <p:cNvPicPr preferRelativeResize="0"/>
          <p:nvPr>
            <p:ph idx="4" type="pic"/>
          </p:nvPr>
        </p:nvPicPr>
        <p:blipFill rotWithShape="1">
          <a:blip r:embed="rId5">
            <a:alphaModFix/>
          </a:blip>
          <a:srcRect b="1969" l="0" r="0" t="1959"/>
          <a:stretch/>
        </p:blipFill>
        <p:spPr>
          <a:xfrm>
            <a:off x="7281675" y="228600"/>
            <a:ext cx="1849800" cy="1790099"/>
          </a:xfrm>
          <a:prstGeom prst="rect">
            <a:avLst/>
          </a:prstGeom>
          <a:ln cap="flat" cmpd="sng" w="9525">
            <a:solidFill>
              <a:srgbClr val="000000"/>
            </a:solidFill>
            <a:prstDash val="lgDashDot"/>
            <a:round/>
            <a:headEnd len="sm" w="sm" type="none"/>
            <a:tailEnd len="sm" w="sm" type="none"/>
          </a:ln>
        </p:spPr>
      </p:pic>
      <p:sp>
        <p:nvSpPr>
          <p:cNvPr id="919" name="Google Shape;919;p53"/>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team </a:t>
            </a:r>
            <a:endParaRPr/>
          </a:p>
          <a:p>
            <a:pPr indent="0" lvl="0" marL="0" rtl="0" algn="l">
              <a:spcBef>
                <a:spcPts val="0"/>
              </a:spcBef>
              <a:spcAft>
                <a:spcPts val="0"/>
              </a:spcAft>
              <a:buNone/>
            </a:pPr>
            <a:r>
              <a:rPr lang="en"/>
              <a:t>TENSOR</a:t>
            </a:r>
            <a:endParaRPr/>
          </a:p>
        </p:txBody>
      </p:sp>
      <p:sp>
        <p:nvSpPr>
          <p:cNvPr id="920" name="Google Shape;920;p53"/>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Ashish Kumar</a:t>
            </a:r>
            <a:endParaRPr/>
          </a:p>
        </p:txBody>
      </p:sp>
      <p:sp>
        <p:nvSpPr>
          <p:cNvPr id="921" name="Google Shape;921;p53"/>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Reman Dey</a:t>
            </a:r>
            <a:endParaRPr/>
          </a:p>
        </p:txBody>
      </p:sp>
      <p:sp>
        <p:nvSpPr>
          <p:cNvPr id="922" name="Google Shape;922;p53"/>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923" name="Google Shape;923;p53"/>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p>
            <a:pPr indent="0" lvl="0" marL="0" rtl="0" algn="r">
              <a:spcBef>
                <a:spcPts val="0"/>
              </a:spcBef>
              <a:spcAft>
                <a:spcPts val="0"/>
              </a:spcAft>
              <a:buNone/>
            </a:pPr>
            <a:r>
              <a:rPr lang="en"/>
              <a:t>17th August 2025</a:t>
            </a:r>
            <a:endParaRPr/>
          </a:p>
        </p:txBody>
      </p:sp>
      <p:sp>
        <p:nvSpPr>
          <p:cNvPr id="924" name="Google Shape;924;p53"/>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Anuraj KTK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54"/>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17th August 2025</a:t>
            </a:r>
            <a:endParaRPr/>
          </a:p>
        </p:txBody>
      </p:sp>
      <p:sp>
        <p:nvSpPr>
          <p:cNvPr id="930" name="Google Shape;930;p54"/>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931" name="Google Shape;931;p54"/>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932" name="Google Shape;932;p54"/>
          <p:cNvSpPr txBox="1"/>
          <p:nvPr>
            <p:ph idx="1" type="subTitle"/>
          </p:nvPr>
        </p:nvSpPr>
        <p:spPr>
          <a:xfrm>
            <a:off x="115025" y="2532425"/>
            <a:ext cx="5091300" cy="219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Deepfakes and digitally manipulated images pose a major threat to online trust and security.</a:t>
            </a:r>
            <a:endParaRPr/>
          </a:p>
          <a:p>
            <a:pPr indent="0" lvl="0" marL="0" rtl="0" algn="l">
              <a:spcBef>
                <a:spcPts val="1000"/>
              </a:spcBef>
              <a:spcAft>
                <a:spcPts val="0"/>
              </a:spcAft>
              <a:buNone/>
            </a:pPr>
            <a:br>
              <a:rPr lang="en"/>
            </a:br>
            <a:r>
              <a:rPr lang="en"/>
              <a:t>With the increasing accessibility of AI tools, fake images can be generated and shared easily, making it difficult to verify authenticity.</a:t>
            </a:r>
            <a:endParaRPr/>
          </a:p>
          <a:p>
            <a:pPr indent="0" lvl="0" marL="0" rtl="0" algn="l">
              <a:spcBef>
                <a:spcPts val="1000"/>
              </a:spcBef>
              <a:spcAft>
                <a:spcPts val="1000"/>
              </a:spcAft>
              <a:buNone/>
            </a:pPr>
            <a:br>
              <a:rPr lang="en"/>
            </a:br>
            <a:r>
              <a:rPr lang="en"/>
              <a:t>The problem is to build an automated system capable of detecting and classifying images as </a:t>
            </a:r>
            <a:r>
              <a:rPr b="1" lang="en"/>
              <a:t>“real” or “fake” and output (1) Match Score, (2)Liveness Score, and (3)Authenticity Label</a:t>
            </a:r>
            <a:r>
              <a:rPr lang="en"/>
              <a:t> using deep learning techniques.</a:t>
            </a:r>
            <a:endParaRPr>
              <a:latin typeface="Sora Light"/>
              <a:ea typeface="Sora Light"/>
              <a:cs typeface="Sora Light"/>
              <a:sym typeface="Sora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5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17th August 2025</a:t>
            </a:r>
            <a:endParaRPr/>
          </a:p>
        </p:txBody>
      </p:sp>
      <p:sp>
        <p:nvSpPr>
          <p:cNvPr id="938" name="Google Shape;938;p55"/>
          <p:cNvSpPr txBox="1"/>
          <p:nvPr>
            <p:ph idx="1" type="subTitle"/>
          </p:nvPr>
        </p:nvSpPr>
        <p:spPr>
          <a:xfrm>
            <a:off x="115025" y="1517875"/>
            <a:ext cx="3759600" cy="3204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latin typeface="Sora Light"/>
                <a:ea typeface="Sora Light"/>
                <a:cs typeface="Sora Light"/>
                <a:sym typeface="Sora Light"/>
              </a:rPr>
              <a:t>In today’s digital era, the rapid advancement of Artificial Intelligence has made it possible to generate highly realistic fake images, commonly known as </a:t>
            </a:r>
            <a:r>
              <a:rPr i="1" lang="en">
                <a:latin typeface="Sora Light"/>
                <a:ea typeface="Sora Light"/>
                <a:cs typeface="Sora Light"/>
                <a:sym typeface="Sora Light"/>
              </a:rPr>
              <a:t>deepfakes</a:t>
            </a:r>
            <a:r>
              <a:rPr lang="en">
                <a:latin typeface="Sora Light"/>
                <a:ea typeface="Sora Light"/>
                <a:cs typeface="Sora Light"/>
                <a:sym typeface="Sora Light"/>
              </a:rPr>
              <a:t>. These manipulated visuals are increasingly used in misinformation, identity theft, and digital fraud, posing significant ethical and security challenges.</a:t>
            </a:r>
            <a:endParaRPr>
              <a:latin typeface="Sora Light"/>
              <a:ea typeface="Sora Light"/>
              <a:cs typeface="Sora Light"/>
              <a:sym typeface="Sora Light"/>
            </a:endParaRPr>
          </a:p>
          <a:p>
            <a:pPr indent="0" lvl="0" marL="0" rtl="0" algn="l">
              <a:lnSpc>
                <a:spcPct val="115000"/>
              </a:lnSpc>
              <a:spcBef>
                <a:spcPts val="1000"/>
              </a:spcBef>
              <a:spcAft>
                <a:spcPts val="0"/>
              </a:spcAft>
              <a:buNone/>
            </a:pPr>
            <a:r>
              <a:t/>
            </a:r>
            <a:endParaRPr>
              <a:latin typeface="Sora Light"/>
              <a:ea typeface="Sora Light"/>
              <a:cs typeface="Sora Light"/>
              <a:sym typeface="Sora Light"/>
            </a:endParaRPr>
          </a:p>
          <a:p>
            <a:pPr indent="0" lvl="0" marL="0" rtl="0" algn="l">
              <a:lnSpc>
                <a:spcPct val="115000"/>
              </a:lnSpc>
              <a:spcBef>
                <a:spcPts val="1000"/>
              </a:spcBef>
              <a:spcAft>
                <a:spcPts val="0"/>
              </a:spcAft>
              <a:buNone/>
            </a:pPr>
            <a:r>
              <a:rPr lang="en">
                <a:latin typeface="Sora Light"/>
                <a:ea typeface="Sora Light"/>
                <a:cs typeface="Sora Light"/>
                <a:sym typeface="Sora Light"/>
              </a:rPr>
              <a:t>This project aims to develop an intelligent system that can automatically </a:t>
            </a:r>
            <a:r>
              <a:rPr b="1" lang="en"/>
              <a:t>detect and classify images as “real” or “fake” using deep learning</a:t>
            </a:r>
            <a:r>
              <a:rPr lang="en">
                <a:latin typeface="Sora Light"/>
                <a:ea typeface="Sora Light"/>
                <a:cs typeface="Sora Light"/>
                <a:sym typeface="Sora Light"/>
              </a:rPr>
              <a:t>. By leveraging Convolutional Neural Networks (CNNs) implemented in PyTorch, we demonstrate an effective approach for deepfake detection through image analysis and model inference.</a:t>
            </a:r>
            <a:endParaRPr>
              <a:latin typeface="Sora Light"/>
              <a:ea typeface="Sora Light"/>
              <a:cs typeface="Sora Light"/>
              <a:sym typeface="Sora Light"/>
            </a:endParaRPr>
          </a:p>
          <a:p>
            <a:pPr indent="0" lvl="0" marL="0" rtl="0" algn="l">
              <a:lnSpc>
                <a:spcPct val="115000"/>
              </a:lnSpc>
              <a:spcBef>
                <a:spcPts val="1000"/>
              </a:spcBef>
              <a:spcAft>
                <a:spcPts val="1000"/>
              </a:spcAft>
              <a:buNone/>
            </a:pPr>
            <a:r>
              <a:t/>
            </a:r>
            <a:endParaRPr>
              <a:latin typeface="Sora Light"/>
              <a:ea typeface="Sora Light"/>
              <a:cs typeface="Sora Light"/>
              <a:sym typeface="Sora Light"/>
            </a:endParaRPr>
          </a:p>
        </p:txBody>
      </p:sp>
      <p:sp>
        <p:nvSpPr>
          <p:cNvPr id="939" name="Google Shape;939;p55"/>
          <p:cNvSpPr txBox="1"/>
          <p:nvPr>
            <p:ph idx="2" type="title"/>
          </p:nvPr>
        </p:nvSpPr>
        <p:spPr>
          <a:xfrm>
            <a:off x="115025" y="406250"/>
            <a:ext cx="6507000" cy="741900"/>
          </a:xfrm>
          <a:prstGeom prst="rect">
            <a:avLst/>
          </a:prstGeom>
        </p:spPr>
        <p:txBody>
          <a:bodyPr anchorCtr="0" anchor="t" bIns="91425" lIns="91425" spcFirstLastPara="1" rIns="91425" wrap="square" tIns="0">
            <a:noAutofit/>
          </a:bodyPr>
          <a:lstStyle/>
          <a:p>
            <a:pPr indent="0" lvl="0" marL="0" rtl="0" algn="l">
              <a:lnSpc>
                <a:spcPct val="80000"/>
              </a:lnSpc>
              <a:spcBef>
                <a:spcPts val="0"/>
              </a:spcBef>
              <a:spcAft>
                <a:spcPts val="0"/>
              </a:spcAft>
              <a:buNone/>
            </a:pPr>
            <a:r>
              <a:rPr lang="en"/>
              <a:t>Introduction</a:t>
            </a:r>
            <a:endParaRPr/>
          </a:p>
        </p:txBody>
      </p:sp>
      <p:sp>
        <p:nvSpPr>
          <p:cNvPr id="940" name="Google Shape;940;p5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56"/>
          <p:cNvSpPr/>
          <p:nvPr/>
        </p:nvSpPr>
        <p:spPr>
          <a:xfrm>
            <a:off x="6450463"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6" name="Google Shape;946;p56"/>
          <p:cNvSpPr/>
          <p:nvPr/>
        </p:nvSpPr>
        <p:spPr>
          <a:xfrm>
            <a:off x="2721150"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7" name="Google Shape;947;p56"/>
          <p:cNvSpPr/>
          <p:nvPr/>
        </p:nvSpPr>
        <p:spPr>
          <a:xfrm>
            <a:off x="4577544"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8" name="Google Shape;948;p56"/>
          <p:cNvSpPr/>
          <p:nvPr/>
        </p:nvSpPr>
        <p:spPr>
          <a:xfrm>
            <a:off x="857838"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9" name="Google Shape;949;p56"/>
          <p:cNvSpPr/>
          <p:nvPr/>
        </p:nvSpPr>
        <p:spPr>
          <a:xfrm>
            <a:off x="6450481" y="1068125"/>
            <a:ext cx="2006700" cy="3477900"/>
          </a:xfrm>
          <a:prstGeom prst="roundRect">
            <a:avLst>
              <a:gd fmla="val 50000" name="adj"/>
            </a:avLst>
          </a:prstGeom>
          <a:gradFill>
            <a:gsLst>
              <a:gs pos="0">
                <a:schemeClr val="accent3"/>
              </a:gs>
              <a:gs pos="77000">
                <a:schemeClr val="accent1"/>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a:ea typeface="Sora"/>
              <a:cs typeface="Sora"/>
              <a:sym typeface="Sora"/>
            </a:endParaRPr>
          </a:p>
        </p:txBody>
      </p:sp>
      <p:sp>
        <p:nvSpPr>
          <p:cNvPr id="950" name="Google Shape;950;p56"/>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Objectives</a:t>
            </a:r>
            <a:endParaRPr/>
          </a:p>
        </p:txBody>
      </p:sp>
      <p:sp>
        <p:nvSpPr>
          <p:cNvPr id="951" name="Google Shape;951;p56"/>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objectives of our project are:</a:t>
            </a:r>
            <a:endParaRPr/>
          </a:p>
        </p:txBody>
      </p:sp>
      <p:sp>
        <p:nvSpPr>
          <p:cNvPr id="952" name="Google Shape;952;p56"/>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Model Development</a:t>
            </a:r>
            <a:endParaRPr>
              <a:solidFill>
                <a:schemeClr val="accent3"/>
              </a:solidFill>
            </a:endParaRPr>
          </a:p>
        </p:txBody>
      </p:sp>
      <p:sp>
        <p:nvSpPr>
          <p:cNvPr id="953" name="Google Shape;953;p56"/>
          <p:cNvSpPr txBox="1"/>
          <p:nvPr>
            <p:ph idx="3" type="subTitle"/>
          </p:nvPr>
        </p:nvSpPr>
        <p:spPr>
          <a:xfrm>
            <a:off x="1085850" y="26607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CNN-based classifier to distinguish between real and fake images.</a:t>
            </a:r>
            <a:endParaRPr/>
          </a:p>
        </p:txBody>
      </p:sp>
      <p:sp>
        <p:nvSpPr>
          <p:cNvPr id="954" name="Google Shape;954;p56"/>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17th August 2025</a:t>
            </a:r>
            <a:endParaRPr/>
          </a:p>
        </p:txBody>
      </p:sp>
      <p:sp>
        <p:nvSpPr>
          <p:cNvPr id="955" name="Google Shape;955;p56"/>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956" name="Google Shape;956;p56"/>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Data </a:t>
            </a:r>
            <a:endParaRPr>
              <a:solidFill>
                <a:schemeClr val="accent3"/>
              </a:solidFill>
            </a:endParaRPr>
          </a:p>
          <a:p>
            <a:pPr indent="0" lvl="0" marL="0" rtl="0" algn="l">
              <a:spcBef>
                <a:spcPts val="0"/>
              </a:spcBef>
              <a:spcAft>
                <a:spcPts val="0"/>
              </a:spcAft>
              <a:buNone/>
            </a:pPr>
            <a:r>
              <a:rPr lang="en">
                <a:solidFill>
                  <a:schemeClr val="accent3"/>
                </a:solidFill>
              </a:rPr>
              <a:t>Preparation</a:t>
            </a:r>
            <a:endParaRPr>
              <a:solidFill>
                <a:schemeClr val="accent3"/>
              </a:solidFill>
            </a:endParaRPr>
          </a:p>
        </p:txBody>
      </p:sp>
      <p:sp>
        <p:nvSpPr>
          <p:cNvPr id="957" name="Google Shape;957;p56"/>
          <p:cNvSpPr txBox="1"/>
          <p:nvPr>
            <p:ph idx="5" type="subTitle"/>
          </p:nvPr>
        </p:nvSpPr>
        <p:spPr>
          <a:xfrm>
            <a:off x="2942257" y="26607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 the dataset and handle labels efficiently.</a:t>
            </a:r>
            <a:endParaRPr/>
          </a:p>
        </p:txBody>
      </p:sp>
      <p:sp>
        <p:nvSpPr>
          <p:cNvPr id="958" name="Google Shape;958;p56"/>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Performance Evaluation</a:t>
            </a:r>
            <a:endParaRPr>
              <a:solidFill>
                <a:schemeClr val="accent3"/>
              </a:solidFill>
            </a:endParaRPr>
          </a:p>
        </p:txBody>
      </p:sp>
      <p:sp>
        <p:nvSpPr>
          <p:cNvPr id="959" name="Google Shape;959;p56"/>
          <p:cNvSpPr txBox="1"/>
          <p:nvPr>
            <p:ph idx="7" type="subTitle"/>
          </p:nvPr>
        </p:nvSpPr>
        <p:spPr>
          <a:xfrm>
            <a:off x="4806922" y="26607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performance using accuracy and classification metrics.</a:t>
            </a:r>
            <a:endParaRPr/>
          </a:p>
        </p:txBody>
      </p:sp>
      <p:sp>
        <p:nvSpPr>
          <p:cNvPr id="960" name="Google Shape;960;p56"/>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BM Plex Sans SemiBold"/>
                <a:ea typeface="IBM Plex Sans SemiBold"/>
                <a:cs typeface="IBM Plex Sans SemiBold"/>
                <a:sym typeface="IBM Plex Sans SemiBold"/>
              </a:rPr>
              <a:t>Automated Inference</a:t>
            </a:r>
            <a:endParaRPr>
              <a:solidFill>
                <a:schemeClr val="lt1"/>
              </a:solidFill>
              <a:latin typeface="IBM Plex Sans SemiBold"/>
              <a:ea typeface="IBM Plex Sans SemiBold"/>
              <a:cs typeface="IBM Plex Sans SemiBold"/>
              <a:sym typeface="IBM Plex Sans SemiBold"/>
            </a:endParaRPr>
          </a:p>
        </p:txBody>
      </p:sp>
      <p:sp>
        <p:nvSpPr>
          <p:cNvPr id="961" name="Google Shape;961;p56"/>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Sora"/>
                <a:ea typeface="Sora"/>
                <a:cs typeface="Sora"/>
                <a:sym typeface="Sora"/>
              </a:rPr>
              <a:t>Automate inference using a test dataset and pre-trained model.</a:t>
            </a:r>
            <a:endParaRPr>
              <a:solidFill>
                <a:schemeClr val="lt1"/>
              </a:solidFill>
              <a:latin typeface="Sora"/>
              <a:ea typeface="Sora"/>
              <a:cs typeface="Sora"/>
              <a:sym typeface="Sora"/>
            </a:endParaRPr>
          </a:p>
        </p:txBody>
      </p:sp>
      <p:sp>
        <p:nvSpPr>
          <p:cNvPr id="962" name="Google Shape;962;p56"/>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63" name="Google Shape;963;p56"/>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64" name="Google Shape;964;p56"/>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65" name="Google Shape;965;p56"/>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57"/>
          <p:cNvSpPr txBox="1"/>
          <p:nvPr>
            <p:ph idx="4" type="title"/>
          </p:nvPr>
        </p:nvSpPr>
        <p:spPr>
          <a:xfrm>
            <a:off x="38100" y="319650"/>
            <a:ext cx="3116700" cy="431100"/>
          </a:xfrm>
          <a:prstGeom prst="rect">
            <a:avLst/>
          </a:prstGeom>
        </p:spPr>
        <p:txBody>
          <a:bodyPr anchorCtr="0" anchor="t" bIns="91425" lIns="182875" spcFirstLastPara="1" rIns="91425" wrap="square" tIns="91425">
            <a:spAutoFit/>
          </a:bodyPr>
          <a:lstStyle/>
          <a:p>
            <a:pPr indent="0" lvl="0" marL="0" rtl="0" algn="l">
              <a:spcBef>
                <a:spcPts val="0"/>
              </a:spcBef>
              <a:spcAft>
                <a:spcPts val="0"/>
              </a:spcAft>
              <a:buNone/>
            </a:pPr>
            <a:r>
              <a:rPr lang="en"/>
              <a:t>Tools and Libraries used</a:t>
            </a:r>
            <a:endParaRPr/>
          </a:p>
        </p:txBody>
      </p:sp>
      <p:sp>
        <p:nvSpPr>
          <p:cNvPr id="971" name="Google Shape;971;p57"/>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972" name="Google Shape;972;p57"/>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17th August 2025</a:t>
            </a:r>
            <a:endParaRPr/>
          </a:p>
        </p:txBody>
      </p:sp>
      <p:sp>
        <p:nvSpPr>
          <p:cNvPr id="973" name="Google Shape;973;p57"/>
          <p:cNvSpPr txBox="1"/>
          <p:nvPr/>
        </p:nvSpPr>
        <p:spPr>
          <a:xfrm>
            <a:off x="1144650" y="1098275"/>
            <a:ext cx="4844700" cy="3329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Sora"/>
              <a:buChar char="●"/>
            </a:pPr>
            <a:r>
              <a:rPr lang="en">
                <a:solidFill>
                  <a:schemeClr val="dk1"/>
                </a:solidFill>
                <a:latin typeface="Sora"/>
                <a:ea typeface="Sora"/>
                <a:cs typeface="Sora"/>
                <a:sym typeface="Sora"/>
              </a:rPr>
              <a:t>Python 3.x</a:t>
            </a:r>
            <a:endParaRPr>
              <a:solidFill>
                <a:schemeClr val="dk1"/>
              </a:solidFill>
              <a:latin typeface="Sora"/>
              <a:ea typeface="Sora"/>
              <a:cs typeface="Sora"/>
              <a:sym typeface="Sora"/>
            </a:endParaRPr>
          </a:p>
          <a:p>
            <a:pPr indent="-317500" lvl="0" marL="457200" rtl="0" algn="l">
              <a:lnSpc>
                <a:spcPct val="200000"/>
              </a:lnSpc>
              <a:spcBef>
                <a:spcPts val="0"/>
              </a:spcBef>
              <a:spcAft>
                <a:spcPts val="0"/>
              </a:spcAft>
              <a:buClr>
                <a:schemeClr val="dk1"/>
              </a:buClr>
              <a:buSzPts val="1400"/>
              <a:buFont typeface="Sora"/>
              <a:buChar char="●"/>
            </a:pPr>
            <a:r>
              <a:rPr lang="en">
                <a:solidFill>
                  <a:schemeClr val="dk1"/>
                </a:solidFill>
                <a:latin typeface="Sora"/>
                <a:ea typeface="Sora"/>
                <a:cs typeface="Sora"/>
                <a:sym typeface="Sora"/>
              </a:rPr>
              <a:t>PyTorch</a:t>
            </a:r>
            <a:endParaRPr>
              <a:solidFill>
                <a:schemeClr val="dk1"/>
              </a:solidFill>
              <a:latin typeface="Sora"/>
              <a:ea typeface="Sora"/>
              <a:cs typeface="Sora"/>
              <a:sym typeface="Sora"/>
            </a:endParaRPr>
          </a:p>
          <a:p>
            <a:pPr indent="-317500" lvl="0" marL="457200" rtl="0" algn="l">
              <a:lnSpc>
                <a:spcPct val="200000"/>
              </a:lnSpc>
              <a:spcBef>
                <a:spcPts val="0"/>
              </a:spcBef>
              <a:spcAft>
                <a:spcPts val="0"/>
              </a:spcAft>
              <a:buClr>
                <a:schemeClr val="dk1"/>
              </a:buClr>
              <a:buSzPts val="1400"/>
              <a:buFont typeface="Sora"/>
              <a:buChar char="●"/>
            </a:pPr>
            <a:r>
              <a:rPr lang="en">
                <a:solidFill>
                  <a:schemeClr val="dk1"/>
                </a:solidFill>
                <a:latin typeface="Sora"/>
                <a:ea typeface="Sora"/>
                <a:cs typeface="Sora"/>
                <a:sym typeface="Sora"/>
              </a:rPr>
              <a:t>torchvision</a:t>
            </a:r>
            <a:endParaRPr>
              <a:solidFill>
                <a:schemeClr val="dk1"/>
              </a:solidFill>
              <a:latin typeface="Sora"/>
              <a:ea typeface="Sora"/>
              <a:cs typeface="Sora"/>
              <a:sym typeface="Sora"/>
            </a:endParaRPr>
          </a:p>
          <a:p>
            <a:pPr indent="-317500" lvl="0" marL="457200" rtl="0" algn="l">
              <a:lnSpc>
                <a:spcPct val="200000"/>
              </a:lnSpc>
              <a:spcBef>
                <a:spcPts val="0"/>
              </a:spcBef>
              <a:spcAft>
                <a:spcPts val="0"/>
              </a:spcAft>
              <a:buClr>
                <a:schemeClr val="dk1"/>
              </a:buClr>
              <a:buSzPts val="1400"/>
              <a:buFont typeface="Sora"/>
              <a:buChar char="●"/>
            </a:pPr>
            <a:r>
              <a:rPr lang="en">
                <a:solidFill>
                  <a:schemeClr val="dk1"/>
                </a:solidFill>
                <a:latin typeface="Sora"/>
                <a:ea typeface="Sora"/>
                <a:cs typeface="Sora"/>
                <a:sym typeface="Sora"/>
              </a:rPr>
              <a:t>Pillow (PIL)</a:t>
            </a:r>
            <a:endParaRPr>
              <a:solidFill>
                <a:schemeClr val="dk1"/>
              </a:solidFill>
              <a:latin typeface="Sora"/>
              <a:ea typeface="Sora"/>
              <a:cs typeface="Sora"/>
              <a:sym typeface="Sora"/>
            </a:endParaRPr>
          </a:p>
          <a:p>
            <a:pPr indent="-317500" lvl="0" marL="457200" rtl="0" algn="l">
              <a:lnSpc>
                <a:spcPct val="200000"/>
              </a:lnSpc>
              <a:spcBef>
                <a:spcPts val="0"/>
              </a:spcBef>
              <a:spcAft>
                <a:spcPts val="0"/>
              </a:spcAft>
              <a:buClr>
                <a:schemeClr val="dk1"/>
              </a:buClr>
              <a:buSzPts val="1400"/>
              <a:buFont typeface="Sora"/>
              <a:buChar char="●"/>
            </a:pPr>
            <a:r>
              <a:rPr lang="en">
                <a:solidFill>
                  <a:schemeClr val="dk1"/>
                </a:solidFill>
                <a:latin typeface="Sora"/>
                <a:ea typeface="Sora"/>
                <a:cs typeface="Sora"/>
                <a:sym typeface="Sora"/>
              </a:rPr>
              <a:t>NumPy</a:t>
            </a:r>
            <a:endParaRPr>
              <a:solidFill>
                <a:schemeClr val="dk1"/>
              </a:solidFill>
              <a:latin typeface="Sora"/>
              <a:ea typeface="Sora"/>
              <a:cs typeface="Sora"/>
              <a:sym typeface="Sora"/>
            </a:endParaRPr>
          </a:p>
          <a:p>
            <a:pPr indent="-317500" lvl="0" marL="457200" rtl="0" algn="l">
              <a:lnSpc>
                <a:spcPct val="200000"/>
              </a:lnSpc>
              <a:spcBef>
                <a:spcPts val="0"/>
              </a:spcBef>
              <a:spcAft>
                <a:spcPts val="0"/>
              </a:spcAft>
              <a:buClr>
                <a:schemeClr val="dk1"/>
              </a:buClr>
              <a:buSzPts val="1400"/>
              <a:buFont typeface="Sora"/>
              <a:buChar char="●"/>
            </a:pPr>
            <a:r>
              <a:rPr lang="en">
                <a:solidFill>
                  <a:schemeClr val="dk1"/>
                </a:solidFill>
                <a:latin typeface="Sora"/>
                <a:ea typeface="Sora"/>
                <a:cs typeface="Sora"/>
                <a:sym typeface="Sora"/>
              </a:rPr>
              <a:t>scikit-learn</a:t>
            </a:r>
            <a:endParaRPr>
              <a:solidFill>
                <a:schemeClr val="dk1"/>
              </a:solidFill>
              <a:latin typeface="Sora"/>
              <a:ea typeface="Sora"/>
              <a:cs typeface="Sora"/>
              <a:sym typeface="Sora"/>
            </a:endParaRPr>
          </a:p>
          <a:p>
            <a:pPr indent="-317500" lvl="0" marL="457200" rtl="0" algn="l">
              <a:lnSpc>
                <a:spcPct val="200000"/>
              </a:lnSpc>
              <a:spcBef>
                <a:spcPts val="0"/>
              </a:spcBef>
              <a:spcAft>
                <a:spcPts val="0"/>
              </a:spcAft>
              <a:buClr>
                <a:schemeClr val="dk1"/>
              </a:buClr>
              <a:buSzPts val="1400"/>
              <a:buFont typeface="Sora"/>
              <a:buChar char="●"/>
            </a:pPr>
            <a:r>
              <a:rPr lang="en">
                <a:solidFill>
                  <a:schemeClr val="dk1"/>
                </a:solidFill>
                <a:latin typeface="Sora"/>
                <a:ea typeface="Sora"/>
                <a:cs typeface="Sora"/>
                <a:sym typeface="Sora"/>
              </a:rPr>
              <a:t>CSV, os modules</a:t>
            </a:r>
            <a:endParaRPr>
              <a:solidFill>
                <a:schemeClr val="dk1"/>
              </a:solidFill>
              <a:latin typeface="Sora"/>
              <a:ea typeface="Sora"/>
              <a:cs typeface="Sora"/>
              <a:sym typeface="Sora"/>
            </a:endParaRPr>
          </a:p>
          <a:p>
            <a:pPr indent="-317500" lvl="0" marL="457200" rtl="0" algn="l">
              <a:lnSpc>
                <a:spcPct val="200000"/>
              </a:lnSpc>
              <a:spcBef>
                <a:spcPts val="0"/>
              </a:spcBef>
              <a:spcAft>
                <a:spcPts val="0"/>
              </a:spcAft>
              <a:buClr>
                <a:schemeClr val="dk1"/>
              </a:buClr>
              <a:buSzPts val="1400"/>
              <a:buFont typeface="Sora"/>
              <a:buChar char="●"/>
            </a:pPr>
            <a:r>
              <a:rPr lang="en">
                <a:solidFill>
                  <a:schemeClr val="dk1"/>
                </a:solidFill>
                <a:latin typeface="Sora"/>
                <a:ea typeface="Sora"/>
                <a:cs typeface="Sora"/>
                <a:sym typeface="Sora"/>
              </a:rPr>
              <a:t>OpenCV</a:t>
            </a:r>
            <a:endParaRPr>
              <a:solidFill>
                <a:schemeClr val="dk1"/>
              </a:solidFill>
              <a:latin typeface="Sora"/>
              <a:ea typeface="Sora"/>
              <a:cs typeface="Sora"/>
              <a:sym typeface="So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58"/>
          <p:cNvSpPr txBox="1"/>
          <p:nvPr>
            <p:ph idx="20" type="title"/>
          </p:nvPr>
        </p:nvSpPr>
        <p:spPr>
          <a:xfrm>
            <a:off x="38100" y="319650"/>
            <a:ext cx="3116700" cy="431100"/>
          </a:xfrm>
          <a:prstGeom prst="rect">
            <a:avLst/>
          </a:prstGeom>
        </p:spPr>
        <p:txBody>
          <a:bodyPr anchorCtr="0" anchor="t" bIns="91425" lIns="182875" spcFirstLastPara="1" rIns="91425" wrap="square" tIns="91425">
            <a:spAutoFit/>
          </a:bodyPr>
          <a:lstStyle/>
          <a:p>
            <a:pPr indent="0" lvl="0" marL="0" rtl="0" algn="l">
              <a:spcBef>
                <a:spcPts val="0"/>
              </a:spcBef>
              <a:spcAft>
                <a:spcPts val="0"/>
              </a:spcAft>
              <a:buNone/>
            </a:pPr>
            <a:r>
              <a:rPr lang="en"/>
              <a:t>Dataset Preparation</a:t>
            </a:r>
            <a:endParaRPr/>
          </a:p>
        </p:txBody>
      </p:sp>
      <p:sp>
        <p:nvSpPr>
          <p:cNvPr id="979" name="Google Shape;979;p58"/>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17th August 2025</a:t>
            </a:r>
            <a:endParaRPr/>
          </a:p>
        </p:txBody>
      </p:sp>
      <p:sp>
        <p:nvSpPr>
          <p:cNvPr id="980" name="Google Shape;980;p58"/>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981" name="Google Shape;981;p58"/>
          <p:cNvSpPr txBox="1"/>
          <p:nvPr/>
        </p:nvSpPr>
        <p:spPr>
          <a:xfrm>
            <a:off x="322450" y="857250"/>
            <a:ext cx="8399400" cy="36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950">
                <a:solidFill>
                  <a:schemeClr val="dk1"/>
                </a:solidFill>
                <a:latin typeface="Sora"/>
                <a:ea typeface="Sora"/>
                <a:cs typeface="Sora"/>
                <a:sym typeface="Sora"/>
              </a:rPr>
              <a:t>Dataset Source</a:t>
            </a:r>
            <a:endParaRPr b="1" sz="950">
              <a:solidFill>
                <a:schemeClr val="dk1"/>
              </a:solidFill>
              <a:latin typeface="Sora"/>
              <a:ea typeface="Sora"/>
              <a:cs typeface="Sora"/>
              <a:sym typeface="Sora"/>
            </a:endParaRPr>
          </a:p>
          <a:p>
            <a:pPr indent="-288925" lvl="0" marL="457200" rtl="0" algn="l">
              <a:lnSpc>
                <a:spcPct val="100000"/>
              </a:lnSpc>
              <a:spcBef>
                <a:spcPts val="1200"/>
              </a:spcBef>
              <a:spcAft>
                <a:spcPts val="0"/>
              </a:spcAft>
              <a:buClr>
                <a:schemeClr val="dk1"/>
              </a:buClr>
              <a:buSzPts val="950"/>
              <a:buChar char="●"/>
            </a:pPr>
            <a:r>
              <a:rPr lang="en" sz="950">
                <a:solidFill>
                  <a:schemeClr val="dk1"/>
                </a:solidFill>
                <a:latin typeface="Sora"/>
                <a:ea typeface="Sora"/>
                <a:cs typeface="Sora"/>
                <a:sym typeface="Sora"/>
              </a:rPr>
              <a:t>Images categorized as </a:t>
            </a:r>
            <a:r>
              <a:rPr b="1" lang="en" sz="950">
                <a:solidFill>
                  <a:schemeClr val="dk1"/>
                </a:solidFill>
                <a:latin typeface="Sora"/>
                <a:ea typeface="Sora"/>
                <a:cs typeface="Sora"/>
                <a:sym typeface="Sora"/>
              </a:rPr>
              <a:t>“real”</a:t>
            </a:r>
            <a:r>
              <a:rPr lang="en" sz="950">
                <a:solidFill>
                  <a:schemeClr val="dk1"/>
                </a:solidFill>
                <a:latin typeface="Sora"/>
                <a:ea typeface="Sora"/>
                <a:cs typeface="Sora"/>
                <a:sym typeface="Sora"/>
              </a:rPr>
              <a:t> and </a:t>
            </a:r>
            <a:r>
              <a:rPr b="1" lang="en" sz="950">
                <a:solidFill>
                  <a:schemeClr val="dk1"/>
                </a:solidFill>
                <a:latin typeface="Sora"/>
                <a:ea typeface="Sora"/>
                <a:cs typeface="Sora"/>
                <a:sym typeface="Sora"/>
              </a:rPr>
              <a:t>“fake.”</a:t>
            </a:r>
            <a:endParaRPr b="1" sz="950">
              <a:solidFill>
                <a:schemeClr val="dk1"/>
              </a:solidFill>
              <a:latin typeface="Sora"/>
              <a:ea typeface="Sora"/>
              <a:cs typeface="Sora"/>
              <a:sym typeface="Sora"/>
            </a:endParaRPr>
          </a:p>
          <a:p>
            <a:pPr indent="-288925" lvl="0" marL="457200" rtl="0" algn="l">
              <a:lnSpc>
                <a:spcPct val="100000"/>
              </a:lnSpc>
              <a:spcBef>
                <a:spcPts val="0"/>
              </a:spcBef>
              <a:spcAft>
                <a:spcPts val="0"/>
              </a:spcAft>
              <a:buClr>
                <a:schemeClr val="dk1"/>
              </a:buClr>
              <a:buSzPts val="950"/>
              <a:buChar char="●"/>
            </a:pPr>
            <a:r>
              <a:rPr lang="en" sz="950">
                <a:solidFill>
                  <a:schemeClr val="dk1"/>
                </a:solidFill>
                <a:latin typeface="Sora"/>
                <a:ea typeface="Sora"/>
                <a:cs typeface="Sora"/>
                <a:sym typeface="Sora"/>
              </a:rPr>
              <a:t>CSV file stores image paths and labels (image_path, label).</a:t>
            </a:r>
            <a:endParaRPr sz="950">
              <a:solidFill>
                <a:schemeClr val="dk1"/>
              </a:solidFill>
              <a:latin typeface="Sora"/>
              <a:ea typeface="Sora"/>
              <a:cs typeface="Sora"/>
              <a:sym typeface="Sora"/>
            </a:endParaRPr>
          </a:p>
          <a:p>
            <a:pPr indent="0" lvl="0" marL="0" rtl="0" algn="l">
              <a:lnSpc>
                <a:spcPct val="100000"/>
              </a:lnSpc>
              <a:spcBef>
                <a:spcPts val="1200"/>
              </a:spcBef>
              <a:spcAft>
                <a:spcPts val="0"/>
              </a:spcAft>
              <a:buNone/>
            </a:pPr>
            <a:r>
              <a:rPr b="1" lang="en" sz="950">
                <a:solidFill>
                  <a:schemeClr val="dk1"/>
                </a:solidFill>
                <a:latin typeface="Sora"/>
                <a:ea typeface="Sora"/>
                <a:cs typeface="Sora"/>
                <a:sym typeface="Sora"/>
              </a:rPr>
              <a:t>Data Loading</a:t>
            </a:r>
            <a:endParaRPr b="1" sz="950">
              <a:solidFill>
                <a:schemeClr val="dk1"/>
              </a:solidFill>
              <a:latin typeface="Sora"/>
              <a:ea typeface="Sora"/>
              <a:cs typeface="Sora"/>
              <a:sym typeface="Sora"/>
            </a:endParaRPr>
          </a:p>
          <a:p>
            <a:pPr indent="-288925" lvl="0" marL="457200" rtl="0" algn="l">
              <a:lnSpc>
                <a:spcPct val="100000"/>
              </a:lnSpc>
              <a:spcBef>
                <a:spcPts val="1200"/>
              </a:spcBef>
              <a:spcAft>
                <a:spcPts val="0"/>
              </a:spcAft>
              <a:buClr>
                <a:schemeClr val="dk1"/>
              </a:buClr>
              <a:buSzPts val="950"/>
              <a:buFont typeface="Sora"/>
              <a:buChar char="●"/>
            </a:pPr>
            <a:r>
              <a:rPr lang="en" sz="950">
                <a:solidFill>
                  <a:schemeClr val="dk1"/>
                </a:solidFill>
                <a:latin typeface="Sora"/>
                <a:ea typeface="Sora"/>
                <a:cs typeface="Sora"/>
                <a:sym typeface="Sora"/>
              </a:rPr>
              <a:t>Custom PyTorch Dataset class reads images and labels from CSV.</a:t>
            </a:r>
            <a:endParaRPr sz="950">
              <a:solidFill>
                <a:schemeClr val="dk1"/>
              </a:solidFill>
              <a:latin typeface="Sora"/>
              <a:ea typeface="Sora"/>
              <a:cs typeface="Sora"/>
              <a:sym typeface="Sora"/>
            </a:endParaRPr>
          </a:p>
          <a:p>
            <a:pPr indent="-288925" lvl="0" marL="457200" rtl="0" algn="l">
              <a:lnSpc>
                <a:spcPct val="100000"/>
              </a:lnSpc>
              <a:spcBef>
                <a:spcPts val="0"/>
              </a:spcBef>
              <a:spcAft>
                <a:spcPts val="0"/>
              </a:spcAft>
              <a:buClr>
                <a:schemeClr val="dk1"/>
              </a:buClr>
              <a:buSzPts val="950"/>
              <a:buChar char="●"/>
            </a:pPr>
            <a:r>
              <a:rPr lang="en" sz="950">
                <a:solidFill>
                  <a:schemeClr val="dk1"/>
                </a:solidFill>
                <a:latin typeface="Sora"/>
                <a:ea typeface="Sora"/>
                <a:cs typeface="Sora"/>
                <a:sym typeface="Sora"/>
              </a:rPr>
              <a:t>PIL.Image used to open images.</a:t>
            </a:r>
            <a:endParaRPr sz="950">
              <a:solidFill>
                <a:schemeClr val="dk1"/>
              </a:solidFill>
              <a:latin typeface="Sora"/>
              <a:ea typeface="Sora"/>
              <a:cs typeface="Sora"/>
              <a:sym typeface="Sora"/>
            </a:endParaRPr>
          </a:p>
          <a:p>
            <a:pPr indent="-288925" lvl="0" marL="457200" rtl="0" algn="l">
              <a:lnSpc>
                <a:spcPct val="100000"/>
              </a:lnSpc>
              <a:spcBef>
                <a:spcPts val="0"/>
              </a:spcBef>
              <a:spcAft>
                <a:spcPts val="0"/>
              </a:spcAft>
              <a:buClr>
                <a:schemeClr val="dk1"/>
              </a:buClr>
              <a:buSzPts val="950"/>
              <a:buChar char="●"/>
            </a:pPr>
            <a:r>
              <a:rPr lang="en" sz="950">
                <a:solidFill>
                  <a:schemeClr val="dk1"/>
                </a:solidFill>
                <a:latin typeface="Sora"/>
                <a:ea typeface="Sora"/>
                <a:cs typeface="Sora"/>
                <a:sym typeface="Sora"/>
              </a:rPr>
              <a:t>torchvision.transforms applied for preprocessing.</a:t>
            </a:r>
            <a:endParaRPr sz="950">
              <a:solidFill>
                <a:schemeClr val="dk1"/>
              </a:solidFill>
              <a:latin typeface="Sora"/>
              <a:ea typeface="Sora"/>
              <a:cs typeface="Sora"/>
              <a:sym typeface="Sora"/>
            </a:endParaRPr>
          </a:p>
          <a:p>
            <a:pPr indent="0" lvl="0" marL="0" rtl="0" algn="l">
              <a:lnSpc>
                <a:spcPct val="100000"/>
              </a:lnSpc>
              <a:spcBef>
                <a:spcPts val="1200"/>
              </a:spcBef>
              <a:spcAft>
                <a:spcPts val="0"/>
              </a:spcAft>
              <a:buNone/>
            </a:pPr>
            <a:r>
              <a:rPr b="1" lang="en" sz="950">
                <a:solidFill>
                  <a:schemeClr val="dk1"/>
                </a:solidFill>
                <a:latin typeface="Sora"/>
                <a:ea typeface="Sora"/>
                <a:cs typeface="Sora"/>
                <a:sym typeface="Sora"/>
              </a:rPr>
              <a:t>Preprocessing Steps</a:t>
            </a:r>
            <a:endParaRPr b="1" sz="950">
              <a:solidFill>
                <a:schemeClr val="dk1"/>
              </a:solidFill>
              <a:latin typeface="Sora"/>
              <a:ea typeface="Sora"/>
              <a:cs typeface="Sora"/>
              <a:sym typeface="Sora"/>
            </a:endParaRPr>
          </a:p>
          <a:p>
            <a:pPr indent="-288925" lvl="0" marL="457200" rtl="0" algn="l">
              <a:lnSpc>
                <a:spcPct val="100000"/>
              </a:lnSpc>
              <a:spcBef>
                <a:spcPts val="1200"/>
              </a:spcBef>
              <a:spcAft>
                <a:spcPts val="0"/>
              </a:spcAft>
              <a:buClr>
                <a:schemeClr val="dk1"/>
              </a:buClr>
              <a:buSzPts val="950"/>
              <a:buFont typeface="Sora"/>
              <a:buChar char="●"/>
            </a:pPr>
            <a:r>
              <a:rPr lang="en" sz="950">
                <a:solidFill>
                  <a:schemeClr val="dk1"/>
                </a:solidFill>
                <a:latin typeface="Sora"/>
                <a:ea typeface="Sora"/>
                <a:cs typeface="Sora"/>
                <a:sym typeface="Sora"/>
              </a:rPr>
              <a:t>Resize images to uniform dimensions </a:t>
            </a:r>
            <a:endParaRPr sz="950">
              <a:solidFill>
                <a:schemeClr val="dk1"/>
              </a:solidFill>
              <a:latin typeface="Sora"/>
              <a:ea typeface="Sora"/>
              <a:cs typeface="Sora"/>
              <a:sym typeface="Sora"/>
            </a:endParaRPr>
          </a:p>
          <a:p>
            <a:pPr indent="-288925" lvl="0" marL="457200" rtl="0" algn="l">
              <a:lnSpc>
                <a:spcPct val="100000"/>
              </a:lnSpc>
              <a:spcBef>
                <a:spcPts val="0"/>
              </a:spcBef>
              <a:spcAft>
                <a:spcPts val="0"/>
              </a:spcAft>
              <a:buClr>
                <a:schemeClr val="dk1"/>
              </a:buClr>
              <a:buSzPts val="950"/>
              <a:buFont typeface="Sora"/>
              <a:buChar char="●"/>
            </a:pPr>
            <a:r>
              <a:rPr lang="en" sz="950">
                <a:solidFill>
                  <a:schemeClr val="dk1"/>
                </a:solidFill>
                <a:latin typeface="Sora"/>
                <a:ea typeface="Sora"/>
                <a:cs typeface="Sora"/>
                <a:sym typeface="Sora"/>
              </a:rPr>
              <a:t>Convert images to Tensor for PyTorch.</a:t>
            </a:r>
            <a:endParaRPr sz="950">
              <a:solidFill>
                <a:schemeClr val="dk1"/>
              </a:solidFill>
              <a:latin typeface="Sora"/>
              <a:ea typeface="Sora"/>
              <a:cs typeface="Sora"/>
              <a:sym typeface="Sora"/>
            </a:endParaRPr>
          </a:p>
          <a:p>
            <a:pPr indent="-288925" lvl="0" marL="457200" rtl="0" algn="l">
              <a:lnSpc>
                <a:spcPct val="100000"/>
              </a:lnSpc>
              <a:spcBef>
                <a:spcPts val="0"/>
              </a:spcBef>
              <a:spcAft>
                <a:spcPts val="0"/>
              </a:spcAft>
              <a:buClr>
                <a:schemeClr val="dk1"/>
              </a:buClr>
              <a:buSzPts val="950"/>
              <a:buFont typeface="Sora"/>
              <a:buChar char="●"/>
            </a:pPr>
            <a:r>
              <a:rPr lang="en" sz="950">
                <a:solidFill>
                  <a:schemeClr val="dk1"/>
                </a:solidFill>
                <a:latin typeface="Sora"/>
                <a:ea typeface="Sora"/>
                <a:cs typeface="Sora"/>
                <a:sym typeface="Sora"/>
              </a:rPr>
              <a:t>Normalize pixel values</a:t>
            </a:r>
            <a:endParaRPr sz="950">
              <a:solidFill>
                <a:schemeClr val="dk1"/>
              </a:solidFill>
              <a:latin typeface="Sora"/>
              <a:ea typeface="Sora"/>
              <a:cs typeface="Sora"/>
              <a:sym typeface="Sora"/>
            </a:endParaRPr>
          </a:p>
          <a:p>
            <a:pPr indent="-288925" lvl="0" marL="457200" rtl="0" algn="l">
              <a:lnSpc>
                <a:spcPct val="100000"/>
              </a:lnSpc>
              <a:spcBef>
                <a:spcPts val="0"/>
              </a:spcBef>
              <a:spcAft>
                <a:spcPts val="0"/>
              </a:spcAft>
              <a:buClr>
                <a:schemeClr val="dk1"/>
              </a:buClr>
              <a:buSzPts val="950"/>
              <a:buFont typeface="Sora"/>
              <a:buChar char="●"/>
            </a:pPr>
            <a:r>
              <a:rPr lang="en" sz="950">
                <a:solidFill>
                  <a:schemeClr val="dk1"/>
                </a:solidFill>
                <a:latin typeface="Sora"/>
                <a:ea typeface="Sora"/>
                <a:cs typeface="Sora"/>
                <a:sym typeface="Sora"/>
              </a:rPr>
              <a:t>Optional data augmentation: random flip, rotation, etc.</a:t>
            </a:r>
            <a:endParaRPr sz="950">
              <a:solidFill>
                <a:schemeClr val="dk1"/>
              </a:solidFill>
              <a:latin typeface="Sora"/>
              <a:ea typeface="Sora"/>
              <a:cs typeface="Sora"/>
              <a:sym typeface="Sora"/>
            </a:endParaRPr>
          </a:p>
          <a:p>
            <a:pPr indent="0" lvl="0" marL="0" rtl="0" algn="l">
              <a:lnSpc>
                <a:spcPct val="100000"/>
              </a:lnSpc>
              <a:spcBef>
                <a:spcPts val="1200"/>
              </a:spcBef>
              <a:spcAft>
                <a:spcPts val="0"/>
              </a:spcAft>
              <a:buNone/>
            </a:pPr>
            <a:r>
              <a:rPr b="1" lang="en" sz="950">
                <a:solidFill>
                  <a:schemeClr val="dk1"/>
                </a:solidFill>
                <a:latin typeface="Sora"/>
                <a:ea typeface="Sora"/>
                <a:cs typeface="Sora"/>
                <a:sym typeface="Sora"/>
              </a:rPr>
              <a:t>Label Encoding</a:t>
            </a:r>
            <a:endParaRPr b="1" sz="950">
              <a:solidFill>
                <a:schemeClr val="dk1"/>
              </a:solidFill>
              <a:latin typeface="Sora"/>
              <a:ea typeface="Sora"/>
              <a:cs typeface="Sora"/>
              <a:sym typeface="Sora"/>
            </a:endParaRPr>
          </a:p>
          <a:p>
            <a:pPr indent="-288925" lvl="0" marL="457200" rtl="0" algn="l">
              <a:lnSpc>
                <a:spcPct val="100000"/>
              </a:lnSpc>
              <a:spcBef>
                <a:spcPts val="1200"/>
              </a:spcBef>
              <a:spcAft>
                <a:spcPts val="0"/>
              </a:spcAft>
              <a:buClr>
                <a:schemeClr val="dk1"/>
              </a:buClr>
              <a:buSzPts val="950"/>
              <a:buFont typeface="Sora"/>
              <a:buChar char="●"/>
            </a:pPr>
            <a:r>
              <a:rPr lang="en" sz="950">
                <a:solidFill>
                  <a:schemeClr val="dk1"/>
                </a:solidFill>
                <a:latin typeface="Sora"/>
                <a:ea typeface="Sora"/>
                <a:cs typeface="Sora"/>
                <a:sym typeface="Sora"/>
              </a:rPr>
              <a:t>Convert string labels (real, fake) to numeric format (0 and 1) for training.</a:t>
            </a:r>
            <a:endParaRPr sz="950">
              <a:solidFill>
                <a:schemeClr val="dk1"/>
              </a:solidFill>
              <a:latin typeface="Sora"/>
              <a:ea typeface="Sora"/>
              <a:cs typeface="Sora"/>
              <a:sym typeface="Sora"/>
            </a:endParaRPr>
          </a:p>
          <a:p>
            <a:pPr indent="0" lvl="0" marL="0" rtl="0" algn="l">
              <a:lnSpc>
                <a:spcPct val="100000"/>
              </a:lnSpc>
              <a:spcBef>
                <a:spcPts val="1200"/>
              </a:spcBef>
              <a:spcAft>
                <a:spcPts val="0"/>
              </a:spcAft>
              <a:buNone/>
            </a:pPr>
            <a:r>
              <a:rPr b="1" lang="en" sz="950">
                <a:solidFill>
                  <a:schemeClr val="dk1"/>
                </a:solidFill>
                <a:latin typeface="Sora"/>
                <a:ea typeface="Sora"/>
                <a:cs typeface="Sora"/>
                <a:sym typeface="Sora"/>
              </a:rPr>
              <a:t>Data Splitting</a:t>
            </a:r>
            <a:endParaRPr b="1" sz="950">
              <a:solidFill>
                <a:schemeClr val="dk1"/>
              </a:solidFill>
              <a:latin typeface="Sora"/>
              <a:ea typeface="Sora"/>
              <a:cs typeface="Sora"/>
              <a:sym typeface="Sora"/>
            </a:endParaRPr>
          </a:p>
          <a:p>
            <a:pPr indent="-288925" lvl="0" marL="457200" rtl="0" algn="l">
              <a:lnSpc>
                <a:spcPct val="100000"/>
              </a:lnSpc>
              <a:spcBef>
                <a:spcPts val="1200"/>
              </a:spcBef>
              <a:spcAft>
                <a:spcPts val="0"/>
              </a:spcAft>
              <a:buClr>
                <a:schemeClr val="dk1"/>
              </a:buClr>
              <a:buSzPts val="950"/>
              <a:buFont typeface="Sora"/>
              <a:buChar char="●"/>
            </a:pPr>
            <a:r>
              <a:rPr lang="en" sz="950">
                <a:solidFill>
                  <a:schemeClr val="dk1"/>
                </a:solidFill>
                <a:latin typeface="Sora"/>
                <a:ea typeface="Sora"/>
                <a:cs typeface="Sora"/>
                <a:sym typeface="Sora"/>
              </a:rPr>
              <a:t>Divide dataset into training, validation, and test subsets for unbiased evaluation.</a:t>
            </a:r>
            <a:endParaRPr sz="950">
              <a:solidFill>
                <a:schemeClr val="dk1"/>
              </a:solidFill>
              <a:latin typeface="Sora"/>
              <a:ea typeface="Sora"/>
              <a:cs typeface="Sora"/>
              <a:sym typeface="Sora"/>
            </a:endParaRPr>
          </a:p>
          <a:p>
            <a:pPr indent="0" lvl="0" marL="0" rtl="0" algn="l">
              <a:lnSpc>
                <a:spcPct val="100000"/>
              </a:lnSpc>
              <a:spcBef>
                <a:spcPts val="1200"/>
              </a:spcBef>
              <a:spcAft>
                <a:spcPts val="0"/>
              </a:spcAft>
              <a:buNone/>
            </a:pPr>
            <a:r>
              <a:t/>
            </a:r>
            <a:endParaRPr sz="1000">
              <a:solidFill>
                <a:schemeClr val="dk1"/>
              </a:solidFill>
              <a:latin typeface="Sora"/>
              <a:ea typeface="Sora"/>
              <a:cs typeface="Sora"/>
              <a:sym typeface="Sora"/>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200">
              <a:solidFill>
                <a:schemeClr val="lt1"/>
              </a:solidFill>
              <a:latin typeface="Sora"/>
              <a:ea typeface="Sora"/>
              <a:cs typeface="Sora"/>
              <a:sym typeface="S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59"/>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TENSOR</a:t>
            </a:r>
            <a:endParaRPr/>
          </a:p>
        </p:txBody>
      </p:sp>
      <p:sp>
        <p:nvSpPr>
          <p:cNvPr id="987" name="Google Shape;987;p59"/>
          <p:cNvSpPr txBox="1"/>
          <p:nvPr>
            <p:ph idx="16" type="title"/>
          </p:nvPr>
        </p:nvSpPr>
        <p:spPr>
          <a:xfrm>
            <a:off x="93381" y="502775"/>
            <a:ext cx="71781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Model Architecture</a:t>
            </a:r>
            <a:endParaRPr/>
          </a:p>
        </p:txBody>
      </p:sp>
      <p:sp>
        <p:nvSpPr>
          <p:cNvPr id="988" name="Google Shape;988;p59"/>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17th August 2025</a:t>
            </a:r>
            <a:endParaRPr/>
          </a:p>
        </p:txBody>
      </p:sp>
      <p:sp>
        <p:nvSpPr>
          <p:cNvPr id="989" name="Google Shape;989;p59"/>
          <p:cNvSpPr txBox="1"/>
          <p:nvPr/>
        </p:nvSpPr>
        <p:spPr>
          <a:xfrm>
            <a:off x="550500" y="1895400"/>
            <a:ext cx="5025600" cy="21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ra"/>
                <a:ea typeface="Sora"/>
                <a:cs typeface="Sora"/>
                <a:sym typeface="Sora"/>
              </a:rPr>
              <a:t>We employed a Convolutional Neural Network (CNN) for image classification. Transfer learning from pretrained model Efficientnet_b2 was used. The final layer outputs two classes corresponding to 'real' and 'fake' denoted as binaries 0,1.</a:t>
            </a:r>
            <a:endParaRPr sz="1200">
              <a:solidFill>
                <a:schemeClr val="dk1"/>
              </a:solidFill>
              <a:latin typeface="Sora"/>
              <a:ea typeface="Sora"/>
              <a:cs typeface="Sora"/>
              <a:sym typeface="Sora"/>
            </a:endParaRPr>
          </a:p>
          <a:p>
            <a:pPr indent="0" lvl="0" marL="0" rtl="0" algn="l">
              <a:spcBef>
                <a:spcPts val="0"/>
              </a:spcBef>
              <a:spcAft>
                <a:spcPts val="0"/>
              </a:spcAft>
              <a:buNone/>
            </a:pPr>
            <a:r>
              <a:t/>
            </a:r>
            <a:endParaRPr sz="1200">
              <a:solidFill>
                <a:schemeClr val="dk1"/>
              </a:solidFill>
              <a:latin typeface="Sora"/>
              <a:ea typeface="Sora"/>
              <a:cs typeface="Sora"/>
              <a:sym typeface="Sora"/>
            </a:endParaRPr>
          </a:p>
        </p:txBody>
      </p:sp>
      <p:pic>
        <p:nvPicPr>
          <p:cNvPr id="990" name="Google Shape;990;p59" title="Screensho.png"/>
          <p:cNvPicPr preferRelativeResize="0"/>
          <p:nvPr/>
        </p:nvPicPr>
        <p:blipFill>
          <a:blip r:embed="rId3">
            <a:alphaModFix/>
          </a:blip>
          <a:stretch>
            <a:fillRect/>
          </a:stretch>
        </p:blipFill>
        <p:spPr>
          <a:xfrm>
            <a:off x="5439475" y="1565574"/>
            <a:ext cx="3475913" cy="261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