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qOQy0Vy01l3FnX4oyFyLSQ1/y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41"/>
          <p:cNvSpPr/>
          <p:nvPr/>
        </p:nvSpPr>
        <p:spPr>
          <a:xfrm>
            <a:off x="0" y="5406571"/>
            <a:ext cx="1582058" cy="1451429"/>
          </a:xfrm>
          <a:prstGeom prst="ellipse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977900" y="2095500"/>
            <a:ext cx="10236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Code: SIT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A3005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Name: Social Network Analysis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Name: Dr.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L.Mary Gladence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71" y="5595257"/>
            <a:ext cx="1262743" cy="126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"/>
            <a:ext cx="12192000" cy="15240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SITA3005-Social Network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838200" y="203201"/>
            <a:ext cx="10515600" cy="8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semantic web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838200" y="1277257"/>
            <a:ext cx="10515600" cy="4899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Semantic = meaning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Semantic web = meaning +web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		  = web +data base technology+ knowledge Representation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Extension of the current web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web where the focus is placed on the meaning of the words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metadata based infrastructure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Semantic web is a group of methods and technologies to allow machines to understand the meaning – or “Semantics” –of information on the World Wide Web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809171" y="176440"/>
            <a:ext cx="10515600" cy="92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Brief History of Web </a:t>
            </a:r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1"/>
          </p:nvPr>
        </p:nvSpPr>
        <p:spPr>
          <a:xfrm>
            <a:off x="838200" y="1422400"/>
            <a:ext cx="10515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76" name="Google Shape;176;p11" descr="Image for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7485" y="1191583"/>
            <a:ext cx="7184572" cy="507764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14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Brief History of Web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Web 1.0 (1990 – now)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Web browser driven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Started with handwritten HTML pages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Web 2.0 (2000  - now) : web of people and of participation, ie social web(Blogs, RSS, tgs, Facebook, Wikipedia etc)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Started with machine generated and HTML pages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Direct human processing (reading, browsing, form – filling)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Web of links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Web 3.0 (2010 - now): web of data, of meaning and connected knowledge, ie semantic web.</a:t>
            </a:r>
            <a:endParaRPr/>
          </a:p>
          <a:p>
            <a:pPr marL="228600" lvl="0" indent="-76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5" name="Google Shape;18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93" name="Google Shape;193;p13" descr="Pic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5143" y="237745"/>
            <a:ext cx="7134677" cy="628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02" name="Google Shape;202;p14" descr="Pic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8914" y="740907"/>
            <a:ext cx="7669395" cy="49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4" descr="Pictu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375603"/>
            <a:ext cx="385762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881743" y="176441"/>
            <a:ext cx="10515600" cy="115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Need for semantic web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>
            <a:spLocks noGrp="1"/>
          </p:cNvSpPr>
          <p:nvPr>
            <p:ph type="body" idx="1"/>
          </p:nvPr>
        </p:nvSpPr>
        <p:spPr>
          <a:xfrm>
            <a:off x="838200" y="1161143"/>
            <a:ext cx="10515600" cy="50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Today, we have problems in accessing and processing available information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Searching for information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Extracting information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Presenting information/maintenance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Automatic document generation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Sematic Web – Goal :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Share and Reuse data between applications, and communities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20" name="Google Shape;220;p16" descr="https://www.learnpick.in/userfiles/resources_conversion_files/presentation_sematic_web_1486104902_257582-1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1521" y="445410"/>
            <a:ext cx="8066311" cy="604973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838200" y="232230"/>
            <a:ext cx="10515600" cy="94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Components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>
            <a:off x="838200" y="1335314"/>
            <a:ext cx="10515600" cy="484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Unicode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Standard for computer character representation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URI (uniform Resource Identifier)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web identifer like strings starting with http or ftp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XML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Provide additional information about the text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Is content specific as opposed to presentation specific tags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838200" y="130630"/>
            <a:ext cx="10515600" cy="10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Components</a:t>
            </a:r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body" idx="1"/>
          </p:nvPr>
        </p:nvSpPr>
        <p:spPr>
          <a:xfrm>
            <a:off x="838200" y="1175657"/>
            <a:ext cx="10515600" cy="500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Resource Description Framework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standard for web metadata developed by w3c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Suitable for describing web resources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Provides interoperability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Adds a simple data model on top of XML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Provides three elements: objects, properties, and value of properties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7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Resource Description Framework (format)</a:t>
            </a:r>
            <a:endParaRPr sz="3600"/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46" name="Google Shape;2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5110" y="1337128"/>
            <a:ext cx="7688490" cy="494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Syllabus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31644"/>
            <a:ext cx="1326356" cy="1326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4356" y="1082164"/>
            <a:ext cx="7730558" cy="54543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Components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RDF schema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Also known as RDF vocabulary Description Language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Definition of classes, inheritance hierarchies for classes and properties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Domain and range restrictions for properties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Ontology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(Web Ontology Language : OWL)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Built on top of RDF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Have more vocabulary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OWL is for processing information on the web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Give the exact description of things and their relationship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Can make by ontology editors (Protégé, Ontolingua, Chamera)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838200" y="261257"/>
            <a:ext cx="10515600" cy="10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Components</a:t>
            </a:r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body" idx="1"/>
          </p:nvPr>
        </p:nvSpPr>
        <p:spPr>
          <a:xfrm>
            <a:off x="838200" y="1349829"/>
            <a:ext cx="10515600" cy="4827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Logic and proof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An reasoning system provided on top of the ontology structure to make new inferences.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Using such a system, a software agent can make deductions as to whether a particular resource satisfies its requirements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Trust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Trustiness of web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Features of Semantic Web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516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Semantic web related to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Web of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Linked data (cloud)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Giant Global Graph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Web 3.0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Open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Big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Allow machines to understand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Ease sharing and mixing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Extend WWW rather than replace it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71" name="Google Shape;271;p22" descr="Recommender Systems and Linked Open Da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9133" y="1406402"/>
            <a:ext cx="6072867" cy="4559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>
            <a:spLocks noGrp="1"/>
          </p:cNvSpPr>
          <p:nvPr>
            <p:ph type="title"/>
          </p:nvPr>
        </p:nvSpPr>
        <p:spPr>
          <a:xfrm>
            <a:off x="838200" y="188687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Tools for information access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 txBox="1">
            <a:spLocks noGrp="1"/>
          </p:cNvSpPr>
          <p:nvPr>
            <p:ph type="body" idx="1"/>
          </p:nvPr>
        </p:nvSpPr>
        <p:spPr>
          <a:xfrm>
            <a:off x="838200" y="1103086"/>
            <a:ext cx="10515600" cy="507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First Generation – keywords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Used in free text retrieval system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 ability to extract the meaning from the word or root stem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Not capable of understanding similar words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 “search” tool and “find” option in MS office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Second Generation – statistical forecasting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Calculate frequency and distance of keyword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Capable of understanding similar words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Can’t understand meaning of words or sentence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 . Tool is “Google”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838200" y="188686"/>
            <a:ext cx="10515600" cy="98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Tools for information access</a:t>
            </a:r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body" idx="1"/>
          </p:nvPr>
        </p:nvSpPr>
        <p:spPr>
          <a:xfrm>
            <a:off x="838200" y="1320800"/>
            <a:ext cx="10515600" cy="485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Third Generation – Natural Language Processing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Focus on the structure of language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 “man bites dog” is different from “dog bites man”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Fourth Generation – Semantic web architecture and applications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Automated conversion and storage of unstructured text sources in a semantic web database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Applications automatically extract and process the concepts and context in the database </a:t>
            </a:r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xfrm>
            <a:off x="838200" y="188686"/>
            <a:ext cx="10515600" cy="79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Application area of semantic web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 txBox="1">
            <a:spLocks noGrp="1"/>
          </p:cNvSpPr>
          <p:nvPr>
            <p:ph type="body" idx="1"/>
          </p:nvPr>
        </p:nvSpPr>
        <p:spPr>
          <a:xfrm>
            <a:off x="838200" y="1074057"/>
            <a:ext cx="10515600" cy="510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Knowledge management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B2C Web commerce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B2B electronic business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 2007 that the oil and gas industry is using RDF/OWL to combine data from diverse sources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 April 2010, Facebook launched </a:t>
            </a: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Open Graph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 that web publishers can use to integrate their web pages into Facebook's social graph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This enables Facebook to understand what a user likes, give personalized recommendations, or connect users with similar interests.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During the FIFA World Cup of 2010, BBC website used semantic web technologies to dynamically display content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Other examples include causality</a:t>
            </a:r>
            <a:r>
              <a:rPr lang="en-US" sz="2400" b="1"/>
              <a:t>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mining in pharma, semantic web mining, mining health records for insights, and fraud detection.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>
            <a:spLocks noGrp="1"/>
          </p:cNvSpPr>
          <p:nvPr>
            <p:ph type="title"/>
          </p:nvPr>
        </p:nvSpPr>
        <p:spPr>
          <a:xfrm>
            <a:off x="917920" y="161926"/>
            <a:ext cx="10515600" cy="88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Key points of Semantic Web </a:t>
            </a:r>
            <a:endParaRPr/>
          </a:p>
        </p:txBody>
      </p:sp>
      <p:sp>
        <p:nvSpPr>
          <p:cNvPr id="301" name="Google Shape;30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02" name="Google Shape;302;p26"/>
          <p:cNvSpPr txBox="1"/>
          <p:nvPr/>
        </p:nvSpPr>
        <p:spPr>
          <a:xfrm>
            <a:off x="525547" y="1204686"/>
            <a:ext cx="11300346" cy="499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Semantic Web is the application of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advanced knowledge technologies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Web and distributed systems in general.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that is missing or hard to access for our machines can be made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accessible using ontologies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Ontologies are formal, which allows a computer to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emulate human ways of reasoning with knowledge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Ontologies carry a social commitment toward using a set of concepts and relationships in an agreed way.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Semantic Web adds another layer on the Web architecture that requires agreements to ensure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interoperability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31644"/>
            <a:ext cx="1326356" cy="132635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8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Limitations of The Current Web </a:t>
            </a:r>
            <a:endParaRPr/>
          </a:p>
        </p:txBody>
      </p:sp>
      <p:sp>
        <p:nvSpPr>
          <p:cNvPr id="310" name="Google Shape;3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525547" y="1204686"/>
            <a:ext cx="11300346" cy="499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current Web has its limitations when it comes to: 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relevant information 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extracting relevant information </a:t>
            </a:r>
            <a:endParaRPr/>
          </a:p>
          <a:p>
            <a:pPr marL="800100" marR="0" lvl="1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combining and reusing information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unusual ability to adapt to the limitations of our information systems.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means adaptation to our primary interface to the vast information that constitutes the Web: the search engine.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31644"/>
            <a:ext cx="1326356" cy="132635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20" name="Google Shape;32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  <p:sp>
        <p:nvSpPr>
          <p:cNvPr id="321" name="Google Shape;32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22" name="Google Shape;32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2114" y="0"/>
            <a:ext cx="9913257" cy="661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29" name="Google Shape;32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  <p:sp>
        <p:nvSpPr>
          <p:cNvPr id="330" name="Google Shape;33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058" y="422955"/>
            <a:ext cx="10664597" cy="589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Syllabus</a:t>
            </a:r>
            <a:endParaRPr b="1"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31644"/>
            <a:ext cx="1326356" cy="1326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6356" y="1306286"/>
            <a:ext cx="9428730" cy="488853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40" name="Google Shape;34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264" y="275773"/>
            <a:ext cx="11818736" cy="629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  <p:sp>
        <p:nvSpPr>
          <p:cNvPr id="348" name="Google Shape;3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49" name="Google Shape;34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7256" y="196079"/>
            <a:ext cx="9892393" cy="643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  <p:sp>
        <p:nvSpPr>
          <p:cNvPr id="357" name="Google Shape;3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358" name="Google Shape;35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634" y="613456"/>
            <a:ext cx="524827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2700" y="180975"/>
            <a:ext cx="5829300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700" y="3676650"/>
            <a:ext cx="582930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72300" y="3490460"/>
            <a:ext cx="52197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68" name="Google Shape;36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  <p:sp>
        <p:nvSpPr>
          <p:cNvPr id="369" name="Google Shape;36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370" name="Google Shape;3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928" y="511628"/>
            <a:ext cx="51054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5259" y="425903"/>
            <a:ext cx="515302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7975" y="3004231"/>
            <a:ext cx="466725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01883" y="3515860"/>
            <a:ext cx="58197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80" name="Google Shape;38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  <p:sp>
        <p:nvSpPr>
          <p:cNvPr id="381" name="Google Shape;38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382" name="Google Shape;38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263" y="499215"/>
            <a:ext cx="10518737" cy="610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>
            <a:spLocks noGrp="1"/>
          </p:cNvSpPr>
          <p:nvPr>
            <p:ph type="title"/>
          </p:nvPr>
        </p:nvSpPr>
        <p:spPr>
          <a:xfrm>
            <a:off x="910771" y="28470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Limitations of The Current Web </a:t>
            </a:r>
            <a:endParaRPr/>
          </a:p>
        </p:txBody>
      </p:sp>
      <p:sp>
        <p:nvSpPr>
          <p:cNvPr id="388" name="Google Shape;388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7" name="Google Shape;39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  <p:sp>
        <p:nvSpPr>
          <p:cNvPr id="398" name="Google Shape;39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399" name="Google Shape;39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458" y="3669753"/>
            <a:ext cx="5322889" cy="305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415" y="3566071"/>
            <a:ext cx="5246484" cy="315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40045"/>
            <a:ext cx="5907314" cy="295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52458" y="340045"/>
            <a:ext cx="5808437" cy="27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8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to improve Current Web? 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525547" y="1204686"/>
            <a:ext cx="11300346" cy="499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automatic linking among data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recall and precision in search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automation in data integration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automation in the service life cycle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semantics to data and services is the solution!</a:t>
            </a:r>
            <a:endParaRPr/>
          </a:p>
          <a:p>
            <a:pPr marL="228600" marR="0" lvl="0" indent="-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31644"/>
            <a:ext cx="1326356" cy="132635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8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Development of Semantic Web</a:t>
            </a:r>
            <a:endParaRPr/>
          </a:p>
        </p:txBody>
      </p:sp>
      <p:sp>
        <p:nvSpPr>
          <p:cNvPr id="417" name="Google Shape;41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18" name="Google Shape;418;p38"/>
          <p:cNvSpPr txBox="1"/>
          <p:nvPr/>
        </p:nvSpPr>
        <p:spPr>
          <a:xfrm>
            <a:off x="525547" y="1204686"/>
            <a:ext cx="11300346" cy="499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Semantic Web has been actively promoted by the World Wide Web Consortium. The organization is chiefly responsible for setting technical standards on the Web.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key technological threads that are currently employed in the development of Semantic Web are: </a:t>
            </a:r>
            <a:endParaRPr/>
          </a:p>
          <a:p>
            <a:pPr marL="685800" marR="0" lvl="1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eXtensible Markup Language (XML), </a:t>
            </a:r>
            <a:endParaRPr/>
          </a:p>
          <a:p>
            <a:pPr marL="685800" marR="0" lvl="1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 Description Framework (RDF), </a:t>
            </a:r>
            <a:endParaRPr/>
          </a:p>
          <a:p>
            <a:pPr marL="685800" marR="0" lvl="1" indent="-2286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DAML (DARPA Agent Markup Language). </a:t>
            </a:r>
            <a:endParaRPr/>
          </a:p>
          <a:p>
            <a:pPr marL="228600" marR="0" lvl="0" indent="-762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31644"/>
            <a:ext cx="1326356" cy="132635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8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Social Web</a:t>
            </a:r>
            <a:endParaRPr/>
          </a:p>
        </p:txBody>
      </p:sp>
      <p:sp>
        <p:nvSpPr>
          <p:cNvPr id="426" name="Google Shape;42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27" name="Google Shape;427;p39"/>
          <p:cNvSpPr txBox="1"/>
          <p:nvPr/>
        </p:nvSpPr>
        <p:spPr>
          <a:xfrm>
            <a:off x="525547" y="1204686"/>
            <a:ext cx="11300346" cy="499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 social web is a set of social relations that link people through the World Wide Web.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Websites and software are designed and developed in order to support and foster social interaction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shopping education, gaming and social networking 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term "social Web" was coined by Howard Rheingold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31644"/>
            <a:ext cx="1326356" cy="132635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Syllabus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UNIT 1 INTRODUCTION 9 Hrs.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Introduction to Semantic Web: Limitations of current Web - Development of Semantic Web - Emergence of  the Social Web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Social Network Analysis: Social Networks Perspective - Analysis of Network Data - Interpretation of Network Data - Social Network Analysis in the Social and Behavioral Sciences - Metrics in social network analysis.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31644"/>
            <a:ext cx="1326356" cy="1326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8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Network Analysis</a:t>
            </a:r>
            <a:endParaRPr/>
          </a:p>
        </p:txBody>
      </p:sp>
      <p:sp>
        <p:nvSpPr>
          <p:cNvPr id="435" name="Google Shape;43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36" name="Google Shape;436;p40"/>
          <p:cNvSpPr txBox="1"/>
          <p:nvPr/>
        </p:nvSpPr>
        <p:spPr>
          <a:xfrm>
            <a:off x="525547" y="1204686"/>
            <a:ext cx="11300346" cy="499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 social aspect of Web 2.0 communication has been to facilitate interaction between people with similar tastes.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tastes vary depending on who the target audience is, and what they are looking for.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individuals working in the public relation department, the job is consistently changing and the impact is coming from the social web.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influence, held by the social network is large and ever changing.</a:t>
            </a:r>
            <a:endParaRPr/>
          </a:p>
          <a:p>
            <a:pPr marL="228600" marR="0" lvl="0" indent="-76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31644"/>
            <a:ext cx="1326356" cy="132635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838200" y="261257"/>
            <a:ext cx="10515600" cy="1030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Course Outcomes</a:t>
            </a:r>
            <a:endParaRPr b="1"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838200" y="1262743"/>
            <a:ext cx="10515600" cy="499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On completion of the course, student will be able to: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CO1: Outline the importance of Social Network Analysis.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CO2: Classify the social network models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CO3: Describe cliques, clusters and components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CO4:Predict the human behavior of the different communities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CO5:Explain policies for privacy and trust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CO6:Visualize data using visualization tools..</a:t>
            </a:r>
            <a:endParaRPr sz="2400"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Topics 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838200" y="1364343"/>
            <a:ext cx="10515600" cy="481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Unit –I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 -Semantic web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Purpose of Semantic web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History of web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838200" y="217714"/>
            <a:ext cx="10515600" cy="84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Semantic web purpose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Humans are capable of using the web to carry out tasks such as finding the arabic word for “cat”  searching low price on a DVD.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Computer cannot accomplish the same tasks without human direction because web pages are designed to be read by people, not machine.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semantic web is a vision of information that is understandable by computers, so that they can perform more of the tedious work involved in finding, sharing and combining information on the web.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838200" y="174172"/>
            <a:ext cx="105156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Semantic web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Semantic Web wants to transform the web from a "web of documents" into a "web of data".</a:t>
            </a:r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1" name="Google Shape;151;p8" descr="Semantic Web, from web of documents to web of data. Source: Fensel 2013, slide 15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4572" y="1062852"/>
            <a:ext cx="7765142" cy="41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838200" y="159657"/>
            <a:ext cx="10515600" cy="95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motivation behind Semantic Web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838200" y="1030514"/>
            <a:ext cx="10515600" cy="525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Automation -handled by virtual assistants or agents.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Personalization - Agents can personalize or curate content for us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Information Retrieval - Semantic Web can give us more relevant answers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Data Reuse: - Semantic Web enables linking of data from a variety of sources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Knowledge Discovery: By linking data across the web, new knowledge can be discovered. 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SIT1610 Social Network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Microsoft Office PowerPoint</Application>
  <PresentationFormat>Widescreen</PresentationFormat>
  <Paragraphs>260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Syllabus</vt:lpstr>
      <vt:lpstr>Syllabus</vt:lpstr>
      <vt:lpstr>Syllabus</vt:lpstr>
      <vt:lpstr>Course Outcomes</vt:lpstr>
      <vt:lpstr>Topics </vt:lpstr>
      <vt:lpstr>Semantic web purpose</vt:lpstr>
      <vt:lpstr>Semantic web</vt:lpstr>
      <vt:lpstr>motivation behind Semantic Web</vt:lpstr>
      <vt:lpstr>What is semantic web</vt:lpstr>
      <vt:lpstr>Brief History of Web </vt:lpstr>
      <vt:lpstr>Brief History of Web </vt:lpstr>
      <vt:lpstr>PowerPoint Presentation</vt:lpstr>
      <vt:lpstr>PowerPoint Presentation</vt:lpstr>
      <vt:lpstr>Need for semantic web</vt:lpstr>
      <vt:lpstr>PowerPoint Presentation</vt:lpstr>
      <vt:lpstr>Components</vt:lpstr>
      <vt:lpstr>Components</vt:lpstr>
      <vt:lpstr>Resource Description Framework (format)</vt:lpstr>
      <vt:lpstr>Components</vt:lpstr>
      <vt:lpstr>Components</vt:lpstr>
      <vt:lpstr>Features of Semantic Web</vt:lpstr>
      <vt:lpstr>Tools for information access</vt:lpstr>
      <vt:lpstr>Tools for information access</vt:lpstr>
      <vt:lpstr>Application area of semantic web</vt:lpstr>
      <vt:lpstr>Key points of Semantic Web </vt:lpstr>
      <vt:lpstr>Limitations of The Current Web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The Current Web </vt:lpstr>
      <vt:lpstr>PowerPoint Presentation</vt:lpstr>
      <vt:lpstr>How to improve Current Web? </vt:lpstr>
      <vt:lpstr>Development of Semantic Web</vt:lpstr>
      <vt:lpstr>Social Web</vt:lpstr>
      <vt:lpstr>Network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Internet</dc:creator>
  <cp:lastModifiedBy>Shane Sam A</cp:lastModifiedBy>
  <cp:revision>1</cp:revision>
  <dcterms:created xsi:type="dcterms:W3CDTF">2020-07-27T17:33:40Z</dcterms:created>
  <dcterms:modified xsi:type="dcterms:W3CDTF">2021-12-06T03:43:42Z</dcterms:modified>
</cp:coreProperties>
</file>