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05.04.2012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4143372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8143900" y="2091616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572264" y="208619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428624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7929586" y="278605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28624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28624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428624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286248" y="1714488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428624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7429552" y="3786190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6929454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572264" y="464344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286248" y="3190289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4286248" y="2904537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286248" y="4211695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4286248" y="3618917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4286248" y="488149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4286248" y="516724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cxnSp>
        <p:nvCxnSpPr>
          <p:cNvPr id="60" name="Gerade Verbindung 59"/>
          <p:cNvCxnSpPr>
            <a:stCxn id="163" idx="3"/>
          </p:cNvCxnSpPr>
          <p:nvPr/>
        </p:nvCxnSpPr>
        <p:spPr>
          <a:xfrm rot="5400000">
            <a:off x="8203891" y="2509328"/>
            <a:ext cx="359617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3"/>
          </p:cNvCxnSpPr>
          <p:nvPr/>
        </p:nvCxnSpPr>
        <p:spPr>
          <a:xfrm rot="5400000">
            <a:off x="8091729" y="3877860"/>
            <a:ext cx="139097" cy="60625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5232214" y="4028253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5232213" y="3564750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2" name="Abgerundetes Rechteck 91"/>
          <p:cNvSpPr/>
          <p:nvPr/>
        </p:nvSpPr>
        <p:spPr>
          <a:xfrm>
            <a:off x="428624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428624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3"/>
          </p:cNvCxnSpPr>
          <p:nvPr/>
        </p:nvCxnSpPr>
        <p:spPr>
          <a:xfrm rot="5400000">
            <a:off x="6305779" y="4092174"/>
            <a:ext cx="2139361" cy="21778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3"/>
          </p:cNvCxnSpPr>
          <p:nvPr/>
        </p:nvCxnSpPr>
        <p:spPr>
          <a:xfrm rot="5400000">
            <a:off x="6162903" y="4235050"/>
            <a:ext cx="2425113" cy="21778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428624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3"/>
          </p:cNvCxnSpPr>
          <p:nvPr/>
        </p:nvCxnSpPr>
        <p:spPr>
          <a:xfrm rot="5400000">
            <a:off x="6448655" y="3949298"/>
            <a:ext cx="1853609" cy="21778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4286248" y="54529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sp>
        <p:nvSpPr>
          <p:cNvPr id="180" name="Abgerundetes Rechteck 179"/>
          <p:cNvSpPr/>
          <p:nvPr/>
        </p:nvSpPr>
        <p:spPr>
          <a:xfrm>
            <a:off x="4286248" y="4516351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sp>
        <p:nvSpPr>
          <p:cNvPr id="245" name="Abgerundetes Rechteck 244"/>
          <p:cNvSpPr/>
          <p:nvPr/>
        </p:nvSpPr>
        <p:spPr>
          <a:xfrm>
            <a:off x="4286248" y="228599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4286248" y="257174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7358082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7159264" y="100010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7159264" y="114298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7445016" y="85723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7445016" y="102862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7445016" y="57148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7159264" y="460511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7159264" y="278104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7445016" y="396697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7445016" y="214290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133" name="Gruppieren 132"/>
          <p:cNvGrpSpPr/>
          <p:nvPr/>
        </p:nvGrpSpPr>
        <p:grpSpPr>
          <a:xfrm>
            <a:off x="7154736" y="665279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7257102" y="864479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7159264" y="817701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7439327" y="723880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5400000" flipH="1">
            <a:off x="8008975" y="214239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stCxn id="137" idx="3"/>
            <a:endCxn id="5" idx="3"/>
          </p:cNvCxnSpPr>
          <p:nvPr/>
        </p:nvCxnSpPr>
        <p:spPr>
          <a:xfrm rot="10800000">
            <a:off x="7715273" y="2193350"/>
            <a:ext cx="293703" cy="30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1380000" flipH="1">
            <a:off x="8447721" y="2322736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  <a:endCxn id="13" idx="0"/>
          </p:cNvCxnSpPr>
          <p:nvPr/>
        </p:nvCxnSpPr>
        <p:spPr>
          <a:xfrm rot="5400000">
            <a:off x="7943898" y="3320904"/>
            <a:ext cx="665304" cy="265268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1380000" flipH="1">
            <a:off x="8376283" y="301717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3"/>
          </p:cNvCxnSpPr>
          <p:nvPr/>
        </p:nvCxnSpPr>
        <p:spPr>
          <a:xfrm rot="5400000">
            <a:off x="7663101" y="3949298"/>
            <a:ext cx="639163" cy="96344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2220000" flipH="1">
            <a:off x="8442903" y="401431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5230360" y="408242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5230360" y="3404603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4286248" y="57148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sp>
        <p:nvSpPr>
          <p:cNvPr id="140" name="Abgerundetes Rechteck 139"/>
          <p:cNvSpPr/>
          <p:nvPr/>
        </p:nvSpPr>
        <p:spPr>
          <a:xfrm>
            <a:off x="14284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Abgerundetes Rechteck 140"/>
          <p:cNvSpPr/>
          <p:nvPr/>
        </p:nvSpPr>
        <p:spPr>
          <a:xfrm>
            <a:off x="357158" y="500042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171" name="Textfeld 170"/>
          <p:cNvSpPr txBox="1"/>
          <p:nvPr/>
        </p:nvSpPr>
        <p:spPr>
          <a:xfrm>
            <a:off x="214282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2"/>
                </a:solidFill>
              </a:rPr>
              <a:t>KGML</a:t>
            </a:r>
            <a:endParaRPr lang="de-DE" b="1" dirty="0">
              <a:solidFill>
                <a:schemeClr val="accent2"/>
              </a:solidFill>
            </a:endParaRPr>
          </a:p>
        </p:txBody>
      </p:sp>
      <p:cxnSp>
        <p:nvCxnSpPr>
          <p:cNvPr id="205" name="Gerade Verbindung 204"/>
          <p:cNvCxnSpPr>
            <a:stCxn id="6" idx="3"/>
            <a:endCxn id="137" idx="3"/>
          </p:cNvCxnSpPr>
          <p:nvPr/>
        </p:nvCxnSpPr>
        <p:spPr>
          <a:xfrm>
            <a:off x="5857884" y="250009"/>
            <a:ext cx="2151091" cy="194638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8" name="Gerade Verbindung 207"/>
          <p:cNvCxnSpPr>
            <a:stCxn id="136" idx="3"/>
            <a:endCxn id="137" idx="3"/>
          </p:cNvCxnSpPr>
          <p:nvPr/>
        </p:nvCxnSpPr>
        <p:spPr>
          <a:xfrm>
            <a:off x="5857884" y="678637"/>
            <a:ext cx="2151091" cy="151775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2" name="Gerade Verbindung 211"/>
          <p:cNvCxnSpPr>
            <a:stCxn id="8" idx="3"/>
            <a:endCxn id="214" idx="3"/>
          </p:cNvCxnSpPr>
          <p:nvPr/>
        </p:nvCxnSpPr>
        <p:spPr>
          <a:xfrm>
            <a:off x="5857884" y="964389"/>
            <a:ext cx="590478" cy="12222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4" name="Gleichschenkliges Dreieck 213"/>
          <p:cNvSpPr/>
          <p:nvPr/>
        </p:nvSpPr>
        <p:spPr>
          <a:xfrm rot="5400000" flipH="1">
            <a:off x="6448362" y="2132635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19" name="Gerade Verbindung 218"/>
          <p:cNvCxnSpPr>
            <a:stCxn id="9" idx="3"/>
            <a:endCxn id="214" idx="3"/>
          </p:cNvCxnSpPr>
          <p:nvPr/>
        </p:nvCxnSpPr>
        <p:spPr>
          <a:xfrm>
            <a:off x="5857884" y="1250141"/>
            <a:ext cx="590478" cy="936494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2" name="Gerade Verbindung 221"/>
          <p:cNvCxnSpPr>
            <a:stCxn id="10" idx="3"/>
            <a:endCxn id="214" idx="3"/>
          </p:cNvCxnSpPr>
          <p:nvPr/>
        </p:nvCxnSpPr>
        <p:spPr>
          <a:xfrm>
            <a:off x="5857884" y="1535893"/>
            <a:ext cx="590478" cy="65074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5" name="Gerade Verbindung 224"/>
          <p:cNvCxnSpPr>
            <a:stCxn id="11" idx="3"/>
            <a:endCxn id="214" idx="3"/>
          </p:cNvCxnSpPr>
          <p:nvPr/>
        </p:nvCxnSpPr>
        <p:spPr>
          <a:xfrm>
            <a:off x="5857884" y="1821645"/>
            <a:ext cx="590478" cy="36499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0" name="Gerade Verbindung 229"/>
          <p:cNvCxnSpPr>
            <a:stCxn id="12" idx="3"/>
            <a:endCxn id="214" idx="3"/>
          </p:cNvCxnSpPr>
          <p:nvPr/>
        </p:nvCxnSpPr>
        <p:spPr>
          <a:xfrm>
            <a:off x="5857884" y="2107397"/>
            <a:ext cx="590478" cy="79238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4" name="Gerade Verbindung 233"/>
          <p:cNvCxnSpPr>
            <a:stCxn id="245" idx="3"/>
            <a:endCxn id="214" idx="3"/>
          </p:cNvCxnSpPr>
          <p:nvPr/>
        </p:nvCxnSpPr>
        <p:spPr>
          <a:xfrm flipV="1">
            <a:off x="5857884" y="2186635"/>
            <a:ext cx="590478" cy="206514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7" name="Gerade Verbindung 236"/>
          <p:cNvCxnSpPr>
            <a:stCxn id="246" idx="3"/>
            <a:endCxn id="214" idx="3"/>
          </p:cNvCxnSpPr>
          <p:nvPr/>
        </p:nvCxnSpPr>
        <p:spPr>
          <a:xfrm flipV="1">
            <a:off x="5857884" y="2186635"/>
            <a:ext cx="590478" cy="49226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1" name="Gerade Verbindung 270"/>
          <p:cNvCxnSpPr>
            <a:stCxn id="272" idx="3"/>
            <a:endCxn id="31" idx="3"/>
          </p:cNvCxnSpPr>
          <p:nvPr/>
        </p:nvCxnSpPr>
        <p:spPr>
          <a:xfrm rot="5400000">
            <a:off x="6580005" y="4667510"/>
            <a:ext cx="27647" cy="6146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2" name="Gleichschenkliges Dreieck 271"/>
          <p:cNvSpPr/>
          <p:nvPr/>
        </p:nvSpPr>
        <p:spPr>
          <a:xfrm rot="2220000" flipH="1">
            <a:off x="6879641" y="4863876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73" name="Gleichschenkliges Dreieck 272"/>
          <p:cNvSpPr/>
          <p:nvPr/>
        </p:nvSpPr>
        <p:spPr>
          <a:xfrm rot="5400000" flipH="1">
            <a:off x="6821454" y="4162176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274" name="Gerade Verbindung 273"/>
          <p:cNvCxnSpPr>
            <a:stCxn id="28" idx="3"/>
            <a:endCxn id="273" idx="3"/>
          </p:cNvCxnSpPr>
          <p:nvPr/>
        </p:nvCxnSpPr>
        <p:spPr>
          <a:xfrm>
            <a:off x="6286512" y="3011694"/>
            <a:ext cx="534942" cy="120448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6" name="Gerade Verbindung 275"/>
          <p:cNvCxnSpPr>
            <a:stCxn id="16" idx="3"/>
            <a:endCxn id="273" idx="3"/>
          </p:cNvCxnSpPr>
          <p:nvPr/>
        </p:nvCxnSpPr>
        <p:spPr>
          <a:xfrm>
            <a:off x="6286512" y="3297446"/>
            <a:ext cx="534942" cy="918730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0" name="Gerade Verbindung 279"/>
          <p:cNvCxnSpPr>
            <a:stCxn id="30" idx="3"/>
            <a:endCxn id="273" idx="3"/>
          </p:cNvCxnSpPr>
          <p:nvPr/>
        </p:nvCxnSpPr>
        <p:spPr>
          <a:xfrm>
            <a:off x="6286512" y="3797512"/>
            <a:ext cx="534942" cy="418664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4" name="Gerade Verbindung 283"/>
          <p:cNvCxnSpPr>
            <a:stCxn id="29" idx="3"/>
            <a:endCxn id="273" idx="3"/>
          </p:cNvCxnSpPr>
          <p:nvPr/>
        </p:nvCxnSpPr>
        <p:spPr>
          <a:xfrm flipV="1">
            <a:off x="6286512" y="4216176"/>
            <a:ext cx="534942" cy="10267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3" name="Gerade Verbindung 292"/>
          <p:cNvCxnSpPr>
            <a:stCxn id="272" idx="3"/>
            <a:endCxn id="32" idx="3"/>
          </p:cNvCxnSpPr>
          <p:nvPr/>
        </p:nvCxnSpPr>
        <p:spPr>
          <a:xfrm rot="5400000">
            <a:off x="6437129" y="4810386"/>
            <a:ext cx="313399" cy="6146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6" name="Gerade Verbindung 295"/>
          <p:cNvCxnSpPr>
            <a:stCxn id="272" idx="3"/>
            <a:endCxn id="168" idx="3"/>
          </p:cNvCxnSpPr>
          <p:nvPr/>
        </p:nvCxnSpPr>
        <p:spPr>
          <a:xfrm rot="5400000">
            <a:off x="6294253" y="4953262"/>
            <a:ext cx="599151" cy="6146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4" name="Abgerundetes Rechteck 313"/>
          <p:cNvSpPr/>
          <p:nvPr/>
        </p:nvSpPr>
        <p:spPr>
          <a:xfrm>
            <a:off x="1571604" y="1142984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entry</a:t>
            </a:r>
            <a:endParaRPr lang="de-DE" sz="1200" dirty="0"/>
          </a:p>
        </p:txBody>
      </p:sp>
      <p:sp>
        <p:nvSpPr>
          <p:cNvPr id="315" name="Abgerundetes Rechteck 314"/>
          <p:cNvSpPr/>
          <p:nvPr/>
        </p:nvSpPr>
        <p:spPr>
          <a:xfrm>
            <a:off x="1643042" y="714356"/>
            <a:ext cx="105252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</a:t>
            </a:r>
            <a:r>
              <a:rPr lang="de-DE" sz="1200" dirty="0" err="1" smtClean="0"/>
              <a:t>omponent</a:t>
            </a:r>
            <a:r>
              <a:rPr lang="de-DE" sz="1200" dirty="0" smtClean="0"/>
              <a:t>?</a:t>
            </a:r>
            <a:endParaRPr lang="de-DE" sz="1200" dirty="0"/>
          </a:p>
        </p:txBody>
      </p:sp>
      <p:sp>
        <p:nvSpPr>
          <p:cNvPr id="316" name="Abgerundetes Rechteck 315"/>
          <p:cNvSpPr/>
          <p:nvPr/>
        </p:nvSpPr>
        <p:spPr>
          <a:xfrm>
            <a:off x="714348" y="2963248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compound</a:t>
            </a:r>
            <a:endParaRPr lang="de-DE" sz="1400" dirty="0"/>
          </a:p>
        </p:txBody>
      </p:sp>
      <p:sp>
        <p:nvSpPr>
          <p:cNvPr id="320" name="Abgerundetes Rechteck 319"/>
          <p:cNvSpPr/>
          <p:nvPr/>
        </p:nvSpPr>
        <p:spPr>
          <a:xfrm>
            <a:off x="428596" y="2643183"/>
            <a:ext cx="1785950" cy="36433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smtClean="0"/>
              <a:t>  </a:t>
            </a:r>
          </a:p>
          <a:p>
            <a:r>
              <a:rPr lang="de-DE" sz="1200" dirty="0" smtClean="0"/>
              <a:t>Relation</a:t>
            </a:r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pPr algn="ctr"/>
            <a:endParaRPr lang="de-DE" sz="1200" dirty="0" smtClean="0"/>
          </a:p>
          <a:p>
            <a:endParaRPr lang="de-DE" sz="1200" dirty="0" smtClean="0"/>
          </a:p>
        </p:txBody>
      </p:sp>
      <p:sp>
        <p:nvSpPr>
          <p:cNvPr id="321" name="Abgerundetes Rechteck 320"/>
          <p:cNvSpPr/>
          <p:nvPr/>
        </p:nvSpPr>
        <p:spPr>
          <a:xfrm>
            <a:off x="1714480" y="1857364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cxnSp>
        <p:nvCxnSpPr>
          <p:cNvPr id="322" name="Gerade Verbindung 321"/>
          <p:cNvCxnSpPr>
            <a:stCxn id="314" idx="1"/>
            <a:endCxn id="323" idx="2"/>
          </p:cNvCxnSpPr>
          <p:nvPr/>
        </p:nvCxnSpPr>
        <p:spPr>
          <a:xfrm rot="10800000">
            <a:off x="696910" y="845801"/>
            <a:ext cx="874694" cy="404340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3" name="Raute 322"/>
          <p:cNvSpPr/>
          <p:nvPr/>
        </p:nvSpPr>
        <p:spPr>
          <a:xfrm>
            <a:off x="642910" y="737801"/>
            <a:ext cx="108000" cy="1080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6" name="Gerade Verbindung 325"/>
          <p:cNvCxnSpPr>
            <a:stCxn id="321" idx="1"/>
            <a:endCxn id="323" idx="2"/>
          </p:cNvCxnSpPr>
          <p:nvPr/>
        </p:nvCxnSpPr>
        <p:spPr>
          <a:xfrm rot="10800000">
            <a:off x="696910" y="845801"/>
            <a:ext cx="1017570" cy="1118720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9" name="Gerade Verbindung 328"/>
          <p:cNvCxnSpPr>
            <a:stCxn id="320" idx="0"/>
            <a:endCxn id="323" idx="2"/>
          </p:cNvCxnSpPr>
          <p:nvPr/>
        </p:nvCxnSpPr>
        <p:spPr>
          <a:xfrm rot="16200000" flipV="1">
            <a:off x="110550" y="1432161"/>
            <a:ext cx="1797382" cy="624661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2" name="Gerade Verbindung 331"/>
          <p:cNvCxnSpPr>
            <a:stCxn id="141" idx="3"/>
            <a:endCxn id="6" idx="1"/>
          </p:cNvCxnSpPr>
          <p:nvPr/>
        </p:nvCxnSpPr>
        <p:spPr>
          <a:xfrm flipV="1">
            <a:off x="1142976" y="250009"/>
            <a:ext cx="314327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Gerade Verbindung 335"/>
          <p:cNvCxnSpPr>
            <a:stCxn id="314" idx="3"/>
            <a:endCxn id="136" idx="1"/>
          </p:cNvCxnSpPr>
          <p:nvPr/>
        </p:nvCxnSpPr>
        <p:spPr>
          <a:xfrm flipV="1">
            <a:off x="2357422" y="678637"/>
            <a:ext cx="192882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Gerade Verbindung 339"/>
          <p:cNvCxnSpPr>
            <a:stCxn id="314" idx="3"/>
            <a:endCxn id="8" idx="1"/>
          </p:cNvCxnSpPr>
          <p:nvPr/>
        </p:nvCxnSpPr>
        <p:spPr>
          <a:xfrm flipV="1">
            <a:off x="2357422" y="964389"/>
            <a:ext cx="192882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Gerade Verbindung 342"/>
          <p:cNvCxnSpPr>
            <a:stCxn id="314" idx="3"/>
            <a:endCxn id="9" idx="1"/>
          </p:cNvCxnSpPr>
          <p:nvPr/>
        </p:nvCxnSpPr>
        <p:spPr>
          <a:xfrm>
            <a:off x="2357422" y="1250141"/>
            <a:ext cx="19288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Gerade Verbindung 345"/>
          <p:cNvCxnSpPr>
            <a:stCxn id="314" idx="3"/>
            <a:endCxn id="10" idx="1"/>
          </p:cNvCxnSpPr>
          <p:nvPr/>
        </p:nvCxnSpPr>
        <p:spPr>
          <a:xfrm>
            <a:off x="2357422" y="1250141"/>
            <a:ext cx="192882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 Verbindung 348"/>
          <p:cNvCxnSpPr>
            <a:stCxn id="314" idx="3"/>
            <a:endCxn id="11" idx="1"/>
          </p:cNvCxnSpPr>
          <p:nvPr/>
        </p:nvCxnSpPr>
        <p:spPr>
          <a:xfrm>
            <a:off x="2357422" y="1250141"/>
            <a:ext cx="192882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Gerade Verbindung 351"/>
          <p:cNvCxnSpPr>
            <a:stCxn id="314" idx="3"/>
            <a:endCxn id="12" idx="1"/>
          </p:cNvCxnSpPr>
          <p:nvPr/>
        </p:nvCxnSpPr>
        <p:spPr>
          <a:xfrm>
            <a:off x="2357422" y="1250141"/>
            <a:ext cx="192882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355"/>
          <p:cNvCxnSpPr>
            <a:stCxn id="314" idx="3"/>
            <a:endCxn id="245" idx="1"/>
          </p:cNvCxnSpPr>
          <p:nvPr/>
        </p:nvCxnSpPr>
        <p:spPr>
          <a:xfrm>
            <a:off x="2357422" y="1250141"/>
            <a:ext cx="192882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Gerade Verbindung 361"/>
          <p:cNvCxnSpPr>
            <a:stCxn id="314" idx="3"/>
            <a:endCxn id="246" idx="1"/>
          </p:cNvCxnSpPr>
          <p:nvPr/>
        </p:nvCxnSpPr>
        <p:spPr>
          <a:xfrm>
            <a:off x="2357422" y="1250141"/>
            <a:ext cx="1928826" cy="14287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Gerade Verbindung 374"/>
          <p:cNvCxnSpPr>
            <a:stCxn id="321" idx="3"/>
            <a:endCxn id="16" idx="1"/>
          </p:cNvCxnSpPr>
          <p:nvPr/>
        </p:nvCxnSpPr>
        <p:spPr>
          <a:xfrm>
            <a:off x="2500298" y="1964521"/>
            <a:ext cx="1785950" cy="13329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Gerade Verbindung 377"/>
          <p:cNvCxnSpPr>
            <a:stCxn id="321" idx="3"/>
            <a:endCxn id="31" idx="1"/>
          </p:cNvCxnSpPr>
          <p:nvPr/>
        </p:nvCxnSpPr>
        <p:spPr>
          <a:xfrm>
            <a:off x="2500298" y="1964521"/>
            <a:ext cx="1785950" cy="30241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Abgerundetes Rechteck 390"/>
          <p:cNvSpPr/>
          <p:nvPr/>
        </p:nvSpPr>
        <p:spPr>
          <a:xfrm>
            <a:off x="714348" y="3000372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Hidden </a:t>
            </a:r>
            <a:r>
              <a:rPr lang="de-DE" sz="1100" dirty="0" err="1" smtClean="0"/>
              <a:t>compound</a:t>
            </a:r>
            <a:endParaRPr lang="de-DE" sz="1400" dirty="0"/>
          </a:p>
        </p:txBody>
      </p:sp>
      <p:sp>
        <p:nvSpPr>
          <p:cNvPr id="392" name="Abgerundetes Rechteck 391"/>
          <p:cNvSpPr/>
          <p:nvPr/>
        </p:nvSpPr>
        <p:spPr>
          <a:xfrm>
            <a:off x="714348" y="3214686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activation</a:t>
            </a:r>
            <a:endParaRPr lang="de-DE" sz="1400" dirty="0"/>
          </a:p>
        </p:txBody>
      </p:sp>
      <p:sp>
        <p:nvSpPr>
          <p:cNvPr id="393" name="Abgerundetes Rechteck 392"/>
          <p:cNvSpPr/>
          <p:nvPr/>
        </p:nvSpPr>
        <p:spPr>
          <a:xfrm>
            <a:off x="714348" y="3429000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Inhibition</a:t>
            </a:r>
          </a:p>
        </p:txBody>
      </p:sp>
      <p:sp>
        <p:nvSpPr>
          <p:cNvPr id="394" name="Abgerundetes Rechteck 393"/>
          <p:cNvSpPr/>
          <p:nvPr/>
        </p:nvSpPr>
        <p:spPr>
          <a:xfrm>
            <a:off x="714348" y="3643314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expression</a:t>
            </a:r>
            <a:endParaRPr lang="de-DE" sz="1400" dirty="0"/>
          </a:p>
        </p:txBody>
      </p:sp>
      <p:sp>
        <p:nvSpPr>
          <p:cNvPr id="395" name="Abgerundetes Rechteck 394"/>
          <p:cNvSpPr/>
          <p:nvPr/>
        </p:nvSpPr>
        <p:spPr>
          <a:xfrm>
            <a:off x="714348" y="3857628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repression</a:t>
            </a:r>
            <a:endParaRPr lang="de-DE" sz="1400" dirty="0"/>
          </a:p>
        </p:txBody>
      </p:sp>
      <p:sp>
        <p:nvSpPr>
          <p:cNvPr id="396" name="Abgerundetes Rechteck 395"/>
          <p:cNvSpPr/>
          <p:nvPr/>
        </p:nvSpPr>
        <p:spPr>
          <a:xfrm>
            <a:off x="714348" y="4071942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indirect</a:t>
            </a:r>
            <a:r>
              <a:rPr lang="de-DE" sz="1100" dirty="0" smtClean="0"/>
              <a:t> </a:t>
            </a:r>
            <a:r>
              <a:rPr lang="de-DE" sz="1100" dirty="0" err="1" smtClean="0"/>
              <a:t>effect</a:t>
            </a:r>
            <a:endParaRPr lang="de-DE" sz="1400" dirty="0"/>
          </a:p>
        </p:txBody>
      </p:sp>
      <p:sp>
        <p:nvSpPr>
          <p:cNvPr id="397" name="Abgerundetes Rechteck 396"/>
          <p:cNvSpPr/>
          <p:nvPr/>
        </p:nvSpPr>
        <p:spPr>
          <a:xfrm>
            <a:off x="714348" y="4286256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state</a:t>
            </a:r>
            <a:r>
              <a:rPr lang="de-DE" sz="1100" dirty="0" smtClean="0"/>
              <a:t> </a:t>
            </a:r>
            <a:r>
              <a:rPr lang="de-DE" sz="1100" dirty="0" err="1" smtClean="0"/>
              <a:t>change</a:t>
            </a:r>
            <a:endParaRPr lang="de-DE" sz="1400" dirty="0"/>
          </a:p>
        </p:txBody>
      </p:sp>
      <p:sp>
        <p:nvSpPr>
          <p:cNvPr id="398" name="Abgerundetes Rechteck 397"/>
          <p:cNvSpPr/>
          <p:nvPr/>
        </p:nvSpPr>
        <p:spPr>
          <a:xfrm>
            <a:off x="714348" y="4500570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binding</a:t>
            </a:r>
            <a:r>
              <a:rPr lang="de-DE" sz="1100" dirty="0" smtClean="0"/>
              <a:t>/</a:t>
            </a:r>
            <a:r>
              <a:rPr lang="de-DE" sz="1100" dirty="0" err="1" smtClean="0"/>
              <a:t>association</a:t>
            </a:r>
            <a:endParaRPr lang="de-DE" sz="1400" dirty="0"/>
          </a:p>
        </p:txBody>
      </p:sp>
      <p:sp>
        <p:nvSpPr>
          <p:cNvPr id="399" name="Abgerundetes Rechteck 398"/>
          <p:cNvSpPr/>
          <p:nvPr/>
        </p:nvSpPr>
        <p:spPr>
          <a:xfrm>
            <a:off x="714348" y="4714884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dissociation</a:t>
            </a:r>
            <a:endParaRPr lang="de-DE" sz="1400" dirty="0"/>
          </a:p>
        </p:txBody>
      </p:sp>
      <p:sp>
        <p:nvSpPr>
          <p:cNvPr id="401" name="Abgerundetes Rechteck 400"/>
          <p:cNvSpPr/>
          <p:nvPr/>
        </p:nvSpPr>
        <p:spPr>
          <a:xfrm>
            <a:off x="714348" y="4929198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missing</a:t>
            </a:r>
            <a:r>
              <a:rPr lang="de-DE" sz="1100" dirty="0" smtClean="0"/>
              <a:t> </a:t>
            </a:r>
            <a:r>
              <a:rPr lang="de-DE" sz="1100" dirty="0" err="1" smtClean="0"/>
              <a:t>interaction</a:t>
            </a:r>
            <a:endParaRPr lang="de-DE" sz="1400" dirty="0"/>
          </a:p>
        </p:txBody>
      </p:sp>
      <p:sp>
        <p:nvSpPr>
          <p:cNvPr id="402" name="Abgerundetes Rechteck 401"/>
          <p:cNvSpPr/>
          <p:nvPr/>
        </p:nvSpPr>
        <p:spPr>
          <a:xfrm>
            <a:off x="714348" y="5143512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phosphorylation</a:t>
            </a:r>
            <a:endParaRPr lang="de-DE" sz="1400" dirty="0"/>
          </a:p>
        </p:txBody>
      </p:sp>
      <p:sp>
        <p:nvSpPr>
          <p:cNvPr id="403" name="Abgerundetes Rechteck 402"/>
          <p:cNvSpPr/>
          <p:nvPr/>
        </p:nvSpPr>
        <p:spPr>
          <a:xfrm>
            <a:off x="714348" y="5357826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dephosphorylation</a:t>
            </a:r>
            <a:endParaRPr lang="de-DE" sz="1400" dirty="0"/>
          </a:p>
        </p:txBody>
      </p:sp>
      <p:sp>
        <p:nvSpPr>
          <p:cNvPr id="404" name="Abgerundetes Rechteck 403"/>
          <p:cNvSpPr/>
          <p:nvPr/>
        </p:nvSpPr>
        <p:spPr>
          <a:xfrm>
            <a:off x="714348" y="5572140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glycosylation</a:t>
            </a:r>
            <a:endParaRPr lang="de-DE" sz="1400" dirty="0"/>
          </a:p>
        </p:txBody>
      </p:sp>
      <p:sp>
        <p:nvSpPr>
          <p:cNvPr id="405" name="Abgerundetes Rechteck 404"/>
          <p:cNvSpPr/>
          <p:nvPr/>
        </p:nvSpPr>
        <p:spPr>
          <a:xfrm>
            <a:off x="714348" y="5786454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ubiquitination</a:t>
            </a:r>
            <a:endParaRPr lang="de-DE" sz="1400" dirty="0"/>
          </a:p>
        </p:txBody>
      </p:sp>
      <p:sp>
        <p:nvSpPr>
          <p:cNvPr id="406" name="Abgerundetes Rechteck 405"/>
          <p:cNvSpPr/>
          <p:nvPr/>
        </p:nvSpPr>
        <p:spPr>
          <a:xfrm>
            <a:off x="714348" y="6000768"/>
            <a:ext cx="1357322" cy="180000"/>
          </a:xfrm>
          <a:prstGeom prst="round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 smtClean="0"/>
              <a:t>methylation</a:t>
            </a:r>
            <a:endParaRPr lang="de-D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71517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896439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930064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14285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501568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78579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07154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35729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64305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92880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11740" y="3929066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357694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1030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817318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12447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31698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85776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514351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225024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858016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858016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6" name="Gerade Verbindung 55"/>
          <p:cNvCxnSpPr>
            <a:stCxn id="137" idx="3"/>
            <a:endCxn id="6" idx="1"/>
          </p:cNvCxnSpPr>
          <p:nvPr/>
        </p:nvCxnSpPr>
        <p:spPr>
          <a:xfrm flipV="1">
            <a:off x="1036662" y="250009"/>
            <a:ext cx="1820826" cy="17676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163" idx="3"/>
            <a:endCxn id="7" idx="0"/>
          </p:cNvCxnSpPr>
          <p:nvPr/>
        </p:nvCxnSpPr>
        <p:spPr>
          <a:xfrm rot="16200000" flipH="1">
            <a:off x="482275" y="2269494"/>
            <a:ext cx="270301" cy="193846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74" idx="3"/>
            <a:endCxn id="14" idx="1"/>
          </p:cNvCxnSpPr>
          <p:nvPr/>
        </p:nvCxnSpPr>
        <p:spPr>
          <a:xfrm rot="16200000" flipH="1">
            <a:off x="994307" y="3518790"/>
            <a:ext cx="345596" cy="68926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226" idx="3"/>
          </p:cNvCxnSpPr>
          <p:nvPr/>
        </p:nvCxnSpPr>
        <p:spPr>
          <a:xfrm rot="10800000" flipV="1">
            <a:off x="2608298" y="892950"/>
            <a:ext cx="249190" cy="114310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226" idx="3"/>
          </p:cNvCxnSpPr>
          <p:nvPr/>
        </p:nvCxnSpPr>
        <p:spPr>
          <a:xfrm rot="10800000" flipV="1">
            <a:off x="2608298" y="1178702"/>
            <a:ext cx="249190" cy="85734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226" idx="3"/>
          </p:cNvCxnSpPr>
          <p:nvPr/>
        </p:nvCxnSpPr>
        <p:spPr>
          <a:xfrm rot="10800000" flipV="1">
            <a:off x="2608298" y="1464454"/>
            <a:ext cx="249190" cy="57159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226" idx="3"/>
          </p:cNvCxnSpPr>
          <p:nvPr/>
        </p:nvCxnSpPr>
        <p:spPr>
          <a:xfrm rot="10800000" flipV="1">
            <a:off x="2608298" y="1750206"/>
            <a:ext cx="249190" cy="28584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226" idx="3"/>
          </p:cNvCxnSpPr>
          <p:nvPr/>
        </p:nvCxnSpPr>
        <p:spPr>
          <a:xfrm rot="10800000" flipV="1">
            <a:off x="2608298" y="2035958"/>
            <a:ext cx="249190" cy="9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53" idx="3"/>
            <a:endCxn id="16" idx="1"/>
          </p:cNvCxnSpPr>
          <p:nvPr/>
        </p:nvCxnSpPr>
        <p:spPr>
          <a:xfrm flipV="1">
            <a:off x="2571736" y="3210227"/>
            <a:ext cx="285752" cy="8791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53" idx="3"/>
            <a:endCxn id="28" idx="1"/>
          </p:cNvCxnSpPr>
          <p:nvPr/>
        </p:nvCxnSpPr>
        <p:spPr>
          <a:xfrm flipV="1">
            <a:off x="2571736" y="2924475"/>
            <a:ext cx="285752" cy="116490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92" idx="3"/>
            <a:endCxn id="31" idx="1"/>
          </p:cNvCxnSpPr>
          <p:nvPr/>
        </p:nvCxnSpPr>
        <p:spPr>
          <a:xfrm rot="16200000" flipH="1">
            <a:off x="2480344" y="4587773"/>
            <a:ext cx="282532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92" idx="3"/>
            <a:endCxn id="32" idx="1"/>
          </p:cNvCxnSpPr>
          <p:nvPr/>
        </p:nvCxnSpPr>
        <p:spPr>
          <a:xfrm rot="16200000" flipH="1">
            <a:off x="2337468" y="4730649"/>
            <a:ext cx="568284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187" idx="3"/>
          </p:cNvCxnSpPr>
          <p:nvPr/>
        </p:nvCxnSpPr>
        <p:spPr>
          <a:xfrm rot="5400000">
            <a:off x="3803454" y="3941034"/>
            <a:ext cx="106313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90" idx="3"/>
            <a:endCxn id="30" idx="0"/>
          </p:cNvCxnSpPr>
          <p:nvPr/>
        </p:nvCxnSpPr>
        <p:spPr>
          <a:xfrm rot="16200000" flipH="1">
            <a:off x="3803453" y="3477531"/>
            <a:ext cx="106314" cy="202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198" idx="3"/>
            <a:endCxn id="34" idx="3"/>
          </p:cNvCxnSpPr>
          <p:nvPr/>
        </p:nvCxnSpPr>
        <p:spPr>
          <a:xfrm rot="10800000" flipV="1">
            <a:off x="8072462" y="1329529"/>
            <a:ext cx="162122" cy="134925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196" idx="3"/>
            <a:endCxn id="36" idx="3"/>
          </p:cNvCxnSpPr>
          <p:nvPr/>
        </p:nvCxnSpPr>
        <p:spPr>
          <a:xfrm rot="5400000">
            <a:off x="7335318" y="2223341"/>
            <a:ext cx="190708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198" idx="3"/>
            <a:endCxn id="37" idx="3"/>
          </p:cNvCxnSpPr>
          <p:nvPr/>
        </p:nvCxnSpPr>
        <p:spPr>
          <a:xfrm rot="10800000">
            <a:off x="6572264" y="321448"/>
            <a:ext cx="1662320" cy="100808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198" idx="3"/>
            <a:endCxn id="41" idx="3"/>
          </p:cNvCxnSpPr>
          <p:nvPr/>
        </p:nvCxnSpPr>
        <p:spPr>
          <a:xfrm rot="10800000">
            <a:off x="6572264" y="607200"/>
            <a:ext cx="1662320" cy="72233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196" idx="3"/>
            <a:endCxn id="50" idx="3"/>
          </p:cNvCxnSpPr>
          <p:nvPr/>
        </p:nvCxnSpPr>
        <p:spPr>
          <a:xfrm rot="5400000">
            <a:off x="6799533" y="2759126"/>
            <a:ext cx="2978654" cy="575672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198" idx="3"/>
            <a:endCxn id="49" idx="3"/>
          </p:cNvCxnSpPr>
          <p:nvPr/>
        </p:nvCxnSpPr>
        <p:spPr>
          <a:xfrm rot="10800000" flipV="1">
            <a:off x="8072462" y="1329529"/>
            <a:ext cx="162122" cy="56355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211" idx="1"/>
            <a:endCxn id="39" idx="3"/>
          </p:cNvCxnSpPr>
          <p:nvPr/>
        </p:nvCxnSpPr>
        <p:spPr>
          <a:xfrm rot="10800000">
            <a:off x="6643702" y="1464456"/>
            <a:ext cx="158506" cy="2651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215" idx="1"/>
            <a:endCxn id="40" idx="3"/>
          </p:cNvCxnSpPr>
          <p:nvPr/>
        </p:nvCxnSpPr>
        <p:spPr>
          <a:xfrm rot="10800000" flipV="1">
            <a:off x="6643702" y="3641505"/>
            <a:ext cx="714380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/>
          <p:nvPr/>
        </p:nvCxnSpPr>
        <p:spPr>
          <a:xfrm rot="10800000" flipV="1">
            <a:off x="6643702" y="2071678"/>
            <a:ext cx="500066" cy="97534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216" idx="1"/>
            <a:endCxn id="51" idx="3"/>
          </p:cNvCxnSpPr>
          <p:nvPr/>
        </p:nvCxnSpPr>
        <p:spPr>
          <a:xfrm rot="10800000" flipV="1">
            <a:off x="6715140" y="4713075"/>
            <a:ext cx="642942" cy="180403"/>
          </a:xfrm>
          <a:prstGeom prst="line">
            <a:avLst/>
          </a:prstGeom>
          <a:ln>
            <a:head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250009"/>
            <a:ext cx="814390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250009"/>
            <a:ext cx="814390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892951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892951"/>
            <a:ext cx="857256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1178703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1178703"/>
            <a:ext cx="857256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464455"/>
            <a:ext cx="8572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464455"/>
            <a:ext cx="857256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750207"/>
            <a:ext cx="857256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2035959"/>
            <a:ext cx="857256" cy="14287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924475"/>
            <a:ext cx="1000132" cy="8974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210227"/>
            <a:ext cx="1000132" cy="6116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40" idx="1"/>
          </p:cNvCxnSpPr>
          <p:nvPr/>
        </p:nvCxnSpPr>
        <p:spPr>
          <a:xfrm flipV="1">
            <a:off x="4857752" y="3821909"/>
            <a:ext cx="1000132" cy="4097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710293"/>
            <a:ext cx="1000132" cy="111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42939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614364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74" idx="3"/>
            <a:endCxn id="93" idx="1"/>
          </p:cNvCxnSpPr>
          <p:nvPr/>
        </p:nvCxnSpPr>
        <p:spPr>
          <a:xfrm rot="16200000" flipH="1">
            <a:off x="559892" y="3953205"/>
            <a:ext cx="2560174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74" idx="3"/>
            <a:endCxn id="92" idx="1"/>
          </p:cNvCxnSpPr>
          <p:nvPr/>
        </p:nvCxnSpPr>
        <p:spPr>
          <a:xfrm rot="16200000" flipH="1">
            <a:off x="417016" y="4096081"/>
            <a:ext cx="2845926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85789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74" idx="3"/>
            <a:endCxn id="103" idx="1"/>
          </p:cNvCxnSpPr>
          <p:nvPr/>
        </p:nvCxnSpPr>
        <p:spPr>
          <a:xfrm rot="16200000" flipH="1">
            <a:off x="702768" y="3810329"/>
            <a:ext cx="2274422" cy="2035017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42926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92" idx="3"/>
            <a:endCxn id="168" idx="1"/>
          </p:cNvCxnSpPr>
          <p:nvPr/>
        </p:nvCxnSpPr>
        <p:spPr>
          <a:xfrm rot="16200000" flipH="1">
            <a:off x="2194592" y="4873525"/>
            <a:ext cx="854036" cy="471755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42913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stCxn id="153" idx="3"/>
            <a:endCxn id="180" idx="1"/>
          </p:cNvCxnSpPr>
          <p:nvPr/>
        </p:nvCxnSpPr>
        <p:spPr>
          <a:xfrm>
            <a:off x="2571736" y="4089380"/>
            <a:ext cx="285752" cy="4469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214554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50030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226" idx="3"/>
          </p:cNvCxnSpPr>
          <p:nvPr/>
        </p:nvCxnSpPr>
        <p:spPr>
          <a:xfrm rot="10800000">
            <a:off x="2608298" y="2036053"/>
            <a:ext cx="249190" cy="28565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226" idx="3"/>
          </p:cNvCxnSpPr>
          <p:nvPr/>
        </p:nvCxnSpPr>
        <p:spPr>
          <a:xfrm rot="10800000">
            <a:off x="2608298" y="2036053"/>
            <a:ext cx="249190" cy="57141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1143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40" idx="1"/>
          </p:cNvCxnSpPr>
          <p:nvPr/>
        </p:nvCxnSpPr>
        <p:spPr>
          <a:xfrm flipV="1">
            <a:off x="4857752" y="382190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21431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 flipV="1">
            <a:off x="4857752" y="4893479"/>
            <a:ext cx="1000132" cy="714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4287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11430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 flipV="1">
            <a:off x="4857752" y="4893479"/>
            <a:ext cx="1000132" cy="3571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6333367"/>
            <a:ext cx="1571636" cy="381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928670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1071546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785794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9571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depending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500034" y="50004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grpSp>
        <p:nvGrpSpPr>
          <p:cNvPr id="2" name="Gruppieren 132"/>
          <p:cNvGrpSpPr/>
          <p:nvPr/>
        </p:nvGrpSpPr>
        <p:grpSpPr>
          <a:xfrm>
            <a:off x="209754" y="593841"/>
            <a:ext cx="290280" cy="71438"/>
            <a:chOff x="209754" y="1071546"/>
            <a:chExt cx="290280" cy="71438"/>
          </a:xfrm>
        </p:grpSpPr>
        <p:sp>
          <p:nvSpPr>
            <p:cNvPr id="124" name="Gleichschenkliges Dreieck 123"/>
            <p:cNvSpPr/>
            <p:nvPr/>
          </p:nvSpPr>
          <p:spPr>
            <a:xfrm rot="16200000">
              <a:off x="209754" y="1071546"/>
              <a:ext cx="71438" cy="71438"/>
            </a:xfrm>
            <a:prstGeom prst="triangl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 Verbindung 128"/>
            <p:cNvCxnSpPr/>
            <p:nvPr/>
          </p:nvCxnSpPr>
          <p:spPr>
            <a:xfrm>
              <a:off x="284034" y="1108800"/>
              <a:ext cx="216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Gerade Verbindung 131"/>
          <p:cNvCxnSpPr/>
          <p:nvPr/>
        </p:nvCxnSpPr>
        <p:spPr>
          <a:xfrm>
            <a:off x="312120" y="793041"/>
            <a:ext cx="19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/>
          <p:cNvSpPr/>
          <p:nvPr/>
        </p:nvSpPr>
        <p:spPr>
          <a:xfrm>
            <a:off x="214282" y="746263"/>
            <a:ext cx="90000" cy="90000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/>
          <p:cNvSpPr txBox="1"/>
          <p:nvPr/>
        </p:nvSpPr>
        <p:spPr>
          <a:xfrm>
            <a:off x="494345" y="652442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Containment</a:t>
            </a:r>
            <a:endParaRPr lang="de-DE" sz="900" dirty="0"/>
          </a:p>
        </p:txBody>
      </p:sp>
      <p:sp>
        <p:nvSpPr>
          <p:cNvPr id="137" name="Gleichschenkliges Dreieck 136"/>
          <p:cNvSpPr/>
          <p:nvPr/>
        </p:nvSpPr>
        <p:spPr>
          <a:xfrm rot="16200000">
            <a:off x="928662" y="1963678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38" name="Gerade Verbindung 137"/>
          <p:cNvCxnSpPr>
            <a:endCxn id="5" idx="1"/>
          </p:cNvCxnSpPr>
          <p:nvPr/>
        </p:nvCxnSpPr>
        <p:spPr>
          <a:xfrm>
            <a:off x="1036662" y="2034790"/>
            <a:ext cx="320628" cy="24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leichschenkliges Dreieck 152"/>
          <p:cNvSpPr/>
          <p:nvPr/>
        </p:nvSpPr>
        <p:spPr>
          <a:xfrm rot="16200000">
            <a:off x="2463736" y="403538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54" name="Gerade Verbindung 153"/>
          <p:cNvCxnSpPr>
            <a:stCxn id="153" idx="3"/>
            <a:endCxn id="29" idx="1"/>
          </p:cNvCxnSpPr>
          <p:nvPr/>
        </p:nvCxnSpPr>
        <p:spPr>
          <a:xfrm>
            <a:off x="2571736" y="4089380"/>
            <a:ext cx="285752" cy="142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Gleichschenkliges Dreieck 162"/>
          <p:cNvSpPr/>
          <p:nvPr/>
        </p:nvSpPr>
        <p:spPr>
          <a:xfrm rot="20220000">
            <a:off x="445403" y="2127560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66" name="Gerade Verbindung 165"/>
          <p:cNvCxnSpPr>
            <a:stCxn id="167" idx="3"/>
          </p:cNvCxnSpPr>
          <p:nvPr/>
        </p:nvCxnSpPr>
        <p:spPr>
          <a:xfrm rot="16200000" flipH="1">
            <a:off x="642594" y="2928618"/>
            <a:ext cx="521166" cy="336722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7" name="Gleichschenkliges Dreieck 166"/>
          <p:cNvSpPr/>
          <p:nvPr/>
        </p:nvSpPr>
        <p:spPr>
          <a:xfrm rot="20220000">
            <a:off x="659717" y="273268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173" name="Gerade Verbindung 172"/>
          <p:cNvCxnSpPr>
            <a:stCxn id="174" idx="3"/>
            <a:endCxn id="15" idx="1"/>
          </p:cNvCxnSpPr>
          <p:nvPr/>
        </p:nvCxnSpPr>
        <p:spPr>
          <a:xfrm rot="16200000" flipH="1">
            <a:off x="881363" y="3631734"/>
            <a:ext cx="774224" cy="892009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4" name="Gleichschenkliges Dreieck 173"/>
          <p:cNvSpPr/>
          <p:nvPr/>
        </p:nvSpPr>
        <p:spPr>
          <a:xfrm rot="19380000">
            <a:off x="735973" y="35935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7" name="Gleichschenkliges Dreieck 186"/>
          <p:cNvSpPr/>
          <p:nvPr/>
        </p:nvSpPr>
        <p:spPr>
          <a:xfrm rot="10800000">
            <a:off x="3801600" y="3995201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0" name="Gleichschenkliges Dreieck 189"/>
          <p:cNvSpPr/>
          <p:nvPr/>
        </p:nvSpPr>
        <p:spPr>
          <a:xfrm rot="10800000" flipH="1" flipV="1">
            <a:off x="3801600" y="3317384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2" name="Gleichschenkliges Dreieck 191"/>
          <p:cNvSpPr/>
          <p:nvPr/>
        </p:nvSpPr>
        <p:spPr>
          <a:xfrm rot="19380000">
            <a:off x="2299235" y="4585259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6" name="Gleichschenkliges Dreieck 195"/>
          <p:cNvSpPr/>
          <p:nvPr/>
        </p:nvSpPr>
        <p:spPr>
          <a:xfrm rot="22500000">
            <a:off x="8536672" y="1451475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8" name="Gleichschenkliges Dreieck 197"/>
          <p:cNvSpPr/>
          <p:nvPr/>
        </p:nvSpPr>
        <p:spPr>
          <a:xfrm rot="5400000" flipH="1">
            <a:off x="8234584" y="1275530"/>
            <a:ext cx="108000" cy="108000"/>
          </a:xfrm>
          <a:prstGeom prst="triangl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11" name="Raute 210"/>
          <p:cNvSpPr/>
          <p:nvPr/>
        </p:nvSpPr>
        <p:spPr>
          <a:xfrm>
            <a:off x="6802208" y="14131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aute 212"/>
          <p:cNvSpPr/>
          <p:nvPr/>
        </p:nvSpPr>
        <p:spPr>
          <a:xfrm>
            <a:off x="7143768" y="2027301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aute 214"/>
          <p:cNvSpPr/>
          <p:nvPr/>
        </p:nvSpPr>
        <p:spPr>
          <a:xfrm>
            <a:off x="7358082" y="358750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aute 215"/>
          <p:cNvSpPr/>
          <p:nvPr/>
        </p:nvSpPr>
        <p:spPr>
          <a:xfrm>
            <a:off x="7358082" y="4659076"/>
            <a:ext cx="108000" cy="108000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Gleichschenkliges Dreieck 225"/>
          <p:cNvSpPr/>
          <p:nvPr/>
        </p:nvSpPr>
        <p:spPr>
          <a:xfrm rot="16200000">
            <a:off x="2500298" y="1982052"/>
            <a:ext cx="108000" cy="108000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2857488" y="500042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Gene</a:t>
            </a:r>
            <a:endParaRPr lang="de-DE" sz="1200" dirty="0"/>
          </a:p>
        </p:txBody>
      </p:sp>
      <p:cxnSp>
        <p:nvCxnSpPr>
          <p:cNvPr id="139" name="Gerade Verbindung 138"/>
          <p:cNvCxnSpPr>
            <a:stCxn id="136" idx="1"/>
          </p:cNvCxnSpPr>
          <p:nvPr/>
        </p:nvCxnSpPr>
        <p:spPr>
          <a:xfrm rot="10800000" flipV="1">
            <a:off x="1036662" y="607198"/>
            <a:ext cx="1820826" cy="1427591"/>
          </a:xfrm>
          <a:prstGeom prst="line">
            <a:avLst/>
          </a:prstGeom>
          <a:ln>
            <a:head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2" name="Gerade Verbindung 141"/>
          <p:cNvCxnSpPr>
            <a:stCxn id="136" idx="3"/>
            <a:endCxn id="39" idx="1"/>
          </p:cNvCxnSpPr>
          <p:nvPr/>
        </p:nvCxnSpPr>
        <p:spPr>
          <a:xfrm>
            <a:off x="4429124" y="607199"/>
            <a:ext cx="857256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136" idx="3"/>
            <a:endCxn id="46" idx="1"/>
          </p:cNvCxnSpPr>
          <p:nvPr/>
        </p:nvCxnSpPr>
        <p:spPr>
          <a:xfrm>
            <a:off x="4429124" y="607199"/>
            <a:ext cx="857256" cy="15716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Bildschirmpräsentation (4:3)</PresentationFormat>
  <Paragraphs>122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43</cp:revision>
  <dcterms:created xsi:type="dcterms:W3CDTF">2012-03-19T08:01:07Z</dcterms:created>
  <dcterms:modified xsi:type="dcterms:W3CDTF">2012-04-05T15:58:48Z</dcterms:modified>
</cp:coreProperties>
</file>