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F7F9F1"/>
    <a:srgbClr val="FBF3F3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>
        <p:scale>
          <a:sx n="125" d="100"/>
          <a:sy n="125" d="100"/>
        </p:scale>
        <p:origin x="-4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95E1-29A5-4C92-A114-356173FFE1B7}" type="datetimeFigureOut">
              <a:rPr lang="en-US" smtClean="0"/>
              <a:pPr/>
              <a:t>5/29/2012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4BFD-F2AE-42F3-982D-C89576D243F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text </a:t>
            </a:r>
            <a:r>
              <a:rPr lang="en-US" dirty="0" err="1" smtClean="0"/>
              <a:t>darauf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physicalInteraction</a:t>
            </a:r>
            <a:r>
              <a:rPr lang="en-US" dirty="0" smtClean="0"/>
              <a:t> in L3 </a:t>
            </a:r>
            <a:r>
              <a:rPr lang="de-DE" sz="1200" dirty="0" err="1" smtClean="0"/>
              <a:t>MolecularInteraction</a:t>
            </a:r>
            <a:r>
              <a:rPr lang="de-DE" sz="1200" dirty="0" smtClean="0"/>
              <a:t> ist (das selbe) und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Control</a:t>
            </a:r>
            <a:r>
              <a:rPr lang="de-DE" sz="1200" baseline="0" dirty="0" smtClean="0"/>
              <a:t> u. </a:t>
            </a:r>
            <a:r>
              <a:rPr lang="de-DE" sz="1200" baseline="0" dirty="0" err="1" smtClean="0"/>
              <a:t>conversion</a:t>
            </a:r>
            <a:r>
              <a:rPr lang="de-DE" sz="1200" baseline="0" dirty="0" smtClean="0"/>
              <a:t> in L2 </a:t>
            </a:r>
            <a:r>
              <a:rPr lang="de-DE" sz="1200" baseline="0" dirty="0" err="1" smtClean="0"/>
              <a:t>kinder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physicalInteraction</a:t>
            </a:r>
            <a:r>
              <a:rPr lang="de-DE" sz="1200" baseline="0" smtClean="0"/>
              <a:t> sind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4BFD-F2AE-42F3-982D-C89576D243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29.05.2012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3714744" y="71414"/>
            <a:ext cx="5357850" cy="335758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921635" y="121442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000760" y="1079361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934800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8001024" y="242886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934800" y="50004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34800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934800" y="2643182"/>
            <a:ext cx="1573200" cy="214314"/>
          </a:xfrm>
          <a:prstGeom prst="roundRect">
            <a:avLst/>
          </a:prstGeom>
          <a:solidFill>
            <a:srgbClr val="F7FAFF"/>
          </a:solidFill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857752" y="221170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00826" y="176137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934800" y="176137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934800" y="147562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7875059" y="1838556"/>
            <a:ext cx="879620" cy="3010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3934800" y="2928934"/>
            <a:ext cx="1573346" cy="214314"/>
          </a:xfrm>
          <a:prstGeom prst="roundRect">
            <a:avLst/>
          </a:prstGeom>
          <a:solidFill>
            <a:srgbClr val="F7FAFF"/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cxnSp>
        <p:nvCxnSpPr>
          <p:cNvPr id="99" name="Gerade Verbindung 98"/>
          <p:cNvCxnSpPr>
            <a:stCxn id="95" idx="3"/>
          </p:cNvCxnSpPr>
          <p:nvPr/>
        </p:nvCxnSpPr>
        <p:spPr>
          <a:xfrm rot="10800000" flipV="1">
            <a:off x="5572133" y="2537414"/>
            <a:ext cx="2297447" cy="39152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6" name="Abgerundetes Rechteck 245"/>
          <p:cNvSpPr/>
          <p:nvPr/>
        </p:nvSpPr>
        <p:spPr>
          <a:xfrm>
            <a:off x="3934800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429520" y="3047219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322432" y="707789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322432" y="850665"/>
            <a:ext cx="28575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606800" y="583961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606800" y="7363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606800" y="27916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322432" y="192507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606800" y="128693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317904" y="372960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420270" y="572160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322432" y="525382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606800" y="431561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7786710" y="126520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143768" y="1186518"/>
            <a:ext cx="642942" cy="132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8089269" y="144554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95" idx="3"/>
          </p:cNvCxnSpPr>
          <p:nvPr/>
        </p:nvCxnSpPr>
        <p:spPr>
          <a:xfrm rot="10800000" flipV="1">
            <a:off x="5500695" y="2537414"/>
            <a:ext cx="2368885" cy="10576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0" name="Abgerundetes Rechteck 139"/>
          <p:cNvSpPr/>
          <p:nvPr/>
        </p:nvSpPr>
        <p:spPr>
          <a:xfrm>
            <a:off x="857224" y="71414"/>
            <a:ext cx="2714644" cy="3357586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071538" y="14285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928662" y="30596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506436" y="250009"/>
            <a:ext cx="2280274" cy="10691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506436" y="607199"/>
            <a:ext cx="362607" cy="5726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5869043" y="112580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506436" y="892951"/>
            <a:ext cx="362607" cy="2868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>
            <a:off x="5506436" y="1178703"/>
            <a:ext cx="362607" cy="1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3" name="Gleichschenkliges Dreieck 272"/>
          <p:cNvSpPr/>
          <p:nvPr/>
        </p:nvSpPr>
        <p:spPr>
          <a:xfrm rot="8040000" flipH="1">
            <a:off x="5173181" y="2092862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6" name="Gerade Verbindung 275"/>
          <p:cNvCxnSpPr>
            <a:stCxn id="16" idx="2"/>
            <a:endCxn id="273" idx="3"/>
          </p:cNvCxnSpPr>
          <p:nvPr/>
        </p:nvCxnSpPr>
        <p:spPr>
          <a:xfrm>
            <a:off x="4934932" y="1975692"/>
            <a:ext cx="250643" cy="1348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2214546" y="642918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214546" y="2204294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212798" y="1475626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459928" y="488611"/>
            <a:ext cx="754618" cy="26146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405928" y="38061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459928" y="488611"/>
            <a:ext cx="752870" cy="109417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459928" y="488612"/>
            <a:ext cx="754618" cy="182368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>
            <a:off x="1857356" y="250009"/>
            <a:ext cx="20774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3000364" y="607199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>
            <a:off x="3000364" y="750075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3000364" y="750075"/>
            <a:ext cx="93443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998616" y="1582783"/>
            <a:ext cx="93618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998616" y="1582783"/>
            <a:ext cx="9361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bgerundetes Rechteck 118"/>
          <p:cNvSpPr/>
          <p:nvPr/>
        </p:nvSpPr>
        <p:spPr>
          <a:xfrm>
            <a:off x="6143636" y="307181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InteractionVocabulary</a:t>
            </a:r>
            <a:endParaRPr lang="de-DE" sz="1200" dirty="0" smtClean="0"/>
          </a:p>
        </p:txBody>
      </p:sp>
      <p:cxnSp>
        <p:nvCxnSpPr>
          <p:cNvPr id="146" name="Gerade Verbindung 145"/>
          <p:cNvCxnSpPr>
            <a:stCxn id="320" idx="3"/>
            <a:endCxn id="13" idx="1"/>
          </p:cNvCxnSpPr>
          <p:nvPr/>
        </p:nvCxnSpPr>
        <p:spPr>
          <a:xfrm>
            <a:off x="2999346" y="2312294"/>
            <a:ext cx="935454" cy="438045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320" idx="3"/>
            <a:endCxn id="92" idx="1"/>
          </p:cNvCxnSpPr>
          <p:nvPr/>
        </p:nvCxnSpPr>
        <p:spPr>
          <a:xfrm>
            <a:off x="2999346" y="2312294"/>
            <a:ext cx="935454" cy="72379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" idx="1"/>
          </p:cNvCxnSpPr>
          <p:nvPr/>
        </p:nvCxnSpPr>
        <p:spPr>
          <a:xfrm>
            <a:off x="2999346" y="2312294"/>
            <a:ext cx="1858406" cy="65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131" idx="3"/>
            <a:endCxn id="119" idx="1"/>
          </p:cNvCxnSpPr>
          <p:nvPr/>
        </p:nvCxnSpPr>
        <p:spPr>
          <a:xfrm>
            <a:off x="5616104" y="2762920"/>
            <a:ext cx="527532" cy="416047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1" name="Raute 130"/>
          <p:cNvSpPr/>
          <p:nvPr/>
        </p:nvSpPr>
        <p:spPr>
          <a:xfrm>
            <a:off x="5508104" y="2708920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0" name="Gerade Verbindung 269"/>
          <p:cNvCxnSpPr/>
          <p:nvPr/>
        </p:nvCxnSpPr>
        <p:spPr>
          <a:xfrm>
            <a:off x="7327456" y="1003065"/>
            <a:ext cx="2857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7606800" y="8887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cxnSp>
        <p:nvCxnSpPr>
          <p:cNvPr id="286" name="Gerade Verbindung 285"/>
          <p:cNvCxnSpPr>
            <a:stCxn id="95" idx="3"/>
            <a:endCxn id="14" idx="3"/>
          </p:cNvCxnSpPr>
          <p:nvPr/>
        </p:nvCxnSpPr>
        <p:spPr>
          <a:xfrm rot="10800000">
            <a:off x="6429389" y="2318862"/>
            <a:ext cx="1440191" cy="218553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9" name="Gerade Verbindung 288"/>
          <p:cNvCxnSpPr>
            <a:stCxn id="95" idx="3"/>
            <a:endCxn id="15" idx="3"/>
          </p:cNvCxnSpPr>
          <p:nvPr/>
        </p:nvCxnSpPr>
        <p:spPr>
          <a:xfrm rot="10800000">
            <a:off x="7429521" y="1868536"/>
            <a:ext cx="440059" cy="668879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5" name="Gerade Verbindung 294"/>
          <p:cNvCxnSpPr>
            <a:stCxn id="314" idx="3"/>
            <a:endCxn id="6" idx="1"/>
          </p:cNvCxnSpPr>
          <p:nvPr/>
        </p:nvCxnSpPr>
        <p:spPr>
          <a:xfrm flipV="1">
            <a:off x="3000364" y="250009"/>
            <a:ext cx="93443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stCxn id="300" idx="3"/>
            <a:endCxn id="119" idx="1"/>
          </p:cNvCxnSpPr>
          <p:nvPr/>
        </p:nvCxnSpPr>
        <p:spPr>
          <a:xfrm>
            <a:off x="5636490" y="3038742"/>
            <a:ext cx="507146" cy="140225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0" name="Raute 299"/>
          <p:cNvSpPr/>
          <p:nvPr/>
        </p:nvSpPr>
        <p:spPr>
          <a:xfrm>
            <a:off x="5528490" y="2984742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Gleichschenkliges Dreieck 94"/>
          <p:cNvSpPr/>
          <p:nvPr/>
        </p:nvSpPr>
        <p:spPr>
          <a:xfrm rot="5400000" flipH="1">
            <a:off x="7869579" y="248341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4" name="Gleichschenkliges Dreieck 163"/>
          <p:cNvSpPr/>
          <p:nvPr/>
        </p:nvSpPr>
        <p:spPr>
          <a:xfrm rot="6900000" flipH="1">
            <a:off x="6392256" y="1775207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8" name="Gerade Verbindung 167"/>
          <p:cNvCxnSpPr>
            <a:stCxn id="31" idx="3"/>
            <a:endCxn id="164" idx="3"/>
          </p:cNvCxnSpPr>
          <p:nvPr/>
        </p:nvCxnSpPr>
        <p:spPr>
          <a:xfrm>
            <a:off x="5935064" y="1582783"/>
            <a:ext cx="458772" cy="22581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bgerundetes Rechteck 139"/>
          <p:cNvSpPr/>
          <p:nvPr/>
        </p:nvSpPr>
        <p:spPr>
          <a:xfrm>
            <a:off x="1428728" y="71414"/>
            <a:ext cx="2643206" cy="2786082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666412" y="21429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1500166" y="2500306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14" name="Abgerundetes Rechteck 313"/>
          <p:cNvSpPr/>
          <p:nvPr/>
        </p:nvSpPr>
        <p:spPr>
          <a:xfrm>
            <a:off x="2928926" y="1448686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928926" y="2427182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928926" y="206328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998350" y="552235"/>
            <a:ext cx="930577" cy="1003609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944349" y="444234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998350" y="552235"/>
            <a:ext cx="930577" cy="161820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998350" y="552234"/>
            <a:ext cx="930577" cy="198294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130" idx="1"/>
          </p:cNvCxnSpPr>
          <p:nvPr/>
        </p:nvCxnSpPr>
        <p:spPr>
          <a:xfrm>
            <a:off x="2452230" y="321447"/>
            <a:ext cx="197577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31" idx="1"/>
          </p:cNvCxnSpPr>
          <p:nvPr/>
        </p:nvCxnSpPr>
        <p:spPr>
          <a:xfrm>
            <a:off x="3714744" y="1555843"/>
            <a:ext cx="713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142" idx="1"/>
          </p:cNvCxnSpPr>
          <p:nvPr/>
        </p:nvCxnSpPr>
        <p:spPr>
          <a:xfrm>
            <a:off x="3714744" y="1555843"/>
            <a:ext cx="713256" cy="2886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33" idx="1"/>
          </p:cNvCxnSpPr>
          <p:nvPr/>
        </p:nvCxnSpPr>
        <p:spPr>
          <a:xfrm>
            <a:off x="3714744" y="2170437"/>
            <a:ext cx="713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5" idx="1"/>
          </p:cNvCxnSpPr>
          <p:nvPr/>
        </p:nvCxnSpPr>
        <p:spPr>
          <a:xfrm flipV="1">
            <a:off x="3713726" y="2534339"/>
            <a:ext cx="714274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bgerundetes Rechteck 124"/>
          <p:cNvSpPr/>
          <p:nvPr/>
        </p:nvSpPr>
        <p:spPr>
          <a:xfrm>
            <a:off x="4286248" y="71414"/>
            <a:ext cx="4786346" cy="27860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Abgerundetes Rechteck 125"/>
          <p:cNvSpPr/>
          <p:nvPr/>
        </p:nvSpPr>
        <p:spPr>
          <a:xfrm>
            <a:off x="8286776" y="114298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127" name="Abgerundetes Rechteck 126"/>
          <p:cNvSpPr/>
          <p:nvPr/>
        </p:nvSpPr>
        <p:spPr>
          <a:xfrm>
            <a:off x="6145200" y="1448686"/>
            <a:ext cx="142876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128" name="Abgerundetes Rechteck 127"/>
          <p:cNvSpPr/>
          <p:nvPr/>
        </p:nvSpPr>
        <p:spPr>
          <a:xfrm>
            <a:off x="6145200" y="2078910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listOfReactions</a:t>
            </a:r>
            <a:endParaRPr lang="de-DE" sz="1200" dirty="0"/>
          </a:p>
        </p:txBody>
      </p:sp>
      <p:sp>
        <p:nvSpPr>
          <p:cNvPr id="130" name="Abgerundetes Rechteck 129"/>
          <p:cNvSpPr/>
          <p:nvPr/>
        </p:nvSpPr>
        <p:spPr>
          <a:xfrm>
            <a:off x="4428000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131" name="Abgerundetes Rechteck 130"/>
          <p:cNvSpPr/>
          <p:nvPr/>
        </p:nvSpPr>
        <p:spPr>
          <a:xfrm>
            <a:off x="4428000" y="1448686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133" name="Abgerundetes Rechteck 132"/>
          <p:cNvSpPr/>
          <p:nvPr/>
        </p:nvSpPr>
        <p:spPr>
          <a:xfrm>
            <a:off x="4428000" y="2063280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139" name="Abgerundetes Rechteck 138"/>
          <p:cNvSpPr/>
          <p:nvPr/>
        </p:nvSpPr>
        <p:spPr>
          <a:xfrm>
            <a:off x="4428000" y="492227"/>
            <a:ext cx="132875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142" name="Abgerundetes Rechteck 141"/>
          <p:cNvSpPr/>
          <p:nvPr/>
        </p:nvSpPr>
        <p:spPr>
          <a:xfrm>
            <a:off x="4428000" y="1737348"/>
            <a:ext cx="134535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143" name="Abgerundetes Rechteck 142"/>
          <p:cNvSpPr/>
          <p:nvPr/>
        </p:nvSpPr>
        <p:spPr>
          <a:xfrm>
            <a:off x="6145200" y="1737348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144" name="Abgerundetes Rechteck 143"/>
          <p:cNvSpPr/>
          <p:nvPr/>
        </p:nvSpPr>
        <p:spPr>
          <a:xfrm>
            <a:off x="6145200" y="2428285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listOfTransitions</a:t>
            </a:r>
            <a:endParaRPr lang="de-DE" sz="12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4428000" y="2427182"/>
            <a:ext cx="857256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147" name="Gerade Verbindung 146"/>
          <p:cNvCxnSpPr>
            <a:stCxn id="169" idx="3"/>
            <a:endCxn id="127" idx="3"/>
          </p:cNvCxnSpPr>
          <p:nvPr/>
        </p:nvCxnSpPr>
        <p:spPr>
          <a:xfrm flipH="1">
            <a:off x="7573960" y="1260607"/>
            <a:ext cx="585570" cy="29523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8" name="Gerade Verbindung 147"/>
          <p:cNvCxnSpPr>
            <a:stCxn id="164" idx="3"/>
            <a:endCxn id="128" idx="3"/>
          </p:cNvCxnSpPr>
          <p:nvPr/>
        </p:nvCxnSpPr>
        <p:spPr>
          <a:xfrm flipH="1">
            <a:off x="7859712" y="1460218"/>
            <a:ext cx="633159" cy="7258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0" name="Gerade Verbindung 149"/>
          <p:cNvCxnSpPr>
            <a:stCxn id="169" idx="3"/>
            <a:endCxn id="130" idx="3"/>
          </p:cNvCxnSpPr>
          <p:nvPr/>
        </p:nvCxnSpPr>
        <p:spPr>
          <a:xfrm flipH="1" flipV="1">
            <a:off x="5756750" y="321447"/>
            <a:ext cx="2402780" cy="939160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1" name="Gerade Verbindung 150"/>
          <p:cNvCxnSpPr>
            <a:stCxn id="169" idx="3"/>
            <a:endCxn id="139" idx="3"/>
          </p:cNvCxnSpPr>
          <p:nvPr/>
        </p:nvCxnSpPr>
        <p:spPr>
          <a:xfrm flipH="1" flipV="1">
            <a:off x="5756750" y="599384"/>
            <a:ext cx="2402780" cy="66122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3" name="Gerade Verbindung 152"/>
          <p:cNvCxnSpPr>
            <a:stCxn id="164" idx="3"/>
            <a:endCxn id="144" idx="3"/>
          </p:cNvCxnSpPr>
          <p:nvPr/>
        </p:nvCxnSpPr>
        <p:spPr>
          <a:xfrm flipH="1">
            <a:off x="7859712" y="1460218"/>
            <a:ext cx="633159" cy="107522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4" name="Gerade Verbindung 153"/>
          <p:cNvCxnSpPr>
            <a:stCxn id="169" idx="3"/>
            <a:endCxn id="143" idx="3"/>
          </p:cNvCxnSpPr>
          <p:nvPr/>
        </p:nvCxnSpPr>
        <p:spPr>
          <a:xfrm flipH="1">
            <a:off x="7859712" y="1260607"/>
            <a:ext cx="299818" cy="583898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6" name="Gerade Verbindung 155"/>
          <p:cNvCxnSpPr>
            <a:stCxn id="170" idx="1"/>
          </p:cNvCxnSpPr>
          <p:nvPr/>
        </p:nvCxnSpPr>
        <p:spPr>
          <a:xfrm rot="10800000">
            <a:off x="5789866" y="1555844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7" name="Gerade Verbindung 156"/>
          <p:cNvCxnSpPr>
            <a:stCxn id="175" idx="1"/>
          </p:cNvCxnSpPr>
          <p:nvPr/>
        </p:nvCxnSpPr>
        <p:spPr>
          <a:xfrm rot="10800000">
            <a:off x="5286381" y="2170438"/>
            <a:ext cx="730213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0" name="Gerade Verbindung 159"/>
          <p:cNvCxnSpPr>
            <a:stCxn id="176" idx="1"/>
          </p:cNvCxnSpPr>
          <p:nvPr/>
        </p:nvCxnSpPr>
        <p:spPr>
          <a:xfrm rot="10800000">
            <a:off x="5286380" y="2534340"/>
            <a:ext cx="722398" cy="3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2" name="Textfeld 161"/>
          <p:cNvSpPr txBox="1"/>
          <p:nvPr/>
        </p:nvSpPr>
        <p:spPr>
          <a:xfrm>
            <a:off x="7429520" y="2500306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64" name="Gleichschenkliges Dreieck 163"/>
          <p:cNvSpPr/>
          <p:nvPr/>
        </p:nvSpPr>
        <p:spPr>
          <a:xfrm rot="23940000">
            <a:off x="8472854" y="1364252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9" name="Gleichschenkliges Dreieck 168"/>
          <p:cNvSpPr/>
          <p:nvPr/>
        </p:nvSpPr>
        <p:spPr>
          <a:xfrm rot="5400000" flipH="1">
            <a:off x="8159530" y="1206607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0" name="Raute 169"/>
          <p:cNvSpPr/>
          <p:nvPr/>
        </p:nvSpPr>
        <p:spPr>
          <a:xfrm>
            <a:off x="6016390" y="1504494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aute 174"/>
          <p:cNvSpPr/>
          <p:nvPr/>
        </p:nvSpPr>
        <p:spPr>
          <a:xfrm>
            <a:off x="6016593" y="211653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aute 175"/>
          <p:cNvSpPr/>
          <p:nvPr/>
        </p:nvSpPr>
        <p:spPr>
          <a:xfrm>
            <a:off x="6008778" y="248368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183"/>
          <p:cNvCxnSpPr>
            <a:stCxn id="141" idx="3"/>
            <a:endCxn id="139" idx="1"/>
          </p:cNvCxnSpPr>
          <p:nvPr/>
        </p:nvCxnSpPr>
        <p:spPr>
          <a:xfrm>
            <a:off x="2452230" y="321447"/>
            <a:ext cx="1975770" cy="2779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7441170" y="912152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7722544" y="778800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7722544" y="48352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236" name="Abgerundetes Rechteck 235"/>
          <p:cNvSpPr/>
          <p:nvPr/>
        </p:nvSpPr>
        <p:spPr>
          <a:xfrm>
            <a:off x="7441170" y="372555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8" name="Abgerundetes Rechteck 237"/>
          <p:cNvSpPr/>
          <p:nvPr/>
        </p:nvSpPr>
        <p:spPr>
          <a:xfrm>
            <a:off x="7441170" y="190148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7722544" y="308741"/>
            <a:ext cx="1350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extension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7722544" y="126334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core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41" name="Gruppieren 240"/>
          <p:cNvGrpSpPr/>
          <p:nvPr/>
        </p:nvGrpSpPr>
        <p:grpSpPr>
          <a:xfrm>
            <a:off x="7436642" y="577323"/>
            <a:ext cx="290280" cy="71438"/>
            <a:chOff x="209754" y="1071546"/>
            <a:chExt cx="290280" cy="71438"/>
          </a:xfrm>
        </p:grpSpPr>
        <p:sp>
          <p:nvSpPr>
            <p:cNvPr id="242" name="Gleichschenkliges Dreieck 241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Gerade Verbindung 243"/>
          <p:cNvCxnSpPr/>
          <p:nvPr/>
        </p:nvCxnSpPr>
        <p:spPr>
          <a:xfrm>
            <a:off x="7539008" y="776523"/>
            <a:ext cx="198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aute 246"/>
          <p:cNvSpPr/>
          <p:nvPr/>
        </p:nvSpPr>
        <p:spPr>
          <a:xfrm>
            <a:off x="7441170" y="729745"/>
            <a:ext cx="90000" cy="90000"/>
          </a:xfrm>
          <a:prstGeom prst="diamond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Textfeld 247"/>
          <p:cNvSpPr txBox="1"/>
          <p:nvPr/>
        </p:nvSpPr>
        <p:spPr>
          <a:xfrm>
            <a:off x="7722544" y="635924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cxnSp>
        <p:nvCxnSpPr>
          <p:cNvPr id="109" name="Gerade Verbindung 108"/>
          <p:cNvCxnSpPr>
            <a:stCxn id="110" idx="1"/>
          </p:cNvCxnSpPr>
          <p:nvPr/>
        </p:nvCxnSpPr>
        <p:spPr>
          <a:xfrm rot="10800000" flipV="1">
            <a:off x="5786447" y="1841853"/>
            <a:ext cx="222129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0" name="Raute 109"/>
          <p:cNvSpPr/>
          <p:nvPr/>
        </p:nvSpPr>
        <p:spPr>
          <a:xfrm>
            <a:off x="6008575" y="1787854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45200" y="1142984"/>
            <a:ext cx="142876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listOfGroups</a:t>
            </a:r>
            <a:endParaRPr lang="de-DE" sz="1200" dirty="0"/>
          </a:p>
        </p:txBody>
      </p:sp>
      <p:sp>
        <p:nvSpPr>
          <p:cNvPr id="63" name="Abgerundetes Rechteck 62"/>
          <p:cNvSpPr/>
          <p:nvPr/>
        </p:nvSpPr>
        <p:spPr>
          <a:xfrm>
            <a:off x="4428000" y="1142984"/>
            <a:ext cx="135732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group</a:t>
            </a:r>
            <a:endParaRPr lang="de-DE" sz="1200" dirty="0"/>
          </a:p>
        </p:txBody>
      </p:sp>
      <p:cxnSp>
        <p:nvCxnSpPr>
          <p:cNvPr id="64" name="Gerade Verbindung 63"/>
          <p:cNvCxnSpPr>
            <a:stCxn id="65" idx="1"/>
          </p:cNvCxnSpPr>
          <p:nvPr/>
        </p:nvCxnSpPr>
        <p:spPr>
          <a:xfrm rot="10800000">
            <a:off x="5785306" y="1250142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aute 64"/>
          <p:cNvSpPr/>
          <p:nvPr/>
        </p:nvSpPr>
        <p:spPr>
          <a:xfrm>
            <a:off x="6011830" y="1198792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65"/>
          <p:cNvCxnSpPr>
            <a:stCxn id="314" idx="3"/>
            <a:endCxn id="63" idx="1"/>
          </p:cNvCxnSpPr>
          <p:nvPr/>
        </p:nvCxnSpPr>
        <p:spPr>
          <a:xfrm flipV="1">
            <a:off x="3714744" y="1250141"/>
            <a:ext cx="713256" cy="305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169" idx="3"/>
            <a:endCxn id="62" idx="3"/>
          </p:cNvCxnSpPr>
          <p:nvPr/>
        </p:nvCxnSpPr>
        <p:spPr>
          <a:xfrm flipH="1" flipV="1">
            <a:off x="7573960" y="1250141"/>
            <a:ext cx="585570" cy="1046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AFF"/>
        </a:solidFill>
        <a:ln>
          <a:prstDash val="sysDash"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Bildschirmpräsentation (4:3)</PresentationFormat>
  <Paragraphs>101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wrzodek</cp:lastModifiedBy>
  <cp:revision>58</cp:revision>
  <dcterms:created xsi:type="dcterms:W3CDTF">2012-03-19T08:01:07Z</dcterms:created>
  <dcterms:modified xsi:type="dcterms:W3CDTF">2012-05-29T10:02:44Z</dcterms:modified>
</cp:coreProperties>
</file>