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00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300C-A8AC-4B5D-B856-790EA4C728EB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5DD3-4A73-40CA-B2B1-D7F87E01721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2780928" y="3500431"/>
            <a:ext cx="1566174" cy="3570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Abgerundetes Rechteck 14"/>
          <p:cNvSpPr/>
          <p:nvPr/>
        </p:nvSpPr>
        <p:spPr>
          <a:xfrm>
            <a:off x="1808820" y="1714480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KGML file</a:t>
            </a:r>
            <a:endParaRPr lang="en-US" sz="10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2646" y="1714480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Other KEGG databases (via API)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052736" y="2962618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Organism-specific removal of non-physical entities</a:t>
            </a:r>
            <a:endParaRPr lang="en-US" sz="10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1052736" y="4018736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Remove orphans</a:t>
            </a:r>
            <a:endParaRPr lang="en-US" sz="10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052736" y="5074853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Process reactions</a:t>
            </a:r>
            <a:endParaRPr lang="en-US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834934" y="3730704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Unbundle reactions</a:t>
            </a:r>
            <a:endParaRPr lang="en-US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34934" y="4690810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missing participants and catalysts</a:t>
            </a:r>
            <a:endParaRPr lang="en-US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834934" y="5650917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stoichiometry</a:t>
            </a:r>
            <a:endParaRPr lang="en-US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834934" y="6611024"/>
            <a:ext cx="1458162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Perform atom balance check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6996" y="5103478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Convert entries to appropriate </a:t>
            </a:r>
            <a:r>
              <a:rPr lang="en-US" sz="1000" dirty="0" err="1" smtClean="0"/>
              <a:t>BioPAX</a:t>
            </a:r>
            <a:r>
              <a:rPr lang="en-US" sz="1000" dirty="0" smtClean="0"/>
              <a:t> elements</a:t>
            </a:r>
            <a:endParaRPr lang="en-US" sz="1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143380" y="5199489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Convert entries to species with SBO terms</a:t>
            </a:r>
            <a:endParaRPr lang="en-US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74694" y="7982026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cross-references and annotations to all objects</a:t>
            </a:r>
            <a:endParaRPr lang="en-US" sz="1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239090" y="7945514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MIRIAM URNs and annotations to all objects</a:t>
            </a:r>
            <a:endParaRPr lang="en-US" sz="1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428868" y="4572000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Merge same entries</a:t>
            </a:r>
            <a:endParaRPr lang="en-US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86996" y="5737300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Special instances and annotations for complexes and small  molecules</a:t>
            </a:r>
            <a:endParaRPr lang="en-US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6996" y="6308805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Catalysis and Biochemical reactions</a:t>
            </a:r>
            <a:endParaRPr lang="en-US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571744" y="6858016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Stoichiometry</a:t>
            </a:r>
            <a:endParaRPr lang="en-US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74694" y="7356310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relations</a:t>
            </a:r>
            <a:endParaRPr lang="en-US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143380" y="5929322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Convert Groups using the groups extension</a:t>
            </a:r>
            <a:endParaRPr lang="en-US" sz="1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143380" y="6500826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Reactions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286256" y="7286644"/>
            <a:ext cx="1458162" cy="43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relations as qualitative model transitions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340570" y="2500298"/>
            <a:ext cx="2160000" cy="20717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lt1"/>
                </a:solidFill>
              </a:rPr>
              <a:t>Process reactions</a:t>
            </a:r>
            <a:endParaRPr lang="en-US" sz="1000" dirty="0" smtClean="0">
              <a:solidFill>
                <a:schemeClr val="lt1"/>
              </a:solidFill>
            </a:endParaRPr>
          </a:p>
          <a:p>
            <a:endParaRPr lang="en-US" sz="11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71863" y="71406"/>
            <a:ext cx="1476000" cy="50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KGML file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00227" y="71406"/>
            <a:ext cx="1476000" cy="50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Other KEGG databases </a:t>
            </a:r>
            <a:r>
              <a:rPr lang="en-US" sz="1000" dirty="0" smtClean="0">
                <a:solidFill>
                  <a:schemeClr val="lt1"/>
                </a:solidFill>
              </a:rPr>
              <a:t>(via API)</a:t>
            </a:r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340570" y="928662"/>
            <a:ext cx="2160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Organism-specific removal of </a:t>
            </a:r>
            <a:endParaRPr lang="en-US" sz="1000" b="1" dirty="0" smtClean="0">
              <a:solidFill>
                <a:schemeClr val="l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non-physical entities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340570" y="1714480"/>
            <a:ext cx="2160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Remove orphans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626322" y="2803781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Unbundle reactions</a:t>
            </a:r>
            <a:endParaRPr lang="en-US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626322" y="3214678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missing participants and catalysts</a:t>
            </a:r>
            <a:endParaRPr lang="en-US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626322" y="3643306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stoichiometry</a:t>
            </a:r>
            <a:endParaRPr lang="en-US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626322" y="4065601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Perform atom </a:t>
            </a:r>
            <a:endParaRPr lang="en-US" sz="1000" dirty="0" smtClean="0"/>
          </a:p>
          <a:p>
            <a:pPr algn="ctr"/>
            <a:r>
              <a:rPr lang="en-US" sz="1000" dirty="0" smtClean="0"/>
              <a:t>balance </a:t>
            </a:r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17" name="Pfeil nach unten 16"/>
          <p:cNvSpPr/>
          <p:nvPr/>
        </p:nvSpPr>
        <p:spPr>
          <a:xfrm rot="18900000" flipH="1">
            <a:off x="2726904" y="686533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2700000">
            <a:off x="3953359" y="680834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3326939" y="1428728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unten 19"/>
          <p:cNvSpPr/>
          <p:nvPr/>
        </p:nvSpPr>
        <p:spPr>
          <a:xfrm>
            <a:off x="3340702" y="2214546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571480" y="5103478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entries to appropriate </a:t>
            </a:r>
            <a:r>
              <a:rPr lang="en-US" sz="1000" b="1" dirty="0" err="1" smtClean="0">
                <a:solidFill>
                  <a:schemeClr val="lt1"/>
                </a:solidFill>
              </a:rPr>
              <a:t>BioPAX</a:t>
            </a:r>
            <a:r>
              <a:rPr lang="en-US" sz="1000" b="1" dirty="0" smtClean="0">
                <a:solidFill>
                  <a:schemeClr val="lt1"/>
                </a:solidFill>
              </a:rPr>
              <a:t> elements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28358" y="5199489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entries to species with SBO terms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571480" y="7999252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cross-references and annotations to all objects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828358" y="7962740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MIRIAM URNs and annotations to all objects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691489" y="5072066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Merge same entries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71480" y="5737300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Special instances and annotations for complexes and small  molecules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71480" y="6308805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Create Catalysis and Biochemical reactions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691489" y="6858016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Stoichiometry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71480" y="7373536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relations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828358" y="5929322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Groups using the groups extension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4828358" y="6500826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Create Reactions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828358" y="7303870"/>
            <a:ext cx="1458162" cy="430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relations as qualitative model transitions</a:t>
            </a:r>
            <a:endParaRPr lang="en-US" sz="1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3511148" y="5286380"/>
            <a:ext cx="3204000" cy="3673686"/>
          </a:xfrm>
          <a:prstGeom prst="roundRect">
            <a:avLst>
              <a:gd name="adj" fmla="val 9455"/>
            </a:avLst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t"/>
          <a:lstStyle/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b="1" dirty="0" smtClean="0">
              <a:solidFill>
                <a:schemeClr val="accent3"/>
              </a:solidFill>
            </a:endParaRPr>
          </a:p>
          <a:p>
            <a:endParaRPr lang="de-DE" sz="2400" b="1" dirty="0" smtClean="0">
              <a:solidFill>
                <a:schemeClr val="accent3"/>
              </a:solidFill>
            </a:endParaRPr>
          </a:p>
          <a:p>
            <a:pPr algn="r"/>
            <a:endParaRPr lang="de-DE" sz="800" b="1" dirty="0" smtClean="0">
              <a:solidFill>
                <a:schemeClr val="accent3"/>
              </a:solidFill>
            </a:endParaRPr>
          </a:p>
          <a:p>
            <a:pPr algn="r"/>
            <a:r>
              <a:rPr lang="de-DE" sz="1400" b="1" dirty="0" smtClean="0">
                <a:solidFill>
                  <a:schemeClr val="accent3"/>
                </a:solidFill>
              </a:rPr>
              <a:t>SBML </a:t>
            </a:r>
            <a:r>
              <a:rPr lang="de-DE" sz="1400" b="1" dirty="0" err="1" smtClean="0">
                <a:solidFill>
                  <a:schemeClr val="accent3"/>
                </a:solidFill>
              </a:rPr>
              <a:t>conversion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42852" y="5286380"/>
            <a:ext cx="3204000" cy="3673686"/>
          </a:xfrm>
          <a:prstGeom prst="roundRect">
            <a:avLst>
              <a:gd name="adj" fmla="val 945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sz="1100" b="1" dirty="0" smtClean="0"/>
          </a:p>
          <a:p>
            <a:endParaRPr lang="de-DE" sz="2000" b="1" dirty="0" smtClean="0"/>
          </a:p>
          <a:p>
            <a:r>
              <a:rPr lang="de-DE" sz="1400" b="1" dirty="0" err="1" smtClean="0">
                <a:solidFill>
                  <a:schemeClr val="accent1"/>
                </a:solidFill>
              </a:rPr>
              <a:t>BioPAX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conversion</a:t>
            </a:r>
            <a:endParaRPr lang="de-DE" sz="1400" b="1" dirty="0">
              <a:solidFill>
                <a:schemeClr val="accent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643050" y="71406"/>
            <a:ext cx="3571900" cy="4714908"/>
          </a:xfrm>
          <a:prstGeom prst="roundRect">
            <a:avLst>
              <a:gd name="adj" fmla="val 945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r>
              <a:rPr lang="de-DE" sz="1400" b="1" dirty="0" err="1" smtClean="0">
                <a:solidFill>
                  <a:schemeClr val="accent2"/>
                </a:solidFill>
              </a:rPr>
              <a:t>Preprocessing</a:t>
            </a:r>
            <a:endParaRPr lang="de-DE" sz="1400" b="1" dirty="0">
              <a:solidFill>
                <a:schemeClr val="accent2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340570" y="2643174"/>
            <a:ext cx="2160000" cy="20717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lt1"/>
                </a:solidFill>
              </a:rPr>
              <a:t>Process reactions</a:t>
            </a:r>
            <a:endParaRPr lang="en-US" sz="1000" dirty="0" smtClean="0">
              <a:solidFill>
                <a:schemeClr val="lt1"/>
              </a:solidFill>
            </a:endParaRPr>
          </a:p>
          <a:p>
            <a:endParaRPr lang="en-US" sz="11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 smtClean="0">
              <a:solidFill>
                <a:schemeClr val="lt1"/>
              </a:solidFill>
            </a:endParaRPr>
          </a:p>
          <a:p>
            <a:endParaRPr lang="en-US" sz="1000" dirty="0" smtClean="0"/>
          </a:p>
          <a:p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71863" y="500034"/>
            <a:ext cx="1476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KGML file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00227" y="500034"/>
            <a:ext cx="1476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Other KEGG databases </a:t>
            </a:r>
            <a:r>
              <a:rPr lang="en-US" sz="1000" dirty="0" smtClean="0">
                <a:solidFill>
                  <a:schemeClr val="lt1"/>
                </a:solidFill>
              </a:rPr>
              <a:t>(via API)</a:t>
            </a:r>
            <a:endParaRPr lang="en-US" sz="1000" dirty="0">
              <a:solidFill>
                <a:schemeClr val="lt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340570" y="1214414"/>
            <a:ext cx="216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Organism-specific removal of </a:t>
            </a:r>
            <a:endParaRPr lang="en-US" sz="1000" b="1" dirty="0" smtClean="0">
              <a:solidFill>
                <a:schemeClr val="l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non-physical entities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340570" y="1928794"/>
            <a:ext cx="2160000" cy="396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Remove orphans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2626322" y="2946657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Unbundle reactions</a:t>
            </a:r>
            <a:endParaRPr lang="en-US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626322" y="3357554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missing participants and catalysts</a:t>
            </a:r>
            <a:endParaRPr lang="en-US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626322" y="3786182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stoichiometry</a:t>
            </a:r>
            <a:endParaRPr lang="en-US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626322" y="4208477"/>
            <a:ext cx="1672476" cy="363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Perform atom </a:t>
            </a:r>
            <a:endParaRPr lang="en-US" sz="1000" dirty="0" smtClean="0"/>
          </a:p>
          <a:p>
            <a:pPr algn="ctr"/>
            <a:r>
              <a:rPr lang="en-US" sz="1000" dirty="0" smtClean="0"/>
              <a:t>balance </a:t>
            </a:r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17" name="Pfeil nach unten 16"/>
          <p:cNvSpPr/>
          <p:nvPr/>
        </p:nvSpPr>
        <p:spPr>
          <a:xfrm rot="18900000" flipH="1">
            <a:off x="2726904" y="966586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2700000">
            <a:off x="3953359" y="966586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3326939" y="1664221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unten 19"/>
          <p:cNvSpPr/>
          <p:nvPr/>
        </p:nvSpPr>
        <p:spPr>
          <a:xfrm>
            <a:off x="3330192" y="2378601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428604" y="5530334"/>
            <a:ext cx="2088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entries to appropriate </a:t>
            </a:r>
            <a:r>
              <a:rPr lang="en-US" sz="1000" b="1" dirty="0" err="1" smtClean="0">
                <a:solidFill>
                  <a:schemeClr val="lt1"/>
                </a:solidFill>
              </a:rPr>
              <a:t>BioPAX</a:t>
            </a:r>
            <a:r>
              <a:rPr lang="en-US" sz="1000" b="1" dirty="0" smtClean="0">
                <a:solidFill>
                  <a:schemeClr val="lt1"/>
                </a:solidFill>
              </a:rPr>
              <a:t> elements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413397" y="5527282"/>
            <a:ext cx="201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entries to species with SBO terms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28604" y="8212528"/>
            <a:ext cx="2088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cross-references and annotations to all objects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413397" y="8212528"/>
            <a:ext cx="201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MIRIAM URNs and annotations to all objects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878516" y="5111974"/>
            <a:ext cx="1054793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Merge same entries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428604" y="6164156"/>
            <a:ext cx="2088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Special instances and annotations for complexes and small  </a:t>
            </a:r>
            <a:r>
              <a:rPr lang="en-US" sz="1000" b="1" dirty="0" smtClean="0">
                <a:solidFill>
                  <a:schemeClr val="lt1"/>
                </a:solidFill>
              </a:rPr>
              <a:t>molecules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428604" y="6807598"/>
            <a:ext cx="2088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Create Catalysis and Biochemical reactions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412306" y="7569586"/>
            <a:ext cx="2088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relations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413397" y="6154146"/>
            <a:ext cx="201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Convert Groups using the </a:t>
            </a:r>
            <a:endParaRPr lang="en-US" sz="1000" b="1" dirty="0" smtClean="0">
              <a:solidFill>
                <a:schemeClr val="l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groups </a:t>
            </a:r>
            <a:r>
              <a:rPr lang="en-US" sz="1000" b="1" dirty="0" smtClean="0">
                <a:solidFill>
                  <a:schemeClr val="lt1"/>
                </a:solidFill>
              </a:rPr>
              <a:t>extension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4413397" y="6807598"/>
            <a:ext cx="201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Create Reactions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3397" y="7572396"/>
            <a:ext cx="2016000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relations as qualitative model transitions</a:t>
            </a:r>
            <a:endParaRPr lang="en-US" sz="1000" b="1" dirty="0">
              <a:solidFill>
                <a:schemeClr val="lt1"/>
              </a:solidFill>
            </a:endParaRPr>
          </a:p>
        </p:txBody>
      </p:sp>
      <p:sp>
        <p:nvSpPr>
          <p:cNvPr id="34" name="Pfeil nach unten 33"/>
          <p:cNvSpPr/>
          <p:nvPr/>
        </p:nvSpPr>
        <p:spPr>
          <a:xfrm>
            <a:off x="3336542" y="4857752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unten 37"/>
          <p:cNvSpPr/>
          <p:nvPr/>
        </p:nvSpPr>
        <p:spPr>
          <a:xfrm>
            <a:off x="1378973" y="7971626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unten 38"/>
          <p:cNvSpPr/>
          <p:nvPr/>
        </p:nvSpPr>
        <p:spPr>
          <a:xfrm>
            <a:off x="1378973" y="6572264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unten 39"/>
          <p:cNvSpPr/>
          <p:nvPr/>
        </p:nvSpPr>
        <p:spPr>
          <a:xfrm>
            <a:off x="1378973" y="5929322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unten 40"/>
          <p:cNvSpPr/>
          <p:nvPr/>
        </p:nvSpPr>
        <p:spPr>
          <a:xfrm>
            <a:off x="5327766" y="5929322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unten 41"/>
          <p:cNvSpPr/>
          <p:nvPr/>
        </p:nvSpPr>
        <p:spPr>
          <a:xfrm>
            <a:off x="5327766" y="6572264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unten 42"/>
          <p:cNvSpPr/>
          <p:nvPr/>
        </p:nvSpPr>
        <p:spPr>
          <a:xfrm>
            <a:off x="5327766" y="7971626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 nach unten 43"/>
          <p:cNvSpPr/>
          <p:nvPr/>
        </p:nvSpPr>
        <p:spPr>
          <a:xfrm rot="18900000" flipH="1">
            <a:off x="4041364" y="5395741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Nach links gekrümmter Pfeil 49"/>
          <p:cNvSpPr/>
          <p:nvPr/>
        </p:nvSpPr>
        <p:spPr>
          <a:xfrm>
            <a:off x="2571744" y="6929454"/>
            <a:ext cx="500066" cy="9286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Pfeil nach unten 46"/>
          <p:cNvSpPr/>
          <p:nvPr/>
        </p:nvSpPr>
        <p:spPr>
          <a:xfrm rot="2700000">
            <a:off x="2612604" y="5395742"/>
            <a:ext cx="187262" cy="193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Nach links gekrümmter Pfeil 50"/>
          <p:cNvSpPr/>
          <p:nvPr/>
        </p:nvSpPr>
        <p:spPr>
          <a:xfrm flipH="1">
            <a:off x="3857628" y="6929454"/>
            <a:ext cx="500066" cy="9286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35201" y="7143768"/>
            <a:ext cx="1054793" cy="4286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lt1"/>
                </a:solidFill>
              </a:rPr>
              <a:t>Add Stoichiometry</a:t>
            </a:r>
            <a:endParaRPr lang="en-US" sz="1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wrzodek</dc:creator>
  <cp:lastModifiedBy>buechel</cp:lastModifiedBy>
  <cp:revision>13</cp:revision>
  <dcterms:created xsi:type="dcterms:W3CDTF">2012-04-26T12:54:12Z</dcterms:created>
  <dcterms:modified xsi:type="dcterms:W3CDTF">2012-04-27T13:20:42Z</dcterms:modified>
</cp:coreProperties>
</file>