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F7F9F1"/>
    <a:srgbClr val="FBF3F3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>
        <p:scale>
          <a:sx n="125" d="100"/>
          <a:sy n="125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A95E1-29A5-4C92-A114-356173FFE1B7}" type="datetimeFigureOut">
              <a:rPr lang="en-US" smtClean="0"/>
              <a:pPr/>
              <a:t>5/25/2012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4BFD-F2AE-42F3-982D-C89576D243F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text </a:t>
            </a:r>
            <a:r>
              <a:rPr lang="en-US" dirty="0" err="1" smtClean="0"/>
              <a:t>darauf</a:t>
            </a:r>
            <a:r>
              <a:rPr lang="en-US" dirty="0" smtClean="0"/>
              <a:t> </a:t>
            </a:r>
            <a:r>
              <a:rPr lang="en-US" dirty="0" err="1" smtClean="0"/>
              <a:t>eingehen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</a:p>
          <a:p>
            <a:pPr marL="228600" indent="-228600"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physicalInteraction</a:t>
            </a:r>
            <a:r>
              <a:rPr lang="en-US" dirty="0" smtClean="0"/>
              <a:t> in L3 </a:t>
            </a:r>
            <a:r>
              <a:rPr lang="de-DE" sz="1200" dirty="0" err="1" smtClean="0"/>
              <a:t>MolecularInteraction</a:t>
            </a:r>
            <a:r>
              <a:rPr lang="de-DE" sz="1200" dirty="0" smtClean="0"/>
              <a:t> ist (das selbe) und</a:t>
            </a:r>
          </a:p>
          <a:p>
            <a:pPr marL="228600" indent="-228600">
              <a:buAutoNum type="arabicPeriod"/>
            </a:pPr>
            <a:r>
              <a:rPr lang="de-DE" sz="1200" dirty="0" err="1" smtClean="0"/>
              <a:t>Control</a:t>
            </a:r>
            <a:r>
              <a:rPr lang="de-DE" sz="1200" baseline="0" dirty="0" smtClean="0"/>
              <a:t> u. </a:t>
            </a:r>
            <a:r>
              <a:rPr lang="de-DE" sz="1200" baseline="0" dirty="0" err="1" smtClean="0"/>
              <a:t>conversion</a:t>
            </a:r>
            <a:r>
              <a:rPr lang="de-DE" sz="1200" baseline="0" dirty="0" smtClean="0"/>
              <a:t> in L2 </a:t>
            </a:r>
            <a:r>
              <a:rPr lang="de-DE" sz="1200" baseline="0" dirty="0" err="1" smtClean="0"/>
              <a:t>kinder</a:t>
            </a:r>
            <a:r>
              <a:rPr lang="de-DE" sz="1200" baseline="0" dirty="0" smtClean="0"/>
              <a:t> von </a:t>
            </a:r>
            <a:r>
              <a:rPr lang="de-DE" sz="1200" baseline="0" dirty="0" err="1" smtClean="0"/>
              <a:t>physicalInteraction</a:t>
            </a:r>
            <a:r>
              <a:rPr lang="de-DE" sz="1200" baseline="0" smtClean="0"/>
              <a:t> sind</a:t>
            </a:r>
            <a:endParaRPr lang="de-DE" sz="12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4BFD-F2AE-42F3-982D-C89576D243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/>
          <p:nvPr/>
        </p:nvCxnSpPr>
        <p:spPr>
          <a:xfrm rot="10800000" flipV="1">
            <a:off x="6643702" y="2071678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3714744" y="71414"/>
            <a:ext cx="5357850" cy="335758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921635" y="121442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000760" y="1079361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3934800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8001024" y="242886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934800" y="50004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34800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934800" y="2643182"/>
            <a:ext cx="1573200" cy="214314"/>
          </a:xfrm>
          <a:prstGeom prst="roundRect">
            <a:avLst/>
          </a:prstGeom>
          <a:solidFill>
            <a:srgbClr val="F7FAFF"/>
          </a:solidFill>
          <a:ln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4857752" y="221170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500826" y="1761378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934800" y="176137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934800" y="147562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7875059" y="1838556"/>
            <a:ext cx="879620" cy="3010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Abgerundetes Rechteck 91"/>
          <p:cNvSpPr/>
          <p:nvPr/>
        </p:nvSpPr>
        <p:spPr>
          <a:xfrm>
            <a:off x="3934800" y="2928934"/>
            <a:ext cx="1573346" cy="214314"/>
          </a:xfrm>
          <a:prstGeom prst="roundRect">
            <a:avLst/>
          </a:prstGeom>
          <a:solidFill>
            <a:srgbClr val="F7FAFF"/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cxnSp>
        <p:nvCxnSpPr>
          <p:cNvPr id="99" name="Gerade Verbindung 98"/>
          <p:cNvCxnSpPr>
            <a:stCxn id="95" idx="3"/>
          </p:cNvCxnSpPr>
          <p:nvPr/>
        </p:nvCxnSpPr>
        <p:spPr>
          <a:xfrm rot="10800000" flipV="1">
            <a:off x="5572133" y="2537414"/>
            <a:ext cx="2297447" cy="39152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6" name="Abgerundetes Rechteck 245"/>
          <p:cNvSpPr/>
          <p:nvPr/>
        </p:nvSpPr>
        <p:spPr>
          <a:xfrm>
            <a:off x="3934800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7429520" y="3047219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7322432" y="707789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322432" y="850665"/>
            <a:ext cx="28575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7606800" y="583961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606800" y="7363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7606800" y="27916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7322432" y="192507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7606800" y="128693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7317904" y="372960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7420270" y="572160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7322432" y="525382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7606800" y="431561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5400000" flipH="1">
            <a:off x="7786710" y="126520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stCxn id="137" idx="3"/>
            <a:endCxn id="5" idx="3"/>
          </p:cNvCxnSpPr>
          <p:nvPr/>
        </p:nvCxnSpPr>
        <p:spPr>
          <a:xfrm rot="10800000">
            <a:off x="7143768" y="1186518"/>
            <a:ext cx="642942" cy="1326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8089269" y="144554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95" idx="3"/>
          </p:cNvCxnSpPr>
          <p:nvPr/>
        </p:nvCxnSpPr>
        <p:spPr>
          <a:xfrm rot="10800000" flipV="1">
            <a:off x="5500695" y="2537414"/>
            <a:ext cx="2368885" cy="10576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0" name="Abgerundetes Rechteck 139"/>
          <p:cNvSpPr/>
          <p:nvPr/>
        </p:nvSpPr>
        <p:spPr>
          <a:xfrm>
            <a:off x="857224" y="71414"/>
            <a:ext cx="2714644" cy="3357586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071538" y="14285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928662" y="305966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205" name="Gerade Verbindung 204"/>
          <p:cNvCxnSpPr>
            <a:stCxn id="6" idx="3"/>
            <a:endCxn id="137" idx="3"/>
          </p:cNvCxnSpPr>
          <p:nvPr/>
        </p:nvCxnSpPr>
        <p:spPr>
          <a:xfrm>
            <a:off x="5506436" y="250009"/>
            <a:ext cx="2280274" cy="10691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2" name="Gerade Verbindung 211"/>
          <p:cNvCxnSpPr>
            <a:stCxn id="8" idx="3"/>
            <a:endCxn id="214" idx="3"/>
          </p:cNvCxnSpPr>
          <p:nvPr/>
        </p:nvCxnSpPr>
        <p:spPr>
          <a:xfrm>
            <a:off x="5506436" y="607199"/>
            <a:ext cx="362607" cy="5726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4" name="Gleichschenkliges Dreieck 213"/>
          <p:cNvSpPr/>
          <p:nvPr/>
        </p:nvSpPr>
        <p:spPr>
          <a:xfrm rot="5400000" flipH="1">
            <a:off x="5869043" y="112580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19" name="Gerade Verbindung 218"/>
          <p:cNvCxnSpPr>
            <a:stCxn id="9" idx="3"/>
            <a:endCxn id="214" idx="3"/>
          </p:cNvCxnSpPr>
          <p:nvPr/>
        </p:nvCxnSpPr>
        <p:spPr>
          <a:xfrm>
            <a:off x="5506436" y="892951"/>
            <a:ext cx="362607" cy="2868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7" name="Gerade Verbindung 236"/>
          <p:cNvCxnSpPr>
            <a:stCxn id="246" idx="3"/>
            <a:endCxn id="214" idx="3"/>
          </p:cNvCxnSpPr>
          <p:nvPr/>
        </p:nvCxnSpPr>
        <p:spPr>
          <a:xfrm>
            <a:off x="5506436" y="1178703"/>
            <a:ext cx="362607" cy="1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3" name="Gleichschenkliges Dreieck 272"/>
          <p:cNvSpPr/>
          <p:nvPr/>
        </p:nvSpPr>
        <p:spPr>
          <a:xfrm rot="8040000" flipH="1">
            <a:off x="5173181" y="2092862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76" name="Gerade Verbindung 275"/>
          <p:cNvCxnSpPr>
            <a:stCxn id="16" idx="2"/>
            <a:endCxn id="273" idx="3"/>
          </p:cNvCxnSpPr>
          <p:nvPr/>
        </p:nvCxnSpPr>
        <p:spPr>
          <a:xfrm>
            <a:off x="4934932" y="1975692"/>
            <a:ext cx="250643" cy="1348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4" name="Abgerundetes Rechteck 313"/>
          <p:cNvSpPr/>
          <p:nvPr/>
        </p:nvSpPr>
        <p:spPr>
          <a:xfrm>
            <a:off x="2214546" y="642918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214546" y="2204294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212798" y="1475626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459928" y="488611"/>
            <a:ext cx="754618" cy="261464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405928" y="380611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459928" y="488611"/>
            <a:ext cx="752870" cy="109417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459928" y="488612"/>
            <a:ext cx="754618" cy="182368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6" idx="1"/>
          </p:cNvCxnSpPr>
          <p:nvPr/>
        </p:nvCxnSpPr>
        <p:spPr>
          <a:xfrm>
            <a:off x="1857356" y="250009"/>
            <a:ext cx="20774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>
            <a:stCxn id="314" idx="3"/>
            <a:endCxn id="8" idx="1"/>
          </p:cNvCxnSpPr>
          <p:nvPr/>
        </p:nvCxnSpPr>
        <p:spPr>
          <a:xfrm flipV="1">
            <a:off x="3000364" y="607199"/>
            <a:ext cx="93443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Gerade Verbindung 342"/>
          <p:cNvCxnSpPr>
            <a:stCxn id="314" idx="3"/>
            <a:endCxn id="9" idx="1"/>
          </p:cNvCxnSpPr>
          <p:nvPr/>
        </p:nvCxnSpPr>
        <p:spPr>
          <a:xfrm>
            <a:off x="3000364" y="750075"/>
            <a:ext cx="93443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Gerade Verbindung 361"/>
          <p:cNvCxnSpPr>
            <a:stCxn id="314" idx="3"/>
            <a:endCxn id="246" idx="1"/>
          </p:cNvCxnSpPr>
          <p:nvPr/>
        </p:nvCxnSpPr>
        <p:spPr>
          <a:xfrm>
            <a:off x="3000364" y="750075"/>
            <a:ext cx="93443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6" idx="1"/>
          </p:cNvCxnSpPr>
          <p:nvPr/>
        </p:nvCxnSpPr>
        <p:spPr>
          <a:xfrm>
            <a:off x="2998616" y="1582783"/>
            <a:ext cx="93618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321" idx="3"/>
            <a:endCxn id="31" idx="1"/>
          </p:cNvCxnSpPr>
          <p:nvPr/>
        </p:nvCxnSpPr>
        <p:spPr>
          <a:xfrm>
            <a:off x="2998616" y="1582783"/>
            <a:ext cx="9361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Abgerundetes Rechteck 118"/>
          <p:cNvSpPr/>
          <p:nvPr/>
        </p:nvSpPr>
        <p:spPr>
          <a:xfrm>
            <a:off x="6143636" y="307181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InteractionVocabulary</a:t>
            </a:r>
            <a:endParaRPr lang="de-DE" sz="1200" dirty="0" smtClean="0"/>
          </a:p>
        </p:txBody>
      </p:sp>
      <p:cxnSp>
        <p:nvCxnSpPr>
          <p:cNvPr id="146" name="Gerade Verbindung 145"/>
          <p:cNvCxnSpPr>
            <a:stCxn id="320" idx="3"/>
            <a:endCxn id="13" idx="1"/>
          </p:cNvCxnSpPr>
          <p:nvPr/>
        </p:nvCxnSpPr>
        <p:spPr>
          <a:xfrm>
            <a:off x="2999346" y="2312294"/>
            <a:ext cx="935454" cy="438045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320" idx="3"/>
            <a:endCxn id="92" idx="1"/>
          </p:cNvCxnSpPr>
          <p:nvPr/>
        </p:nvCxnSpPr>
        <p:spPr>
          <a:xfrm>
            <a:off x="2999346" y="2312294"/>
            <a:ext cx="935454" cy="72379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" idx="1"/>
          </p:cNvCxnSpPr>
          <p:nvPr/>
        </p:nvCxnSpPr>
        <p:spPr>
          <a:xfrm>
            <a:off x="2999346" y="2312294"/>
            <a:ext cx="1858406" cy="65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131" idx="3"/>
            <a:endCxn id="119" idx="1"/>
          </p:cNvCxnSpPr>
          <p:nvPr/>
        </p:nvCxnSpPr>
        <p:spPr>
          <a:xfrm>
            <a:off x="5616104" y="2762920"/>
            <a:ext cx="527532" cy="416047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1" name="Raute 130"/>
          <p:cNvSpPr/>
          <p:nvPr/>
        </p:nvSpPr>
        <p:spPr>
          <a:xfrm>
            <a:off x="5508104" y="2708920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0" name="Gerade Verbindung 269"/>
          <p:cNvCxnSpPr/>
          <p:nvPr/>
        </p:nvCxnSpPr>
        <p:spPr>
          <a:xfrm>
            <a:off x="7327456" y="1003065"/>
            <a:ext cx="285752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feld 274"/>
          <p:cNvSpPr txBox="1"/>
          <p:nvPr/>
        </p:nvSpPr>
        <p:spPr>
          <a:xfrm>
            <a:off x="7606800" y="88870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exclusive</a:t>
            </a:r>
            <a:endParaRPr lang="de-DE" sz="900" dirty="0"/>
          </a:p>
        </p:txBody>
      </p:sp>
      <p:cxnSp>
        <p:nvCxnSpPr>
          <p:cNvPr id="286" name="Gerade Verbindung 285"/>
          <p:cNvCxnSpPr>
            <a:stCxn id="95" idx="3"/>
            <a:endCxn id="14" idx="3"/>
          </p:cNvCxnSpPr>
          <p:nvPr/>
        </p:nvCxnSpPr>
        <p:spPr>
          <a:xfrm rot="10800000">
            <a:off x="6429389" y="2318862"/>
            <a:ext cx="1440191" cy="218553"/>
          </a:xfrm>
          <a:prstGeom prst="line">
            <a:avLst/>
          </a:prstGeom>
          <a:ln>
            <a:prstDash val="sysDot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9" name="Gerade Verbindung 288"/>
          <p:cNvCxnSpPr>
            <a:stCxn id="95" idx="3"/>
            <a:endCxn id="15" idx="3"/>
          </p:cNvCxnSpPr>
          <p:nvPr/>
        </p:nvCxnSpPr>
        <p:spPr>
          <a:xfrm rot="10800000">
            <a:off x="7429521" y="1868536"/>
            <a:ext cx="440059" cy="668879"/>
          </a:xfrm>
          <a:prstGeom prst="line">
            <a:avLst/>
          </a:prstGeom>
          <a:ln>
            <a:prstDash val="sysDot"/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5" name="Gerade Verbindung 294"/>
          <p:cNvCxnSpPr>
            <a:stCxn id="314" idx="3"/>
            <a:endCxn id="6" idx="1"/>
          </p:cNvCxnSpPr>
          <p:nvPr/>
        </p:nvCxnSpPr>
        <p:spPr>
          <a:xfrm flipV="1">
            <a:off x="3000364" y="250009"/>
            <a:ext cx="93443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Gerade Verbindung 298"/>
          <p:cNvCxnSpPr>
            <a:stCxn id="300" idx="3"/>
            <a:endCxn id="119" idx="1"/>
          </p:cNvCxnSpPr>
          <p:nvPr/>
        </p:nvCxnSpPr>
        <p:spPr>
          <a:xfrm>
            <a:off x="5636490" y="3038742"/>
            <a:ext cx="507146" cy="140225"/>
          </a:xfrm>
          <a:prstGeom prst="line">
            <a:avLst/>
          </a:prstGeom>
          <a:ln>
            <a:solidFill>
              <a:schemeClr val="accent1"/>
            </a:solidFill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00" name="Raute 299"/>
          <p:cNvSpPr/>
          <p:nvPr/>
        </p:nvSpPr>
        <p:spPr>
          <a:xfrm>
            <a:off x="5528490" y="2984742"/>
            <a:ext cx="108000" cy="108000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Gleichschenkliges Dreieck 94"/>
          <p:cNvSpPr/>
          <p:nvPr/>
        </p:nvSpPr>
        <p:spPr>
          <a:xfrm rot="5400000" flipH="1">
            <a:off x="7869579" y="248341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4" name="Gleichschenkliges Dreieck 163"/>
          <p:cNvSpPr/>
          <p:nvPr/>
        </p:nvSpPr>
        <p:spPr>
          <a:xfrm rot="6900000" flipH="1">
            <a:off x="6392256" y="1775207"/>
            <a:ext cx="108000" cy="115678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8" name="Gerade Verbindung 167"/>
          <p:cNvCxnSpPr>
            <a:stCxn id="31" idx="3"/>
            <a:endCxn id="164" idx="3"/>
          </p:cNvCxnSpPr>
          <p:nvPr/>
        </p:nvCxnSpPr>
        <p:spPr>
          <a:xfrm>
            <a:off x="5935064" y="1582783"/>
            <a:ext cx="458772" cy="22581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bgerundetes Rechteck 139"/>
          <p:cNvSpPr/>
          <p:nvPr/>
        </p:nvSpPr>
        <p:spPr>
          <a:xfrm>
            <a:off x="1428728" y="71414"/>
            <a:ext cx="2643206" cy="2714644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1666412" y="21429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1500166" y="240427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314" name="Abgerundetes Rechteck 313"/>
          <p:cNvSpPr/>
          <p:nvPr/>
        </p:nvSpPr>
        <p:spPr>
          <a:xfrm>
            <a:off x="2928926" y="121442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2928926" y="2348512"/>
            <a:ext cx="784800" cy="2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relation</a:t>
            </a:r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2928926" y="198461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1998350" y="552235"/>
            <a:ext cx="930577" cy="76934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1944349" y="444234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1998350" y="552235"/>
            <a:ext cx="930577" cy="1539533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1"/>
            <a:endCxn id="323" idx="2"/>
          </p:cNvCxnSpPr>
          <p:nvPr/>
        </p:nvCxnSpPr>
        <p:spPr>
          <a:xfrm rot="10800000">
            <a:off x="1998350" y="552234"/>
            <a:ext cx="930577" cy="1904278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130" idx="1"/>
          </p:cNvCxnSpPr>
          <p:nvPr/>
        </p:nvCxnSpPr>
        <p:spPr>
          <a:xfrm>
            <a:off x="2452230" y="321447"/>
            <a:ext cx="19768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314" idx="3"/>
            <a:endCxn id="131" idx="1"/>
          </p:cNvCxnSpPr>
          <p:nvPr/>
        </p:nvCxnSpPr>
        <p:spPr>
          <a:xfrm>
            <a:off x="3714744" y="1321579"/>
            <a:ext cx="717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314" idx="3"/>
            <a:endCxn id="142" idx="1"/>
          </p:cNvCxnSpPr>
          <p:nvPr/>
        </p:nvCxnSpPr>
        <p:spPr>
          <a:xfrm>
            <a:off x="3714744" y="1321579"/>
            <a:ext cx="72635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33" idx="1"/>
          </p:cNvCxnSpPr>
          <p:nvPr/>
        </p:nvCxnSpPr>
        <p:spPr>
          <a:xfrm>
            <a:off x="3714744" y="2091767"/>
            <a:ext cx="7143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164"/>
          <p:cNvCxnSpPr>
            <a:stCxn id="320" idx="3"/>
            <a:endCxn id="145" idx="1"/>
          </p:cNvCxnSpPr>
          <p:nvPr/>
        </p:nvCxnSpPr>
        <p:spPr>
          <a:xfrm flipV="1">
            <a:off x="3713726" y="2455669"/>
            <a:ext cx="715398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bgerundetes Rechteck 124"/>
          <p:cNvSpPr/>
          <p:nvPr/>
        </p:nvSpPr>
        <p:spPr>
          <a:xfrm>
            <a:off x="4286248" y="71414"/>
            <a:ext cx="4717188" cy="2714644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Abgerundetes Rechteck 125"/>
          <p:cNvSpPr/>
          <p:nvPr/>
        </p:nvSpPr>
        <p:spPr>
          <a:xfrm>
            <a:off x="8215338" y="1269672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127" name="Abgerundetes Rechteck 126"/>
          <p:cNvSpPr/>
          <p:nvPr/>
        </p:nvSpPr>
        <p:spPr>
          <a:xfrm>
            <a:off x="6143636" y="1214422"/>
            <a:ext cx="135720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128" name="Abgerundetes Rechteck 127"/>
          <p:cNvSpPr/>
          <p:nvPr/>
        </p:nvSpPr>
        <p:spPr>
          <a:xfrm>
            <a:off x="6143636" y="2000240"/>
            <a:ext cx="135720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listOfReactions</a:t>
            </a:r>
            <a:endParaRPr lang="de-DE" sz="1200" dirty="0"/>
          </a:p>
        </p:txBody>
      </p:sp>
      <p:sp>
        <p:nvSpPr>
          <p:cNvPr id="130" name="Abgerundetes Rechteck 129"/>
          <p:cNvSpPr/>
          <p:nvPr/>
        </p:nvSpPr>
        <p:spPr>
          <a:xfrm>
            <a:off x="442912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131" name="Abgerundetes Rechteck 130"/>
          <p:cNvSpPr/>
          <p:nvPr/>
        </p:nvSpPr>
        <p:spPr>
          <a:xfrm>
            <a:off x="4432544" y="1214422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133" name="Abgerundetes Rechteck 132"/>
          <p:cNvSpPr/>
          <p:nvPr/>
        </p:nvSpPr>
        <p:spPr>
          <a:xfrm>
            <a:off x="4429124" y="1984610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139" name="Abgerundetes Rechteck 138"/>
          <p:cNvSpPr/>
          <p:nvPr/>
        </p:nvSpPr>
        <p:spPr>
          <a:xfrm>
            <a:off x="4442066" y="492227"/>
            <a:ext cx="132875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142" name="Abgerundetes Rechteck 141"/>
          <p:cNvSpPr/>
          <p:nvPr/>
        </p:nvSpPr>
        <p:spPr>
          <a:xfrm>
            <a:off x="4441094" y="1571612"/>
            <a:ext cx="134535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143" name="Abgerundetes Rechteck 142"/>
          <p:cNvSpPr/>
          <p:nvPr/>
        </p:nvSpPr>
        <p:spPr>
          <a:xfrm>
            <a:off x="6143636" y="1571612"/>
            <a:ext cx="171451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144" name="Abgerundetes Rechteck 143"/>
          <p:cNvSpPr/>
          <p:nvPr/>
        </p:nvSpPr>
        <p:spPr>
          <a:xfrm>
            <a:off x="6143636" y="2349615"/>
            <a:ext cx="135720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listOfTransitions</a:t>
            </a:r>
            <a:endParaRPr lang="de-DE" sz="1200" dirty="0"/>
          </a:p>
        </p:txBody>
      </p:sp>
      <p:sp>
        <p:nvSpPr>
          <p:cNvPr id="145" name="Abgerundetes Rechteck 144"/>
          <p:cNvSpPr/>
          <p:nvPr/>
        </p:nvSpPr>
        <p:spPr>
          <a:xfrm>
            <a:off x="4429124" y="2348512"/>
            <a:ext cx="857256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147" name="Gerade Verbindung 146"/>
          <p:cNvCxnSpPr>
            <a:stCxn id="169" idx="3"/>
            <a:endCxn id="127" idx="3"/>
          </p:cNvCxnSpPr>
          <p:nvPr/>
        </p:nvCxnSpPr>
        <p:spPr>
          <a:xfrm flipH="1" flipV="1">
            <a:off x="7500836" y="1321579"/>
            <a:ext cx="587256" cy="65716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8" name="Gerade Verbindung 147"/>
          <p:cNvCxnSpPr>
            <a:stCxn id="164" idx="3"/>
            <a:endCxn id="128" idx="3"/>
          </p:cNvCxnSpPr>
          <p:nvPr/>
        </p:nvCxnSpPr>
        <p:spPr>
          <a:xfrm flipH="1">
            <a:off x="7500836" y="1602146"/>
            <a:ext cx="912977" cy="5052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0" name="Gerade Verbindung 149"/>
          <p:cNvCxnSpPr>
            <a:stCxn id="169" idx="3"/>
            <a:endCxn id="130" idx="3"/>
          </p:cNvCxnSpPr>
          <p:nvPr/>
        </p:nvCxnSpPr>
        <p:spPr>
          <a:xfrm rot="10800000">
            <a:off x="5757874" y="321447"/>
            <a:ext cx="2330218" cy="1065848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1" name="Gerade Verbindung 150"/>
          <p:cNvCxnSpPr>
            <a:stCxn id="169" idx="3"/>
            <a:endCxn id="139" idx="3"/>
          </p:cNvCxnSpPr>
          <p:nvPr/>
        </p:nvCxnSpPr>
        <p:spPr>
          <a:xfrm rot="10800000">
            <a:off x="5770816" y="599385"/>
            <a:ext cx="2317276" cy="7879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3" name="Gerade Verbindung 152"/>
          <p:cNvCxnSpPr>
            <a:stCxn id="164" idx="3"/>
            <a:endCxn id="144" idx="3"/>
          </p:cNvCxnSpPr>
          <p:nvPr/>
        </p:nvCxnSpPr>
        <p:spPr>
          <a:xfrm flipH="1">
            <a:off x="7500836" y="1602146"/>
            <a:ext cx="912977" cy="854626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4" name="Gerade Verbindung 153"/>
          <p:cNvCxnSpPr>
            <a:stCxn id="169" idx="3"/>
            <a:endCxn id="143" idx="3"/>
          </p:cNvCxnSpPr>
          <p:nvPr/>
        </p:nvCxnSpPr>
        <p:spPr>
          <a:xfrm rot="10800000" flipV="1">
            <a:off x="7858148" y="1387295"/>
            <a:ext cx="229944" cy="29147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6" name="Gerade Verbindung 155"/>
          <p:cNvCxnSpPr>
            <a:stCxn id="170" idx="1"/>
            <a:endCxn id="131" idx="3"/>
          </p:cNvCxnSpPr>
          <p:nvPr/>
        </p:nvCxnSpPr>
        <p:spPr>
          <a:xfrm rot="10800000">
            <a:off x="5789866" y="1321580"/>
            <a:ext cx="226524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7" name="Gerade Verbindung 156"/>
          <p:cNvCxnSpPr>
            <a:stCxn id="175" idx="1"/>
            <a:endCxn id="133" idx="3"/>
          </p:cNvCxnSpPr>
          <p:nvPr/>
        </p:nvCxnSpPr>
        <p:spPr>
          <a:xfrm rot="10800000">
            <a:off x="5286381" y="2091768"/>
            <a:ext cx="730213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0" name="Gerade Verbindung 159"/>
          <p:cNvCxnSpPr>
            <a:stCxn id="176" idx="1"/>
            <a:endCxn id="145" idx="3"/>
          </p:cNvCxnSpPr>
          <p:nvPr/>
        </p:nvCxnSpPr>
        <p:spPr>
          <a:xfrm rot="10800000">
            <a:off x="5286380" y="2455670"/>
            <a:ext cx="722398" cy="3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2" name="Textfeld 161"/>
          <p:cNvSpPr txBox="1"/>
          <p:nvPr/>
        </p:nvSpPr>
        <p:spPr>
          <a:xfrm>
            <a:off x="7358082" y="240427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64" name="Gleichschenkliges Dreieck 163"/>
          <p:cNvSpPr/>
          <p:nvPr/>
        </p:nvSpPr>
        <p:spPr>
          <a:xfrm rot="23940000">
            <a:off x="8393796" y="150618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9" name="Gleichschenkliges Dreieck 168"/>
          <p:cNvSpPr/>
          <p:nvPr/>
        </p:nvSpPr>
        <p:spPr>
          <a:xfrm rot="5400000" flipH="1">
            <a:off x="8088092" y="133329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70" name="Raute 169"/>
          <p:cNvSpPr/>
          <p:nvPr/>
        </p:nvSpPr>
        <p:spPr>
          <a:xfrm>
            <a:off x="6016390" y="1270230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aute 174"/>
          <p:cNvSpPr/>
          <p:nvPr/>
        </p:nvSpPr>
        <p:spPr>
          <a:xfrm>
            <a:off x="6016593" y="2037860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aute 175"/>
          <p:cNvSpPr/>
          <p:nvPr/>
        </p:nvSpPr>
        <p:spPr>
          <a:xfrm>
            <a:off x="6008778" y="240501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 Verbindung 183"/>
          <p:cNvCxnSpPr>
            <a:stCxn id="141" idx="3"/>
            <a:endCxn id="139" idx="1"/>
          </p:cNvCxnSpPr>
          <p:nvPr/>
        </p:nvCxnSpPr>
        <p:spPr>
          <a:xfrm>
            <a:off x="2452230" y="321447"/>
            <a:ext cx="1989836" cy="2779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7617026" y="912152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/>
          <p:cNvSpPr txBox="1"/>
          <p:nvPr/>
        </p:nvSpPr>
        <p:spPr>
          <a:xfrm>
            <a:off x="7898400" y="778800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235" name="Textfeld 234"/>
          <p:cNvSpPr txBox="1"/>
          <p:nvPr/>
        </p:nvSpPr>
        <p:spPr>
          <a:xfrm>
            <a:off x="7898400" y="48352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236" name="Abgerundetes Rechteck 235"/>
          <p:cNvSpPr/>
          <p:nvPr/>
        </p:nvSpPr>
        <p:spPr>
          <a:xfrm>
            <a:off x="7617026" y="372555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8" name="Abgerundetes Rechteck 237"/>
          <p:cNvSpPr/>
          <p:nvPr/>
        </p:nvSpPr>
        <p:spPr>
          <a:xfrm>
            <a:off x="7617026" y="190148"/>
            <a:ext cx="285752" cy="110969"/>
          </a:xfrm>
          <a:prstGeom prst="roundRect">
            <a:avLst/>
          </a:prstGeom>
          <a:solidFill>
            <a:srgbClr val="F7FAFF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9" name="Textfeld 238"/>
          <p:cNvSpPr txBox="1"/>
          <p:nvPr/>
        </p:nvSpPr>
        <p:spPr>
          <a:xfrm>
            <a:off x="7898400" y="308741"/>
            <a:ext cx="1350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extension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240" name="Textfeld 239"/>
          <p:cNvSpPr txBox="1"/>
          <p:nvPr/>
        </p:nvSpPr>
        <p:spPr>
          <a:xfrm>
            <a:off x="7898400" y="126334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SBML </a:t>
            </a:r>
            <a:r>
              <a:rPr lang="de-DE" sz="900" dirty="0" err="1" smtClean="0"/>
              <a:t>core</a:t>
            </a:r>
            <a:r>
              <a:rPr lang="de-DE" sz="900" dirty="0" smtClean="0"/>
              <a:t>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41" name="Gruppieren 240"/>
          <p:cNvGrpSpPr/>
          <p:nvPr/>
        </p:nvGrpSpPr>
        <p:grpSpPr>
          <a:xfrm>
            <a:off x="7612498" y="577323"/>
            <a:ext cx="290280" cy="71438"/>
            <a:chOff x="209754" y="1071546"/>
            <a:chExt cx="290280" cy="71438"/>
          </a:xfrm>
        </p:grpSpPr>
        <p:sp>
          <p:nvSpPr>
            <p:cNvPr id="242" name="Gleichschenkliges Dreieck 241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3" name="Gerade Verbindung 242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Gerade Verbindung 243"/>
          <p:cNvCxnSpPr/>
          <p:nvPr/>
        </p:nvCxnSpPr>
        <p:spPr>
          <a:xfrm>
            <a:off x="7714864" y="776523"/>
            <a:ext cx="198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aute 246"/>
          <p:cNvSpPr/>
          <p:nvPr/>
        </p:nvSpPr>
        <p:spPr>
          <a:xfrm>
            <a:off x="7617026" y="729745"/>
            <a:ext cx="90000" cy="90000"/>
          </a:xfrm>
          <a:prstGeom prst="diamond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Textfeld 247"/>
          <p:cNvSpPr txBox="1"/>
          <p:nvPr/>
        </p:nvSpPr>
        <p:spPr>
          <a:xfrm>
            <a:off x="7898400" y="635924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cxnSp>
        <p:nvCxnSpPr>
          <p:cNvPr id="109" name="Gerade Verbindung 108"/>
          <p:cNvCxnSpPr>
            <a:stCxn id="110" idx="1"/>
            <a:endCxn id="142" idx="3"/>
          </p:cNvCxnSpPr>
          <p:nvPr/>
        </p:nvCxnSpPr>
        <p:spPr>
          <a:xfrm rot="10800000" flipV="1">
            <a:off x="5786447" y="1676117"/>
            <a:ext cx="222129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0" name="Raute 109"/>
          <p:cNvSpPr/>
          <p:nvPr/>
        </p:nvSpPr>
        <p:spPr>
          <a:xfrm>
            <a:off x="6008575" y="162211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6139076" y="908720"/>
            <a:ext cx="1357200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listOfGroups</a:t>
            </a:r>
            <a:endParaRPr lang="de-DE" sz="1200" dirty="0"/>
          </a:p>
        </p:txBody>
      </p:sp>
      <p:sp>
        <p:nvSpPr>
          <p:cNvPr id="63" name="Abgerundetes Rechteck 62"/>
          <p:cNvSpPr/>
          <p:nvPr/>
        </p:nvSpPr>
        <p:spPr>
          <a:xfrm>
            <a:off x="4427984" y="908720"/>
            <a:ext cx="1357322" cy="214314"/>
          </a:xfrm>
          <a:prstGeom prst="roundRect">
            <a:avLst/>
          </a:prstGeom>
          <a:solidFill>
            <a:srgbClr val="F7F9F1"/>
          </a:solidFill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group</a:t>
            </a:r>
            <a:endParaRPr lang="de-DE" sz="1200" dirty="0"/>
          </a:p>
        </p:txBody>
      </p:sp>
      <p:cxnSp>
        <p:nvCxnSpPr>
          <p:cNvPr id="64" name="Gerade Verbindung 63"/>
          <p:cNvCxnSpPr>
            <a:stCxn id="65" idx="1"/>
            <a:endCxn id="63" idx="3"/>
          </p:cNvCxnSpPr>
          <p:nvPr/>
        </p:nvCxnSpPr>
        <p:spPr>
          <a:xfrm rot="10800000">
            <a:off x="5785306" y="1015878"/>
            <a:ext cx="226524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65" name="Raute 64"/>
          <p:cNvSpPr/>
          <p:nvPr/>
        </p:nvSpPr>
        <p:spPr>
          <a:xfrm>
            <a:off x="6011830" y="964528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65"/>
          <p:cNvCxnSpPr>
            <a:stCxn id="314" idx="3"/>
            <a:endCxn id="63" idx="1"/>
          </p:cNvCxnSpPr>
          <p:nvPr/>
        </p:nvCxnSpPr>
        <p:spPr>
          <a:xfrm flipV="1">
            <a:off x="3714744" y="1015877"/>
            <a:ext cx="713240" cy="305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FAFF"/>
        </a:solidFill>
        <a:ln>
          <a:prstDash val="sysDash"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Bildschirmpräsentation (4:3)</PresentationFormat>
  <Paragraphs>101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wrzodek</cp:lastModifiedBy>
  <cp:revision>56</cp:revision>
  <dcterms:created xsi:type="dcterms:W3CDTF">2012-03-19T08:01:07Z</dcterms:created>
  <dcterms:modified xsi:type="dcterms:W3CDTF">2012-05-25T13:22:29Z</dcterms:modified>
</cp:coreProperties>
</file>