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F7F9F1"/>
    <a:srgbClr val="FBF3F3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95E1-29A5-4C92-A114-356173FFE1B7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4BFD-F2AE-42F3-982D-C89576D243F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text </a:t>
            </a:r>
            <a:r>
              <a:rPr lang="en-US" dirty="0" err="1" smtClean="0"/>
              <a:t>darauf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physicalInteraction</a:t>
            </a:r>
            <a:r>
              <a:rPr lang="en-US" dirty="0" smtClean="0"/>
              <a:t> in L3 </a:t>
            </a:r>
            <a:r>
              <a:rPr lang="de-DE" sz="1200" dirty="0" err="1" smtClean="0"/>
              <a:t>MolecularInteraction</a:t>
            </a:r>
            <a:r>
              <a:rPr lang="de-DE" sz="1200" dirty="0" smtClean="0"/>
              <a:t> ist (das selbe) und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Control</a:t>
            </a:r>
            <a:r>
              <a:rPr lang="de-DE" sz="1200" baseline="0" dirty="0" smtClean="0"/>
              <a:t> u. </a:t>
            </a:r>
            <a:r>
              <a:rPr lang="de-DE" sz="1200" baseline="0" dirty="0" err="1" smtClean="0"/>
              <a:t>conversion</a:t>
            </a:r>
            <a:r>
              <a:rPr lang="de-DE" sz="1200" baseline="0" dirty="0" smtClean="0"/>
              <a:t> in L2 </a:t>
            </a:r>
            <a:r>
              <a:rPr lang="de-DE" sz="1200" baseline="0" dirty="0" err="1" smtClean="0"/>
              <a:t>kinder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physicalInteraction</a:t>
            </a:r>
            <a:r>
              <a:rPr lang="de-DE" sz="1200" baseline="0" smtClean="0"/>
              <a:t> sind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4BFD-F2AE-42F3-982D-C89576D243F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4143372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8143900" y="2091616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572264" y="208619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28624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7929586" y="278605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28624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28624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499992" y="5733256"/>
            <a:ext cx="1428728" cy="214314"/>
          </a:xfrm>
          <a:prstGeom prst="roundRect">
            <a:avLst/>
          </a:prstGeom>
          <a:solidFill>
            <a:srgbClr val="F7FAFF"/>
          </a:solidFill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867442" y="429309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88224" y="314096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283968" y="371703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281688" y="3379679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</p:cNvCxnSpPr>
          <p:nvPr/>
        </p:nvCxnSpPr>
        <p:spPr>
          <a:xfrm rot="5400000">
            <a:off x="8203891" y="2509328"/>
            <a:ext cx="359617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4355976" y="60932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cxnSp>
        <p:nvCxnSpPr>
          <p:cNvPr id="99" name="Gerade Verbindung 98"/>
          <p:cNvCxnSpPr>
            <a:stCxn id="167" idx="3"/>
            <a:endCxn id="92" idx="3"/>
          </p:cNvCxnSpPr>
          <p:nvPr/>
        </p:nvCxnSpPr>
        <p:spPr>
          <a:xfrm flipH="1">
            <a:off x="6356240" y="3120886"/>
            <a:ext cx="2052944" cy="307956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6" name="Abgerundetes Rechteck 245"/>
          <p:cNvSpPr/>
          <p:nvPr/>
        </p:nvSpPr>
        <p:spPr>
          <a:xfrm>
            <a:off x="4283968" y="14847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358082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159264" y="793386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159264" y="936262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445016" y="650510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445016" y="82190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445016" y="36475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159264" y="278104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445016" y="214290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154736" y="458557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257102" y="657757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159264" y="610979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439327" y="517158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8008975" y="214239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715273" y="2193350"/>
            <a:ext cx="293703" cy="30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1380000" flipH="1">
            <a:off x="8447721" y="2322736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  <a:endCxn id="13" idx="3"/>
          </p:cNvCxnSpPr>
          <p:nvPr/>
        </p:nvCxnSpPr>
        <p:spPr>
          <a:xfrm flipH="1">
            <a:off x="5928720" y="3120886"/>
            <a:ext cx="2480464" cy="271952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1380000" flipH="1">
            <a:off x="8376283" y="301717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40" name="Abgerundetes Rechteck 139"/>
          <p:cNvSpPr/>
          <p:nvPr/>
        </p:nvSpPr>
        <p:spPr>
          <a:xfrm>
            <a:off x="14284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357158" y="50004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214282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857884" y="250009"/>
            <a:ext cx="2151091" cy="194638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857884" y="964389"/>
            <a:ext cx="590478" cy="12222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6448362" y="2132635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857884" y="1250141"/>
            <a:ext cx="590478" cy="93649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>
            <a:off x="5855604" y="1591941"/>
            <a:ext cx="592758" cy="59469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1" name="Gerade Verbindung 270"/>
          <p:cNvCxnSpPr>
            <a:stCxn id="272" idx="3"/>
            <a:endCxn id="31" idx="3"/>
          </p:cNvCxnSpPr>
          <p:nvPr/>
        </p:nvCxnSpPr>
        <p:spPr>
          <a:xfrm flipH="1">
            <a:off x="6281952" y="3331726"/>
            <a:ext cx="205383" cy="15511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2" name="Gleichschenkliges Dreieck 271"/>
          <p:cNvSpPr/>
          <p:nvPr/>
        </p:nvSpPr>
        <p:spPr>
          <a:xfrm rot="2220000" flipH="1">
            <a:off x="6465833" y="323460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3" name="Gleichschenkliges Dreieck 272"/>
          <p:cNvSpPr/>
          <p:nvPr/>
        </p:nvSpPr>
        <p:spPr>
          <a:xfrm rot="10800000" flipH="1">
            <a:off x="5227482" y="41490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6" name="Gerade Verbindung 275"/>
          <p:cNvCxnSpPr>
            <a:stCxn id="16" idx="2"/>
            <a:endCxn id="273" idx="3"/>
          </p:cNvCxnSpPr>
          <p:nvPr/>
        </p:nvCxnSpPr>
        <p:spPr>
          <a:xfrm flipH="1">
            <a:off x="5281482" y="3931346"/>
            <a:ext cx="2618" cy="2177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1691680" y="119675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1691680" y="2492896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1714480" y="1857364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flipH="1" flipV="1">
            <a:off x="696910" y="845801"/>
            <a:ext cx="994770" cy="45810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642910" y="73780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696910" y="845801"/>
            <a:ext cx="1017570" cy="111872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0"/>
            <a:endCxn id="323" idx="2"/>
          </p:cNvCxnSpPr>
          <p:nvPr/>
        </p:nvCxnSpPr>
        <p:spPr>
          <a:xfrm flipH="1" flipV="1">
            <a:off x="696910" y="845801"/>
            <a:ext cx="1387170" cy="164709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 flipV="1">
            <a:off x="1142976" y="250009"/>
            <a:ext cx="314327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2477498" y="964389"/>
            <a:ext cx="1808750" cy="33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 flipV="1">
            <a:off x="2477498" y="1250141"/>
            <a:ext cx="1808750" cy="537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2477498" y="1303909"/>
            <a:ext cx="1806470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500298" y="1964521"/>
            <a:ext cx="1783670" cy="18596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500298" y="1964521"/>
            <a:ext cx="1781390" cy="15223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bgerundetes Rechteck 118"/>
          <p:cNvSpPr/>
          <p:nvPr/>
        </p:nvSpPr>
        <p:spPr>
          <a:xfrm>
            <a:off x="6948264" y="6021288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InteractionVocabulary</a:t>
            </a:r>
            <a:endParaRPr lang="de-DE" sz="1200" dirty="0" smtClean="0"/>
          </a:p>
        </p:txBody>
      </p:sp>
      <p:cxnSp>
        <p:nvCxnSpPr>
          <p:cNvPr id="146" name="Gerade Verbindung 145"/>
          <p:cNvCxnSpPr>
            <a:stCxn id="320" idx="3"/>
            <a:endCxn id="13" idx="1"/>
          </p:cNvCxnSpPr>
          <p:nvPr/>
        </p:nvCxnSpPr>
        <p:spPr>
          <a:xfrm>
            <a:off x="2476480" y="2600896"/>
            <a:ext cx="2023512" cy="3239517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320" idx="3"/>
            <a:endCxn id="92" idx="1"/>
          </p:cNvCxnSpPr>
          <p:nvPr/>
        </p:nvCxnSpPr>
        <p:spPr>
          <a:xfrm>
            <a:off x="2476480" y="2600896"/>
            <a:ext cx="1879496" cy="35995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" idx="1"/>
          </p:cNvCxnSpPr>
          <p:nvPr/>
        </p:nvCxnSpPr>
        <p:spPr>
          <a:xfrm>
            <a:off x="2476480" y="2600896"/>
            <a:ext cx="2390962" cy="17993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131" idx="3"/>
            <a:endCxn id="119" idx="1"/>
          </p:cNvCxnSpPr>
          <p:nvPr/>
        </p:nvCxnSpPr>
        <p:spPr>
          <a:xfrm flipV="1">
            <a:off x="6472385" y="6128445"/>
            <a:ext cx="475879" cy="70497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1" name="Raute 130"/>
          <p:cNvSpPr/>
          <p:nvPr/>
        </p:nvSpPr>
        <p:spPr>
          <a:xfrm>
            <a:off x="6364385" y="6144942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0" name="Gerade Verbindung 269"/>
          <p:cNvCxnSpPr/>
          <p:nvPr/>
        </p:nvCxnSpPr>
        <p:spPr>
          <a:xfrm>
            <a:off x="7164288" y="1088662"/>
            <a:ext cx="2857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7450040" y="97430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</a:t>
            </a:r>
            <a:r>
              <a:rPr lang="de-DE" sz="900" dirty="0" smtClean="0"/>
              <a:t>2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cxnSp>
        <p:nvCxnSpPr>
          <p:cNvPr id="286" name="Gerade Verbindung 285"/>
          <p:cNvCxnSpPr>
            <a:stCxn id="167" idx="3"/>
            <a:endCxn id="14" idx="3"/>
          </p:cNvCxnSpPr>
          <p:nvPr/>
        </p:nvCxnSpPr>
        <p:spPr>
          <a:xfrm flipH="1">
            <a:off x="5796136" y="3120886"/>
            <a:ext cx="2613048" cy="1279367"/>
          </a:xfrm>
          <a:prstGeom prst="line">
            <a:avLst/>
          </a:prstGeom>
          <a:ln>
            <a:prstDash val="sysDash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9" name="Gerade Verbindung 288"/>
          <p:cNvCxnSpPr>
            <a:stCxn id="167" idx="3"/>
            <a:endCxn id="15" idx="3"/>
          </p:cNvCxnSpPr>
          <p:nvPr/>
        </p:nvCxnSpPr>
        <p:spPr>
          <a:xfrm flipH="1">
            <a:off x="7516918" y="3120886"/>
            <a:ext cx="892266" cy="127239"/>
          </a:xfrm>
          <a:prstGeom prst="line">
            <a:avLst/>
          </a:prstGeom>
          <a:ln>
            <a:prstDash val="sysDash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5" name="Gerade Verbindung 294"/>
          <p:cNvCxnSpPr>
            <a:stCxn id="314" idx="3"/>
            <a:endCxn id="6" idx="1"/>
          </p:cNvCxnSpPr>
          <p:nvPr/>
        </p:nvCxnSpPr>
        <p:spPr>
          <a:xfrm flipV="1">
            <a:off x="2477498" y="250009"/>
            <a:ext cx="1808750" cy="105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stCxn id="300" idx="3"/>
            <a:endCxn id="119" idx="1"/>
          </p:cNvCxnSpPr>
          <p:nvPr/>
        </p:nvCxnSpPr>
        <p:spPr>
          <a:xfrm>
            <a:off x="6084168" y="5823272"/>
            <a:ext cx="864096" cy="305173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0" name="Raute 299"/>
          <p:cNvSpPr/>
          <p:nvPr/>
        </p:nvSpPr>
        <p:spPr>
          <a:xfrm>
            <a:off x="5976168" y="5769272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bgerundetes Rechteck 139"/>
          <p:cNvSpPr/>
          <p:nvPr/>
        </p:nvSpPr>
        <p:spPr>
          <a:xfrm>
            <a:off x="142844" y="71414"/>
            <a:ext cx="3929090" cy="3213570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357158" y="50004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251520" y="2975211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14" name="Abgerundetes Rechteck 313"/>
          <p:cNvSpPr/>
          <p:nvPr/>
        </p:nvSpPr>
        <p:spPr>
          <a:xfrm>
            <a:off x="1619672" y="90872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1619672" y="1556792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1619672" y="119675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flipH="1" flipV="1">
            <a:off x="696910" y="845801"/>
            <a:ext cx="922762" cy="170076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642910" y="73780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flipH="1" flipV="1">
            <a:off x="696910" y="845801"/>
            <a:ext cx="922762" cy="45810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flipH="1" flipV="1">
            <a:off x="696910" y="845801"/>
            <a:ext cx="922762" cy="818991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130" idx="1"/>
          </p:cNvCxnSpPr>
          <p:nvPr/>
        </p:nvCxnSpPr>
        <p:spPr>
          <a:xfrm flipV="1">
            <a:off x="1142976" y="366665"/>
            <a:ext cx="3241002" cy="2405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31" idx="1"/>
          </p:cNvCxnSpPr>
          <p:nvPr/>
        </p:nvCxnSpPr>
        <p:spPr>
          <a:xfrm>
            <a:off x="2405490" y="1015877"/>
            <a:ext cx="2027054" cy="4052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142" idx="1"/>
          </p:cNvCxnSpPr>
          <p:nvPr/>
        </p:nvCxnSpPr>
        <p:spPr>
          <a:xfrm>
            <a:off x="2405490" y="1015877"/>
            <a:ext cx="2035604" cy="9790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33" idx="1"/>
          </p:cNvCxnSpPr>
          <p:nvPr/>
        </p:nvCxnSpPr>
        <p:spPr>
          <a:xfrm>
            <a:off x="2405490" y="1303909"/>
            <a:ext cx="2683106" cy="1194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5" idx="1"/>
          </p:cNvCxnSpPr>
          <p:nvPr/>
        </p:nvCxnSpPr>
        <p:spPr>
          <a:xfrm>
            <a:off x="2404472" y="1664792"/>
            <a:ext cx="2684124" cy="12656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bgerundetes Rechteck 124"/>
          <p:cNvSpPr/>
          <p:nvPr/>
        </p:nvSpPr>
        <p:spPr>
          <a:xfrm>
            <a:off x="4283968" y="116632"/>
            <a:ext cx="3929090" cy="3213570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Abgerundetes Rechteck 125"/>
          <p:cNvSpPr/>
          <p:nvPr/>
        </p:nvSpPr>
        <p:spPr>
          <a:xfrm>
            <a:off x="7498678" y="1270242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127" name="Abgerundetes Rechteck 126"/>
          <p:cNvSpPr/>
          <p:nvPr/>
        </p:nvSpPr>
        <p:spPr>
          <a:xfrm>
            <a:off x="6075618" y="131397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128" name="Abgerundetes Rechteck 127"/>
          <p:cNvSpPr/>
          <p:nvPr/>
        </p:nvSpPr>
        <p:spPr>
          <a:xfrm>
            <a:off x="6088728" y="203405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130" name="Abgerundetes Rechteck 129"/>
          <p:cNvSpPr/>
          <p:nvPr/>
        </p:nvSpPr>
        <p:spPr>
          <a:xfrm>
            <a:off x="4383978" y="259508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131" name="Abgerundetes Rechteck 130"/>
          <p:cNvSpPr/>
          <p:nvPr/>
        </p:nvSpPr>
        <p:spPr>
          <a:xfrm>
            <a:off x="4432544" y="13139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133" name="Abgerundetes Rechteck 132"/>
          <p:cNvSpPr/>
          <p:nvPr/>
        </p:nvSpPr>
        <p:spPr>
          <a:xfrm>
            <a:off x="5088596" y="2391248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139" name="Abgerundetes Rechteck 138"/>
          <p:cNvSpPr/>
          <p:nvPr/>
        </p:nvSpPr>
        <p:spPr>
          <a:xfrm>
            <a:off x="4383978" y="545260"/>
            <a:ext cx="132875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142" name="Abgerundetes Rechteck 141"/>
          <p:cNvSpPr/>
          <p:nvPr/>
        </p:nvSpPr>
        <p:spPr>
          <a:xfrm>
            <a:off x="4441094" y="1887762"/>
            <a:ext cx="135732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143" name="Abgerundetes Rechteck 142"/>
          <p:cNvSpPr/>
          <p:nvPr/>
        </p:nvSpPr>
        <p:spPr>
          <a:xfrm>
            <a:off x="5512664" y="1602010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144" name="Abgerundetes Rechteck 143"/>
          <p:cNvSpPr/>
          <p:nvPr/>
        </p:nvSpPr>
        <p:spPr>
          <a:xfrm>
            <a:off x="6088728" y="2466106"/>
            <a:ext cx="1143008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5088596" y="2823296"/>
            <a:ext cx="857256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147" name="Gerade Verbindung 146"/>
          <p:cNvCxnSpPr>
            <a:stCxn id="169" idx="3"/>
            <a:endCxn id="127" idx="3"/>
          </p:cNvCxnSpPr>
          <p:nvPr/>
        </p:nvCxnSpPr>
        <p:spPr>
          <a:xfrm flipH="1">
            <a:off x="7218626" y="1374748"/>
            <a:ext cx="156422" cy="46387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8" name="Gerade Verbindung 147"/>
          <p:cNvCxnSpPr>
            <a:stCxn id="164" idx="3"/>
            <a:endCxn id="128" idx="3"/>
          </p:cNvCxnSpPr>
          <p:nvPr/>
        </p:nvCxnSpPr>
        <p:spPr>
          <a:xfrm flipH="1">
            <a:off x="7231736" y="1602853"/>
            <a:ext cx="485424" cy="53836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0" name="Gerade Verbindung 149"/>
          <p:cNvCxnSpPr>
            <a:stCxn id="169" idx="3"/>
            <a:endCxn id="130" idx="3"/>
          </p:cNvCxnSpPr>
          <p:nvPr/>
        </p:nvCxnSpPr>
        <p:spPr>
          <a:xfrm rot="10800000">
            <a:off x="5712728" y="366666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1" name="Gerade Verbindung 150"/>
          <p:cNvCxnSpPr>
            <a:stCxn id="169" idx="3"/>
            <a:endCxn id="139" idx="3"/>
          </p:cNvCxnSpPr>
          <p:nvPr/>
        </p:nvCxnSpPr>
        <p:spPr>
          <a:xfrm rot="10800000">
            <a:off x="5712728" y="652418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3" name="Gerade Verbindung 152"/>
          <p:cNvCxnSpPr>
            <a:stCxn id="164" idx="3"/>
            <a:endCxn id="144" idx="3"/>
          </p:cNvCxnSpPr>
          <p:nvPr/>
        </p:nvCxnSpPr>
        <p:spPr>
          <a:xfrm flipH="1">
            <a:off x="7231736" y="1602853"/>
            <a:ext cx="485424" cy="970410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4" name="Gerade Verbindung 153"/>
          <p:cNvCxnSpPr>
            <a:stCxn id="169" idx="3"/>
            <a:endCxn id="143" idx="3"/>
          </p:cNvCxnSpPr>
          <p:nvPr/>
        </p:nvCxnSpPr>
        <p:spPr>
          <a:xfrm flipH="1">
            <a:off x="7227176" y="1374748"/>
            <a:ext cx="147872" cy="33441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6" name="Gerade Verbindung 155"/>
          <p:cNvCxnSpPr>
            <a:stCxn id="170" idx="1"/>
            <a:endCxn id="131" idx="3"/>
          </p:cNvCxnSpPr>
          <p:nvPr/>
        </p:nvCxnSpPr>
        <p:spPr>
          <a:xfrm rot="10800000">
            <a:off x="5789866" y="142113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7" name="Gerade Verbindung 156"/>
          <p:cNvCxnSpPr>
            <a:stCxn id="175" idx="1"/>
            <a:endCxn id="133" idx="3"/>
          </p:cNvCxnSpPr>
          <p:nvPr/>
        </p:nvCxnSpPr>
        <p:spPr>
          <a:xfrm rot="10800000" flipV="1">
            <a:off x="5874414" y="2318001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9" name="Gerade Verbindung 158"/>
          <p:cNvCxnSpPr/>
          <p:nvPr/>
        </p:nvCxnSpPr>
        <p:spPr>
          <a:xfrm rot="10800000" flipV="1">
            <a:off x="5798416" y="1887762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0" name="Gerade Verbindung 159"/>
          <p:cNvCxnSpPr>
            <a:stCxn id="176" idx="1"/>
            <a:endCxn id="145" idx="3"/>
          </p:cNvCxnSpPr>
          <p:nvPr/>
        </p:nvCxnSpPr>
        <p:spPr>
          <a:xfrm rot="10800000" flipV="1">
            <a:off x="5945852" y="2750049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2" name="Textfeld 161"/>
          <p:cNvSpPr txBox="1"/>
          <p:nvPr/>
        </p:nvSpPr>
        <p:spPr>
          <a:xfrm>
            <a:off x="6592784" y="3020429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64" name="Gleichschenkliges Dreieck 163"/>
          <p:cNvSpPr/>
          <p:nvPr/>
        </p:nvSpPr>
        <p:spPr>
          <a:xfrm rot="22500000">
            <a:off x="7677136" y="1496693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9" name="Gleichschenkliges Dreieck 168"/>
          <p:cNvSpPr/>
          <p:nvPr/>
        </p:nvSpPr>
        <p:spPr>
          <a:xfrm rot="5400000" flipH="1">
            <a:off x="7375048" y="1320748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0" name="Raute 169"/>
          <p:cNvSpPr/>
          <p:nvPr/>
        </p:nvSpPr>
        <p:spPr>
          <a:xfrm>
            <a:off x="5948372" y="136978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aute 171"/>
          <p:cNvSpPr/>
          <p:nvPr/>
        </p:nvSpPr>
        <p:spPr>
          <a:xfrm>
            <a:off x="6298482" y="1843385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aute 174"/>
          <p:cNvSpPr/>
          <p:nvPr/>
        </p:nvSpPr>
        <p:spPr>
          <a:xfrm>
            <a:off x="6588794" y="2264002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aute 175"/>
          <p:cNvSpPr/>
          <p:nvPr/>
        </p:nvSpPr>
        <p:spPr>
          <a:xfrm>
            <a:off x="6588794" y="269605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183"/>
          <p:cNvCxnSpPr>
            <a:stCxn id="141" idx="3"/>
            <a:endCxn id="139" idx="1"/>
          </p:cNvCxnSpPr>
          <p:nvPr/>
        </p:nvCxnSpPr>
        <p:spPr>
          <a:xfrm>
            <a:off x="1142976" y="607199"/>
            <a:ext cx="3241002" cy="45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253800" y="2846666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539552" y="2703790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539552" y="241803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236" name="Abgerundetes Rechteck 235"/>
          <p:cNvSpPr/>
          <p:nvPr/>
        </p:nvSpPr>
        <p:spPr>
          <a:xfrm>
            <a:off x="253800" y="2307069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8" name="Abgerundetes Rechteck 237"/>
          <p:cNvSpPr/>
          <p:nvPr/>
        </p:nvSpPr>
        <p:spPr>
          <a:xfrm>
            <a:off x="253800" y="2124662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539552" y="2243255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qual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539552" y="2060848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core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41" name="Gruppieren 240"/>
          <p:cNvGrpSpPr/>
          <p:nvPr/>
        </p:nvGrpSpPr>
        <p:grpSpPr>
          <a:xfrm>
            <a:off x="249272" y="2511837"/>
            <a:ext cx="290280" cy="71438"/>
            <a:chOff x="209754" y="1071546"/>
            <a:chExt cx="290280" cy="71438"/>
          </a:xfrm>
        </p:grpSpPr>
        <p:sp>
          <p:nvSpPr>
            <p:cNvPr id="242" name="Gleichschenkliges Dreieck 241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Gerade Verbindung 243"/>
          <p:cNvCxnSpPr/>
          <p:nvPr/>
        </p:nvCxnSpPr>
        <p:spPr>
          <a:xfrm>
            <a:off x="351638" y="2711037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aute 246"/>
          <p:cNvSpPr/>
          <p:nvPr/>
        </p:nvSpPr>
        <p:spPr>
          <a:xfrm>
            <a:off x="253800" y="2664259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Textfeld 247"/>
          <p:cNvSpPr txBox="1"/>
          <p:nvPr/>
        </p:nvSpPr>
        <p:spPr>
          <a:xfrm>
            <a:off x="533863" y="2570438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99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wrzodek</cp:lastModifiedBy>
  <cp:revision>45</cp:revision>
  <dcterms:created xsi:type="dcterms:W3CDTF">2012-03-19T08:01:07Z</dcterms:created>
  <dcterms:modified xsi:type="dcterms:W3CDTF">2012-04-18T13:31:46Z</dcterms:modified>
</cp:coreProperties>
</file>