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3714744" y="71414"/>
            <a:ext cx="5357850" cy="335758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921635" y="121442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000760" y="1079361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93361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8001024" y="24288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933618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3361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005658" y="2643182"/>
            <a:ext cx="1571034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57752" y="221170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00826" y="176137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931338" y="176137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929058" y="147562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7875059" y="1838556"/>
            <a:ext cx="879620" cy="3010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4005056" y="2928934"/>
            <a:ext cx="157334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95" idx="3"/>
          </p:cNvCxnSpPr>
          <p:nvPr/>
        </p:nvCxnSpPr>
        <p:spPr>
          <a:xfrm rot="10800000" flipV="1">
            <a:off x="5572133" y="2537414"/>
            <a:ext cx="2297447" cy="39152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393133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429520" y="304721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322432" y="707789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322432" y="850665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608184" y="564913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608184" y="7363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608184" y="27916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322432" y="192507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608184" y="128693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317904" y="37296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420270" y="57216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322432" y="52538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602495" y="43156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7786710" y="12652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143768" y="1186518"/>
            <a:ext cx="642942" cy="13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8089269" y="144554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95" idx="3"/>
          </p:cNvCxnSpPr>
          <p:nvPr/>
        </p:nvCxnSpPr>
        <p:spPr>
          <a:xfrm rot="10800000" flipV="1">
            <a:off x="5500695" y="2537414"/>
            <a:ext cx="2368885" cy="1057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71414"/>
            <a:ext cx="2714644" cy="3357586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071538" y="1428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928662" y="30596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505254" y="250009"/>
            <a:ext cx="2281456" cy="10691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505254" y="607199"/>
            <a:ext cx="363789" cy="5726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5869043" y="11258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505254" y="892951"/>
            <a:ext cx="363789" cy="2868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502974" y="1178703"/>
            <a:ext cx="366069" cy="1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3" name="Gleichschenkliges Dreieck 272"/>
          <p:cNvSpPr/>
          <p:nvPr/>
        </p:nvSpPr>
        <p:spPr>
          <a:xfrm rot="8040000" flipH="1">
            <a:off x="5173181" y="2092862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 rot="16200000" flipH="1">
            <a:off x="4991107" y="1916054"/>
            <a:ext cx="134831" cy="2541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2214546" y="642918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214546" y="2204294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212798" y="147562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459928" y="488611"/>
            <a:ext cx="754618" cy="26146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405928" y="38061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459928" y="488611"/>
            <a:ext cx="752870" cy="109417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459928" y="488612"/>
            <a:ext cx="754618" cy="182368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>
            <a:off x="1857356" y="250009"/>
            <a:ext cx="20762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3000364" y="607199"/>
            <a:ext cx="933254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3000364" y="750075"/>
            <a:ext cx="933254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3000364" y="750075"/>
            <a:ext cx="930974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998616" y="1582783"/>
            <a:ext cx="93272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998616" y="1582783"/>
            <a:ext cx="9304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143636" y="307181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999346" y="2312294"/>
            <a:ext cx="1006312" cy="4380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999346" y="2312294"/>
            <a:ext cx="1005710" cy="7237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999346" y="2312294"/>
            <a:ext cx="1858406" cy="6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>
            <a:off x="5700322" y="2768620"/>
            <a:ext cx="443314" cy="41034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5592322" y="2714620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327456" y="1003065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613208" y="8887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95" idx="3"/>
            <a:endCxn id="14" idx="3"/>
          </p:cNvCxnSpPr>
          <p:nvPr/>
        </p:nvCxnSpPr>
        <p:spPr>
          <a:xfrm rot="10800000">
            <a:off x="6429389" y="2318862"/>
            <a:ext cx="1440191" cy="218553"/>
          </a:xfrm>
          <a:prstGeom prst="line">
            <a:avLst/>
          </a:prstGeom>
          <a:ln>
            <a:prstDash val="sysDash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95" idx="3"/>
            <a:endCxn id="15" idx="3"/>
          </p:cNvCxnSpPr>
          <p:nvPr/>
        </p:nvCxnSpPr>
        <p:spPr>
          <a:xfrm rot="10800000">
            <a:off x="7429521" y="1868536"/>
            <a:ext cx="440059" cy="668879"/>
          </a:xfrm>
          <a:prstGeom prst="line">
            <a:avLst/>
          </a:prstGeom>
          <a:ln>
            <a:prstDash val="sysDash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3000364" y="250009"/>
            <a:ext cx="933254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5700322" y="3038742"/>
            <a:ext cx="443314" cy="140225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592322" y="29847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Gleichschenkliges Dreieck 94"/>
          <p:cNvSpPr/>
          <p:nvPr/>
        </p:nvSpPr>
        <p:spPr>
          <a:xfrm rot="5400000" flipH="1">
            <a:off x="7869579" y="24834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4" name="Gleichschenkliges Dreieck 163"/>
          <p:cNvSpPr/>
          <p:nvPr/>
        </p:nvSpPr>
        <p:spPr>
          <a:xfrm rot="6900000" flipH="1">
            <a:off x="6392256" y="1775207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8" name="Gerade Verbindung 167"/>
          <p:cNvCxnSpPr>
            <a:stCxn id="31" idx="3"/>
            <a:endCxn id="164" idx="3"/>
          </p:cNvCxnSpPr>
          <p:nvPr/>
        </p:nvCxnSpPr>
        <p:spPr>
          <a:xfrm>
            <a:off x="5929322" y="1582783"/>
            <a:ext cx="464514" cy="2258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728" y="71414"/>
            <a:ext cx="2643206" cy="2714644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666412" y="21429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00166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2928926" y="121442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928926" y="234851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928926" y="198461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998350" y="552235"/>
            <a:ext cx="930577" cy="76934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944349" y="444234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998350" y="552235"/>
            <a:ext cx="930577" cy="153953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998350" y="552234"/>
            <a:ext cx="930577" cy="190427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>
            <a:off x="2452230" y="321447"/>
            <a:ext cx="19768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3714744" y="1321579"/>
            <a:ext cx="717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3714744" y="1321579"/>
            <a:ext cx="72635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3714744" y="2091767"/>
            <a:ext cx="7143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 flipV="1">
            <a:off x="3713726" y="2455669"/>
            <a:ext cx="71539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6248" y="71414"/>
            <a:ext cx="4717188" cy="2714644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215338" y="1269672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143636" y="121442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143636" y="200024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42912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32544" y="1214422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4429124" y="1984610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442066" y="492227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41094" y="1571612"/>
            <a:ext cx="134535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6143636" y="1571612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143636" y="2349615"/>
            <a:ext cx="1143008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4429124" y="2348512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rot="10800000">
            <a:off x="7286644" y="1321579"/>
            <a:ext cx="801448" cy="6571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rot="5400000">
            <a:off x="7597604" y="1291187"/>
            <a:ext cx="505251" cy="11271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rot="10800000">
            <a:off x="5757874" y="321447"/>
            <a:ext cx="2330218" cy="1065848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rot="10800000">
            <a:off x="5770816" y="599385"/>
            <a:ext cx="2317276" cy="7879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rot="5400000">
            <a:off x="7422916" y="1465875"/>
            <a:ext cx="854626" cy="11271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rot="10800000" flipV="1">
            <a:off x="7858148" y="1387295"/>
            <a:ext cx="229944" cy="29147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  <a:endCxn id="131" idx="3"/>
          </p:cNvCxnSpPr>
          <p:nvPr/>
        </p:nvCxnSpPr>
        <p:spPr>
          <a:xfrm rot="10800000">
            <a:off x="5789866" y="1321580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  <a:endCxn id="133" idx="3"/>
          </p:cNvCxnSpPr>
          <p:nvPr/>
        </p:nvCxnSpPr>
        <p:spPr>
          <a:xfrm rot="10800000">
            <a:off x="5286381" y="2091768"/>
            <a:ext cx="730213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  <a:endCxn id="145" idx="3"/>
          </p:cNvCxnSpPr>
          <p:nvPr/>
        </p:nvCxnSpPr>
        <p:spPr>
          <a:xfrm rot="10800000">
            <a:off x="5286380" y="2455670"/>
            <a:ext cx="722398" cy="3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7358082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3940000">
            <a:off x="8393796" y="150618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8088092" y="133329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6016390" y="127023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016593" y="203786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008778" y="24050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2452230" y="321447"/>
            <a:ext cx="1989836" cy="2779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7617026" y="912152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902778" y="769276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7902778" y="4835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7617026" y="372555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7617026" y="190148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7902778" y="308741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qual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902778" y="12633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7612498" y="577323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7714864" y="776523"/>
            <a:ext cx="198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7617026" y="729745"/>
            <a:ext cx="90000" cy="90000"/>
          </a:xfrm>
          <a:prstGeom prst="diamond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7897089" y="635924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cxnSp>
        <p:nvCxnSpPr>
          <p:cNvPr id="109" name="Gerade Verbindung 108"/>
          <p:cNvCxnSpPr>
            <a:stCxn id="110" idx="1"/>
            <a:endCxn id="142" idx="3"/>
          </p:cNvCxnSpPr>
          <p:nvPr/>
        </p:nvCxnSpPr>
        <p:spPr>
          <a:xfrm rot="10800000" flipV="1">
            <a:off x="5786447" y="1676117"/>
            <a:ext cx="222129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0" name="Raute 109"/>
          <p:cNvSpPr/>
          <p:nvPr/>
        </p:nvSpPr>
        <p:spPr>
          <a:xfrm>
            <a:off x="6008575" y="16221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99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53</cp:revision>
  <dcterms:created xsi:type="dcterms:W3CDTF">2012-03-19T08:01:07Z</dcterms:created>
  <dcterms:modified xsi:type="dcterms:W3CDTF">2012-04-18T14:59:34Z</dcterms:modified>
</cp:coreProperties>
</file>