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00200" y="2390775"/>
            <a:ext cx="8991600" cy="1638300"/>
          </a:xfrm>
          <a:custGeom>
            <a:avLst/>
            <a:gdLst/>
            <a:ahLst/>
            <a:cxnLst/>
            <a:rect l="l" t="t" r="r" b="b"/>
            <a:pathLst>
              <a:path w="8991600" h="1638300">
                <a:moveTo>
                  <a:pt x="0" y="1638300"/>
                </a:moveTo>
                <a:lnTo>
                  <a:pt x="8991600" y="1638300"/>
                </a:lnTo>
                <a:lnTo>
                  <a:pt x="8991600" y="0"/>
                </a:lnTo>
                <a:lnTo>
                  <a:pt x="0" y="0"/>
                </a:lnTo>
                <a:lnTo>
                  <a:pt x="0" y="16383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4309" y="1163574"/>
            <a:ext cx="418338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654" y="2665031"/>
            <a:ext cx="7568691" cy="273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409" y="2864104"/>
            <a:ext cx="560641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265"/>
              <a:t>SPARKING</a:t>
            </a:r>
            <a:r>
              <a:rPr dirty="0" sz="3800" spc="220"/>
              <a:t> </a:t>
            </a:r>
            <a:r>
              <a:rPr dirty="0" sz="3800" spc="385"/>
              <a:t>LOKTANTRA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33676" y="966850"/>
              <a:ext cx="7734300" cy="1190625"/>
            </a:xfrm>
            <a:custGeom>
              <a:avLst/>
              <a:gdLst/>
              <a:ahLst/>
              <a:cxnLst/>
              <a:rect l="l" t="t" r="r" b="b"/>
              <a:pathLst>
                <a:path w="7734300" h="1190625">
                  <a:moveTo>
                    <a:pt x="0" y="595249"/>
                  </a:moveTo>
                  <a:lnTo>
                    <a:pt x="11914" y="548168"/>
                  </a:lnTo>
                  <a:lnTo>
                    <a:pt x="36146" y="513510"/>
                  </a:lnTo>
                  <a:lnTo>
                    <a:pt x="73072" y="479476"/>
                  </a:lnTo>
                  <a:lnTo>
                    <a:pt x="104556" y="457162"/>
                  </a:lnTo>
                  <a:lnTo>
                    <a:pt x="141402" y="435168"/>
                  </a:lnTo>
                  <a:lnTo>
                    <a:pt x="183501" y="413511"/>
                  </a:lnTo>
                  <a:lnTo>
                    <a:pt x="230740" y="392208"/>
                  </a:lnTo>
                  <a:lnTo>
                    <a:pt x="283008" y="371277"/>
                  </a:lnTo>
                  <a:lnTo>
                    <a:pt x="340194" y="350734"/>
                  </a:lnTo>
                  <a:lnTo>
                    <a:pt x="402187" y="330597"/>
                  </a:lnTo>
                  <a:lnTo>
                    <a:pt x="468874" y="310883"/>
                  </a:lnTo>
                  <a:lnTo>
                    <a:pt x="540145" y="291609"/>
                  </a:lnTo>
                  <a:lnTo>
                    <a:pt x="577464" y="282142"/>
                  </a:lnTo>
                  <a:lnTo>
                    <a:pt x="615888" y="272792"/>
                  </a:lnTo>
                  <a:lnTo>
                    <a:pt x="655402" y="263560"/>
                  </a:lnTo>
                  <a:lnTo>
                    <a:pt x="695992" y="254449"/>
                  </a:lnTo>
                  <a:lnTo>
                    <a:pt x="737644" y="245461"/>
                  </a:lnTo>
                  <a:lnTo>
                    <a:pt x="780345" y="236597"/>
                  </a:lnTo>
                  <a:lnTo>
                    <a:pt x="824081" y="227861"/>
                  </a:lnTo>
                  <a:lnTo>
                    <a:pt x="868837" y="219254"/>
                  </a:lnTo>
                  <a:lnTo>
                    <a:pt x="914600" y="210779"/>
                  </a:lnTo>
                  <a:lnTo>
                    <a:pt x="961355" y="202437"/>
                  </a:lnTo>
                  <a:lnTo>
                    <a:pt x="1009090" y="194231"/>
                  </a:lnTo>
                  <a:lnTo>
                    <a:pt x="1057789" y="186162"/>
                  </a:lnTo>
                  <a:lnTo>
                    <a:pt x="1107440" y="178234"/>
                  </a:lnTo>
                  <a:lnTo>
                    <a:pt x="1158027" y="170448"/>
                  </a:lnTo>
                  <a:lnTo>
                    <a:pt x="1209538" y="162806"/>
                  </a:lnTo>
                  <a:lnTo>
                    <a:pt x="1261958" y="155310"/>
                  </a:lnTo>
                  <a:lnTo>
                    <a:pt x="1315273" y="147963"/>
                  </a:lnTo>
                  <a:lnTo>
                    <a:pt x="1369470" y="140766"/>
                  </a:lnTo>
                  <a:lnTo>
                    <a:pt x="1424534" y="133723"/>
                  </a:lnTo>
                  <a:lnTo>
                    <a:pt x="1480452" y="126834"/>
                  </a:lnTo>
                  <a:lnTo>
                    <a:pt x="1537209" y="120103"/>
                  </a:lnTo>
                  <a:lnTo>
                    <a:pt x="1594792" y="113530"/>
                  </a:lnTo>
                  <a:lnTo>
                    <a:pt x="1653187" y="107119"/>
                  </a:lnTo>
                  <a:lnTo>
                    <a:pt x="1712380" y="100872"/>
                  </a:lnTo>
                  <a:lnTo>
                    <a:pt x="1772356" y="94790"/>
                  </a:lnTo>
                  <a:lnTo>
                    <a:pt x="1833103" y="88876"/>
                  </a:lnTo>
                  <a:lnTo>
                    <a:pt x="1894606" y="83132"/>
                  </a:lnTo>
                  <a:lnTo>
                    <a:pt x="1956851" y="77561"/>
                  </a:lnTo>
                  <a:lnTo>
                    <a:pt x="2019824" y="72163"/>
                  </a:lnTo>
                  <a:lnTo>
                    <a:pt x="2083512" y="66942"/>
                  </a:lnTo>
                  <a:lnTo>
                    <a:pt x="2147900" y="61899"/>
                  </a:lnTo>
                  <a:lnTo>
                    <a:pt x="2212975" y="57037"/>
                  </a:lnTo>
                  <a:lnTo>
                    <a:pt x="2278722" y="52358"/>
                  </a:lnTo>
                  <a:lnTo>
                    <a:pt x="2345128" y="47864"/>
                  </a:lnTo>
                  <a:lnTo>
                    <a:pt x="2412178" y="43556"/>
                  </a:lnTo>
                  <a:lnTo>
                    <a:pt x="2479860" y="39439"/>
                  </a:lnTo>
                  <a:lnTo>
                    <a:pt x="2548158" y="35512"/>
                  </a:lnTo>
                  <a:lnTo>
                    <a:pt x="2617059" y="31779"/>
                  </a:lnTo>
                  <a:lnTo>
                    <a:pt x="2686550" y="28241"/>
                  </a:lnTo>
                  <a:lnTo>
                    <a:pt x="2756615" y="24902"/>
                  </a:lnTo>
                  <a:lnTo>
                    <a:pt x="2827242" y="21762"/>
                  </a:lnTo>
                  <a:lnTo>
                    <a:pt x="2898416" y="18825"/>
                  </a:lnTo>
                  <a:lnTo>
                    <a:pt x="2970124" y="16091"/>
                  </a:lnTo>
                  <a:lnTo>
                    <a:pt x="3042351" y="13564"/>
                  </a:lnTo>
                  <a:lnTo>
                    <a:pt x="3115083" y="11246"/>
                  </a:lnTo>
                  <a:lnTo>
                    <a:pt x="3188307" y="9138"/>
                  </a:lnTo>
                  <a:lnTo>
                    <a:pt x="3262009" y="7243"/>
                  </a:lnTo>
                  <a:lnTo>
                    <a:pt x="3336174" y="5563"/>
                  </a:lnTo>
                  <a:lnTo>
                    <a:pt x="3410790" y="4100"/>
                  </a:lnTo>
                  <a:lnTo>
                    <a:pt x="3485841" y="2856"/>
                  </a:lnTo>
                  <a:lnTo>
                    <a:pt x="3561314" y="1833"/>
                  </a:lnTo>
                  <a:lnTo>
                    <a:pt x="3637196" y="1034"/>
                  </a:lnTo>
                  <a:lnTo>
                    <a:pt x="3713471" y="461"/>
                  </a:lnTo>
                  <a:lnTo>
                    <a:pt x="3790127" y="115"/>
                  </a:lnTo>
                  <a:lnTo>
                    <a:pt x="3867150" y="0"/>
                  </a:lnTo>
                  <a:lnTo>
                    <a:pt x="3944167" y="115"/>
                  </a:lnTo>
                  <a:lnTo>
                    <a:pt x="4020819" y="461"/>
                  </a:lnTo>
                  <a:lnTo>
                    <a:pt x="4097090" y="1034"/>
                  </a:lnTo>
                  <a:lnTo>
                    <a:pt x="4172968" y="1833"/>
                  </a:lnTo>
                  <a:lnTo>
                    <a:pt x="4248438" y="2856"/>
                  </a:lnTo>
                  <a:lnTo>
                    <a:pt x="4323486" y="4100"/>
                  </a:lnTo>
                  <a:lnTo>
                    <a:pt x="4398098" y="5563"/>
                  </a:lnTo>
                  <a:lnTo>
                    <a:pt x="4472260" y="7243"/>
                  </a:lnTo>
                  <a:lnTo>
                    <a:pt x="4545959" y="9138"/>
                  </a:lnTo>
                  <a:lnTo>
                    <a:pt x="4619180" y="11246"/>
                  </a:lnTo>
                  <a:lnTo>
                    <a:pt x="4691910" y="13564"/>
                  </a:lnTo>
                  <a:lnTo>
                    <a:pt x="4764135" y="16091"/>
                  </a:lnTo>
                  <a:lnTo>
                    <a:pt x="4835840" y="18825"/>
                  </a:lnTo>
                  <a:lnTo>
                    <a:pt x="4907012" y="21762"/>
                  </a:lnTo>
                  <a:lnTo>
                    <a:pt x="4977637" y="24902"/>
                  </a:lnTo>
                  <a:lnTo>
                    <a:pt x="5047701" y="28241"/>
                  </a:lnTo>
                  <a:lnTo>
                    <a:pt x="5117190" y="31779"/>
                  </a:lnTo>
                  <a:lnTo>
                    <a:pt x="5186090" y="35512"/>
                  </a:lnTo>
                  <a:lnTo>
                    <a:pt x="5254387" y="39439"/>
                  </a:lnTo>
                  <a:lnTo>
                    <a:pt x="5322068" y="43556"/>
                  </a:lnTo>
                  <a:lnTo>
                    <a:pt x="5389118" y="47864"/>
                  </a:lnTo>
                  <a:lnTo>
                    <a:pt x="5455523" y="52358"/>
                  </a:lnTo>
                  <a:lnTo>
                    <a:pt x="5521269" y="57037"/>
                  </a:lnTo>
                  <a:lnTo>
                    <a:pt x="5586343" y="61899"/>
                  </a:lnTo>
                  <a:lnTo>
                    <a:pt x="5650731" y="66942"/>
                  </a:lnTo>
                  <a:lnTo>
                    <a:pt x="5714419" y="72163"/>
                  </a:lnTo>
                  <a:lnTo>
                    <a:pt x="5777392" y="77561"/>
                  </a:lnTo>
                  <a:lnTo>
                    <a:pt x="5839637" y="83132"/>
                  </a:lnTo>
                  <a:lnTo>
                    <a:pt x="5901140" y="88876"/>
                  </a:lnTo>
                  <a:lnTo>
                    <a:pt x="5961887" y="94790"/>
                  </a:lnTo>
                  <a:lnTo>
                    <a:pt x="6021864" y="100872"/>
                  </a:lnTo>
                  <a:lnTo>
                    <a:pt x="6081057" y="107119"/>
                  </a:lnTo>
                  <a:lnTo>
                    <a:pt x="6139452" y="113530"/>
                  </a:lnTo>
                  <a:lnTo>
                    <a:pt x="6197036" y="120103"/>
                  </a:lnTo>
                  <a:lnTo>
                    <a:pt x="6253794" y="126834"/>
                  </a:lnTo>
                  <a:lnTo>
                    <a:pt x="6309712" y="133723"/>
                  </a:lnTo>
                  <a:lnTo>
                    <a:pt x="6364777" y="140766"/>
                  </a:lnTo>
                  <a:lnTo>
                    <a:pt x="6418975" y="147963"/>
                  </a:lnTo>
                  <a:lnTo>
                    <a:pt x="6472291" y="155310"/>
                  </a:lnTo>
                  <a:lnTo>
                    <a:pt x="6524712" y="162806"/>
                  </a:lnTo>
                  <a:lnTo>
                    <a:pt x="6576224" y="170448"/>
                  </a:lnTo>
                  <a:lnTo>
                    <a:pt x="6626812" y="178234"/>
                  </a:lnTo>
                  <a:lnTo>
                    <a:pt x="6676464" y="186162"/>
                  </a:lnTo>
                  <a:lnTo>
                    <a:pt x="6725164" y="194231"/>
                  </a:lnTo>
                  <a:lnTo>
                    <a:pt x="6772900" y="202437"/>
                  </a:lnTo>
                  <a:lnTo>
                    <a:pt x="6819657" y="210779"/>
                  </a:lnTo>
                  <a:lnTo>
                    <a:pt x="6865421" y="219254"/>
                  </a:lnTo>
                  <a:lnTo>
                    <a:pt x="6910179" y="227861"/>
                  </a:lnTo>
                  <a:lnTo>
                    <a:pt x="6953916" y="236597"/>
                  </a:lnTo>
                  <a:lnTo>
                    <a:pt x="6996618" y="245461"/>
                  </a:lnTo>
                  <a:lnTo>
                    <a:pt x="7038272" y="254449"/>
                  </a:lnTo>
                  <a:lnTo>
                    <a:pt x="7078864" y="263560"/>
                  </a:lnTo>
                  <a:lnTo>
                    <a:pt x="7118379" y="272792"/>
                  </a:lnTo>
                  <a:lnTo>
                    <a:pt x="7156805" y="282142"/>
                  </a:lnTo>
                  <a:lnTo>
                    <a:pt x="7194126" y="291609"/>
                  </a:lnTo>
                  <a:lnTo>
                    <a:pt x="7265400" y="310883"/>
                  </a:lnTo>
                  <a:lnTo>
                    <a:pt x="7332090" y="330597"/>
                  </a:lnTo>
                  <a:lnTo>
                    <a:pt x="7394085" y="350734"/>
                  </a:lnTo>
                  <a:lnTo>
                    <a:pt x="7451274" y="371277"/>
                  </a:lnTo>
                  <a:lnTo>
                    <a:pt x="7503545" y="392208"/>
                  </a:lnTo>
                  <a:lnTo>
                    <a:pt x="7550787" y="413511"/>
                  </a:lnTo>
                  <a:lnTo>
                    <a:pt x="7592888" y="435168"/>
                  </a:lnTo>
                  <a:lnTo>
                    <a:pt x="7629737" y="457162"/>
                  </a:lnTo>
                  <a:lnTo>
                    <a:pt x="7661222" y="479476"/>
                  </a:lnTo>
                  <a:lnTo>
                    <a:pt x="7698150" y="513510"/>
                  </a:lnTo>
                  <a:lnTo>
                    <a:pt x="7722384" y="548168"/>
                  </a:lnTo>
                  <a:lnTo>
                    <a:pt x="7734300" y="595249"/>
                  </a:lnTo>
                  <a:lnTo>
                    <a:pt x="7733548" y="607105"/>
                  </a:lnTo>
                  <a:lnTo>
                    <a:pt x="7715740" y="653949"/>
                  </a:lnTo>
                  <a:lnTo>
                    <a:pt x="7687233" y="688407"/>
                  </a:lnTo>
                  <a:lnTo>
                    <a:pt x="7646157" y="722223"/>
                  </a:lnTo>
                  <a:lnTo>
                    <a:pt x="7611976" y="744381"/>
                  </a:lnTo>
                  <a:lnTo>
                    <a:pt x="7572487" y="766212"/>
                  </a:lnTo>
                  <a:lnTo>
                    <a:pt x="7527801" y="787696"/>
                  </a:lnTo>
                  <a:lnTo>
                    <a:pt x="7478031" y="808819"/>
                  </a:lnTo>
                  <a:lnTo>
                    <a:pt x="7423287" y="829561"/>
                  </a:lnTo>
                  <a:lnTo>
                    <a:pt x="7363681" y="849907"/>
                  </a:lnTo>
                  <a:lnTo>
                    <a:pt x="7299325" y="869838"/>
                  </a:lnTo>
                  <a:lnTo>
                    <a:pt x="7230329" y="889339"/>
                  </a:lnTo>
                  <a:lnTo>
                    <a:pt x="7156805" y="908391"/>
                  </a:lnTo>
                  <a:lnTo>
                    <a:pt x="7118379" y="917743"/>
                  </a:lnTo>
                  <a:lnTo>
                    <a:pt x="7078864" y="926977"/>
                  </a:lnTo>
                  <a:lnTo>
                    <a:pt x="7038272" y="936090"/>
                  </a:lnTo>
                  <a:lnTo>
                    <a:pt x="6996618" y="945081"/>
                  </a:lnTo>
                  <a:lnTo>
                    <a:pt x="6953916" y="953946"/>
                  </a:lnTo>
                  <a:lnTo>
                    <a:pt x="6910179" y="962684"/>
                  </a:lnTo>
                  <a:lnTo>
                    <a:pt x="6865421" y="971294"/>
                  </a:lnTo>
                  <a:lnTo>
                    <a:pt x="6819657" y="979771"/>
                  </a:lnTo>
                  <a:lnTo>
                    <a:pt x="6772900" y="988115"/>
                  </a:lnTo>
                  <a:lnTo>
                    <a:pt x="6725164" y="996324"/>
                  </a:lnTo>
                  <a:lnTo>
                    <a:pt x="6676464" y="1004395"/>
                  </a:lnTo>
                  <a:lnTo>
                    <a:pt x="6626812" y="1012325"/>
                  </a:lnTo>
                  <a:lnTo>
                    <a:pt x="6576224" y="1020114"/>
                  </a:lnTo>
                  <a:lnTo>
                    <a:pt x="6524712" y="1027758"/>
                  </a:lnTo>
                  <a:lnTo>
                    <a:pt x="6472291" y="1035256"/>
                  </a:lnTo>
                  <a:lnTo>
                    <a:pt x="6418975" y="1042606"/>
                  </a:lnTo>
                  <a:lnTo>
                    <a:pt x="6364777" y="1049804"/>
                  </a:lnTo>
                  <a:lnTo>
                    <a:pt x="6309712" y="1056850"/>
                  </a:lnTo>
                  <a:lnTo>
                    <a:pt x="6253794" y="1063741"/>
                  </a:lnTo>
                  <a:lnTo>
                    <a:pt x="6197036" y="1070475"/>
                  </a:lnTo>
                  <a:lnTo>
                    <a:pt x="6139452" y="1077049"/>
                  </a:lnTo>
                  <a:lnTo>
                    <a:pt x="6081057" y="1083463"/>
                  </a:lnTo>
                  <a:lnTo>
                    <a:pt x="6021864" y="1089712"/>
                  </a:lnTo>
                  <a:lnTo>
                    <a:pt x="5961887" y="1095796"/>
                  </a:lnTo>
                  <a:lnTo>
                    <a:pt x="5901140" y="1101712"/>
                  </a:lnTo>
                  <a:lnTo>
                    <a:pt x="5839637" y="1107458"/>
                  </a:lnTo>
                  <a:lnTo>
                    <a:pt x="5777392" y="1113032"/>
                  </a:lnTo>
                  <a:lnTo>
                    <a:pt x="5714419" y="1118431"/>
                  </a:lnTo>
                  <a:lnTo>
                    <a:pt x="5650731" y="1123655"/>
                  </a:lnTo>
                  <a:lnTo>
                    <a:pt x="5586343" y="1128699"/>
                  </a:lnTo>
                  <a:lnTo>
                    <a:pt x="5521269" y="1133563"/>
                  </a:lnTo>
                  <a:lnTo>
                    <a:pt x="5455523" y="1138244"/>
                  </a:lnTo>
                  <a:lnTo>
                    <a:pt x="5389118" y="1142740"/>
                  </a:lnTo>
                  <a:lnTo>
                    <a:pt x="5322068" y="1147049"/>
                  </a:lnTo>
                  <a:lnTo>
                    <a:pt x="5254387" y="1151169"/>
                  </a:lnTo>
                  <a:lnTo>
                    <a:pt x="5186090" y="1155097"/>
                  </a:lnTo>
                  <a:lnTo>
                    <a:pt x="5117190" y="1158831"/>
                  </a:lnTo>
                  <a:lnTo>
                    <a:pt x="5047701" y="1162370"/>
                  </a:lnTo>
                  <a:lnTo>
                    <a:pt x="4977637" y="1165711"/>
                  </a:lnTo>
                  <a:lnTo>
                    <a:pt x="4907012" y="1168852"/>
                  </a:lnTo>
                  <a:lnTo>
                    <a:pt x="4835840" y="1171791"/>
                  </a:lnTo>
                  <a:lnTo>
                    <a:pt x="4764135" y="1174526"/>
                  </a:lnTo>
                  <a:lnTo>
                    <a:pt x="4691910" y="1177054"/>
                  </a:lnTo>
                  <a:lnTo>
                    <a:pt x="4619180" y="1179373"/>
                  </a:lnTo>
                  <a:lnTo>
                    <a:pt x="4545959" y="1181482"/>
                  </a:lnTo>
                  <a:lnTo>
                    <a:pt x="4472260" y="1183378"/>
                  </a:lnTo>
                  <a:lnTo>
                    <a:pt x="4398098" y="1185059"/>
                  </a:lnTo>
                  <a:lnTo>
                    <a:pt x="4323486" y="1186523"/>
                  </a:lnTo>
                  <a:lnTo>
                    <a:pt x="4248438" y="1187767"/>
                  </a:lnTo>
                  <a:lnTo>
                    <a:pt x="4172968" y="1188790"/>
                  </a:lnTo>
                  <a:lnTo>
                    <a:pt x="4097090" y="1189589"/>
                  </a:lnTo>
                  <a:lnTo>
                    <a:pt x="4020819" y="1190163"/>
                  </a:lnTo>
                  <a:lnTo>
                    <a:pt x="3944167" y="1190509"/>
                  </a:lnTo>
                  <a:lnTo>
                    <a:pt x="3867150" y="1190625"/>
                  </a:lnTo>
                  <a:lnTo>
                    <a:pt x="3790127" y="1190509"/>
                  </a:lnTo>
                  <a:lnTo>
                    <a:pt x="3713471" y="1190163"/>
                  </a:lnTo>
                  <a:lnTo>
                    <a:pt x="3637196" y="1189589"/>
                  </a:lnTo>
                  <a:lnTo>
                    <a:pt x="3561314" y="1188790"/>
                  </a:lnTo>
                  <a:lnTo>
                    <a:pt x="3485841" y="1187767"/>
                  </a:lnTo>
                  <a:lnTo>
                    <a:pt x="3410790" y="1186523"/>
                  </a:lnTo>
                  <a:lnTo>
                    <a:pt x="3336174" y="1185059"/>
                  </a:lnTo>
                  <a:lnTo>
                    <a:pt x="3262009" y="1183378"/>
                  </a:lnTo>
                  <a:lnTo>
                    <a:pt x="3188307" y="1181482"/>
                  </a:lnTo>
                  <a:lnTo>
                    <a:pt x="3115083" y="1179373"/>
                  </a:lnTo>
                  <a:lnTo>
                    <a:pt x="3042351" y="1177054"/>
                  </a:lnTo>
                  <a:lnTo>
                    <a:pt x="2970124" y="1174526"/>
                  </a:lnTo>
                  <a:lnTo>
                    <a:pt x="2898416" y="1171791"/>
                  </a:lnTo>
                  <a:lnTo>
                    <a:pt x="2827242" y="1168852"/>
                  </a:lnTo>
                  <a:lnTo>
                    <a:pt x="2756615" y="1165711"/>
                  </a:lnTo>
                  <a:lnTo>
                    <a:pt x="2686550" y="1162370"/>
                  </a:lnTo>
                  <a:lnTo>
                    <a:pt x="2617059" y="1158831"/>
                  </a:lnTo>
                  <a:lnTo>
                    <a:pt x="2548158" y="1155097"/>
                  </a:lnTo>
                  <a:lnTo>
                    <a:pt x="2479860" y="1151169"/>
                  </a:lnTo>
                  <a:lnTo>
                    <a:pt x="2412178" y="1147049"/>
                  </a:lnTo>
                  <a:lnTo>
                    <a:pt x="2345128" y="1142740"/>
                  </a:lnTo>
                  <a:lnTo>
                    <a:pt x="2278722" y="1138244"/>
                  </a:lnTo>
                  <a:lnTo>
                    <a:pt x="2212975" y="1133563"/>
                  </a:lnTo>
                  <a:lnTo>
                    <a:pt x="2147900" y="1128699"/>
                  </a:lnTo>
                  <a:lnTo>
                    <a:pt x="2083512" y="1123655"/>
                  </a:lnTo>
                  <a:lnTo>
                    <a:pt x="2019824" y="1118431"/>
                  </a:lnTo>
                  <a:lnTo>
                    <a:pt x="1956851" y="1113032"/>
                  </a:lnTo>
                  <a:lnTo>
                    <a:pt x="1894606" y="1107458"/>
                  </a:lnTo>
                  <a:lnTo>
                    <a:pt x="1833103" y="1101712"/>
                  </a:lnTo>
                  <a:lnTo>
                    <a:pt x="1772356" y="1095796"/>
                  </a:lnTo>
                  <a:lnTo>
                    <a:pt x="1712380" y="1089712"/>
                  </a:lnTo>
                  <a:lnTo>
                    <a:pt x="1653187" y="1083463"/>
                  </a:lnTo>
                  <a:lnTo>
                    <a:pt x="1594792" y="1077049"/>
                  </a:lnTo>
                  <a:lnTo>
                    <a:pt x="1537209" y="1070475"/>
                  </a:lnTo>
                  <a:lnTo>
                    <a:pt x="1480452" y="1063741"/>
                  </a:lnTo>
                  <a:lnTo>
                    <a:pt x="1424534" y="1056850"/>
                  </a:lnTo>
                  <a:lnTo>
                    <a:pt x="1369470" y="1049804"/>
                  </a:lnTo>
                  <a:lnTo>
                    <a:pt x="1315273" y="1042606"/>
                  </a:lnTo>
                  <a:lnTo>
                    <a:pt x="1261958" y="1035256"/>
                  </a:lnTo>
                  <a:lnTo>
                    <a:pt x="1209538" y="1027758"/>
                  </a:lnTo>
                  <a:lnTo>
                    <a:pt x="1158027" y="1020114"/>
                  </a:lnTo>
                  <a:lnTo>
                    <a:pt x="1107440" y="1012325"/>
                  </a:lnTo>
                  <a:lnTo>
                    <a:pt x="1057789" y="1004395"/>
                  </a:lnTo>
                  <a:lnTo>
                    <a:pt x="1009090" y="996324"/>
                  </a:lnTo>
                  <a:lnTo>
                    <a:pt x="961355" y="988115"/>
                  </a:lnTo>
                  <a:lnTo>
                    <a:pt x="914600" y="979771"/>
                  </a:lnTo>
                  <a:lnTo>
                    <a:pt x="868837" y="971294"/>
                  </a:lnTo>
                  <a:lnTo>
                    <a:pt x="824081" y="962684"/>
                  </a:lnTo>
                  <a:lnTo>
                    <a:pt x="780345" y="953946"/>
                  </a:lnTo>
                  <a:lnTo>
                    <a:pt x="737644" y="945081"/>
                  </a:lnTo>
                  <a:lnTo>
                    <a:pt x="695992" y="936090"/>
                  </a:lnTo>
                  <a:lnTo>
                    <a:pt x="655402" y="926977"/>
                  </a:lnTo>
                  <a:lnTo>
                    <a:pt x="615888" y="917743"/>
                  </a:lnTo>
                  <a:lnTo>
                    <a:pt x="577464" y="908391"/>
                  </a:lnTo>
                  <a:lnTo>
                    <a:pt x="540145" y="898922"/>
                  </a:lnTo>
                  <a:lnTo>
                    <a:pt x="468874" y="879643"/>
                  </a:lnTo>
                  <a:lnTo>
                    <a:pt x="402187" y="859925"/>
                  </a:lnTo>
                  <a:lnTo>
                    <a:pt x="340194" y="839785"/>
                  </a:lnTo>
                  <a:lnTo>
                    <a:pt x="283008" y="819239"/>
                  </a:lnTo>
                  <a:lnTo>
                    <a:pt x="230740" y="798304"/>
                  </a:lnTo>
                  <a:lnTo>
                    <a:pt x="183501" y="776998"/>
                  </a:lnTo>
                  <a:lnTo>
                    <a:pt x="141402" y="755339"/>
                  </a:lnTo>
                  <a:lnTo>
                    <a:pt x="104556" y="733342"/>
                  </a:lnTo>
                  <a:lnTo>
                    <a:pt x="73072" y="711026"/>
                  </a:lnTo>
                  <a:lnTo>
                    <a:pt x="36146" y="676989"/>
                  </a:lnTo>
                  <a:lnTo>
                    <a:pt x="11914" y="642330"/>
                  </a:lnTo>
                  <a:lnTo>
                    <a:pt x="0" y="595249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0295" y="1358899"/>
            <a:ext cx="4899660" cy="3581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33500" algn="l"/>
                <a:tab pos="3351529" algn="l"/>
              </a:tabLst>
            </a:pPr>
            <a:r>
              <a:rPr dirty="0" sz="2150" spc="245"/>
              <a:t>R</a:t>
            </a:r>
            <a:r>
              <a:rPr dirty="0" sz="2150" spc="190"/>
              <a:t>E</a:t>
            </a:r>
            <a:r>
              <a:rPr dirty="0" sz="2150" spc="155"/>
              <a:t>S</a:t>
            </a:r>
            <a:r>
              <a:rPr dirty="0" sz="2150" spc="320"/>
              <a:t>U</a:t>
            </a:r>
            <a:r>
              <a:rPr dirty="0" sz="2150" spc="-40"/>
              <a:t>L</a:t>
            </a:r>
            <a:r>
              <a:rPr dirty="0" sz="2150" spc="320"/>
              <a:t>T</a:t>
            </a:r>
            <a:r>
              <a:rPr dirty="0" sz="2150" spc="-40"/>
              <a:t>S</a:t>
            </a:r>
            <a:r>
              <a:rPr dirty="0" sz="2150"/>
              <a:t>	</a:t>
            </a:r>
            <a:r>
              <a:rPr dirty="0" sz="2150" spc="-520"/>
              <a:t>/</a:t>
            </a:r>
            <a:r>
              <a:rPr dirty="0" sz="2150" spc="305"/>
              <a:t> </a:t>
            </a:r>
            <a:r>
              <a:rPr dirty="0" sz="2150" spc="575"/>
              <a:t>O</a:t>
            </a:r>
            <a:r>
              <a:rPr dirty="0" sz="2150" spc="400"/>
              <a:t>U</a:t>
            </a:r>
            <a:r>
              <a:rPr dirty="0" sz="2150" spc="245"/>
              <a:t>T</a:t>
            </a:r>
            <a:r>
              <a:rPr dirty="0" sz="2150" spc="509"/>
              <a:t>C</a:t>
            </a:r>
            <a:r>
              <a:rPr dirty="0" sz="2150" spc="500"/>
              <a:t>O</a:t>
            </a:r>
            <a:r>
              <a:rPr dirty="0" sz="2150" spc="420"/>
              <a:t>M</a:t>
            </a:r>
            <a:r>
              <a:rPr dirty="0" sz="2150" spc="114"/>
              <a:t>E</a:t>
            </a:r>
            <a:r>
              <a:rPr dirty="0" sz="2150" spc="-40"/>
              <a:t>S</a:t>
            </a:r>
            <a:r>
              <a:rPr dirty="0" sz="2150"/>
              <a:t>	</a:t>
            </a:r>
            <a:r>
              <a:rPr dirty="0" sz="2150" spc="-520"/>
              <a:t>/</a:t>
            </a:r>
            <a:r>
              <a:rPr dirty="0" sz="2150" spc="165"/>
              <a:t> </a:t>
            </a:r>
            <a:r>
              <a:rPr dirty="0" sz="2150" spc="370"/>
              <a:t>A</a:t>
            </a:r>
            <a:r>
              <a:rPr dirty="0" sz="2150" spc="575"/>
              <a:t>N</a:t>
            </a:r>
            <a:r>
              <a:rPr dirty="0" sz="2150" spc="375"/>
              <a:t>A</a:t>
            </a:r>
            <a:r>
              <a:rPr dirty="0" sz="2150" spc="-40"/>
              <a:t>L</a:t>
            </a:r>
            <a:r>
              <a:rPr dirty="0" sz="2150" spc="195"/>
              <a:t>Y</a:t>
            </a:r>
            <a:r>
              <a:rPr dirty="0" sz="2150" spc="155"/>
              <a:t>S</a:t>
            </a:r>
            <a:r>
              <a:rPr dirty="0" sz="2150" spc="145"/>
              <a:t>I</a:t>
            </a:r>
            <a:r>
              <a:rPr dirty="0" sz="2150" spc="-40"/>
              <a:t>S</a:t>
            </a:r>
            <a:endParaRPr sz="2150"/>
          </a:p>
        </p:txBody>
      </p:sp>
      <p:sp>
        <p:nvSpPr>
          <p:cNvPr id="6" name="object 6"/>
          <p:cNvSpPr txBox="1"/>
          <p:nvPr/>
        </p:nvSpPr>
        <p:spPr>
          <a:xfrm>
            <a:off x="2311654" y="2539047"/>
            <a:ext cx="5549900" cy="203835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46100"/>
              </a:lnSpc>
            </a:pPr>
            <a:r>
              <a:rPr dirty="0" sz="1800" spc="19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6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10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z="18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2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21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1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8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tb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Cost-Effective</a:t>
            </a:r>
            <a:endParaRPr sz="1800">
              <a:latin typeface="Trebuchet MS"/>
              <a:cs typeface="Trebuchet MS"/>
            </a:endParaRPr>
          </a:p>
          <a:p>
            <a:pPr marL="12700" marR="3714115">
              <a:lnSpc>
                <a:spcPts val="3229"/>
              </a:lnSpc>
              <a:spcBef>
                <a:spcPts val="20"/>
              </a:spcBef>
            </a:pP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User-Friendly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33676" y="966850"/>
              <a:ext cx="7734300" cy="1190625"/>
            </a:xfrm>
            <a:custGeom>
              <a:avLst/>
              <a:gdLst/>
              <a:ahLst/>
              <a:cxnLst/>
              <a:rect l="l" t="t" r="r" b="b"/>
              <a:pathLst>
                <a:path w="7734300" h="1190625">
                  <a:moveTo>
                    <a:pt x="0" y="1190625"/>
                  </a:moveTo>
                  <a:lnTo>
                    <a:pt x="7734300" y="1190625"/>
                  </a:lnTo>
                  <a:lnTo>
                    <a:pt x="7734300" y="0"/>
                  </a:lnTo>
                  <a:lnTo>
                    <a:pt x="0" y="0"/>
                  </a:lnTo>
                  <a:lnTo>
                    <a:pt x="0" y="1190625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4044" y="1299273"/>
            <a:ext cx="232029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40"/>
              <a:t>LIMITATIONS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654" y="2665031"/>
            <a:ext cx="7472045" cy="287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ts val="2035"/>
              </a:lnSpc>
              <a:spcBef>
                <a:spcPts val="12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5" b="1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dirty="0" sz="17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5" b="1">
                <a:solidFill>
                  <a:srgbClr val="FFFFFF"/>
                </a:solidFill>
                <a:latin typeface="Trebuchet MS"/>
                <a:cs typeface="Trebuchet MS"/>
              </a:rPr>
              <a:t>Dependency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 marL="274320">
              <a:lnSpc>
                <a:spcPts val="2030"/>
              </a:lnSpc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stable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dirty="0" sz="1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connection,</a:t>
            </a:r>
            <a:r>
              <a:rPr dirty="0" sz="17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challenge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endParaRPr sz="1700">
              <a:latin typeface="Trebuchet MS"/>
              <a:cs typeface="Trebuchet MS"/>
            </a:endParaRPr>
          </a:p>
          <a:p>
            <a:pPr marL="241300">
              <a:lnSpc>
                <a:spcPts val="2035"/>
              </a:lnSpc>
            </a:pP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voters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remote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 rural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areas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limited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unreliable.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ts val="2035"/>
              </a:lnSpc>
              <a:spcBef>
                <a:spcPts val="104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229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-3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3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15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10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700" spc="114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700" spc="1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7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700" spc="-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11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700" spc="-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700" spc="-4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-2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 marL="241300" marR="37465" indent="33020">
              <a:lnSpc>
                <a:spcPct val="99400"/>
              </a:lnSpc>
              <a:spcBef>
                <a:spcPts val="5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relies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3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verification</a:t>
            </a:r>
            <a:r>
              <a:rPr dirty="0" sz="1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admin,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3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70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delays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approval,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especially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voter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traffic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periods.</a:t>
            </a:r>
            <a:r>
              <a:rPr dirty="0" sz="17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45">
                <a:solidFill>
                  <a:srgbClr val="FFFFFF"/>
                </a:solidFill>
                <a:latin typeface="Trebuchet MS"/>
                <a:cs typeface="Trebuchet MS"/>
              </a:rPr>
              <a:t>efficiency.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ts val="2035"/>
              </a:lnSpc>
              <a:spcBef>
                <a:spcPts val="104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700" spc="8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7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8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114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700" spc="1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5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700" spc="-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700" spc="-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3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7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700" spc="-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4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-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700" spc="-3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700" spc="-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8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700" spc="-5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7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700" spc="114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700" spc="-10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700" spc="-25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 marL="301625">
              <a:lnSpc>
                <a:spcPts val="2030"/>
              </a:lnSpc>
            </a:pP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dirty="0" sz="1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voters,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especially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elderly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30">
                <a:solidFill>
                  <a:srgbClr val="FFFFFF"/>
                </a:solidFill>
                <a:latin typeface="Trebuchet MS"/>
                <a:cs typeface="Trebuchet MS"/>
              </a:rPr>
              <a:t>familiar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technology,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55">
                <a:solidFill>
                  <a:srgbClr val="FFFFFF"/>
                </a:solidFill>
                <a:latin typeface="Trebuchet MS"/>
                <a:cs typeface="Trebuchet MS"/>
              </a:rPr>
              <a:t>face</a:t>
            </a:r>
            <a:endParaRPr sz="1700">
              <a:latin typeface="Trebuchet MS"/>
              <a:cs typeface="Trebuchet MS"/>
            </a:endParaRPr>
          </a:p>
          <a:p>
            <a:pPr marL="241300">
              <a:lnSpc>
                <a:spcPts val="2035"/>
              </a:lnSpc>
            </a:pP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70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2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700" spc="-1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dirty="0" sz="1700" spc="-1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-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700" spc="-2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254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7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700" spc="-25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-16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700" spc="-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12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7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25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33676" y="966850"/>
              <a:ext cx="7734300" cy="1190625"/>
            </a:xfrm>
            <a:custGeom>
              <a:avLst/>
              <a:gdLst/>
              <a:ahLst/>
              <a:cxnLst/>
              <a:rect l="l" t="t" r="r" b="b"/>
              <a:pathLst>
                <a:path w="7734300" h="1190625">
                  <a:moveTo>
                    <a:pt x="0" y="1190625"/>
                  </a:moveTo>
                  <a:lnTo>
                    <a:pt x="7734300" y="1190625"/>
                  </a:lnTo>
                  <a:lnTo>
                    <a:pt x="7734300" y="0"/>
                  </a:lnTo>
                  <a:lnTo>
                    <a:pt x="0" y="0"/>
                  </a:lnTo>
                  <a:lnTo>
                    <a:pt x="0" y="1190625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1500" y="1299273"/>
            <a:ext cx="594423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25"/>
              <a:t>FUTURE</a:t>
            </a:r>
            <a:r>
              <a:rPr dirty="0" spc="300"/>
              <a:t> ENHANCEMENTS/SCOPE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654" y="2665031"/>
            <a:ext cx="7348855" cy="27330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41300" marR="5080" indent="-228600">
              <a:lnSpc>
                <a:spcPct val="100800"/>
              </a:lnSpc>
              <a:spcBef>
                <a:spcPts val="8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Secure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Voting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via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Digital 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Identity </a:t>
            </a:r>
            <a:r>
              <a:rPr dirty="0" sz="1800" spc="-15" b="1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Leverage 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digital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identity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verification systems,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Aadhaar,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seamless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voter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verification.This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would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eliminate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need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manual 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admin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approval 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streamline the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verification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Auth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1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Supp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7062" y="627062"/>
            <a:ext cx="10947400" cy="5299075"/>
            <a:chOff x="627062" y="627062"/>
            <a:chExt cx="10947400" cy="5299075"/>
          </a:xfrm>
        </p:grpSpPr>
        <p:sp>
          <p:nvSpPr>
            <p:cNvPr id="3" name="object 3"/>
            <p:cNvSpPr/>
            <p:nvPr/>
          </p:nvSpPr>
          <p:spPr>
            <a:xfrm>
              <a:off x="642937" y="642937"/>
              <a:ext cx="10915650" cy="5267325"/>
            </a:xfrm>
            <a:custGeom>
              <a:avLst/>
              <a:gdLst/>
              <a:ahLst/>
              <a:cxnLst/>
              <a:rect l="l" t="t" r="r" b="b"/>
              <a:pathLst>
                <a:path w="10915650" h="5267325">
                  <a:moveTo>
                    <a:pt x="0" y="5267325"/>
                  </a:moveTo>
                  <a:lnTo>
                    <a:pt x="10915650" y="5267325"/>
                  </a:lnTo>
                  <a:lnTo>
                    <a:pt x="10915650" y="0"/>
                  </a:lnTo>
                  <a:lnTo>
                    <a:pt x="0" y="0"/>
                  </a:lnTo>
                  <a:lnTo>
                    <a:pt x="0" y="5267325"/>
                  </a:lnTo>
                  <a:close/>
                </a:path>
              </a:pathLst>
            </a:custGeom>
            <a:ln w="3175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0100" y="800100"/>
              <a:ext cx="10582275" cy="4943475"/>
            </a:xfrm>
            <a:custGeom>
              <a:avLst/>
              <a:gdLst/>
              <a:ahLst/>
              <a:cxnLst/>
              <a:rect l="l" t="t" r="r" b="b"/>
              <a:pathLst>
                <a:path w="10582275" h="4943475">
                  <a:moveTo>
                    <a:pt x="10582275" y="0"/>
                  </a:moveTo>
                  <a:lnTo>
                    <a:pt x="0" y="0"/>
                  </a:lnTo>
                  <a:lnTo>
                    <a:pt x="0" y="4943475"/>
                  </a:lnTo>
                  <a:lnTo>
                    <a:pt x="10582275" y="4943475"/>
                  </a:lnTo>
                  <a:lnTo>
                    <a:pt x="10582275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650364" y="1849437"/>
            <a:ext cx="8862695" cy="2733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970">
              <a:lnSpc>
                <a:spcPts val="5470"/>
              </a:lnSpc>
              <a:spcBef>
                <a:spcPts val="105"/>
              </a:spcBef>
            </a:pPr>
            <a:r>
              <a:rPr dirty="0" sz="4800" spc="2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8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53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4800">
              <a:latin typeface="Trebuchet MS"/>
              <a:cs typeface="Trebuchet MS"/>
            </a:endParaRPr>
          </a:p>
          <a:p>
            <a:pPr algn="ctr" marL="12700" marR="5080">
              <a:lnSpc>
                <a:spcPts val="5180"/>
              </a:lnSpc>
              <a:spcBef>
                <a:spcPts val="370"/>
              </a:spcBef>
            </a:pPr>
            <a:r>
              <a:rPr dirty="0" sz="48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800" spc="5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800" spc="7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800" spc="108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800" spc="8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800" spc="5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8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800" spc="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800" spc="90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800" spc="3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3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800" spc="5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800" spc="-1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800" spc="-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9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800" spc="8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800" spc="2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800" spc="60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800" spc="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800" spc="8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800" spc="195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4800" spc="245">
                <a:solidFill>
                  <a:srgbClr val="FFFFFF"/>
                </a:solidFill>
                <a:latin typeface="Trebuchet MS"/>
                <a:cs typeface="Trebuchet MS"/>
              </a:rPr>
              <a:t>SOLUTION/PROTOTYPE</a:t>
            </a:r>
            <a:endParaRPr sz="4800">
              <a:latin typeface="Trebuchet MS"/>
              <a:cs typeface="Trebuchet MS"/>
            </a:endParaRPr>
          </a:p>
          <a:p>
            <a:pPr algn="ctr" marL="10795">
              <a:lnSpc>
                <a:spcPts val="5110"/>
              </a:lnSpc>
            </a:pPr>
            <a:r>
              <a:rPr dirty="0" sz="4800" spc="270">
                <a:solidFill>
                  <a:srgbClr val="FFFFFF"/>
                </a:solidFill>
                <a:latin typeface="Trebuchet MS"/>
                <a:cs typeface="Trebuchet MS"/>
              </a:rPr>
              <a:t>(GITHUB</a:t>
            </a:r>
            <a:r>
              <a:rPr dirty="0" sz="4800" spc="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285">
                <a:solidFill>
                  <a:srgbClr val="FFFFFF"/>
                </a:solidFill>
                <a:latin typeface="Trebuchet MS"/>
                <a:cs typeface="Trebuchet MS"/>
              </a:rPr>
              <a:t>LINK)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28650"/>
            <a:ext cx="10012680" cy="5297805"/>
            <a:chOff x="628650" y="628650"/>
            <a:chExt cx="10012680" cy="5297805"/>
          </a:xfrm>
        </p:grpSpPr>
        <p:sp>
          <p:nvSpPr>
            <p:cNvPr id="3" name="object 3"/>
            <p:cNvSpPr/>
            <p:nvPr/>
          </p:nvSpPr>
          <p:spPr>
            <a:xfrm>
              <a:off x="1576450" y="957262"/>
              <a:ext cx="9048750" cy="4953000"/>
            </a:xfrm>
            <a:custGeom>
              <a:avLst/>
              <a:gdLst/>
              <a:ahLst/>
              <a:cxnLst/>
              <a:rect l="l" t="t" r="r" b="b"/>
              <a:pathLst>
                <a:path w="9048750" h="4953000">
                  <a:moveTo>
                    <a:pt x="9048750" y="0"/>
                  </a:moveTo>
                  <a:lnTo>
                    <a:pt x="0" y="0"/>
                  </a:lnTo>
                  <a:lnTo>
                    <a:pt x="0" y="4953000"/>
                  </a:lnTo>
                  <a:lnTo>
                    <a:pt x="9048750" y="4953000"/>
                  </a:lnTo>
                  <a:lnTo>
                    <a:pt x="9048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6450" y="957262"/>
              <a:ext cx="9048750" cy="4953000"/>
            </a:xfrm>
            <a:custGeom>
              <a:avLst/>
              <a:gdLst/>
              <a:ahLst/>
              <a:cxnLst/>
              <a:rect l="l" t="t" r="r" b="b"/>
              <a:pathLst>
                <a:path w="9048750" h="4953000">
                  <a:moveTo>
                    <a:pt x="0" y="4953000"/>
                  </a:moveTo>
                  <a:lnTo>
                    <a:pt x="9048750" y="4953000"/>
                  </a:lnTo>
                  <a:lnTo>
                    <a:pt x="9048750" y="0"/>
                  </a:lnTo>
                  <a:lnTo>
                    <a:pt x="0" y="0"/>
                  </a:lnTo>
                  <a:lnTo>
                    <a:pt x="0" y="495300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650" y="1114425"/>
              <a:ext cx="8658225" cy="46196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650" y="628650"/>
              <a:ext cx="2162175" cy="2152650"/>
            </a:xfrm>
            <a:custGeom>
              <a:avLst/>
              <a:gdLst/>
              <a:ahLst/>
              <a:cxnLst/>
              <a:rect l="l" t="t" r="r" b="b"/>
              <a:pathLst>
                <a:path w="2162175" h="2152650">
                  <a:moveTo>
                    <a:pt x="1081151" y="0"/>
                  </a:moveTo>
                  <a:lnTo>
                    <a:pt x="1032990" y="1048"/>
                  </a:lnTo>
                  <a:lnTo>
                    <a:pt x="985369" y="4165"/>
                  </a:lnTo>
                  <a:lnTo>
                    <a:pt x="938331" y="9306"/>
                  </a:lnTo>
                  <a:lnTo>
                    <a:pt x="891922" y="16427"/>
                  </a:lnTo>
                  <a:lnTo>
                    <a:pt x="846183" y="25486"/>
                  </a:lnTo>
                  <a:lnTo>
                    <a:pt x="801160" y="36437"/>
                  </a:lnTo>
                  <a:lnTo>
                    <a:pt x="756896" y="49238"/>
                  </a:lnTo>
                  <a:lnTo>
                    <a:pt x="713436" y="63845"/>
                  </a:lnTo>
                  <a:lnTo>
                    <a:pt x="670823" y="80213"/>
                  </a:lnTo>
                  <a:lnTo>
                    <a:pt x="629101" y="98300"/>
                  </a:lnTo>
                  <a:lnTo>
                    <a:pt x="588314" y="118061"/>
                  </a:lnTo>
                  <a:lnTo>
                    <a:pt x="548506" y="139453"/>
                  </a:lnTo>
                  <a:lnTo>
                    <a:pt x="509721" y="162432"/>
                  </a:lnTo>
                  <a:lnTo>
                    <a:pt x="472003" y="186954"/>
                  </a:lnTo>
                  <a:lnTo>
                    <a:pt x="435395" y="212976"/>
                  </a:lnTo>
                  <a:lnTo>
                    <a:pt x="399943" y="240453"/>
                  </a:lnTo>
                  <a:lnTo>
                    <a:pt x="365689" y="269343"/>
                  </a:lnTo>
                  <a:lnTo>
                    <a:pt x="332678" y="299601"/>
                  </a:lnTo>
                  <a:lnTo>
                    <a:pt x="300953" y="331183"/>
                  </a:lnTo>
                  <a:lnTo>
                    <a:pt x="270559" y="364047"/>
                  </a:lnTo>
                  <a:lnTo>
                    <a:pt x="241539" y="398148"/>
                  </a:lnTo>
                  <a:lnTo>
                    <a:pt x="213938" y="433442"/>
                  </a:lnTo>
                  <a:lnTo>
                    <a:pt x="187799" y="469885"/>
                  </a:lnTo>
                  <a:lnTo>
                    <a:pt x="163166" y="507435"/>
                  </a:lnTo>
                  <a:lnTo>
                    <a:pt x="140083" y="546047"/>
                  </a:lnTo>
                  <a:lnTo>
                    <a:pt x="118595" y="585677"/>
                  </a:lnTo>
                  <a:lnTo>
                    <a:pt x="98745" y="626282"/>
                  </a:lnTo>
                  <a:lnTo>
                    <a:pt x="80576" y="667818"/>
                  </a:lnTo>
                  <a:lnTo>
                    <a:pt x="64134" y="710242"/>
                  </a:lnTo>
                  <a:lnTo>
                    <a:pt x="49461" y="753509"/>
                  </a:lnTo>
                  <a:lnTo>
                    <a:pt x="36602" y="797576"/>
                  </a:lnTo>
                  <a:lnTo>
                    <a:pt x="25601" y="842399"/>
                  </a:lnTo>
                  <a:lnTo>
                    <a:pt x="16502" y="887934"/>
                  </a:lnTo>
                  <a:lnTo>
                    <a:pt x="9348" y="934138"/>
                  </a:lnTo>
                  <a:lnTo>
                    <a:pt x="4184" y="980967"/>
                  </a:lnTo>
                  <a:lnTo>
                    <a:pt x="1053" y="1028377"/>
                  </a:lnTo>
                  <a:lnTo>
                    <a:pt x="0" y="1076325"/>
                  </a:lnTo>
                  <a:lnTo>
                    <a:pt x="1053" y="1124272"/>
                  </a:lnTo>
                  <a:lnTo>
                    <a:pt x="4184" y="1171682"/>
                  </a:lnTo>
                  <a:lnTo>
                    <a:pt x="9348" y="1218511"/>
                  </a:lnTo>
                  <a:lnTo>
                    <a:pt x="16502" y="1264715"/>
                  </a:lnTo>
                  <a:lnTo>
                    <a:pt x="25601" y="1310250"/>
                  </a:lnTo>
                  <a:lnTo>
                    <a:pt x="36602" y="1355073"/>
                  </a:lnTo>
                  <a:lnTo>
                    <a:pt x="49461" y="1399140"/>
                  </a:lnTo>
                  <a:lnTo>
                    <a:pt x="64134" y="1442407"/>
                  </a:lnTo>
                  <a:lnTo>
                    <a:pt x="80576" y="1484831"/>
                  </a:lnTo>
                  <a:lnTo>
                    <a:pt x="98745" y="1526367"/>
                  </a:lnTo>
                  <a:lnTo>
                    <a:pt x="118595" y="1566972"/>
                  </a:lnTo>
                  <a:lnTo>
                    <a:pt x="140083" y="1606602"/>
                  </a:lnTo>
                  <a:lnTo>
                    <a:pt x="163166" y="1645214"/>
                  </a:lnTo>
                  <a:lnTo>
                    <a:pt x="187799" y="1682764"/>
                  </a:lnTo>
                  <a:lnTo>
                    <a:pt x="213938" y="1719207"/>
                  </a:lnTo>
                  <a:lnTo>
                    <a:pt x="241539" y="1754501"/>
                  </a:lnTo>
                  <a:lnTo>
                    <a:pt x="270559" y="1788602"/>
                  </a:lnTo>
                  <a:lnTo>
                    <a:pt x="300953" y="1821466"/>
                  </a:lnTo>
                  <a:lnTo>
                    <a:pt x="332678" y="1853048"/>
                  </a:lnTo>
                  <a:lnTo>
                    <a:pt x="365689" y="1883306"/>
                  </a:lnTo>
                  <a:lnTo>
                    <a:pt x="399943" y="1912196"/>
                  </a:lnTo>
                  <a:lnTo>
                    <a:pt x="435395" y="1939673"/>
                  </a:lnTo>
                  <a:lnTo>
                    <a:pt x="472003" y="1965695"/>
                  </a:lnTo>
                  <a:lnTo>
                    <a:pt x="509721" y="1990217"/>
                  </a:lnTo>
                  <a:lnTo>
                    <a:pt x="548506" y="2013196"/>
                  </a:lnTo>
                  <a:lnTo>
                    <a:pt x="588314" y="2034588"/>
                  </a:lnTo>
                  <a:lnTo>
                    <a:pt x="629101" y="2054349"/>
                  </a:lnTo>
                  <a:lnTo>
                    <a:pt x="670823" y="2072436"/>
                  </a:lnTo>
                  <a:lnTo>
                    <a:pt x="713436" y="2088804"/>
                  </a:lnTo>
                  <a:lnTo>
                    <a:pt x="756896" y="2103411"/>
                  </a:lnTo>
                  <a:lnTo>
                    <a:pt x="801160" y="2116212"/>
                  </a:lnTo>
                  <a:lnTo>
                    <a:pt x="846183" y="2127163"/>
                  </a:lnTo>
                  <a:lnTo>
                    <a:pt x="891922" y="2136222"/>
                  </a:lnTo>
                  <a:lnTo>
                    <a:pt x="938331" y="2143343"/>
                  </a:lnTo>
                  <a:lnTo>
                    <a:pt x="985369" y="2148484"/>
                  </a:lnTo>
                  <a:lnTo>
                    <a:pt x="1032990" y="2151601"/>
                  </a:lnTo>
                  <a:lnTo>
                    <a:pt x="1081151" y="2152650"/>
                  </a:lnTo>
                  <a:lnTo>
                    <a:pt x="1129303" y="2151601"/>
                  </a:lnTo>
                  <a:lnTo>
                    <a:pt x="1176916" y="2148484"/>
                  </a:lnTo>
                  <a:lnTo>
                    <a:pt x="1223946" y="2143343"/>
                  </a:lnTo>
                  <a:lnTo>
                    <a:pt x="1270349" y="2136222"/>
                  </a:lnTo>
                  <a:lnTo>
                    <a:pt x="1316081" y="2127163"/>
                  </a:lnTo>
                  <a:lnTo>
                    <a:pt x="1361097" y="2116212"/>
                  </a:lnTo>
                  <a:lnTo>
                    <a:pt x="1405355" y="2103411"/>
                  </a:lnTo>
                  <a:lnTo>
                    <a:pt x="1448809" y="2088804"/>
                  </a:lnTo>
                  <a:lnTo>
                    <a:pt x="1491417" y="2072436"/>
                  </a:lnTo>
                  <a:lnTo>
                    <a:pt x="1533134" y="2054349"/>
                  </a:lnTo>
                  <a:lnTo>
                    <a:pt x="1573916" y="2034588"/>
                  </a:lnTo>
                  <a:lnTo>
                    <a:pt x="1613719" y="2013196"/>
                  </a:lnTo>
                  <a:lnTo>
                    <a:pt x="1652499" y="1990217"/>
                  </a:lnTo>
                  <a:lnTo>
                    <a:pt x="1690213" y="1965695"/>
                  </a:lnTo>
                  <a:lnTo>
                    <a:pt x="1726816" y="1939673"/>
                  </a:lnTo>
                  <a:lnTo>
                    <a:pt x="1762265" y="1912196"/>
                  </a:lnTo>
                  <a:lnTo>
                    <a:pt x="1796515" y="1883306"/>
                  </a:lnTo>
                  <a:lnTo>
                    <a:pt x="1829523" y="1853048"/>
                  </a:lnTo>
                  <a:lnTo>
                    <a:pt x="1861245" y="1821466"/>
                  </a:lnTo>
                  <a:lnTo>
                    <a:pt x="1891636" y="1788602"/>
                  </a:lnTo>
                  <a:lnTo>
                    <a:pt x="1920653" y="1754501"/>
                  </a:lnTo>
                  <a:lnTo>
                    <a:pt x="1948252" y="1719207"/>
                  </a:lnTo>
                  <a:lnTo>
                    <a:pt x="1974389" y="1682764"/>
                  </a:lnTo>
                  <a:lnTo>
                    <a:pt x="1999020" y="1645214"/>
                  </a:lnTo>
                  <a:lnTo>
                    <a:pt x="2022100" y="1606602"/>
                  </a:lnTo>
                  <a:lnTo>
                    <a:pt x="2043587" y="1566972"/>
                  </a:lnTo>
                  <a:lnTo>
                    <a:pt x="2063436" y="1526367"/>
                  </a:lnTo>
                  <a:lnTo>
                    <a:pt x="2081603" y="1484831"/>
                  </a:lnTo>
                  <a:lnTo>
                    <a:pt x="2098044" y="1442407"/>
                  </a:lnTo>
                  <a:lnTo>
                    <a:pt x="2112716" y="1399140"/>
                  </a:lnTo>
                  <a:lnTo>
                    <a:pt x="2125574" y="1355073"/>
                  </a:lnTo>
                  <a:lnTo>
                    <a:pt x="2136574" y="1310250"/>
                  </a:lnTo>
                  <a:lnTo>
                    <a:pt x="2145673" y="1264715"/>
                  </a:lnTo>
                  <a:lnTo>
                    <a:pt x="2152827" y="1218511"/>
                  </a:lnTo>
                  <a:lnTo>
                    <a:pt x="2157991" y="1171682"/>
                  </a:lnTo>
                  <a:lnTo>
                    <a:pt x="2161121" y="1124272"/>
                  </a:lnTo>
                  <a:lnTo>
                    <a:pt x="2162175" y="1076325"/>
                  </a:lnTo>
                  <a:lnTo>
                    <a:pt x="2161121" y="1028377"/>
                  </a:lnTo>
                  <a:lnTo>
                    <a:pt x="2157991" y="980967"/>
                  </a:lnTo>
                  <a:lnTo>
                    <a:pt x="2152827" y="934138"/>
                  </a:lnTo>
                  <a:lnTo>
                    <a:pt x="2145673" y="887934"/>
                  </a:lnTo>
                  <a:lnTo>
                    <a:pt x="2136574" y="842399"/>
                  </a:lnTo>
                  <a:lnTo>
                    <a:pt x="2125574" y="797576"/>
                  </a:lnTo>
                  <a:lnTo>
                    <a:pt x="2112716" y="753509"/>
                  </a:lnTo>
                  <a:lnTo>
                    <a:pt x="2098044" y="710242"/>
                  </a:lnTo>
                  <a:lnTo>
                    <a:pt x="2081603" y="667818"/>
                  </a:lnTo>
                  <a:lnTo>
                    <a:pt x="2063436" y="626282"/>
                  </a:lnTo>
                  <a:lnTo>
                    <a:pt x="2043587" y="585677"/>
                  </a:lnTo>
                  <a:lnTo>
                    <a:pt x="2022100" y="546047"/>
                  </a:lnTo>
                  <a:lnTo>
                    <a:pt x="1999020" y="507435"/>
                  </a:lnTo>
                  <a:lnTo>
                    <a:pt x="1974389" y="469885"/>
                  </a:lnTo>
                  <a:lnTo>
                    <a:pt x="1948252" y="433442"/>
                  </a:lnTo>
                  <a:lnTo>
                    <a:pt x="1920653" y="398148"/>
                  </a:lnTo>
                  <a:lnTo>
                    <a:pt x="1891636" y="364047"/>
                  </a:lnTo>
                  <a:lnTo>
                    <a:pt x="1861245" y="331183"/>
                  </a:lnTo>
                  <a:lnTo>
                    <a:pt x="1829523" y="299601"/>
                  </a:lnTo>
                  <a:lnTo>
                    <a:pt x="1796515" y="269343"/>
                  </a:lnTo>
                  <a:lnTo>
                    <a:pt x="1762265" y="240453"/>
                  </a:lnTo>
                  <a:lnTo>
                    <a:pt x="1726816" y="212976"/>
                  </a:lnTo>
                  <a:lnTo>
                    <a:pt x="1690213" y="186954"/>
                  </a:lnTo>
                  <a:lnTo>
                    <a:pt x="1652499" y="162432"/>
                  </a:lnTo>
                  <a:lnTo>
                    <a:pt x="1613719" y="139453"/>
                  </a:lnTo>
                  <a:lnTo>
                    <a:pt x="1573916" y="118061"/>
                  </a:lnTo>
                  <a:lnTo>
                    <a:pt x="1533134" y="98300"/>
                  </a:lnTo>
                  <a:lnTo>
                    <a:pt x="1491417" y="80213"/>
                  </a:lnTo>
                  <a:lnTo>
                    <a:pt x="1448809" y="63845"/>
                  </a:lnTo>
                  <a:lnTo>
                    <a:pt x="1405355" y="49238"/>
                  </a:lnTo>
                  <a:lnTo>
                    <a:pt x="1361097" y="36437"/>
                  </a:lnTo>
                  <a:lnTo>
                    <a:pt x="1316081" y="25486"/>
                  </a:lnTo>
                  <a:lnTo>
                    <a:pt x="1270349" y="16427"/>
                  </a:lnTo>
                  <a:lnTo>
                    <a:pt x="1223946" y="9306"/>
                  </a:lnTo>
                  <a:lnTo>
                    <a:pt x="1176916" y="4165"/>
                  </a:lnTo>
                  <a:lnTo>
                    <a:pt x="1129303" y="1048"/>
                  </a:lnTo>
                  <a:lnTo>
                    <a:pt x="108115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4862" y="795401"/>
              <a:ext cx="1829435" cy="1828800"/>
            </a:xfrm>
            <a:custGeom>
              <a:avLst/>
              <a:gdLst/>
              <a:ahLst/>
              <a:cxnLst/>
              <a:rect l="l" t="t" r="r" b="b"/>
              <a:pathLst>
                <a:path w="1829435" h="1828800">
                  <a:moveTo>
                    <a:pt x="0" y="914400"/>
                  </a:moveTo>
                  <a:lnTo>
                    <a:pt x="1267" y="865830"/>
                  </a:lnTo>
                  <a:lnTo>
                    <a:pt x="5027" y="817922"/>
                  </a:lnTo>
                  <a:lnTo>
                    <a:pt x="11217" y="770738"/>
                  </a:lnTo>
                  <a:lnTo>
                    <a:pt x="19774" y="724342"/>
                  </a:lnTo>
                  <a:lnTo>
                    <a:pt x="30634" y="678795"/>
                  </a:lnTo>
                  <a:lnTo>
                    <a:pt x="43734" y="634163"/>
                  </a:lnTo>
                  <a:lnTo>
                    <a:pt x="59011" y="590507"/>
                  </a:lnTo>
                  <a:lnTo>
                    <a:pt x="76402" y="547891"/>
                  </a:lnTo>
                  <a:lnTo>
                    <a:pt x="95843" y="506379"/>
                  </a:lnTo>
                  <a:lnTo>
                    <a:pt x="117272" y="466032"/>
                  </a:lnTo>
                  <a:lnTo>
                    <a:pt x="140625" y="426915"/>
                  </a:lnTo>
                  <a:lnTo>
                    <a:pt x="165839" y="389090"/>
                  </a:lnTo>
                  <a:lnTo>
                    <a:pt x="192851" y="352621"/>
                  </a:lnTo>
                  <a:lnTo>
                    <a:pt x="221597" y="317571"/>
                  </a:lnTo>
                  <a:lnTo>
                    <a:pt x="252015" y="284003"/>
                  </a:lnTo>
                  <a:lnTo>
                    <a:pt x="284042" y="251981"/>
                  </a:lnTo>
                  <a:lnTo>
                    <a:pt x="317613" y="221566"/>
                  </a:lnTo>
                  <a:lnTo>
                    <a:pt x="352666" y="192823"/>
                  </a:lnTo>
                  <a:lnTo>
                    <a:pt x="389138" y="165814"/>
                  </a:lnTo>
                  <a:lnTo>
                    <a:pt x="426966" y="140604"/>
                  </a:lnTo>
                  <a:lnTo>
                    <a:pt x="466086" y="117254"/>
                  </a:lnTo>
                  <a:lnTo>
                    <a:pt x="506435" y="95828"/>
                  </a:lnTo>
                  <a:lnTo>
                    <a:pt x="547950" y="76389"/>
                  </a:lnTo>
                  <a:lnTo>
                    <a:pt x="590568" y="59001"/>
                  </a:lnTo>
                  <a:lnTo>
                    <a:pt x="634225" y="43727"/>
                  </a:lnTo>
                  <a:lnTo>
                    <a:pt x="678859" y="30629"/>
                  </a:lnTo>
                  <a:lnTo>
                    <a:pt x="724406" y="19771"/>
                  </a:lnTo>
                  <a:lnTo>
                    <a:pt x="770803" y="11215"/>
                  </a:lnTo>
                  <a:lnTo>
                    <a:pt x="817987" y="5026"/>
                  </a:lnTo>
                  <a:lnTo>
                    <a:pt x="865895" y="1267"/>
                  </a:lnTo>
                  <a:lnTo>
                    <a:pt x="914463" y="0"/>
                  </a:lnTo>
                  <a:lnTo>
                    <a:pt x="963021" y="1267"/>
                  </a:lnTo>
                  <a:lnTo>
                    <a:pt x="1010919" y="5026"/>
                  </a:lnTo>
                  <a:lnTo>
                    <a:pt x="1058094" y="11215"/>
                  </a:lnTo>
                  <a:lnTo>
                    <a:pt x="1104484" y="19771"/>
                  </a:lnTo>
                  <a:lnTo>
                    <a:pt x="1150024" y="30629"/>
                  </a:lnTo>
                  <a:lnTo>
                    <a:pt x="1194652" y="43727"/>
                  </a:lnTo>
                  <a:lnTo>
                    <a:pt x="1238304" y="59001"/>
                  </a:lnTo>
                  <a:lnTo>
                    <a:pt x="1280917" y="76389"/>
                  </a:lnTo>
                  <a:lnTo>
                    <a:pt x="1322428" y="95828"/>
                  </a:lnTo>
                  <a:lnTo>
                    <a:pt x="1362774" y="117254"/>
                  </a:lnTo>
                  <a:lnTo>
                    <a:pt x="1401891" y="140604"/>
                  </a:lnTo>
                  <a:lnTo>
                    <a:pt x="1439717" y="165814"/>
                  </a:lnTo>
                  <a:lnTo>
                    <a:pt x="1476187" y="192823"/>
                  </a:lnTo>
                  <a:lnTo>
                    <a:pt x="1511239" y="221566"/>
                  </a:lnTo>
                  <a:lnTo>
                    <a:pt x="1544810" y="251981"/>
                  </a:lnTo>
                  <a:lnTo>
                    <a:pt x="1576836" y="284003"/>
                  </a:lnTo>
                  <a:lnTo>
                    <a:pt x="1607254" y="317571"/>
                  </a:lnTo>
                  <a:lnTo>
                    <a:pt x="1636001" y="352621"/>
                  </a:lnTo>
                  <a:lnTo>
                    <a:pt x="1663013" y="389090"/>
                  </a:lnTo>
                  <a:lnTo>
                    <a:pt x="1688228" y="426915"/>
                  </a:lnTo>
                  <a:lnTo>
                    <a:pt x="1711582" y="466032"/>
                  </a:lnTo>
                  <a:lnTo>
                    <a:pt x="1733012" y="506379"/>
                  </a:lnTo>
                  <a:lnTo>
                    <a:pt x="1752454" y="547891"/>
                  </a:lnTo>
                  <a:lnTo>
                    <a:pt x="1769846" y="590507"/>
                  </a:lnTo>
                  <a:lnTo>
                    <a:pt x="1785124" y="634163"/>
                  </a:lnTo>
                  <a:lnTo>
                    <a:pt x="1798225" y="678795"/>
                  </a:lnTo>
                  <a:lnTo>
                    <a:pt x="1809086" y="724342"/>
                  </a:lnTo>
                  <a:lnTo>
                    <a:pt x="1817644" y="770738"/>
                  </a:lnTo>
                  <a:lnTo>
                    <a:pt x="1823835" y="817922"/>
                  </a:lnTo>
                  <a:lnTo>
                    <a:pt x="1827595" y="865830"/>
                  </a:lnTo>
                  <a:lnTo>
                    <a:pt x="1828863" y="914400"/>
                  </a:lnTo>
                  <a:lnTo>
                    <a:pt x="1827595" y="962957"/>
                  </a:lnTo>
                  <a:lnTo>
                    <a:pt x="1823835" y="1010855"/>
                  </a:lnTo>
                  <a:lnTo>
                    <a:pt x="1817644" y="1058031"/>
                  </a:lnTo>
                  <a:lnTo>
                    <a:pt x="1809086" y="1104420"/>
                  </a:lnTo>
                  <a:lnTo>
                    <a:pt x="1798225" y="1149960"/>
                  </a:lnTo>
                  <a:lnTo>
                    <a:pt x="1785124" y="1194588"/>
                  </a:lnTo>
                  <a:lnTo>
                    <a:pt x="1769846" y="1238240"/>
                  </a:lnTo>
                  <a:lnTo>
                    <a:pt x="1752454" y="1280854"/>
                  </a:lnTo>
                  <a:lnTo>
                    <a:pt x="1733012" y="1322365"/>
                  </a:lnTo>
                  <a:lnTo>
                    <a:pt x="1711582" y="1362711"/>
                  </a:lnTo>
                  <a:lnTo>
                    <a:pt x="1688228" y="1401828"/>
                  </a:lnTo>
                  <a:lnTo>
                    <a:pt x="1663013" y="1439653"/>
                  </a:lnTo>
                  <a:lnTo>
                    <a:pt x="1636001" y="1476124"/>
                  </a:lnTo>
                  <a:lnTo>
                    <a:pt x="1607254" y="1511176"/>
                  </a:lnTo>
                  <a:lnTo>
                    <a:pt x="1576836" y="1544746"/>
                  </a:lnTo>
                  <a:lnTo>
                    <a:pt x="1544810" y="1576772"/>
                  </a:lnTo>
                  <a:lnTo>
                    <a:pt x="1511239" y="1607190"/>
                  </a:lnTo>
                  <a:lnTo>
                    <a:pt x="1476187" y="1635937"/>
                  </a:lnTo>
                  <a:lnTo>
                    <a:pt x="1439717" y="1662950"/>
                  </a:lnTo>
                  <a:lnTo>
                    <a:pt x="1401891" y="1688164"/>
                  </a:lnTo>
                  <a:lnTo>
                    <a:pt x="1362774" y="1711518"/>
                  </a:lnTo>
                  <a:lnTo>
                    <a:pt x="1322428" y="1732948"/>
                  </a:lnTo>
                  <a:lnTo>
                    <a:pt x="1280917" y="1752391"/>
                  </a:lnTo>
                  <a:lnTo>
                    <a:pt x="1238304" y="1769783"/>
                  </a:lnTo>
                  <a:lnTo>
                    <a:pt x="1194652" y="1785061"/>
                  </a:lnTo>
                  <a:lnTo>
                    <a:pt x="1150024" y="1798162"/>
                  </a:lnTo>
                  <a:lnTo>
                    <a:pt x="1104484" y="1809023"/>
                  </a:lnTo>
                  <a:lnTo>
                    <a:pt x="1058094" y="1817580"/>
                  </a:lnTo>
                  <a:lnTo>
                    <a:pt x="1010919" y="1823771"/>
                  </a:lnTo>
                  <a:lnTo>
                    <a:pt x="963021" y="1827532"/>
                  </a:lnTo>
                  <a:lnTo>
                    <a:pt x="914463" y="1828800"/>
                  </a:lnTo>
                  <a:lnTo>
                    <a:pt x="865895" y="1827532"/>
                  </a:lnTo>
                  <a:lnTo>
                    <a:pt x="817987" y="1823771"/>
                  </a:lnTo>
                  <a:lnTo>
                    <a:pt x="770803" y="1817580"/>
                  </a:lnTo>
                  <a:lnTo>
                    <a:pt x="724406" y="1809023"/>
                  </a:lnTo>
                  <a:lnTo>
                    <a:pt x="678859" y="1798162"/>
                  </a:lnTo>
                  <a:lnTo>
                    <a:pt x="634225" y="1785061"/>
                  </a:lnTo>
                  <a:lnTo>
                    <a:pt x="590568" y="1769783"/>
                  </a:lnTo>
                  <a:lnTo>
                    <a:pt x="547950" y="1752391"/>
                  </a:lnTo>
                  <a:lnTo>
                    <a:pt x="506435" y="1732948"/>
                  </a:lnTo>
                  <a:lnTo>
                    <a:pt x="466086" y="1711518"/>
                  </a:lnTo>
                  <a:lnTo>
                    <a:pt x="426966" y="1688164"/>
                  </a:lnTo>
                  <a:lnTo>
                    <a:pt x="389138" y="1662950"/>
                  </a:lnTo>
                  <a:lnTo>
                    <a:pt x="352666" y="1635937"/>
                  </a:lnTo>
                  <a:lnTo>
                    <a:pt x="317613" y="1607190"/>
                  </a:lnTo>
                  <a:lnTo>
                    <a:pt x="284042" y="1576772"/>
                  </a:lnTo>
                  <a:lnTo>
                    <a:pt x="252015" y="1544746"/>
                  </a:lnTo>
                  <a:lnTo>
                    <a:pt x="221597" y="1511176"/>
                  </a:lnTo>
                  <a:lnTo>
                    <a:pt x="192851" y="1476124"/>
                  </a:lnTo>
                  <a:lnTo>
                    <a:pt x="165839" y="1439653"/>
                  </a:lnTo>
                  <a:lnTo>
                    <a:pt x="140625" y="1401828"/>
                  </a:lnTo>
                  <a:lnTo>
                    <a:pt x="117272" y="1362711"/>
                  </a:lnTo>
                  <a:lnTo>
                    <a:pt x="95843" y="1322365"/>
                  </a:lnTo>
                  <a:lnTo>
                    <a:pt x="76402" y="1280854"/>
                  </a:lnTo>
                  <a:lnTo>
                    <a:pt x="59011" y="1238240"/>
                  </a:lnTo>
                  <a:lnTo>
                    <a:pt x="43734" y="1194588"/>
                  </a:lnTo>
                  <a:lnTo>
                    <a:pt x="30634" y="1149960"/>
                  </a:lnTo>
                  <a:lnTo>
                    <a:pt x="19774" y="1104420"/>
                  </a:lnTo>
                  <a:lnTo>
                    <a:pt x="11217" y="1058031"/>
                  </a:lnTo>
                  <a:lnTo>
                    <a:pt x="5027" y="1010855"/>
                  </a:lnTo>
                  <a:lnTo>
                    <a:pt x="1267" y="962957"/>
                  </a:lnTo>
                  <a:lnTo>
                    <a:pt x="0" y="914400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65555" y="1421447"/>
            <a:ext cx="873760" cy="5276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87325" marR="5080" indent="-174625">
              <a:lnSpc>
                <a:spcPts val="1880"/>
              </a:lnSpc>
              <a:spcBef>
                <a:spcPts val="320"/>
              </a:spcBef>
            </a:pPr>
            <a:r>
              <a:rPr dirty="0" sz="1700" spc="2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38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700" spc="2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484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105">
                <a:solidFill>
                  <a:srgbClr val="FFFFFF"/>
                </a:solidFill>
                <a:latin typeface="Trebuchet MS"/>
                <a:cs typeface="Trebuchet MS"/>
              </a:rPr>
              <a:t>K  </a:t>
            </a:r>
            <a:r>
              <a:rPr dirty="0" sz="1700" spc="229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57300" y="1704975"/>
              <a:ext cx="1000125" cy="4181475"/>
            </a:xfrm>
            <a:custGeom>
              <a:avLst/>
              <a:gdLst/>
              <a:ahLst/>
              <a:cxnLst/>
              <a:rect l="l" t="t" r="r" b="b"/>
              <a:pathLst>
                <a:path w="1000125" h="4181475">
                  <a:moveTo>
                    <a:pt x="0" y="4181475"/>
                  </a:moveTo>
                  <a:lnTo>
                    <a:pt x="1000125" y="4181475"/>
                  </a:lnTo>
                  <a:lnTo>
                    <a:pt x="1000125" y="0"/>
                  </a:lnTo>
                  <a:lnTo>
                    <a:pt x="0" y="0"/>
                  </a:lnTo>
                  <a:lnTo>
                    <a:pt x="0" y="41814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446338" y="2542931"/>
            <a:ext cx="589280" cy="25393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415"/>
              </a:lnSpc>
            </a:pPr>
            <a:r>
              <a:rPr dirty="0" sz="3800" spc="43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3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265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3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7075" y="3600386"/>
            <a:ext cx="1633601" cy="7762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29965" y="3828986"/>
            <a:ext cx="10147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1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1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346" y="2678112"/>
            <a:ext cx="111315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52875" y="2990786"/>
            <a:ext cx="3005455" cy="1386205"/>
            <a:chOff x="3952875" y="2990786"/>
            <a:chExt cx="3005455" cy="1386205"/>
          </a:xfrm>
        </p:grpSpPr>
        <p:sp>
          <p:nvSpPr>
            <p:cNvPr id="10" name="object 10"/>
            <p:cNvSpPr/>
            <p:nvPr/>
          </p:nvSpPr>
          <p:spPr>
            <a:xfrm>
              <a:off x="4824475" y="397675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 h="0">
                  <a:moveTo>
                    <a:pt x="0" y="0"/>
                  </a:moveTo>
                  <a:lnTo>
                    <a:pt x="576452" y="0"/>
                  </a:lnTo>
                </a:path>
              </a:pathLst>
            </a:custGeom>
            <a:ln w="635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81526" y="3167125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w="0" h="504825">
                  <a:moveTo>
                    <a:pt x="0" y="0"/>
                  </a:moveTo>
                  <a:lnTo>
                    <a:pt x="0" y="504825"/>
                  </a:lnTo>
                </a:path>
              </a:pathLst>
            </a:custGeom>
            <a:ln w="12700">
              <a:solidFill>
                <a:srgbClr val="9BAEB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2875" y="2990786"/>
              <a:ext cx="252412" cy="2619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4475" y="3600386"/>
              <a:ext cx="1633601" cy="7762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837554" y="3828986"/>
            <a:ext cx="6654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00" spc="-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775" y="4980685"/>
            <a:ext cx="9575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254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500" spc="-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00" spc="-13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10275" y="3600386"/>
            <a:ext cx="3014980" cy="1376680"/>
            <a:chOff x="6010275" y="3600386"/>
            <a:chExt cx="3014980" cy="1376680"/>
          </a:xfrm>
        </p:grpSpPr>
        <p:sp>
          <p:nvSpPr>
            <p:cNvPr id="17" name="object 17"/>
            <p:cNvSpPr/>
            <p:nvPr/>
          </p:nvSpPr>
          <p:spPr>
            <a:xfrm>
              <a:off x="6881875" y="397675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 h="0">
                  <a:moveTo>
                    <a:pt x="0" y="0"/>
                  </a:moveTo>
                  <a:lnTo>
                    <a:pt x="576452" y="0"/>
                  </a:lnTo>
                </a:path>
              </a:pathLst>
            </a:custGeom>
            <a:ln w="6350">
              <a:solidFill>
                <a:srgbClr val="79BB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48451" y="4281550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w="0" h="514350">
                  <a:moveTo>
                    <a:pt x="0" y="0"/>
                  </a:moveTo>
                  <a:lnTo>
                    <a:pt x="0" y="514350"/>
                  </a:lnTo>
                </a:path>
              </a:pathLst>
            </a:custGeom>
            <a:ln w="12700">
              <a:solidFill>
                <a:srgbClr val="7AB88B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0275" y="4724336"/>
              <a:ext cx="252412" cy="2524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1875" y="3600386"/>
              <a:ext cx="1643126" cy="77628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2090" y="3828986"/>
            <a:ext cx="7994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5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48575" y="2678112"/>
            <a:ext cx="11487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nur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00" spc="-1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67675" y="2990786"/>
            <a:ext cx="3014980" cy="1386205"/>
            <a:chOff x="8067675" y="2990786"/>
            <a:chExt cx="3014980" cy="1386205"/>
          </a:xfrm>
        </p:grpSpPr>
        <p:sp>
          <p:nvSpPr>
            <p:cNvPr id="24" name="object 24"/>
            <p:cNvSpPr/>
            <p:nvPr/>
          </p:nvSpPr>
          <p:spPr>
            <a:xfrm>
              <a:off x="8948800" y="397675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 h="0">
                  <a:moveTo>
                    <a:pt x="0" y="0"/>
                  </a:moveTo>
                  <a:lnTo>
                    <a:pt x="576452" y="0"/>
                  </a:lnTo>
                </a:path>
              </a:pathLst>
            </a:custGeom>
            <a:ln w="6350">
              <a:solidFill>
                <a:srgbClr val="C867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205851" y="3167125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w="0" h="504825">
                  <a:moveTo>
                    <a:pt x="0" y="0"/>
                  </a:moveTo>
                  <a:lnTo>
                    <a:pt x="0" y="504825"/>
                  </a:lnTo>
                </a:path>
              </a:pathLst>
            </a:custGeom>
            <a:ln w="12700">
              <a:solidFill>
                <a:srgbClr val="9FC05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7675" y="2990786"/>
              <a:ext cx="252412" cy="2619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39275" y="3600386"/>
              <a:ext cx="1643126" cy="77628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942194" y="3828986"/>
            <a:ext cx="7734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solidFill>
                  <a:srgbClr val="FFFFFF"/>
                </a:solidFill>
                <a:latin typeface="Trebuchet MS"/>
                <a:cs typeface="Trebuchet MS"/>
              </a:rPr>
              <a:t>Designing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62566" y="4980685"/>
            <a:ext cx="8051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135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1500" spc="-2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134600" y="4281551"/>
            <a:ext cx="243204" cy="695325"/>
            <a:chOff x="10134600" y="4281551"/>
            <a:chExt cx="243204" cy="695325"/>
          </a:xfrm>
        </p:grpSpPr>
        <p:sp>
          <p:nvSpPr>
            <p:cNvPr id="31" name="object 31"/>
            <p:cNvSpPr/>
            <p:nvPr/>
          </p:nvSpPr>
          <p:spPr>
            <a:xfrm>
              <a:off x="10263251" y="4281551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w="0" h="514350">
                  <a:moveTo>
                    <a:pt x="0" y="0"/>
                  </a:moveTo>
                  <a:lnTo>
                    <a:pt x="0" y="514350"/>
                  </a:lnTo>
                </a:path>
              </a:pathLst>
            </a:custGeom>
            <a:ln w="12700">
              <a:solidFill>
                <a:srgbClr val="C8673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4600" y="4724336"/>
              <a:ext cx="242887" cy="252412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129404" y="780823"/>
            <a:ext cx="1784985" cy="731520"/>
          </a:xfrm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pc="25">
                <a:latin typeface="Calibri"/>
                <a:cs typeface="Calibri"/>
              </a:rPr>
              <a:t>IBM</a:t>
            </a:r>
            <a:r>
              <a:rPr dirty="0" spc="-60">
                <a:latin typeface="Calibri"/>
                <a:cs typeface="Calibri"/>
              </a:rPr>
              <a:t> </a:t>
            </a:r>
            <a:r>
              <a:rPr dirty="0" spc="15">
                <a:latin typeface="Calibri"/>
                <a:cs typeface="Calibri"/>
              </a:rPr>
              <a:t>Mentor</a:t>
            </a:r>
          </a:p>
          <a:p>
            <a:pPr algn="ctr" marL="635">
              <a:lnSpc>
                <a:spcPct val="100000"/>
              </a:lnSpc>
              <a:spcBef>
                <a:spcPts val="155"/>
              </a:spcBef>
            </a:pPr>
            <a:r>
              <a:rPr dirty="0" sz="1550" spc="20">
                <a:latin typeface="Calibri"/>
                <a:cs typeface="Calibri"/>
              </a:rPr>
              <a:t>Apoorva</a:t>
            </a:r>
            <a:r>
              <a:rPr dirty="0" sz="1550" spc="-2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Kr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40676" y="780823"/>
            <a:ext cx="2223135" cy="73152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2750" spc="10">
                <a:solidFill>
                  <a:srgbClr val="FFFFFF"/>
                </a:solidFill>
                <a:latin typeface="Calibri"/>
                <a:cs typeface="Calibri"/>
              </a:rPr>
              <a:t>Edunet</a:t>
            </a:r>
            <a:r>
              <a:rPr dirty="0" sz="27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50" spc="15">
                <a:solidFill>
                  <a:srgbClr val="FFFFFF"/>
                </a:solidFill>
                <a:latin typeface="Calibri"/>
                <a:cs typeface="Calibri"/>
              </a:rPr>
              <a:t>Mentor</a:t>
            </a:r>
            <a:endParaRPr sz="275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155"/>
              </a:spcBef>
            </a:pPr>
            <a:r>
              <a:rPr dirty="0" sz="1550" spc="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5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50" spc="25">
                <a:solidFill>
                  <a:srgbClr val="FFFFFF"/>
                </a:solidFill>
                <a:latin typeface="Calibri"/>
                <a:cs typeface="Calibri"/>
              </a:rPr>
              <a:t>Naveen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dirty="0" spc="445"/>
              <a:t>WORKLOAD</a:t>
            </a:r>
            <a:r>
              <a:rPr dirty="0" spc="305"/>
              <a:t> </a:t>
            </a:r>
            <a:r>
              <a:rPr dirty="0" spc="310"/>
              <a:t>DIVISION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43025" y="2876550"/>
            <a:ext cx="5781675" cy="2905125"/>
            <a:chOff x="1343025" y="2876550"/>
            <a:chExt cx="5781675" cy="2905125"/>
          </a:xfrm>
        </p:grpSpPr>
        <p:sp>
          <p:nvSpPr>
            <p:cNvPr id="4" name="object 4"/>
            <p:cNvSpPr/>
            <p:nvPr/>
          </p:nvSpPr>
          <p:spPr>
            <a:xfrm>
              <a:off x="1343025" y="28765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33366" y="1925"/>
                  </a:lnTo>
                  <a:lnTo>
                    <a:pt x="486770" y="7603"/>
                  </a:lnTo>
                  <a:lnTo>
                    <a:pt x="441385" y="16883"/>
                  </a:lnTo>
                  <a:lnTo>
                    <a:pt x="397361" y="29617"/>
                  </a:lnTo>
                  <a:lnTo>
                    <a:pt x="354847" y="45654"/>
                  </a:lnTo>
                  <a:lnTo>
                    <a:pt x="313993" y="64845"/>
                  </a:lnTo>
                  <a:lnTo>
                    <a:pt x="274949" y="87041"/>
                  </a:lnTo>
                  <a:lnTo>
                    <a:pt x="237862" y="112093"/>
                  </a:lnTo>
                  <a:lnTo>
                    <a:pt x="202884" y="139850"/>
                  </a:lnTo>
                  <a:lnTo>
                    <a:pt x="170164" y="170164"/>
                  </a:lnTo>
                  <a:lnTo>
                    <a:pt x="139850" y="202884"/>
                  </a:lnTo>
                  <a:lnTo>
                    <a:pt x="112093" y="237862"/>
                  </a:lnTo>
                  <a:lnTo>
                    <a:pt x="87041" y="274949"/>
                  </a:lnTo>
                  <a:lnTo>
                    <a:pt x="64845" y="313993"/>
                  </a:lnTo>
                  <a:lnTo>
                    <a:pt x="45654" y="354847"/>
                  </a:lnTo>
                  <a:lnTo>
                    <a:pt x="29617" y="397361"/>
                  </a:lnTo>
                  <a:lnTo>
                    <a:pt x="16883" y="441385"/>
                  </a:lnTo>
                  <a:lnTo>
                    <a:pt x="7603" y="486770"/>
                  </a:lnTo>
                  <a:lnTo>
                    <a:pt x="1925" y="533366"/>
                  </a:lnTo>
                  <a:lnTo>
                    <a:pt x="0" y="581025"/>
                  </a:lnTo>
                  <a:lnTo>
                    <a:pt x="1925" y="628683"/>
                  </a:lnTo>
                  <a:lnTo>
                    <a:pt x="7603" y="675279"/>
                  </a:lnTo>
                  <a:lnTo>
                    <a:pt x="16883" y="720664"/>
                  </a:lnTo>
                  <a:lnTo>
                    <a:pt x="29617" y="764688"/>
                  </a:lnTo>
                  <a:lnTo>
                    <a:pt x="45654" y="807202"/>
                  </a:lnTo>
                  <a:lnTo>
                    <a:pt x="64845" y="848056"/>
                  </a:lnTo>
                  <a:lnTo>
                    <a:pt x="87041" y="887100"/>
                  </a:lnTo>
                  <a:lnTo>
                    <a:pt x="112093" y="924187"/>
                  </a:lnTo>
                  <a:lnTo>
                    <a:pt x="139850" y="959165"/>
                  </a:lnTo>
                  <a:lnTo>
                    <a:pt x="170164" y="991885"/>
                  </a:lnTo>
                  <a:lnTo>
                    <a:pt x="202884" y="1022199"/>
                  </a:lnTo>
                  <a:lnTo>
                    <a:pt x="237862" y="1049956"/>
                  </a:lnTo>
                  <a:lnTo>
                    <a:pt x="274949" y="1075008"/>
                  </a:lnTo>
                  <a:lnTo>
                    <a:pt x="313993" y="1097204"/>
                  </a:lnTo>
                  <a:lnTo>
                    <a:pt x="354847" y="1116395"/>
                  </a:lnTo>
                  <a:lnTo>
                    <a:pt x="397361" y="1132432"/>
                  </a:lnTo>
                  <a:lnTo>
                    <a:pt x="441385" y="1145166"/>
                  </a:lnTo>
                  <a:lnTo>
                    <a:pt x="486770" y="1154446"/>
                  </a:lnTo>
                  <a:lnTo>
                    <a:pt x="533366" y="1160124"/>
                  </a:lnTo>
                  <a:lnTo>
                    <a:pt x="581025" y="1162050"/>
                  </a:lnTo>
                  <a:lnTo>
                    <a:pt x="628683" y="1160124"/>
                  </a:lnTo>
                  <a:lnTo>
                    <a:pt x="675279" y="1154446"/>
                  </a:lnTo>
                  <a:lnTo>
                    <a:pt x="720664" y="1145166"/>
                  </a:lnTo>
                  <a:lnTo>
                    <a:pt x="764688" y="1132432"/>
                  </a:lnTo>
                  <a:lnTo>
                    <a:pt x="807202" y="1116395"/>
                  </a:lnTo>
                  <a:lnTo>
                    <a:pt x="848056" y="1097204"/>
                  </a:lnTo>
                  <a:lnTo>
                    <a:pt x="887100" y="1075008"/>
                  </a:lnTo>
                  <a:lnTo>
                    <a:pt x="924187" y="1049956"/>
                  </a:lnTo>
                  <a:lnTo>
                    <a:pt x="959165" y="1022199"/>
                  </a:lnTo>
                  <a:lnTo>
                    <a:pt x="991885" y="991885"/>
                  </a:lnTo>
                  <a:lnTo>
                    <a:pt x="1022199" y="959165"/>
                  </a:lnTo>
                  <a:lnTo>
                    <a:pt x="1049956" y="924187"/>
                  </a:lnTo>
                  <a:lnTo>
                    <a:pt x="1075008" y="887100"/>
                  </a:lnTo>
                  <a:lnTo>
                    <a:pt x="1097204" y="848056"/>
                  </a:lnTo>
                  <a:lnTo>
                    <a:pt x="1116395" y="807202"/>
                  </a:lnTo>
                  <a:lnTo>
                    <a:pt x="1132432" y="764688"/>
                  </a:lnTo>
                  <a:lnTo>
                    <a:pt x="1145166" y="720664"/>
                  </a:lnTo>
                  <a:lnTo>
                    <a:pt x="1154446" y="675279"/>
                  </a:lnTo>
                  <a:lnTo>
                    <a:pt x="1160124" y="628683"/>
                  </a:lnTo>
                  <a:lnTo>
                    <a:pt x="1162050" y="581025"/>
                  </a:lnTo>
                  <a:lnTo>
                    <a:pt x="1160124" y="533366"/>
                  </a:lnTo>
                  <a:lnTo>
                    <a:pt x="1154446" y="486770"/>
                  </a:lnTo>
                  <a:lnTo>
                    <a:pt x="1145166" y="441385"/>
                  </a:lnTo>
                  <a:lnTo>
                    <a:pt x="1132432" y="397361"/>
                  </a:lnTo>
                  <a:lnTo>
                    <a:pt x="1116395" y="354847"/>
                  </a:lnTo>
                  <a:lnTo>
                    <a:pt x="1097204" y="313993"/>
                  </a:lnTo>
                  <a:lnTo>
                    <a:pt x="1075008" y="274949"/>
                  </a:lnTo>
                  <a:lnTo>
                    <a:pt x="1049956" y="237862"/>
                  </a:lnTo>
                  <a:lnTo>
                    <a:pt x="1022199" y="202884"/>
                  </a:lnTo>
                  <a:lnTo>
                    <a:pt x="991885" y="170164"/>
                  </a:lnTo>
                  <a:lnTo>
                    <a:pt x="959165" y="139850"/>
                  </a:lnTo>
                  <a:lnTo>
                    <a:pt x="924187" y="112093"/>
                  </a:lnTo>
                  <a:lnTo>
                    <a:pt x="887100" y="87041"/>
                  </a:lnTo>
                  <a:lnTo>
                    <a:pt x="848056" y="64845"/>
                  </a:lnTo>
                  <a:lnTo>
                    <a:pt x="807202" y="45654"/>
                  </a:lnTo>
                  <a:lnTo>
                    <a:pt x="764688" y="29617"/>
                  </a:lnTo>
                  <a:lnTo>
                    <a:pt x="720664" y="16883"/>
                  </a:lnTo>
                  <a:lnTo>
                    <a:pt x="675279" y="7603"/>
                  </a:lnTo>
                  <a:lnTo>
                    <a:pt x="628683" y="1925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ADF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475" y="3057461"/>
              <a:ext cx="814387" cy="8334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62650" y="287655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33366" y="1925"/>
                  </a:lnTo>
                  <a:lnTo>
                    <a:pt x="486770" y="7603"/>
                  </a:lnTo>
                  <a:lnTo>
                    <a:pt x="441385" y="16883"/>
                  </a:lnTo>
                  <a:lnTo>
                    <a:pt x="397361" y="29617"/>
                  </a:lnTo>
                  <a:lnTo>
                    <a:pt x="354847" y="45654"/>
                  </a:lnTo>
                  <a:lnTo>
                    <a:pt x="313993" y="64845"/>
                  </a:lnTo>
                  <a:lnTo>
                    <a:pt x="274949" y="87041"/>
                  </a:lnTo>
                  <a:lnTo>
                    <a:pt x="237862" y="112093"/>
                  </a:lnTo>
                  <a:lnTo>
                    <a:pt x="202884" y="139850"/>
                  </a:lnTo>
                  <a:lnTo>
                    <a:pt x="170164" y="170164"/>
                  </a:lnTo>
                  <a:lnTo>
                    <a:pt x="139850" y="202884"/>
                  </a:lnTo>
                  <a:lnTo>
                    <a:pt x="112093" y="237862"/>
                  </a:lnTo>
                  <a:lnTo>
                    <a:pt x="87041" y="274949"/>
                  </a:lnTo>
                  <a:lnTo>
                    <a:pt x="64845" y="313993"/>
                  </a:lnTo>
                  <a:lnTo>
                    <a:pt x="45654" y="354847"/>
                  </a:lnTo>
                  <a:lnTo>
                    <a:pt x="29617" y="397361"/>
                  </a:lnTo>
                  <a:lnTo>
                    <a:pt x="16883" y="441385"/>
                  </a:lnTo>
                  <a:lnTo>
                    <a:pt x="7603" y="486770"/>
                  </a:lnTo>
                  <a:lnTo>
                    <a:pt x="1925" y="533366"/>
                  </a:lnTo>
                  <a:lnTo>
                    <a:pt x="0" y="581025"/>
                  </a:lnTo>
                  <a:lnTo>
                    <a:pt x="1925" y="628683"/>
                  </a:lnTo>
                  <a:lnTo>
                    <a:pt x="7603" y="675279"/>
                  </a:lnTo>
                  <a:lnTo>
                    <a:pt x="16883" y="720664"/>
                  </a:lnTo>
                  <a:lnTo>
                    <a:pt x="29617" y="764688"/>
                  </a:lnTo>
                  <a:lnTo>
                    <a:pt x="45654" y="807202"/>
                  </a:lnTo>
                  <a:lnTo>
                    <a:pt x="64845" y="848056"/>
                  </a:lnTo>
                  <a:lnTo>
                    <a:pt x="87041" y="887100"/>
                  </a:lnTo>
                  <a:lnTo>
                    <a:pt x="112093" y="924187"/>
                  </a:lnTo>
                  <a:lnTo>
                    <a:pt x="139850" y="959165"/>
                  </a:lnTo>
                  <a:lnTo>
                    <a:pt x="170164" y="991885"/>
                  </a:lnTo>
                  <a:lnTo>
                    <a:pt x="202884" y="1022199"/>
                  </a:lnTo>
                  <a:lnTo>
                    <a:pt x="237862" y="1049956"/>
                  </a:lnTo>
                  <a:lnTo>
                    <a:pt x="274949" y="1075008"/>
                  </a:lnTo>
                  <a:lnTo>
                    <a:pt x="313993" y="1097204"/>
                  </a:lnTo>
                  <a:lnTo>
                    <a:pt x="354847" y="1116395"/>
                  </a:lnTo>
                  <a:lnTo>
                    <a:pt x="397361" y="1132432"/>
                  </a:lnTo>
                  <a:lnTo>
                    <a:pt x="441385" y="1145166"/>
                  </a:lnTo>
                  <a:lnTo>
                    <a:pt x="486770" y="1154446"/>
                  </a:lnTo>
                  <a:lnTo>
                    <a:pt x="533366" y="1160124"/>
                  </a:lnTo>
                  <a:lnTo>
                    <a:pt x="581025" y="1162050"/>
                  </a:lnTo>
                  <a:lnTo>
                    <a:pt x="628683" y="1160124"/>
                  </a:lnTo>
                  <a:lnTo>
                    <a:pt x="675279" y="1154446"/>
                  </a:lnTo>
                  <a:lnTo>
                    <a:pt x="720664" y="1145166"/>
                  </a:lnTo>
                  <a:lnTo>
                    <a:pt x="764688" y="1132432"/>
                  </a:lnTo>
                  <a:lnTo>
                    <a:pt x="807202" y="1116395"/>
                  </a:lnTo>
                  <a:lnTo>
                    <a:pt x="848056" y="1097204"/>
                  </a:lnTo>
                  <a:lnTo>
                    <a:pt x="887100" y="1075008"/>
                  </a:lnTo>
                  <a:lnTo>
                    <a:pt x="924187" y="1049956"/>
                  </a:lnTo>
                  <a:lnTo>
                    <a:pt x="959165" y="1022199"/>
                  </a:lnTo>
                  <a:lnTo>
                    <a:pt x="991885" y="991885"/>
                  </a:lnTo>
                  <a:lnTo>
                    <a:pt x="1022199" y="959165"/>
                  </a:lnTo>
                  <a:lnTo>
                    <a:pt x="1049956" y="924187"/>
                  </a:lnTo>
                  <a:lnTo>
                    <a:pt x="1075008" y="887100"/>
                  </a:lnTo>
                  <a:lnTo>
                    <a:pt x="1097204" y="848056"/>
                  </a:lnTo>
                  <a:lnTo>
                    <a:pt x="1116395" y="807202"/>
                  </a:lnTo>
                  <a:lnTo>
                    <a:pt x="1132432" y="764688"/>
                  </a:lnTo>
                  <a:lnTo>
                    <a:pt x="1145166" y="720664"/>
                  </a:lnTo>
                  <a:lnTo>
                    <a:pt x="1154446" y="675279"/>
                  </a:lnTo>
                  <a:lnTo>
                    <a:pt x="1160124" y="628683"/>
                  </a:lnTo>
                  <a:lnTo>
                    <a:pt x="1162050" y="581025"/>
                  </a:lnTo>
                  <a:lnTo>
                    <a:pt x="1160124" y="533366"/>
                  </a:lnTo>
                  <a:lnTo>
                    <a:pt x="1154446" y="486770"/>
                  </a:lnTo>
                  <a:lnTo>
                    <a:pt x="1145166" y="441385"/>
                  </a:lnTo>
                  <a:lnTo>
                    <a:pt x="1132432" y="397361"/>
                  </a:lnTo>
                  <a:lnTo>
                    <a:pt x="1116395" y="354847"/>
                  </a:lnTo>
                  <a:lnTo>
                    <a:pt x="1097204" y="313993"/>
                  </a:lnTo>
                  <a:lnTo>
                    <a:pt x="1075008" y="274949"/>
                  </a:lnTo>
                  <a:lnTo>
                    <a:pt x="1049956" y="237862"/>
                  </a:lnTo>
                  <a:lnTo>
                    <a:pt x="1022199" y="202884"/>
                  </a:lnTo>
                  <a:lnTo>
                    <a:pt x="991885" y="170164"/>
                  </a:lnTo>
                  <a:lnTo>
                    <a:pt x="959165" y="139850"/>
                  </a:lnTo>
                  <a:lnTo>
                    <a:pt x="924187" y="112093"/>
                  </a:lnTo>
                  <a:lnTo>
                    <a:pt x="887100" y="87041"/>
                  </a:lnTo>
                  <a:lnTo>
                    <a:pt x="848056" y="64845"/>
                  </a:lnTo>
                  <a:lnTo>
                    <a:pt x="807202" y="45654"/>
                  </a:lnTo>
                  <a:lnTo>
                    <a:pt x="764688" y="29617"/>
                  </a:lnTo>
                  <a:lnTo>
                    <a:pt x="720664" y="16883"/>
                  </a:lnTo>
                  <a:lnTo>
                    <a:pt x="675279" y="7603"/>
                  </a:lnTo>
                  <a:lnTo>
                    <a:pt x="628683" y="1925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ADF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575" y="3057461"/>
              <a:ext cx="823912" cy="8334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43025" y="46196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33366" y="1925"/>
                  </a:lnTo>
                  <a:lnTo>
                    <a:pt x="486770" y="7603"/>
                  </a:lnTo>
                  <a:lnTo>
                    <a:pt x="441385" y="16883"/>
                  </a:lnTo>
                  <a:lnTo>
                    <a:pt x="397361" y="29617"/>
                  </a:lnTo>
                  <a:lnTo>
                    <a:pt x="354847" y="45654"/>
                  </a:lnTo>
                  <a:lnTo>
                    <a:pt x="313993" y="64845"/>
                  </a:lnTo>
                  <a:lnTo>
                    <a:pt x="274949" y="87041"/>
                  </a:lnTo>
                  <a:lnTo>
                    <a:pt x="237862" y="112093"/>
                  </a:lnTo>
                  <a:lnTo>
                    <a:pt x="202884" y="139850"/>
                  </a:lnTo>
                  <a:lnTo>
                    <a:pt x="170164" y="170164"/>
                  </a:lnTo>
                  <a:lnTo>
                    <a:pt x="139850" y="202884"/>
                  </a:lnTo>
                  <a:lnTo>
                    <a:pt x="112093" y="237862"/>
                  </a:lnTo>
                  <a:lnTo>
                    <a:pt x="87041" y="274949"/>
                  </a:lnTo>
                  <a:lnTo>
                    <a:pt x="64845" y="313993"/>
                  </a:lnTo>
                  <a:lnTo>
                    <a:pt x="45654" y="354847"/>
                  </a:lnTo>
                  <a:lnTo>
                    <a:pt x="29617" y="397361"/>
                  </a:lnTo>
                  <a:lnTo>
                    <a:pt x="16883" y="441385"/>
                  </a:lnTo>
                  <a:lnTo>
                    <a:pt x="7603" y="486770"/>
                  </a:lnTo>
                  <a:lnTo>
                    <a:pt x="1925" y="533366"/>
                  </a:lnTo>
                  <a:lnTo>
                    <a:pt x="0" y="581025"/>
                  </a:lnTo>
                  <a:lnTo>
                    <a:pt x="1925" y="628683"/>
                  </a:lnTo>
                  <a:lnTo>
                    <a:pt x="7603" y="675279"/>
                  </a:lnTo>
                  <a:lnTo>
                    <a:pt x="16883" y="720664"/>
                  </a:lnTo>
                  <a:lnTo>
                    <a:pt x="29617" y="764688"/>
                  </a:lnTo>
                  <a:lnTo>
                    <a:pt x="45654" y="807202"/>
                  </a:lnTo>
                  <a:lnTo>
                    <a:pt x="64845" y="848056"/>
                  </a:lnTo>
                  <a:lnTo>
                    <a:pt x="87041" y="887100"/>
                  </a:lnTo>
                  <a:lnTo>
                    <a:pt x="112093" y="924187"/>
                  </a:lnTo>
                  <a:lnTo>
                    <a:pt x="139850" y="959165"/>
                  </a:lnTo>
                  <a:lnTo>
                    <a:pt x="170164" y="991885"/>
                  </a:lnTo>
                  <a:lnTo>
                    <a:pt x="202884" y="1022199"/>
                  </a:lnTo>
                  <a:lnTo>
                    <a:pt x="237862" y="1049956"/>
                  </a:lnTo>
                  <a:lnTo>
                    <a:pt x="274949" y="1075008"/>
                  </a:lnTo>
                  <a:lnTo>
                    <a:pt x="313993" y="1097204"/>
                  </a:lnTo>
                  <a:lnTo>
                    <a:pt x="354847" y="1116395"/>
                  </a:lnTo>
                  <a:lnTo>
                    <a:pt x="397361" y="1132432"/>
                  </a:lnTo>
                  <a:lnTo>
                    <a:pt x="441385" y="1145166"/>
                  </a:lnTo>
                  <a:lnTo>
                    <a:pt x="486770" y="1154446"/>
                  </a:lnTo>
                  <a:lnTo>
                    <a:pt x="533366" y="1160124"/>
                  </a:lnTo>
                  <a:lnTo>
                    <a:pt x="581025" y="1162050"/>
                  </a:lnTo>
                  <a:lnTo>
                    <a:pt x="628683" y="1160124"/>
                  </a:lnTo>
                  <a:lnTo>
                    <a:pt x="675279" y="1154446"/>
                  </a:lnTo>
                  <a:lnTo>
                    <a:pt x="720664" y="1145166"/>
                  </a:lnTo>
                  <a:lnTo>
                    <a:pt x="764688" y="1132432"/>
                  </a:lnTo>
                  <a:lnTo>
                    <a:pt x="807202" y="1116395"/>
                  </a:lnTo>
                  <a:lnTo>
                    <a:pt x="848056" y="1097204"/>
                  </a:lnTo>
                  <a:lnTo>
                    <a:pt x="887100" y="1075008"/>
                  </a:lnTo>
                  <a:lnTo>
                    <a:pt x="924187" y="1049956"/>
                  </a:lnTo>
                  <a:lnTo>
                    <a:pt x="959165" y="1022199"/>
                  </a:lnTo>
                  <a:lnTo>
                    <a:pt x="991885" y="991885"/>
                  </a:lnTo>
                  <a:lnTo>
                    <a:pt x="1022199" y="959165"/>
                  </a:lnTo>
                  <a:lnTo>
                    <a:pt x="1049956" y="924187"/>
                  </a:lnTo>
                  <a:lnTo>
                    <a:pt x="1075008" y="887100"/>
                  </a:lnTo>
                  <a:lnTo>
                    <a:pt x="1097204" y="848056"/>
                  </a:lnTo>
                  <a:lnTo>
                    <a:pt x="1116395" y="807202"/>
                  </a:lnTo>
                  <a:lnTo>
                    <a:pt x="1132432" y="764688"/>
                  </a:lnTo>
                  <a:lnTo>
                    <a:pt x="1145166" y="720664"/>
                  </a:lnTo>
                  <a:lnTo>
                    <a:pt x="1154446" y="675279"/>
                  </a:lnTo>
                  <a:lnTo>
                    <a:pt x="1160124" y="628683"/>
                  </a:lnTo>
                  <a:lnTo>
                    <a:pt x="1162050" y="581025"/>
                  </a:lnTo>
                  <a:lnTo>
                    <a:pt x="1160124" y="533366"/>
                  </a:lnTo>
                  <a:lnTo>
                    <a:pt x="1154446" y="486770"/>
                  </a:lnTo>
                  <a:lnTo>
                    <a:pt x="1145166" y="441385"/>
                  </a:lnTo>
                  <a:lnTo>
                    <a:pt x="1132432" y="397361"/>
                  </a:lnTo>
                  <a:lnTo>
                    <a:pt x="1116395" y="354847"/>
                  </a:lnTo>
                  <a:lnTo>
                    <a:pt x="1097204" y="313993"/>
                  </a:lnTo>
                  <a:lnTo>
                    <a:pt x="1075008" y="274949"/>
                  </a:lnTo>
                  <a:lnTo>
                    <a:pt x="1049956" y="237862"/>
                  </a:lnTo>
                  <a:lnTo>
                    <a:pt x="1022199" y="202884"/>
                  </a:lnTo>
                  <a:lnTo>
                    <a:pt x="991885" y="170164"/>
                  </a:lnTo>
                  <a:lnTo>
                    <a:pt x="959165" y="139850"/>
                  </a:lnTo>
                  <a:lnTo>
                    <a:pt x="924187" y="112093"/>
                  </a:lnTo>
                  <a:lnTo>
                    <a:pt x="887100" y="87041"/>
                  </a:lnTo>
                  <a:lnTo>
                    <a:pt x="848056" y="64845"/>
                  </a:lnTo>
                  <a:lnTo>
                    <a:pt x="807202" y="45654"/>
                  </a:lnTo>
                  <a:lnTo>
                    <a:pt x="764688" y="29617"/>
                  </a:lnTo>
                  <a:lnTo>
                    <a:pt x="720664" y="16883"/>
                  </a:lnTo>
                  <a:lnTo>
                    <a:pt x="675279" y="7603"/>
                  </a:lnTo>
                  <a:lnTo>
                    <a:pt x="628683" y="1925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ADF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475" y="4800600"/>
              <a:ext cx="814387" cy="823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62650" y="46196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33366" y="1925"/>
                  </a:lnTo>
                  <a:lnTo>
                    <a:pt x="486770" y="7603"/>
                  </a:lnTo>
                  <a:lnTo>
                    <a:pt x="441385" y="16883"/>
                  </a:lnTo>
                  <a:lnTo>
                    <a:pt x="397361" y="29617"/>
                  </a:lnTo>
                  <a:lnTo>
                    <a:pt x="354847" y="45654"/>
                  </a:lnTo>
                  <a:lnTo>
                    <a:pt x="313993" y="64845"/>
                  </a:lnTo>
                  <a:lnTo>
                    <a:pt x="274949" y="87041"/>
                  </a:lnTo>
                  <a:lnTo>
                    <a:pt x="237862" y="112093"/>
                  </a:lnTo>
                  <a:lnTo>
                    <a:pt x="202884" y="139850"/>
                  </a:lnTo>
                  <a:lnTo>
                    <a:pt x="170164" y="170164"/>
                  </a:lnTo>
                  <a:lnTo>
                    <a:pt x="139850" y="202884"/>
                  </a:lnTo>
                  <a:lnTo>
                    <a:pt x="112093" y="237862"/>
                  </a:lnTo>
                  <a:lnTo>
                    <a:pt x="87041" y="274949"/>
                  </a:lnTo>
                  <a:lnTo>
                    <a:pt x="64845" y="313993"/>
                  </a:lnTo>
                  <a:lnTo>
                    <a:pt x="45654" y="354847"/>
                  </a:lnTo>
                  <a:lnTo>
                    <a:pt x="29617" y="397361"/>
                  </a:lnTo>
                  <a:lnTo>
                    <a:pt x="16883" y="441385"/>
                  </a:lnTo>
                  <a:lnTo>
                    <a:pt x="7603" y="486770"/>
                  </a:lnTo>
                  <a:lnTo>
                    <a:pt x="1925" y="533366"/>
                  </a:lnTo>
                  <a:lnTo>
                    <a:pt x="0" y="581025"/>
                  </a:lnTo>
                  <a:lnTo>
                    <a:pt x="1925" y="628683"/>
                  </a:lnTo>
                  <a:lnTo>
                    <a:pt x="7603" y="675279"/>
                  </a:lnTo>
                  <a:lnTo>
                    <a:pt x="16883" y="720664"/>
                  </a:lnTo>
                  <a:lnTo>
                    <a:pt x="29617" y="764688"/>
                  </a:lnTo>
                  <a:lnTo>
                    <a:pt x="45654" y="807202"/>
                  </a:lnTo>
                  <a:lnTo>
                    <a:pt x="64845" y="848056"/>
                  </a:lnTo>
                  <a:lnTo>
                    <a:pt x="87041" y="887100"/>
                  </a:lnTo>
                  <a:lnTo>
                    <a:pt x="112093" y="924187"/>
                  </a:lnTo>
                  <a:lnTo>
                    <a:pt x="139850" y="959165"/>
                  </a:lnTo>
                  <a:lnTo>
                    <a:pt x="170164" y="991885"/>
                  </a:lnTo>
                  <a:lnTo>
                    <a:pt x="202884" y="1022199"/>
                  </a:lnTo>
                  <a:lnTo>
                    <a:pt x="237862" y="1049956"/>
                  </a:lnTo>
                  <a:lnTo>
                    <a:pt x="274949" y="1075008"/>
                  </a:lnTo>
                  <a:lnTo>
                    <a:pt x="313993" y="1097204"/>
                  </a:lnTo>
                  <a:lnTo>
                    <a:pt x="354847" y="1116395"/>
                  </a:lnTo>
                  <a:lnTo>
                    <a:pt x="397361" y="1132432"/>
                  </a:lnTo>
                  <a:lnTo>
                    <a:pt x="441385" y="1145166"/>
                  </a:lnTo>
                  <a:lnTo>
                    <a:pt x="486770" y="1154446"/>
                  </a:lnTo>
                  <a:lnTo>
                    <a:pt x="533366" y="1160124"/>
                  </a:lnTo>
                  <a:lnTo>
                    <a:pt x="581025" y="1162050"/>
                  </a:lnTo>
                  <a:lnTo>
                    <a:pt x="628683" y="1160124"/>
                  </a:lnTo>
                  <a:lnTo>
                    <a:pt x="675279" y="1154446"/>
                  </a:lnTo>
                  <a:lnTo>
                    <a:pt x="720664" y="1145166"/>
                  </a:lnTo>
                  <a:lnTo>
                    <a:pt x="764688" y="1132432"/>
                  </a:lnTo>
                  <a:lnTo>
                    <a:pt x="807202" y="1116395"/>
                  </a:lnTo>
                  <a:lnTo>
                    <a:pt x="848056" y="1097204"/>
                  </a:lnTo>
                  <a:lnTo>
                    <a:pt x="887100" y="1075008"/>
                  </a:lnTo>
                  <a:lnTo>
                    <a:pt x="924187" y="1049956"/>
                  </a:lnTo>
                  <a:lnTo>
                    <a:pt x="959165" y="1022199"/>
                  </a:lnTo>
                  <a:lnTo>
                    <a:pt x="991885" y="991885"/>
                  </a:lnTo>
                  <a:lnTo>
                    <a:pt x="1022199" y="959165"/>
                  </a:lnTo>
                  <a:lnTo>
                    <a:pt x="1049956" y="924187"/>
                  </a:lnTo>
                  <a:lnTo>
                    <a:pt x="1075008" y="887100"/>
                  </a:lnTo>
                  <a:lnTo>
                    <a:pt x="1097204" y="848056"/>
                  </a:lnTo>
                  <a:lnTo>
                    <a:pt x="1116395" y="807202"/>
                  </a:lnTo>
                  <a:lnTo>
                    <a:pt x="1132432" y="764688"/>
                  </a:lnTo>
                  <a:lnTo>
                    <a:pt x="1145166" y="720664"/>
                  </a:lnTo>
                  <a:lnTo>
                    <a:pt x="1154446" y="675279"/>
                  </a:lnTo>
                  <a:lnTo>
                    <a:pt x="1160124" y="628683"/>
                  </a:lnTo>
                  <a:lnTo>
                    <a:pt x="1162050" y="581025"/>
                  </a:lnTo>
                  <a:lnTo>
                    <a:pt x="1160124" y="533366"/>
                  </a:lnTo>
                  <a:lnTo>
                    <a:pt x="1154446" y="486770"/>
                  </a:lnTo>
                  <a:lnTo>
                    <a:pt x="1145166" y="441385"/>
                  </a:lnTo>
                  <a:lnTo>
                    <a:pt x="1132432" y="397361"/>
                  </a:lnTo>
                  <a:lnTo>
                    <a:pt x="1116395" y="354847"/>
                  </a:lnTo>
                  <a:lnTo>
                    <a:pt x="1097204" y="313993"/>
                  </a:lnTo>
                  <a:lnTo>
                    <a:pt x="1075008" y="274949"/>
                  </a:lnTo>
                  <a:lnTo>
                    <a:pt x="1049956" y="237862"/>
                  </a:lnTo>
                  <a:lnTo>
                    <a:pt x="1022199" y="202884"/>
                  </a:lnTo>
                  <a:lnTo>
                    <a:pt x="991885" y="170164"/>
                  </a:lnTo>
                  <a:lnTo>
                    <a:pt x="959165" y="139850"/>
                  </a:lnTo>
                  <a:lnTo>
                    <a:pt x="924187" y="112093"/>
                  </a:lnTo>
                  <a:lnTo>
                    <a:pt x="887100" y="87041"/>
                  </a:lnTo>
                  <a:lnTo>
                    <a:pt x="848056" y="64845"/>
                  </a:lnTo>
                  <a:lnTo>
                    <a:pt x="807202" y="45654"/>
                  </a:lnTo>
                  <a:lnTo>
                    <a:pt x="764688" y="29617"/>
                  </a:lnTo>
                  <a:lnTo>
                    <a:pt x="720664" y="16883"/>
                  </a:lnTo>
                  <a:lnTo>
                    <a:pt x="675279" y="7603"/>
                  </a:lnTo>
                  <a:lnTo>
                    <a:pt x="628683" y="1925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ADF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4575" y="4800600"/>
              <a:ext cx="823912" cy="82391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740279" y="2971482"/>
            <a:ext cx="2689860" cy="971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5"/>
              </a:spcBef>
            </a:pP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5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8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550" spc="-1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dirty="0" sz="15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21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55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5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-11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80">
                <a:solidFill>
                  <a:srgbClr val="FFFFFF"/>
                </a:solidFill>
                <a:latin typeface="Trebuchet MS"/>
                <a:cs typeface="Trebuchet MS"/>
              </a:rPr>
              <a:t>am  </a:t>
            </a:r>
            <a:r>
              <a:rPr dirty="0" sz="155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22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5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55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50" spc="-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50" spc="-1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2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5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135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8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1550" spc="-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50" spc="-11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55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-20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50" spc="-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550" spc="-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75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1550" spc="-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85">
                <a:solidFill>
                  <a:srgbClr val="FFFFFF"/>
                </a:solidFill>
                <a:latin typeface="Trebuchet MS"/>
                <a:cs typeface="Trebuchet MS"/>
              </a:rPr>
              <a:t>guiding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5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14">
                <a:solidFill>
                  <a:srgbClr val="FFFFFF"/>
                </a:solidFill>
                <a:latin typeface="Trebuchet MS"/>
                <a:cs typeface="Trebuchet MS"/>
              </a:rPr>
              <a:t>team.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3206" y="3089909"/>
            <a:ext cx="2654300" cy="73279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5"/>
              </a:spcBef>
            </a:pPr>
            <a:r>
              <a:rPr dirty="0" sz="1550" spc="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125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550" spc="-1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8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50" spc="-65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dirty="0" sz="15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7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5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50" spc="-11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1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5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8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dirty="0" sz="1550" spc="-85">
                <a:solidFill>
                  <a:srgbClr val="FFFFFF"/>
                </a:solidFill>
                <a:latin typeface="Trebuchet MS"/>
                <a:cs typeface="Trebuchet MS"/>
              </a:rPr>
              <a:t> management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0279" y="4830381"/>
            <a:ext cx="2266315" cy="73342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9000"/>
              </a:lnSpc>
              <a:spcBef>
                <a:spcPts val="145"/>
              </a:spcBef>
            </a:pP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Anurag </a:t>
            </a:r>
            <a:r>
              <a:rPr dirty="0" sz="1550" spc="-35">
                <a:solidFill>
                  <a:srgbClr val="FFFFFF"/>
                </a:solidFill>
                <a:latin typeface="Trebuchet MS"/>
                <a:cs typeface="Trebuchet MS"/>
              </a:rPr>
              <a:t>Kumar 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Focuse </a:t>
            </a:r>
            <a:r>
              <a:rPr dirty="0" sz="1550" spc="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550" spc="-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front-end </a:t>
            </a:r>
            <a:r>
              <a:rPr dirty="0" sz="1550" spc="-75">
                <a:solidFill>
                  <a:srgbClr val="FFFFFF"/>
                </a:solidFill>
                <a:latin typeface="Trebuchet MS"/>
                <a:cs typeface="Trebuchet MS"/>
              </a:rPr>
              <a:t>development and </a:t>
            </a:r>
            <a:r>
              <a:rPr dirty="0" sz="1550" spc="-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UI/UX</a:t>
            </a:r>
            <a:r>
              <a:rPr dirty="0" sz="15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design.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3206" y="4830381"/>
            <a:ext cx="2479675" cy="73342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45"/>
              </a:spcBef>
            </a:pPr>
            <a:r>
              <a:rPr dirty="0" sz="1550" spc="40">
                <a:solidFill>
                  <a:srgbClr val="FFFFFF"/>
                </a:solidFill>
                <a:latin typeface="Trebuchet MS"/>
                <a:cs typeface="Trebuchet MS"/>
              </a:rPr>
              <a:t>Md</a:t>
            </a:r>
            <a:r>
              <a:rPr dirty="0" sz="15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85">
                <a:solidFill>
                  <a:srgbClr val="FFFFFF"/>
                </a:solidFill>
                <a:latin typeface="Trebuchet MS"/>
                <a:cs typeface="Trebuchet MS"/>
              </a:rPr>
              <a:t>Gaffar</a:t>
            </a:r>
            <a:r>
              <a:rPr dirty="0" sz="15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5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Contributes</a:t>
            </a:r>
            <a:r>
              <a:rPr dirty="0" sz="15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50" spc="-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50" spc="-85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dirty="0" sz="15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5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50" spc="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-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-11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5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-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265">
                <a:solidFill>
                  <a:srgbClr val="FFFFFF"/>
                </a:solidFill>
                <a:latin typeface="Trebuchet MS"/>
                <a:cs typeface="Trebuchet MS"/>
              </a:rPr>
              <a:t>/  </a:t>
            </a:r>
            <a:r>
              <a:rPr dirty="0" sz="1550" spc="-90">
                <a:solidFill>
                  <a:srgbClr val="FFFFFF"/>
                </a:solidFill>
                <a:latin typeface="Trebuchet MS"/>
                <a:cs typeface="Trebuchet MS"/>
              </a:rPr>
              <a:t>designing.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3776" y="1299273"/>
            <a:ext cx="356679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10"/>
              <a:t>THE</a:t>
            </a:r>
            <a:r>
              <a:rPr dirty="0" spc="280"/>
              <a:t> </a:t>
            </a:r>
            <a:r>
              <a:rPr dirty="0" spc="420"/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654" y="2636456"/>
            <a:ext cx="7531734" cy="28835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marR="45085" indent="-228600">
              <a:lnSpc>
                <a:spcPct val="90200"/>
              </a:lnSpc>
              <a:spcBef>
                <a:spcPts val="32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5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studying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away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dirty="0" sz="1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30">
                <a:solidFill>
                  <a:srgbClr val="FFFFFF"/>
                </a:solidFill>
                <a:latin typeface="Trebuchet MS"/>
                <a:cs typeface="Trebuchet MS"/>
              </a:rPr>
              <a:t>face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difficulties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when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elections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happening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hometowns.</a:t>
            </a:r>
            <a:r>
              <a:rPr dirty="0" sz="17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government</a:t>
            </a:r>
            <a:r>
              <a:rPr dirty="0" sz="1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6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700" spc="-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holiday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voters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35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living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states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1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dirty="0" sz="170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Trebuchet MS"/>
                <a:cs typeface="Trebuchet MS"/>
              </a:rPr>
              <a:t>benefit.</a:t>
            </a:r>
            <a:r>
              <a:rPr dirty="0" sz="17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Traveling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distances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1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cast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vote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expensive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FFFFFF"/>
                </a:solidFill>
                <a:latin typeface="Trebuchet MS"/>
                <a:cs typeface="Trebuchet MS"/>
              </a:rPr>
              <a:t>time-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consuming,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meaning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chance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vote.</a:t>
            </a:r>
            <a:endParaRPr sz="1700">
              <a:latin typeface="Trebuchet MS"/>
              <a:cs typeface="Trebuchet MS"/>
            </a:endParaRPr>
          </a:p>
          <a:p>
            <a:pPr marL="241300" marR="5080" indent="-228600">
              <a:lnSpc>
                <a:spcPct val="902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According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Constitution,</a:t>
            </a:r>
            <a:r>
              <a:rPr dirty="0" sz="17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vote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fundamental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dirty="0" sz="170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democracy,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vote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counts.Voting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not</a:t>
            </a:r>
            <a:r>
              <a:rPr dirty="0" sz="1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dirty="0" sz="1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700" spc="-1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700" spc="-12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7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1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ci</a:t>
            </a:r>
            <a:r>
              <a:rPr dirty="0" sz="1700" spc="-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700" spc="-1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70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700" spc="-25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241300" marR="147320" indent="-228600">
              <a:lnSpc>
                <a:spcPct val="902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FFFFFF"/>
                </a:solidFill>
                <a:latin typeface="Trebuchet MS"/>
                <a:cs typeface="Trebuchet MS"/>
              </a:rPr>
              <a:t>there’s</a:t>
            </a:r>
            <a:r>
              <a:rPr dirty="0" sz="1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voters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50">
                <a:solidFill>
                  <a:srgbClr val="FFFFFF"/>
                </a:solidFill>
                <a:latin typeface="Trebuchet MS"/>
                <a:cs typeface="Trebuchet MS"/>
              </a:rPr>
              <a:t>away </a:t>
            </a:r>
            <a:r>
              <a:rPr dirty="0" sz="17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dirty="0" sz="1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1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lose</a:t>
            </a:r>
            <a:r>
              <a:rPr dirty="0" sz="1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opportunity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vote</a:t>
            </a:r>
            <a:r>
              <a:rPr dirty="0" sz="1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easily </a:t>
            </a:r>
            <a:r>
              <a:rPr dirty="0" sz="1700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participate</a:t>
            </a:r>
            <a:r>
              <a:rPr dirty="0" sz="1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FFFFFF"/>
                </a:solidFill>
                <a:latin typeface="Trebuchet MS"/>
                <a:cs typeface="Trebuchet MS"/>
              </a:rPr>
              <a:t>elections</a:t>
            </a: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FFFFFF"/>
                </a:solidFill>
                <a:latin typeface="Trebuchet MS"/>
                <a:cs typeface="Trebuchet MS"/>
              </a:rPr>
              <a:t>matter</a:t>
            </a:r>
            <a:r>
              <a:rPr dirty="0" sz="1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17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1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1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 spc="-140">
                <a:solidFill>
                  <a:srgbClr val="FFFFFF"/>
                </a:solidFill>
                <a:latin typeface="Trebuchet MS"/>
                <a:cs typeface="Trebuchet MS"/>
              </a:rPr>
              <a:t>are.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88987" y="950975"/>
            <a:ext cx="5928360" cy="1222375"/>
            <a:chOff x="788987" y="950975"/>
            <a:chExt cx="5928360" cy="1222375"/>
          </a:xfrm>
        </p:grpSpPr>
        <p:sp>
          <p:nvSpPr>
            <p:cNvPr id="4" name="object 4"/>
            <p:cNvSpPr/>
            <p:nvPr/>
          </p:nvSpPr>
          <p:spPr>
            <a:xfrm>
              <a:off x="804862" y="966850"/>
              <a:ext cx="5896610" cy="1190625"/>
            </a:xfrm>
            <a:custGeom>
              <a:avLst/>
              <a:gdLst/>
              <a:ahLst/>
              <a:cxnLst/>
              <a:rect l="l" t="t" r="r" b="b"/>
              <a:pathLst>
                <a:path w="5896609" h="1190625">
                  <a:moveTo>
                    <a:pt x="5300662" y="0"/>
                  </a:moveTo>
                  <a:lnTo>
                    <a:pt x="0" y="0"/>
                  </a:lnTo>
                  <a:lnTo>
                    <a:pt x="0" y="1190625"/>
                  </a:lnTo>
                  <a:lnTo>
                    <a:pt x="5300662" y="1190625"/>
                  </a:lnTo>
                  <a:lnTo>
                    <a:pt x="5896038" y="595249"/>
                  </a:lnTo>
                  <a:lnTo>
                    <a:pt x="5300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4862" y="966850"/>
              <a:ext cx="5896610" cy="1190625"/>
            </a:xfrm>
            <a:custGeom>
              <a:avLst/>
              <a:gdLst/>
              <a:ahLst/>
              <a:cxnLst/>
              <a:rect l="l" t="t" r="r" b="b"/>
              <a:pathLst>
                <a:path w="5896609" h="1190625">
                  <a:moveTo>
                    <a:pt x="0" y="0"/>
                  </a:moveTo>
                  <a:lnTo>
                    <a:pt x="5300662" y="0"/>
                  </a:lnTo>
                  <a:lnTo>
                    <a:pt x="5896038" y="595249"/>
                  </a:lnTo>
                  <a:lnTo>
                    <a:pt x="5300662" y="1190625"/>
                  </a:lnTo>
                  <a:lnTo>
                    <a:pt x="0" y="1190625"/>
                  </a:lnTo>
                  <a:lnTo>
                    <a:pt x="0" y="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7410" y="1299273"/>
            <a:ext cx="390207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25">
                <a:solidFill>
                  <a:srgbClr val="252525"/>
                </a:solidFill>
              </a:rPr>
              <a:t>PROBLEM</a:t>
            </a:r>
            <a:r>
              <a:rPr dirty="0" spc="295">
                <a:solidFill>
                  <a:srgbClr val="252525"/>
                </a:solidFill>
              </a:rPr>
              <a:t> </a:t>
            </a:r>
            <a:r>
              <a:rPr dirty="0" spc="215">
                <a:solidFill>
                  <a:srgbClr val="252525"/>
                </a:solidFill>
              </a:rPr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2650" y="2665031"/>
            <a:ext cx="5789295" cy="277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0099"/>
              </a:lnSpc>
              <a:spcBef>
                <a:spcPts val="1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70">
                <a:solidFill>
                  <a:srgbClr val="252525"/>
                </a:solidFill>
                <a:latin typeface="Trebuchet MS"/>
                <a:cs typeface="Trebuchet MS"/>
              </a:rPr>
              <a:t>In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India, 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significant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number </a:t>
            </a:r>
            <a:r>
              <a:rPr dirty="0" sz="1800" spc="-70">
                <a:solidFill>
                  <a:srgbClr val="252525"/>
                </a:solidFill>
                <a:latin typeface="Trebuchet MS"/>
                <a:cs typeface="Trebuchet MS"/>
              </a:rPr>
              <a:t>of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eligible </a:t>
            </a:r>
            <a:r>
              <a:rPr dirty="0" sz="1800" spc="-55">
                <a:solidFill>
                  <a:srgbClr val="252525"/>
                </a:solidFill>
                <a:latin typeface="Trebuchet MS"/>
                <a:cs typeface="Trebuchet MS"/>
              </a:rPr>
              <a:t>voters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are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unable </a:t>
            </a:r>
            <a:r>
              <a:rPr dirty="0" sz="1800" spc="-4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participate</a:t>
            </a:r>
            <a:r>
              <a:rPr dirty="0" sz="18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elections</a:t>
            </a:r>
            <a:r>
              <a:rPr dirty="0" sz="18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because</a:t>
            </a:r>
            <a:r>
              <a:rPr dirty="0" sz="18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they</a:t>
            </a:r>
            <a:r>
              <a:rPr dirty="0" sz="18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are</a:t>
            </a:r>
            <a:r>
              <a:rPr dirty="0" sz="18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living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different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state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due </a:t>
            </a:r>
            <a:r>
              <a:rPr dirty="0" sz="1800" spc="-4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work,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education, </a:t>
            </a:r>
            <a:r>
              <a:rPr dirty="0" sz="1800" spc="10">
                <a:solidFill>
                  <a:srgbClr val="252525"/>
                </a:solidFill>
                <a:latin typeface="Trebuchet MS"/>
                <a:cs typeface="Trebuchet MS"/>
              </a:rPr>
              <a:t>or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personal 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commitments.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results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substantial</a:t>
            </a:r>
            <a:r>
              <a:rPr dirty="0" sz="18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reduction</a:t>
            </a:r>
            <a:r>
              <a:rPr dirty="0" sz="18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voter</a:t>
            </a:r>
            <a:r>
              <a:rPr dirty="0" sz="18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turnout</a:t>
            </a:r>
            <a:r>
              <a:rPr dirty="0" sz="18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undermines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8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252525"/>
                </a:solidFill>
                <a:latin typeface="Trebuchet MS"/>
                <a:cs typeface="Trebuchet MS"/>
              </a:rPr>
              <a:t>democratic</a:t>
            </a:r>
            <a:r>
              <a:rPr dirty="0" sz="18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process.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252525"/>
                </a:solidFill>
                <a:latin typeface="Trebuchet MS"/>
                <a:cs typeface="Trebuchet MS"/>
              </a:rPr>
              <a:t>Despite</a:t>
            </a:r>
            <a:r>
              <a:rPr dirty="0" sz="1800" spc="-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advancements 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in technology, </a:t>
            </a:r>
            <a:r>
              <a:rPr dirty="0" sz="1800" spc="-30">
                <a:solidFill>
                  <a:srgbClr val="252525"/>
                </a:solidFill>
                <a:latin typeface="Trebuchet MS"/>
                <a:cs typeface="Trebuchet MS"/>
              </a:rPr>
              <a:t>no </a:t>
            </a: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secure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scalable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252525"/>
                </a:solidFill>
                <a:latin typeface="Trebuchet MS"/>
                <a:cs typeface="Trebuchet MS"/>
              </a:rPr>
              <a:t>online voting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system </a:t>
            </a:r>
            <a:r>
              <a:rPr dirty="0" sz="18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exists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252525"/>
                </a:solidFill>
                <a:latin typeface="Trebuchet MS"/>
                <a:cs typeface="Trebuchet MS"/>
              </a:rPr>
              <a:t>address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8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needs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 these</a:t>
            </a:r>
            <a:r>
              <a:rPr dirty="0" sz="18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252525"/>
                </a:solidFill>
                <a:latin typeface="Trebuchet MS"/>
                <a:cs typeface="Trebuchet MS"/>
              </a:rPr>
              <a:t>voters.The</a:t>
            </a:r>
            <a:r>
              <a:rPr dirty="0" sz="18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challenge</a:t>
            </a:r>
            <a:r>
              <a:rPr dirty="0" sz="18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252525"/>
                </a:solidFill>
                <a:latin typeface="Trebuchet MS"/>
                <a:cs typeface="Trebuchet MS"/>
              </a:rPr>
              <a:t>is </a:t>
            </a:r>
            <a:r>
              <a:rPr dirty="0" sz="1800" spc="-5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create 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platform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that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ensures 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secure,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transparent,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accessible</a:t>
            </a:r>
            <a:r>
              <a:rPr dirty="0" sz="18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252525"/>
                </a:solidFill>
                <a:latin typeface="Trebuchet MS"/>
                <a:cs typeface="Trebuchet MS"/>
              </a:rPr>
              <a:t>voting</a:t>
            </a:r>
            <a:r>
              <a:rPr dirty="0" sz="18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dirty="0" sz="18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252525"/>
                </a:solidFill>
                <a:latin typeface="Trebuchet MS"/>
                <a:cs typeface="Trebuchet MS"/>
              </a:rPr>
              <a:t>citizens</a:t>
            </a:r>
            <a:r>
              <a:rPr dirty="0" sz="18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252525"/>
                </a:solidFill>
                <a:latin typeface="Trebuchet MS"/>
                <a:cs typeface="Trebuchet MS"/>
              </a:rPr>
              <a:t>who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are</a:t>
            </a:r>
            <a:r>
              <a:rPr dirty="0" sz="18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away</a:t>
            </a:r>
            <a:r>
              <a:rPr dirty="0" sz="18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from</a:t>
            </a:r>
            <a:r>
              <a:rPr dirty="0" sz="18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252525"/>
                </a:solidFill>
                <a:latin typeface="Trebuchet MS"/>
                <a:cs typeface="Trebuchet MS"/>
              </a:rPr>
              <a:t>home </a:t>
            </a:r>
            <a:r>
              <a:rPr dirty="0" sz="1800" spc="-5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state.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80351" y="950912"/>
            <a:ext cx="4013200" cy="4975225"/>
            <a:chOff x="7380351" y="950912"/>
            <a:chExt cx="4013200" cy="4975225"/>
          </a:xfrm>
        </p:grpSpPr>
        <p:sp>
          <p:nvSpPr>
            <p:cNvPr id="9" name="object 9"/>
            <p:cNvSpPr/>
            <p:nvPr/>
          </p:nvSpPr>
          <p:spPr>
            <a:xfrm>
              <a:off x="7396226" y="966787"/>
              <a:ext cx="3981450" cy="4943475"/>
            </a:xfrm>
            <a:custGeom>
              <a:avLst/>
              <a:gdLst/>
              <a:ahLst/>
              <a:cxnLst/>
              <a:rect l="l" t="t" r="r" b="b"/>
              <a:pathLst>
                <a:path w="3981450" h="4943475">
                  <a:moveTo>
                    <a:pt x="0" y="4943475"/>
                  </a:moveTo>
                  <a:lnTo>
                    <a:pt x="3981450" y="4943475"/>
                  </a:lnTo>
                  <a:lnTo>
                    <a:pt x="3981450" y="0"/>
                  </a:lnTo>
                  <a:lnTo>
                    <a:pt x="0" y="0"/>
                  </a:lnTo>
                  <a:lnTo>
                    <a:pt x="0" y="4943475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3325" y="1123950"/>
              <a:ext cx="3657600" cy="4610100"/>
            </a:xfrm>
            <a:custGeom>
              <a:avLst/>
              <a:gdLst/>
              <a:ahLst/>
              <a:cxnLst/>
              <a:rect l="l" t="t" r="r" b="b"/>
              <a:pathLst>
                <a:path w="3657600" h="4610100">
                  <a:moveTo>
                    <a:pt x="3657600" y="0"/>
                  </a:moveTo>
                  <a:lnTo>
                    <a:pt x="0" y="0"/>
                  </a:lnTo>
                  <a:lnTo>
                    <a:pt x="0" y="4610100"/>
                  </a:lnTo>
                  <a:lnTo>
                    <a:pt x="3657600" y="46101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50" y="2324100"/>
              <a:ext cx="3333750" cy="2219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3505136"/>
              <a:ext cx="3452876" cy="32433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74234" y="1261173"/>
            <a:ext cx="6462395" cy="349186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marR="5080" indent="-229235">
              <a:lnSpc>
                <a:spcPct val="90300"/>
              </a:lnSpc>
              <a:spcBef>
                <a:spcPts val="36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parking_Loktantra</a:t>
            </a:r>
            <a:r>
              <a:rPr dirty="0" sz="20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secure,</a:t>
            </a:r>
            <a:r>
              <a:rPr dirty="0" sz="2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voting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faced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citizens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unable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elections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k,</a:t>
            </a:r>
            <a:r>
              <a:rPr dirty="0" sz="2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29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2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8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eb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2000" spc="-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1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29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0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000" spc="-29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0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229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-26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2000" spc="-185">
                <a:solidFill>
                  <a:srgbClr val="FFFFFF"/>
                </a:solidFill>
                <a:latin typeface="Trebuchet MS"/>
                <a:cs typeface="Trebuchet MS"/>
              </a:rPr>
              <a:t>JavaSctipt,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MySQL 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 spc="-254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dirty="0" sz="200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allows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out-of-state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voters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participate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elections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Trebuchet MS"/>
                <a:cs typeface="Trebuchet MS"/>
              </a:rPr>
              <a:t>ease,</a:t>
            </a:r>
            <a:r>
              <a:rPr dirty="0" sz="20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ensuring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-2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241300" marR="132715" indent="-229235">
              <a:lnSpc>
                <a:spcPts val="2180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000" spc="-19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focus 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security, 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transparency,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and convenience,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Sparking_Loktantra</a:t>
            </a:r>
            <a:r>
              <a:rPr dirty="0" sz="20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aims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electoral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200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2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2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2000" spc="-1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2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285750"/>
              <a:ext cx="2209800" cy="1323975"/>
            </a:xfrm>
            <a:custGeom>
              <a:avLst/>
              <a:gdLst/>
              <a:ahLst/>
              <a:cxnLst/>
              <a:rect l="l" t="t" r="r" b="b"/>
              <a:pathLst>
                <a:path w="2209800" h="1323975">
                  <a:moveTo>
                    <a:pt x="1104900" y="0"/>
                  </a:moveTo>
                  <a:lnTo>
                    <a:pt x="1046219" y="917"/>
                  </a:lnTo>
                  <a:lnTo>
                    <a:pt x="988337" y="3640"/>
                  </a:lnTo>
                  <a:lnTo>
                    <a:pt x="931328" y="8122"/>
                  </a:lnTo>
                  <a:lnTo>
                    <a:pt x="875270" y="14317"/>
                  </a:lnTo>
                  <a:lnTo>
                    <a:pt x="820239" y="22179"/>
                  </a:lnTo>
                  <a:lnTo>
                    <a:pt x="766311" y="31664"/>
                  </a:lnTo>
                  <a:lnTo>
                    <a:pt x="713563" y="42724"/>
                  </a:lnTo>
                  <a:lnTo>
                    <a:pt x="662070" y="55314"/>
                  </a:lnTo>
                  <a:lnTo>
                    <a:pt x="611910" y="69389"/>
                  </a:lnTo>
                  <a:lnTo>
                    <a:pt x="563158" y="84903"/>
                  </a:lnTo>
                  <a:lnTo>
                    <a:pt x="515892" y="101809"/>
                  </a:lnTo>
                  <a:lnTo>
                    <a:pt x="470186" y="120063"/>
                  </a:lnTo>
                  <a:lnTo>
                    <a:pt x="426119" y="139617"/>
                  </a:lnTo>
                  <a:lnTo>
                    <a:pt x="383765" y="160428"/>
                  </a:lnTo>
                  <a:lnTo>
                    <a:pt x="343202" y="182447"/>
                  </a:lnTo>
                  <a:lnTo>
                    <a:pt x="304506" y="205631"/>
                  </a:lnTo>
                  <a:lnTo>
                    <a:pt x="267753" y="229933"/>
                  </a:lnTo>
                  <a:lnTo>
                    <a:pt x="233019" y="255307"/>
                  </a:lnTo>
                  <a:lnTo>
                    <a:pt x="200382" y="281708"/>
                  </a:lnTo>
                  <a:lnTo>
                    <a:pt x="169916" y="309090"/>
                  </a:lnTo>
                  <a:lnTo>
                    <a:pt x="141699" y="337406"/>
                  </a:lnTo>
                  <a:lnTo>
                    <a:pt x="115807" y="366612"/>
                  </a:lnTo>
                  <a:lnTo>
                    <a:pt x="92316" y="396661"/>
                  </a:lnTo>
                  <a:lnTo>
                    <a:pt x="52844" y="459107"/>
                  </a:lnTo>
                  <a:lnTo>
                    <a:pt x="23893" y="524376"/>
                  </a:lnTo>
                  <a:lnTo>
                    <a:pt x="6075" y="592104"/>
                  </a:lnTo>
                  <a:lnTo>
                    <a:pt x="0" y="661924"/>
                  </a:lnTo>
                  <a:lnTo>
                    <a:pt x="1531" y="697084"/>
                  </a:lnTo>
                  <a:lnTo>
                    <a:pt x="13554" y="765924"/>
                  </a:lnTo>
                  <a:lnTo>
                    <a:pt x="37015" y="832488"/>
                  </a:lnTo>
                  <a:lnTo>
                    <a:pt x="71303" y="896407"/>
                  </a:lnTo>
                  <a:lnTo>
                    <a:pt x="115807" y="957316"/>
                  </a:lnTo>
                  <a:lnTo>
                    <a:pt x="141699" y="986528"/>
                  </a:lnTo>
                  <a:lnTo>
                    <a:pt x="169916" y="1014850"/>
                  </a:lnTo>
                  <a:lnTo>
                    <a:pt x="200382" y="1042237"/>
                  </a:lnTo>
                  <a:lnTo>
                    <a:pt x="233019" y="1068642"/>
                  </a:lnTo>
                  <a:lnTo>
                    <a:pt x="267753" y="1094020"/>
                  </a:lnTo>
                  <a:lnTo>
                    <a:pt x="304506" y="1118325"/>
                  </a:lnTo>
                  <a:lnTo>
                    <a:pt x="343202" y="1141512"/>
                  </a:lnTo>
                  <a:lnTo>
                    <a:pt x="383765" y="1163535"/>
                  </a:lnTo>
                  <a:lnTo>
                    <a:pt x="426119" y="1184347"/>
                  </a:lnTo>
                  <a:lnTo>
                    <a:pt x="470186" y="1203904"/>
                  </a:lnTo>
                  <a:lnTo>
                    <a:pt x="515892" y="1222159"/>
                  </a:lnTo>
                  <a:lnTo>
                    <a:pt x="563158" y="1239067"/>
                  </a:lnTo>
                  <a:lnTo>
                    <a:pt x="611910" y="1254582"/>
                  </a:lnTo>
                  <a:lnTo>
                    <a:pt x="662070" y="1268657"/>
                  </a:lnTo>
                  <a:lnTo>
                    <a:pt x="713563" y="1281249"/>
                  </a:lnTo>
                  <a:lnTo>
                    <a:pt x="766311" y="1292310"/>
                  </a:lnTo>
                  <a:lnTo>
                    <a:pt x="820239" y="1301794"/>
                  </a:lnTo>
                  <a:lnTo>
                    <a:pt x="875270" y="1309657"/>
                  </a:lnTo>
                  <a:lnTo>
                    <a:pt x="931328" y="1315852"/>
                  </a:lnTo>
                  <a:lnTo>
                    <a:pt x="988337" y="1320334"/>
                  </a:lnTo>
                  <a:lnTo>
                    <a:pt x="1046219" y="1323057"/>
                  </a:lnTo>
                  <a:lnTo>
                    <a:pt x="1104900" y="1323975"/>
                  </a:lnTo>
                  <a:lnTo>
                    <a:pt x="1163581" y="1323057"/>
                  </a:lnTo>
                  <a:lnTo>
                    <a:pt x="1221465" y="1320334"/>
                  </a:lnTo>
                  <a:lnTo>
                    <a:pt x="1278474" y="1315852"/>
                  </a:lnTo>
                  <a:lnTo>
                    <a:pt x="1334533" y="1309657"/>
                  </a:lnTo>
                  <a:lnTo>
                    <a:pt x="1389564" y="1301794"/>
                  </a:lnTo>
                  <a:lnTo>
                    <a:pt x="1443493" y="1292310"/>
                  </a:lnTo>
                  <a:lnTo>
                    <a:pt x="1496242" y="1281249"/>
                  </a:lnTo>
                  <a:lnTo>
                    <a:pt x="1547734" y="1268657"/>
                  </a:lnTo>
                  <a:lnTo>
                    <a:pt x="1597895" y="1254582"/>
                  </a:lnTo>
                  <a:lnTo>
                    <a:pt x="1646646" y="1239067"/>
                  </a:lnTo>
                  <a:lnTo>
                    <a:pt x="1693913" y="1222159"/>
                  </a:lnTo>
                  <a:lnTo>
                    <a:pt x="1739618" y="1203904"/>
                  </a:lnTo>
                  <a:lnTo>
                    <a:pt x="1783685" y="1184347"/>
                  </a:lnTo>
                  <a:lnTo>
                    <a:pt x="1826039" y="1163535"/>
                  </a:lnTo>
                  <a:lnTo>
                    <a:pt x="1866602" y="1141512"/>
                  </a:lnTo>
                  <a:lnTo>
                    <a:pt x="1905297" y="1118325"/>
                  </a:lnTo>
                  <a:lnTo>
                    <a:pt x="1942050" y="1094020"/>
                  </a:lnTo>
                  <a:lnTo>
                    <a:pt x="1976784" y="1068642"/>
                  </a:lnTo>
                  <a:lnTo>
                    <a:pt x="2009421" y="1042237"/>
                  </a:lnTo>
                  <a:lnTo>
                    <a:pt x="2039886" y="1014850"/>
                  </a:lnTo>
                  <a:lnTo>
                    <a:pt x="2068103" y="986528"/>
                  </a:lnTo>
                  <a:lnTo>
                    <a:pt x="2093994" y="957316"/>
                  </a:lnTo>
                  <a:lnTo>
                    <a:pt x="2117485" y="927261"/>
                  </a:lnTo>
                  <a:lnTo>
                    <a:pt x="2156956" y="864801"/>
                  </a:lnTo>
                  <a:lnTo>
                    <a:pt x="2185906" y="799514"/>
                  </a:lnTo>
                  <a:lnTo>
                    <a:pt x="2203724" y="731766"/>
                  </a:lnTo>
                  <a:lnTo>
                    <a:pt x="2209800" y="661924"/>
                  </a:lnTo>
                  <a:lnTo>
                    <a:pt x="2208268" y="626775"/>
                  </a:lnTo>
                  <a:lnTo>
                    <a:pt x="2196245" y="557956"/>
                  </a:lnTo>
                  <a:lnTo>
                    <a:pt x="2172785" y="491411"/>
                  </a:lnTo>
                  <a:lnTo>
                    <a:pt x="2138497" y="427508"/>
                  </a:lnTo>
                  <a:lnTo>
                    <a:pt x="2093994" y="366612"/>
                  </a:lnTo>
                  <a:lnTo>
                    <a:pt x="2068103" y="337406"/>
                  </a:lnTo>
                  <a:lnTo>
                    <a:pt x="2039886" y="309090"/>
                  </a:lnTo>
                  <a:lnTo>
                    <a:pt x="2009421" y="281708"/>
                  </a:lnTo>
                  <a:lnTo>
                    <a:pt x="1976784" y="255307"/>
                  </a:lnTo>
                  <a:lnTo>
                    <a:pt x="1942050" y="229933"/>
                  </a:lnTo>
                  <a:lnTo>
                    <a:pt x="1905297" y="205631"/>
                  </a:lnTo>
                  <a:lnTo>
                    <a:pt x="1866602" y="182447"/>
                  </a:lnTo>
                  <a:lnTo>
                    <a:pt x="1826039" y="160428"/>
                  </a:lnTo>
                  <a:lnTo>
                    <a:pt x="1783685" y="139617"/>
                  </a:lnTo>
                  <a:lnTo>
                    <a:pt x="1739618" y="120063"/>
                  </a:lnTo>
                  <a:lnTo>
                    <a:pt x="1693913" y="101809"/>
                  </a:lnTo>
                  <a:lnTo>
                    <a:pt x="1646646" y="84903"/>
                  </a:lnTo>
                  <a:lnTo>
                    <a:pt x="1597895" y="69389"/>
                  </a:lnTo>
                  <a:lnTo>
                    <a:pt x="1547734" y="55314"/>
                  </a:lnTo>
                  <a:lnTo>
                    <a:pt x="1496242" y="42724"/>
                  </a:lnTo>
                  <a:lnTo>
                    <a:pt x="1443493" y="31664"/>
                  </a:lnTo>
                  <a:lnTo>
                    <a:pt x="1389564" y="22179"/>
                  </a:lnTo>
                  <a:lnTo>
                    <a:pt x="1334533" y="14317"/>
                  </a:lnTo>
                  <a:lnTo>
                    <a:pt x="1278474" y="8122"/>
                  </a:lnTo>
                  <a:lnTo>
                    <a:pt x="1221465" y="3640"/>
                  </a:lnTo>
                  <a:lnTo>
                    <a:pt x="1163581" y="917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000000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57567" y="715581"/>
            <a:ext cx="1080770" cy="434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590"/>
              </a:lnSpc>
              <a:spcBef>
                <a:spcPts val="125"/>
              </a:spcBef>
            </a:pPr>
            <a:r>
              <a:rPr dirty="0" sz="1400" spc="1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4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4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algn="ctr" marL="5080">
              <a:lnSpc>
                <a:spcPts val="1590"/>
              </a:lnSpc>
            </a:pPr>
            <a:r>
              <a:rPr dirty="0" sz="1400" spc="4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4476" y="1989201"/>
            <a:ext cx="8068945" cy="2989580"/>
            <a:chOff x="2284476" y="1989201"/>
            <a:chExt cx="8068945" cy="2989580"/>
          </a:xfrm>
        </p:grpSpPr>
        <p:sp>
          <p:nvSpPr>
            <p:cNvPr id="7" name="object 7"/>
            <p:cNvSpPr/>
            <p:nvPr/>
          </p:nvSpPr>
          <p:spPr>
            <a:xfrm>
              <a:off x="8834501" y="2624201"/>
              <a:ext cx="1512570" cy="262890"/>
            </a:xfrm>
            <a:custGeom>
              <a:avLst/>
              <a:gdLst/>
              <a:ahLst/>
              <a:cxnLst/>
              <a:rect l="l" t="t" r="r" b="b"/>
              <a:pathLst>
                <a:path w="1512570" h="262889">
                  <a:moveTo>
                    <a:pt x="0" y="0"/>
                  </a:moveTo>
                  <a:lnTo>
                    <a:pt x="0" y="131190"/>
                  </a:lnTo>
                  <a:lnTo>
                    <a:pt x="1512062" y="131190"/>
                  </a:lnTo>
                  <a:lnTo>
                    <a:pt x="1512062" y="262382"/>
                  </a:lnTo>
                </a:path>
              </a:pathLst>
            </a:custGeom>
            <a:ln w="1270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39201" y="3510026"/>
              <a:ext cx="187325" cy="575310"/>
            </a:xfrm>
            <a:custGeom>
              <a:avLst/>
              <a:gdLst/>
              <a:ahLst/>
              <a:cxnLst/>
              <a:rect l="l" t="t" r="r" b="b"/>
              <a:pathLst>
                <a:path w="187325" h="575310">
                  <a:moveTo>
                    <a:pt x="0" y="0"/>
                  </a:moveTo>
                  <a:lnTo>
                    <a:pt x="0" y="574801"/>
                  </a:lnTo>
                  <a:lnTo>
                    <a:pt x="187325" y="574801"/>
                  </a:lnTo>
                </a:path>
              </a:pathLst>
            </a:custGeom>
            <a:ln w="12700">
              <a:solidFill>
                <a:srgbClr val="C867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32469" y="2624201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89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1270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24726" y="3510026"/>
              <a:ext cx="187325" cy="575310"/>
            </a:xfrm>
            <a:custGeom>
              <a:avLst/>
              <a:gdLst/>
              <a:ahLst/>
              <a:cxnLst/>
              <a:rect l="l" t="t" r="r" b="b"/>
              <a:pathLst>
                <a:path w="187325" h="575310">
                  <a:moveTo>
                    <a:pt x="0" y="0"/>
                  </a:moveTo>
                  <a:lnTo>
                    <a:pt x="0" y="574801"/>
                  </a:lnTo>
                  <a:lnTo>
                    <a:pt x="187325" y="574801"/>
                  </a:lnTo>
                </a:path>
              </a:pathLst>
            </a:custGeom>
            <a:ln w="12700">
              <a:solidFill>
                <a:srgbClr val="C867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20026" y="2624201"/>
              <a:ext cx="1512570" cy="262890"/>
            </a:xfrm>
            <a:custGeom>
              <a:avLst/>
              <a:gdLst/>
              <a:ahLst/>
              <a:cxnLst/>
              <a:rect l="l" t="t" r="r" b="b"/>
              <a:pathLst>
                <a:path w="1512570" h="262889">
                  <a:moveTo>
                    <a:pt x="1512062" y="0"/>
                  </a:moveTo>
                  <a:lnTo>
                    <a:pt x="1512062" y="131190"/>
                  </a:lnTo>
                  <a:lnTo>
                    <a:pt x="0" y="131190"/>
                  </a:lnTo>
                  <a:lnTo>
                    <a:pt x="0" y="262382"/>
                  </a:lnTo>
                </a:path>
              </a:pathLst>
            </a:custGeom>
            <a:ln w="1270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10251" y="3510026"/>
              <a:ext cx="187325" cy="575310"/>
            </a:xfrm>
            <a:custGeom>
              <a:avLst/>
              <a:gdLst/>
              <a:ahLst/>
              <a:cxnLst/>
              <a:rect l="l" t="t" r="r" b="b"/>
              <a:pathLst>
                <a:path w="187325" h="575310">
                  <a:moveTo>
                    <a:pt x="0" y="0"/>
                  </a:moveTo>
                  <a:lnTo>
                    <a:pt x="0" y="574801"/>
                  </a:lnTo>
                  <a:lnTo>
                    <a:pt x="187325" y="574801"/>
                  </a:lnTo>
                </a:path>
              </a:pathLst>
            </a:custGeom>
            <a:ln w="12700">
              <a:solidFill>
                <a:srgbClr val="C867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13171" y="2624201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w="0" h="262889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1270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95776" y="3510026"/>
              <a:ext cx="187325" cy="1462405"/>
            </a:xfrm>
            <a:custGeom>
              <a:avLst/>
              <a:gdLst/>
              <a:ahLst/>
              <a:cxnLst/>
              <a:rect l="l" t="t" r="r" b="b"/>
              <a:pathLst>
                <a:path w="187325" h="1462404">
                  <a:moveTo>
                    <a:pt x="0" y="0"/>
                  </a:moveTo>
                  <a:lnTo>
                    <a:pt x="0" y="1462024"/>
                  </a:lnTo>
                  <a:lnTo>
                    <a:pt x="187325" y="1462024"/>
                  </a:lnTo>
                </a:path>
                <a:path w="187325" h="1462404">
                  <a:moveTo>
                    <a:pt x="0" y="0"/>
                  </a:moveTo>
                  <a:lnTo>
                    <a:pt x="0" y="574801"/>
                  </a:lnTo>
                  <a:lnTo>
                    <a:pt x="187325" y="574801"/>
                  </a:lnTo>
                </a:path>
              </a:pathLst>
            </a:custGeom>
            <a:ln w="12700">
              <a:solidFill>
                <a:srgbClr val="C867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38601" y="2624201"/>
              <a:ext cx="756285" cy="262890"/>
            </a:xfrm>
            <a:custGeom>
              <a:avLst/>
              <a:gdLst/>
              <a:ahLst/>
              <a:cxnLst/>
              <a:rect l="l" t="t" r="r" b="b"/>
              <a:pathLst>
                <a:path w="756285" h="262889">
                  <a:moveTo>
                    <a:pt x="0" y="0"/>
                  </a:moveTo>
                  <a:lnTo>
                    <a:pt x="0" y="131190"/>
                  </a:lnTo>
                  <a:lnTo>
                    <a:pt x="756031" y="131190"/>
                  </a:lnTo>
                  <a:lnTo>
                    <a:pt x="756031" y="262382"/>
                  </a:lnTo>
                </a:path>
              </a:pathLst>
            </a:custGeom>
            <a:ln w="1270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90826" y="3510026"/>
              <a:ext cx="187325" cy="575310"/>
            </a:xfrm>
            <a:custGeom>
              <a:avLst/>
              <a:gdLst/>
              <a:ahLst/>
              <a:cxnLst/>
              <a:rect l="l" t="t" r="r" b="b"/>
              <a:pathLst>
                <a:path w="187325" h="575310">
                  <a:moveTo>
                    <a:pt x="0" y="0"/>
                  </a:moveTo>
                  <a:lnTo>
                    <a:pt x="0" y="574801"/>
                  </a:lnTo>
                  <a:lnTo>
                    <a:pt x="187325" y="574801"/>
                  </a:lnTo>
                </a:path>
              </a:pathLst>
            </a:custGeom>
            <a:ln w="12700">
              <a:solidFill>
                <a:srgbClr val="C867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86126" y="2624201"/>
              <a:ext cx="756285" cy="262890"/>
            </a:xfrm>
            <a:custGeom>
              <a:avLst/>
              <a:gdLst/>
              <a:ahLst/>
              <a:cxnLst/>
              <a:rect l="l" t="t" r="r" b="b"/>
              <a:pathLst>
                <a:path w="756285" h="262889">
                  <a:moveTo>
                    <a:pt x="756031" y="0"/>
                  </a:moveTo>
                  <a:lnTo>
                    <a:pt x="756031" y="131190"/>
                  </a:lnTo>
                  <a:lnTo>
                    <a:pt x="0" y="131190"/>
                  </a:lnTo>
                  <a:lnTo>
                    <a:pt x="0" y="262382"/>
                  </a:lnTo>
                </a:path>
              </a:pathLst>
            </a:custGeom>
            <a:ln w="12700">
              <a:solidFill>
                <a:srgbClr val="9BAE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19476" y="199555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F6A1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19476" y="199555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405000" y="1995551"/>
            <a:ext cx="1247775" cy="628650"/>
          </a:xfrm>
          <a:prstGeom prst="rect">
            <a:avLst/>
          </a:prstGeom>
          <a:solidFill>
            <a:srgbClr val="F6A11D"/>
          </a:solidFill>
          <a:ln w="12700">
            <a:solidFill>
              <a:srgbClr val="FFFFFF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1355"/>
              </a:spcBef>
            </a:pP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5229" y="2154872"/>
            <a:ext cx="11290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Register/Login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51126" y="2875026"/>
            <a:ext cx="1270000" cy="641350"/>
            <a:chOff x="2151126" y="2875026"/>
            <a:chExt cx="1270000" cy="641350"/>
          </a:xfrm>
        </p:grpSpPr>
        <p:sp>
          <p:nvSpPr>
            <p:cNvPr id="23" name="object 23"/>
            <p:cNvSpPr/>
            <p:nvPr/>
          </p:nvSpPr>
          <p:spPr>
            <a:xfrm>
              <a:off x="2157476" y="2881376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12573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57300" y="6286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57476" y="2881376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0" y="628650"/>
                  </a:moveTo>
                  <a:lnTo>
                    <a:pt x="1257300" y="62865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453894" y="3043491"/>
            <a:ext cx="66484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Register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65451" y="3760851"/>
            <a:ext cx="1260475" cy="641350"/>
            <a:chOff x="2465451" y="3760851"/>
            <a:chExt cx="1260475" cy="641350"/>
          </a:xfrm>
        </p:grpSpPr>
        <p:sp>
          <p:nvSpPr>
            <p:cNvPr id="27" name="object 27"/>
            <p:cNvSpPr/>
            <p:nvPr/>
          </p:nvSpPr>
          <p:spPr>
            <a:xfrm>
              <a:off x="2471801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C86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71801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612008" y="3832859"/>
            <a:ext cx="968375" cy="454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89"/>
              </a:lnSpc>
              <a:spcBef>
                <a:spcPts val="100"/>
              </a:spcBef>
            </a:pP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Registertion</a:t>
            </a:r>
            <a:endParaRPr sz="1500">
              <a:latin typeface="Trebuchet MS"/>
              <a:cs typeface="Trebuchet MS"/>
            </a:endParaRPr>
          </a:p>
          <a:p>
            <a:pPr algn="ctr" marL="1905">
              <a:lnSpc>
                <a:spcPts val="1689"/>
              </a:lnSpc>
            </a:pP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65601" y="2875026"/>
            <a:ext cx="1260475" cy="641350"/>
            <a:chOff x="3665601" y="2875026"/>
            <a:chExt cx="1260475" cy="641350"/>
          </a:xfrm>
        </p:grpSpPr>
        <p:sp>
          <p:nvSpPr>
            <p:cNvPr id="31" name="object 31"/>
            <p:cNvSpPr/>
            <p:nvPr/>
          </p:nvSpPr>
          <p:spPr>
            <a:xfrm>
              <a:off x="3671951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71951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49395" y="3047682"/>
            <a:ext cx="49720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500" spc="2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500" spc="-3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500" spc="3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5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79926" y="3760851"/>
            <a:ext cx="1260475" cy="641350"/>
            <a:chOff x="3979926" y="3760851"/>
            <a:chExt cx="1260475" cy="641350"/>
          </a:xfrm>
        </p:grpSpPr>
        <p:sp>
          <p:nvSpPr>
            <p:cNvPr id="35" name="object 35"/>
            <p:cNvSpPr/>
            <p:nvPr/>
          </p:nvSpPr>
          <p:spPr>
            <a:xfrm>
              <a:off x="3986276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C86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986276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058665" y="3831844"/>
            <a:ext cx="1098550" cy="464184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366395" marR="5080" indent="-353695">
              <a:lnSpc>
                <a:spcPts val="1650"/>
              </a:lnSpc>
              <a:spcBef>
                <a:spcPts val="280"/>
              </a:spcBef>
            </a:pPr>
            <a:r>
              <a:rPr dirty="0" sz="1500" spc="-15">
                <a:solidFill>
                  <a:srgbClr val="FFFFFF"/>
                </a:solidFill>
                <a:latin typeface="Calibri"/>
                <a:cs typeface="Calibri"/>
              </a:rPr>
              <a:t>Voting</a:t>
            </a:r>
            <a:r>
              <a:rPr dirty="0" sz="15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Calibri"/>
                <a:cs typeface="Calibri"/>
              </a:rPr>
              <a:t>Rquest </a:t>
            </a:r>
            <a:r>
              <a:rPr dirty="0" sz="1500" spc="-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79926" y="4646676"/>
            <a:ext cx="1260475" cy="641350"/>
            <a:chOff x="3979926" y="4646676"/>
            <a:chExt cx="1260475" cy="641350"/>
          </a:xfrm>
        </p:grpSpPr>
        <p:sp>
          <p:nvSpPr>
            <p:cNvPr id="39" name="object 39"/>
            <p:cNvSpPr/>
            <p:nvPr/>
          </p:nvSpPr>
          <p:spPr>
            <a:xfrm>
              <a:off x="3986276" y="465302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C86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986276" y="465302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329684" y="4824666"/>
            <a:ext cx="5556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500" spc="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500" spc="-3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500" spc="3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500" spc="-4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5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80076" y="1989201"/>
            <a:ext cx="1260475" cy="641350"/>
            <a:chOff x="5180076" y="1989201"/>
            <a:chExt cx="1260475" cy="641350"/>
          </a:xfrm>
        </p:grpSpPr>
        <p:sp>
          <p:nvSpPr>
            <p:cNvPr id="43" name="object 43"/>
            <p:cNvSpPr/>
            <p:nvPr/>
          </p:nvSpPr>
          <p:spPr>
            <a:xfrm>
              <a:off x="5186426" y="199555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F6A1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86426" y="199555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19115" y="2154872"/>
            <a:ext cx="38354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80076" y="2875026"/>
            <a:ext cx="1260475" cy="641350"/>
            <a:chOff x="5180076" y="2875026"/>
            <a:chExt cx="1260475" cy="641350"/>
          </a:xfrm>
        </p:grpSpPr>
        <p:sp>
          <p:nvSpPr>
            <p:cNvPr id="47" name="object 47"/>
            <p:cNvSpPr/>
            <p:nvPr/>
          </p:nvSpPr>
          <p:spPr>
            <a:xfrm>
              <a:off x="5186426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186426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330571" y="3043491"/>
            <a:ext cx="9620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1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494401" y="3760851"/>
            <a:ext cx="1260475" cy="641350"/>
            <a:chOff x="5494401" y="3760851"/>
            <a:chExt cx="1260475" cy="641350"/>
          </a:xfrm>
        </p:grpSpPr>
        <p:sp>
          <p:nvSpPr>
            <p:cNvPr id="51" name="object 51"/>
            <p:cNvSpPr/>
            <p:nvPr/>
          </p:nvSpPr>
          <p:spPr>
            <a:xfrm>
              <a:off x="5500751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C86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500751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736590" y="3931856"/>
            <a:ext cx="7740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199501" y="1989201"/>
            <a:ext cx="1270000" cy="641350"/>
            <a:chOff x="8199501" y="1989201"/>
            <a:chExt cx="1270000" cy="641350"/>
          </a:xfrm>
        </p:grpSpPr>
        <p:sp>
          <p:nvSpPr>
            <p:cNvPr id="55" name="object 55"/>
            <p:cNvSpPr/>
            <p:nvPr/>
          </p:nvSpPr>
          <p:spPr>
            <a:xfrm>
              <a:off x="8205851" y="1995551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12573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57300" y="6286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F6A1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05851" y="1995551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0" y="628650"/>
                  </a:moveTo>
                  <a:lnTo>
                    <a:pt x="1257300" y="62865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8334375" y="2154872"/>
            <a:ext cx="10064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Login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694551" y="2875026"/>
            <a:ext cx="1260475" cy="641350"/>
            <a:chOff x="6694551" y="2875026"/>
            <a:chExt cx="1260475" cy="641350"/>
          </a:xfrm>
        </p:grpSpPr>
        <p:sp>
          <p:nvSpPr>
            <p:cNvPr id="59" name="object 59"/>
            <p:cNvSpPr/>
            <p:nvPr/>
          </p:nvSpPr>
          <p:spPr>
            <a:xfrm>
              <a:off x="6700901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00901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888226" y="3043491"/>
            <a:ext cx="86486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hb</a:t>
            </a:r>
            <a:r>
              <a:rPr dirty="0" sz="1500" spc="-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999351" y="3760851"/>
            <a:ext cx="1270000" cy="641350"/>
            <a:chOff x="6999351" y="3760851"/>
            <a:chExt cx="1270000" cy="641350"/>
          </a:xfrm>
        </p:grpSpPr>
        <p:sp>
          <p:nvSpPr>
            <p:cNvPr id="63" name="object 63"/>
            <p:cNvSpPr/>
            <p:nvPr/>
          </p:nvSpPr>
          <p:spPr>
            <a:xfrm>
              <a:off x="7005701" y="3767201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12573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57300" y="6286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C86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005701" y="3767201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0" y="628650"/>
                  </a:moveTo>
                  <a:lnTo>
                    <a:pt x="1257300" y="62865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7190740" y="3732847"/>
            <a:ext cx="892175" cy="65532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L="12700" marR="5080" indent="-5715">
              <a:lnSpc>
                <a:spcPts val="1580"/>
              </a:lnSpc>
              <a:spcBef>
                <a:spcPts val="335"/>
              </a:spcBef>
            </a:pP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Voter 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16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-1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1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199501" y="2875026"/>
            <a:ext cx="1270000" cy="641350"/>
            <a:chOff x="8199501" y="2875026"/>
            <a:chExt cx="1270000" cy="641350"/>
          </a:xfrm>
        </p:grpSpPr>
        <p:sp>
          <p:nvSpPr>
            <p:cNvPr id="67" name="object 67"/>
            <p:cNvSpPr/>
            <p:nvPr/>
          </p:nvSpPr>
          <p:spPr>
            <a:xfrm>
              <a:off x="8205851" y="2881376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12573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57300" y="6286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205851" y="2881376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0" y="628650"/>
                  </a:moveTo>
                  <a:lnTo>
                    <a:pt x="1257300" y="62865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467090" y="3043491"/>
            <a:ext cx="73723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oun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513826" y="3760851"/>
            <a:ext cx="1260475" cy="641350"/>
            <a:chOff x="8513826" y="3760851"/>
            <a:chExt cx="1260475" cy="641350"/>
          </a:xfrm>
        </p:grpSpPr>
        <p:sp>
          <p:nvSpPr>
            <p:cNvPr id="71" name="object 71"/>
            <p:cNvSpPr/>
            <p:nvPr/>
          </p:nvSpPr>
          <p:spPr>
            <a:xfrm>
              <a:off x="8520176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C86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520176" y="3767201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8710294" y="3931856"/>
            <a:ext cx="8794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500" spc="-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713976" y="2875026"/>
            <a:ext cx="1260475" cy="641350"/>
            <a:chOff x="9713976" y="2875026"/>
            <a:chExt cx="1260475" cy="641350"/>
          </a:xfrm>
        </p:grpSpPr>
        <p:sp>
          <p:nvSpPr>
            <p:cNvPr id="75" name="object 75"/>
            <p:cNvSpPr/>
            <p:nvPr/>
          </p:nvSpPr>
          <p:spPr>
            <a:xfrm>
              <a:off x="9720326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12477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47775" y="6286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BAE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720326" y="2881376"/>
              <a:ext cx="1247775" cy="628650"/>
            </a:xfrm>
            <a:custGeom>
              <a:avLst/>
              <a:gdLst/>
              <a:ahLst/>
              <a:cxnLst/>
              <a:rect l="l" t="t" r="r" b="b"/>
              <a:pathLst>
                <a:path w="1247775" h="628650">
                  <a:moveTo>
                    <a:pt x="0" y="628650"/>
                  </a:moveTo>
                  <a:lnTo>
                    <a:pt x="1247775" y="628650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0065766" y="3043491"/>
            <a:ext cx="5651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767823" y="3481451"/>
            <a:ext cx="903605" cy="753110"/>
          </a:xfrm>
          <a:custGeom>
            <a:avLst/>
            <a:gdLst/>
            <a:ahLst/>
            <a:cxnLst/>
            <a:rect l="l" t="t" r="r" b="b"/>
            <a:pathLst>
              <a:path w="903604" h="753110">
                <a:moveTo>
                  <a:pt x="448436" y="746760"/>
                </a:moveTo>
                <a:lnTo>
                  <a:pt x="0" y="746760"/>
                </a:lnTo>
                <a:lnTo>
                  <a:pt x="0" y="753110"/>
                </a:lnTo>
                <a:lnTo>
                  <a:pt x="453262" y="753110"/>
                </a:lnTo>
                <a:lnTo>
                  <a:pt x="454786" y="751713"/>
                </a:lnTo>
                <a:lnTo>
                  <a:pt x="454786" y="749935"/>
                </a:lnTo>
                <a:lnTo>
                  <a:pt x="448436" y="749935"/>
                </a:lnTo>
                <a:lnTo>
                  <a:pt x="448436" y="746760"/>
                </a:lnTo>
                <a:close/>
              </a:path>
              <a:path w="903604" h="753110">
                <a:moveTo>
                  <a:pt x="826897" y="34925"/>
                </a:moveTo>
                <a:lnTo>
                  <a:pt x="449833" y="34925"/>
                </a:lnTo>
                <a:lnTo>
                  <a:pt x="448436" y="36322"/>
                </a:lnTo>
                <a:lnTo>
                  <a:pt x="448436" y="749935"/>
                </a:lnTo>
                <a:lnTo>
                  <a:pt x="451611" y="746760"/>
                </a:lnTo>
                <a:lnTo>
                  <a:pt x="454786" y="746760"/>
                </a:lnTo>
                <a:lnTo>
                  <a:pt x="454786" y="41275"/>
                </a:lnTo>
                <a:lnTo>
                  <a:pt x="451611" y="41275"/>
                </a:lnTo>
                <a:lnTo>
                  <a:pt x="454786" y="38100"/>
                </a:lnTo>
                <a:lnTo>
                  <a:pt x="826897" y="38100"/>
                </a:lnTo>
                <a:lnTo>
                  <a:pt x="826897" y="34925"/>
                </a:lnTo>
                <a:close/>
              </a:path>
              <a:path w="903604" h="753110">
                <a:moveTo>
                  <a:pt x="454786" y="746760"/>
                </a:moveTo>
                <a:lnTo>
                  <a:pt x="451611" y="746760"/>
                </a:lnTo>
                <a:lnTo>
                  <a:pt x="448436" y="749935"/>
                </a:lnTo>
                <a:lnTo>
                  <a:pt x="454786" y="749935"/>
                </a:lnTo>
                <a:lnTo>
                  <a:pt x="454786" y="746760"/>
                </a:lnTo>
                <a:close/>
              </a:path>
              <a:path w="903604" h="753110">
                <a:moveTo>
                  <a:pt x="826897" y="0"/>
                </a:moveTo>
                <a:lnTo>
                  <a:pt x="826897" y="76200"/>
                </a:lnTo>
                <a:lnTo>
                  <a:pt x="896747" y="41275"/>
                </a:lnTo>
                <a:lnTo>
                  <a:pt x="839597" y="41275"/>
                </a:lnTo>
                <a:lnTo>
                  <a:pt x="839597" y="34925"/>
                </a:lnTo>
                <a:lnTo>
                  <a:pt x="896747" y="34925"/>
                </a:lnTo>
                <a:lnTo>
                  <a:pt x="826897" y="0"/>
                </a:lnTo>
                <a:close/>
              </a:path>
              <a:path w="903604" h="753110">
                <a:moveTo>
                  <a:pt x="454786" y="38100"/>
                </a:moveTo>
                <a:lnTo>
                  <a:pt x="451611" y="41275"/>
                </a:lnTo>
                <a:lnTo>
                  <a:pt x="454786" y="41275"/>
                </a:lnTo>
                <a:lnTo>
                  <a:pt x="454786" y="38100"/>
                </a:lnTo>
                <a:close/>
              </a:path>
              <a:path w="903604" h="753110">
                <a:moveTo>
                  <a:pt x="826897" y="38100"/>
                </a:moveTo>
                <a:lnTo>
                  <a:pt x="454786" y="38100"/>
                </a:lnTo>
                <a:lnTo>
                  <a:pt x="454786" y="41275"/>
                </a:lnTo>
                <a:lnTo>
                  <a:pt x="826897" y="41275"/>
                </a:lnTo>
                <a:lnTo>
                  <a:pt x="826897" y="38100"/>
                </a:lnTo>
                <a:close/>
              </a:path>
              <a:path w="903604" h="753110">
                <a:moveTo>
                  <a:pt x="896747" y="34925"/>
                </a:moveTo>
                <a:lnTo>
                  <a:pt x="839597" y="34925"/>
                </a:lnTo>
                <a:lnTo>
                  <a:pt x="839597" y="41275"/>
                </a:lnTo>
                <a:lnTo>
                  <a:pt x="896747" y="41275"/>
                </a:lnTo>
                <a:lnTo>
                  <a:pt x="903097" y="38100"/>
                </a:lnTo>
                <a:lnTo>
                  <a:pt x="896747" y="34925"/>
                </a:lnTo>
                <a:close/>
              </a:path>
            </a:pathLst>
          </a:custGeom>
          <a:solidFill>
            <a:srgbClr val="F6A11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4812" y="966850"/>
              <a:ext cx="3239135" cy="1885950"/>
            </a:xfrm>
            <a:custGeom>
              <a:avLst/>
              <a:gdLst/>
              <a:ahLst/>
              <a:cxnLst/>
              <a:rect l="l" t="t" r="r" b="b"/>
              <a:pathLst>
                <a:path w="3239135" h="1885950">
                  <a:moveTo>
                    <a:pt x="0" y="942975"/>
                  </a:moveTo>
                  <a:lnTo>
                    <a:pt x="4441" y="872595"/>
                  </a:lnTo>
                  <a:lnTo>
                    <a:pt x="17556" y="803620"/>
                  </a:lnTo>
                  <a:lnTo>
                    <a:pt x="39033" y="736234"/>
                  </a:lnTo>
                  <a:lnTo>
                    <a:pt x="68558" y="670618"/>
                  </a:lnTo>
                  <a:lnTo>
                    <a:pt x="105817" y="606954"/>
                  </a:lnTo>
                  <a:lnTo>
                    <a:pt x="150499" y="545424"/>
                  </a:lnTo>
                  <a:lnTo>
                    <a:pt x="175525" y="515517"/>
                  </a:lnTo>
                  <a:lnTo>
                    <a:pt x="202289" y="486212"/>
                  </a:lnTo>
                  <a:lnTo>
                    <a:pt x="230752" y="457532"/>
                  </a:lnTo>
                  <a:lnTo>
                    <a:pt x="260875" y="429499"/>
                  </a:lnTo>
                  <a:lnTo>
                    <a:pt x="292618" y="402136"/>
                  </a:lnTo>
                  <a:lnTo>
                    <a:pt x="325943" y="375467"/>
                  </a:lnTo>
                  <a:lnTo>
                    <a:pt x="360811" y="349514"/>
                  </a:lnTo>
                  <a:lnTo>
                    <a:pt x="397182" y="324299"/>
                  </a:lnTo>
                  <a:lnTo>
                    <a:pt x="435016" y="299846"/>
                  </a:lnTo>
                  <a:lnTo>
                    <a:pt x="474276" y="276177"/>
                  </a:lnTo>
                  <a:lnTo>
                    <a:pt x="514922" y="253315"/>
                  </a:lnTo>
                  <a:lnTo>
                    <a:pt x="556914" y="231283"/>
                  </a:lnTo>
                  <a:lnTo>
                    <a:pt x="600215" y="210104"/>
                  </a:lnTo>
                  <a:lnTo>
                    <a:pt x="644783" y="189800"/>
                  </a:lnTo>
                  <a:lnTo>
                    <a:pt x="690581" y="170394"/>
                  </a:lnTo>
                  <a:lnTo>
                    <a:pt x="737569" y="151909"/>
                  </a:lnTo>
                  <a:lnTo>
                    <a:pt x="785708" y="134368"/>
                  </a:lnTo>
                  <a:lnTo>
                    <a:pt x="834959" y="117794"/>
                  </a:lnTo>
                  <a:lnTo>
                    <a:pt x="885283" y="102209"/>
                  </a:lnTo>
                  <a:lnTo>
                    <a:pt x="936641" y="87636"/>
                  </a:lnTo>
                  <a:lnTo>
                    <a:pt x="988993" y="74098"/>
                  </a:lnTo>
                  <a:lnTo>
                    <a:pt x="1042300" y="61618"/>
                  </a:lnTo>
                  <a:lnTo>
                    <a:pt x="1096524" y="50218"/>
                  </a:lnTo>
                  <a:lnTo>
                    <a:pt x="1151625" y="39921"/>
                  </a:lnTo>
                  <a:lnTo>
                    <a:pt x="1207564" y="30751"/>
                  </a:lnTo>
                  <a:lnTo>
                    <a:pt x="1264302" y="22729"/>
                  </a:lnTo>
                  <a:lnTo>
                    <a:pt x="1321799" y="15879"/>
                  </a:lnTo>
                  <a:lnTo>
                    <a:pt x="1380017" y="10223"/>
                  </a:lnTo>
                  <a:lnTo>
                    <a:pt x="1438917" y="5784"/>
                  </a:lnTo>
                  <a:lnTo>
                    <a:pt x="1498459" y="2586"/>
                  </a:lnTo>
                  <a:lnTo>
                    <a:pt x="1558604" y="650"/>
                  </a:lnTo>
                  <a:lnTo>
                    <a:pt x="1619313" y="0"/>
                  </a:lnTo>
                  <a:lnTo>
                    <a:pt x="1680013" y="650"/>
                  </a:lnTo>
                  <a:lnTo>
                    <a:pt x="1740150" y="2586"/>
                  </a:lnTo>
                  <a:lnTo>
                    <a:pt x="1799684" y="5784"/>
                  </a:lnTo>
                  <a:lnTo>
                    <a:pt x="1858576" y="10223"/>
                  </a:lnTo>
                  <a:lnTo>
                    <a:pt x="1916787" y="15879"/>
                  </a:lnTo>
                  <a:lnTo>
                    <a:pt x="1974279" y="22729"/>
                  </a:lnTo>
                  <a:lnTo>
                    <a:pt x="2031011" y="30751"/>
                  </a:lnTo>
                  <a:lnTo>
                    <a:pt x="2086945" y="39921"/>
                  </a:lnTo>
                  <a:lnTo>
                    <a:pt x="2142041" y="50218"/>
                  </a:lnTo>
                  <a:lnTo>
                    <a:pt x="2196261" y="61618"/>
                  </a:lnTo>
                  <a:lnTo>
                    <a:pt x="2249564" y="74098"/>
                  </a:lnTo>
                  <a:lnTo>
                    <a:pt x="2301913" y="87636"/>
                  </a:lnTo>
                  <a:lnTo>
                    <a:pt x="2353268" y="102209"/>
                  </a:lnTo>
                  <a:lnTo>
                    <a:pt x="2403590" y="117794"/>
                  </a:lnTo>
                  <a:lnTo>
                    <a:pt x="2452839" y="134368"/>
                  </a:lnTo>
                  <a:lnTo>
                    <a:pt x="2500976" y="151909"/>
                  </a:lnTo>
                  <a:lnTo>
                    <a:pt x="2547963" y="170394"/>
                  </a:lnTo>
                  <a:lnTo>
                    <a:pt x="2593760" y="189800"/>
                  </a:lnTo>
                  <a:lnTo>
                    <a:pt x="2638328" y="210104"/>
                  </a:lnTo>
                  <a:lnTo>
                    <a:pt x="2681627" y="231283"/>
                  </a:lnTo>
                  <a:lnTo>
                    <a:pt x="2723620" y="253315"/>
                  </a:lnTo>
                  <a:lnTo>
                    <a:pt x="2764266" y="276177"/>
                  </a:lnTo>
                  <a:lnTo>
                    <a:pt x="2803526" y="299846"/>
                  </a:lnTo>
                  <a:lnTo>
                    <a:pt x="2841361" y="324299"/>
                  </a:lnTo>
                  <a:lnTo>
                    <a:pt x="2877733" y="349514"/>
                  </a:lnTo>
                  <a:lnTo>
                    <a:pt x="2912601" y="375467"/>
                  </a:lnTo>
                  <a:lnTo>
                    <a:pt x="2945927" y="402136"/>
                  </a:lnTo>
                  <a:lnTo>
                    <a:pt x="2977672" y="429499"/>
                  </a:lnTo>
                  <a:lnTo>
                    <a:pt x="3007796" y="457532"/>
                  </a:lnTo>
                  <a:lnTo>
                    <a:pt x="3036260" y="486212"/>
                  </a:lnTo>
                  <a:lnTo>
                    <a:pt x="3063025" y="515517"/>
                  </a:lnTo>
                  <a:lnTo>
                    <a:pt x="3088053" y="545424"/>
                  </a:lnTo>
                  <a:lnTo>
                    <a:pt x="3111303" y="575911"/>
                  </a:lnTo>
                  <a:lnTo>
                    <a:pt x="3152315" y="638530"/>
                  </a:lnTo>
                  <a:lnTo>
                    <a:pt x="3185749" y="703193"/>
                  </a:lnTo>
                  <a:lnTo>
                    <a:pt x="3211291" y="769717"/>
                  </a:lnTo>
                  <a:lnTo>
                    <a:pt x="3228628" y="837920"/>
                  </a:lnTo>
                  <a:lnTo>
                    <a:pt x="3237446" y="907620"/>
                  </a:lnTo>
                  <a:lnTo>
                    <a:pt x="3238563" y="942975"/>
                  </a:lnTo>
                  <a:lnTo>
                    <a:pt x="3237446" y="978320"/>
                  </a:lnTo>
                  <a:lnTo>
                    <a:pt x="3228628" y="1048006"/>
                  </a:lnTo>
                  <a:lnTo>
                    <a:pt x="3211291" y="1116198"/>
                  </a:lnTo>
                  <a:lnTo>
                    <a:pt x="3185749" y="1182713"/>
                  </a:lnTo>
                  <a:lnTo>
                    <a:pt x="3152315" y="1247369"/>
                  </a:lnTo>
                  <a:lnTo>
                    <a:pt x="3111303" y="1309985"/>
                  </a:lnTo>
                  <a:lnTo>
                    <a:pt x="3088053" y="1340470"/>
                  </a:lnTo>
                  <a:lnTo>
                    <a:pt x="3063025" y="1370376"/>
                  </a:lnTo>
                  <a:lnTo>
                    <a:pt x="3036260" y="1399681"/>
                  </a:lnTo>
                  <a:lnTo>
                    <a:pt x="3007796" y="1428361"/>
                  </a:lnTo>
                  <a:lnTo>
                    <a:pt x="2977672" y="1456394"/>
                  </a:lnTo>
                  <a:lnTo>
                    <a:pt x="2945927" y="1483757"/>
                  </a:lnTo>
                  <a:lnTo>
                    <a:pt x="2912601" y="1510428"/>
                  </a:lnTo>
                  <a:lnTo>
                    <a:pt x="2877733" y="1536382"/>
                  </a:lnTo>
                  <a:lnTo>
                    <a:pt x="2841361" y="1561599"/>
                  </a:lnTo>
                  <a:lnTo>
                    <a:pt x="2803526" y="1586054"/>
                  </a:lnTo>
                  <a:lnTo>
                    <a:pt x="2764266" y="1609724"/>
                  </a:lnTo>
                  <a:lnTo>
                    <a:pt x="2723620" y="1632589"/>
                  </a:lnTo>
                  <a:lnTo>
                    <a:pt x="2681627" y="1654623"/>
                  </a:lnTo>
                  <a:lnTo>
                    <a:pt x="2638328" y="1675805"/>
                  </a:lnTo>
                  <a:lnTo>
                    <a:pt x="2593760" y="1696111"/>
                  </a:lnTo>
                  <a:lnTo>
                    <a:pt x="2547963" y="1715520"/>
                  </a:lnTo>
                  <a:lnTo>
                    <a:pt x="2500976" y="1734008"/>
                  </a:lnTo>
                  <a:lnTo>
                    <a:pt x="2452839" y="1751551"/>
                  </a:lnTo>
                  <a:lnTo>
                    <a:pt x="2403590" y="1768129"/>
                  </a:lnTo>
                  <a:lnTo>
                    <a:pt x="2353268" y="1783717"/>
                  </a:lnTo>
                  <a:lnTo>
                    <a:pt x="2301913" y="1798292"/>
                  </a:lnTo>
                  <a:lnTo>
                    <a:pt x="2249564" y="1811833"/>
                  </a:lnTo>
                  <a:lnTo>
                    <a:pt x="2196261" y="1824316"/>
                  </a:lnTo>
                  <a:lnTo>
                    <a:pt x="2142041" y="1835718"/>
                  </a:lnTo>
                  <a:lnTo>
                    <a:pt x="2086945" y="1846017"/>
                  </a:lnTo>
                  <a:lnTo>
                    <a:pt x="2031011" y="1855190"/>
                  </a:lnTo>
                  <a:lnTo>
                    <a:pt x="1974279" y="1863214"/>
                  </a:lnTo>
                  <a:lnTo>
                    <a:pt x="1916787" y="1870066"/>
                  </a:lnTo>
                  <a:lnTo>
                    <a:pt x="1858576" y="1875723"/>
                  </a:lnTo>
                  <a:lnTo>
                    <a:pt x="1799684" y="1880163"/>
                  </a:lnTo>
                  <a:lnTo>
                    <a:pt x="1740150" y="1883363"/>
                  </a:lnTo>
                  <a:lnTo>
                    <a:pt x="1680013" y="1885299"/>
                  </a:lnTo>
                  <a:lnTo>
                    <a:pt x="1619313" y="1885950"/>
                  </a:lnTo>
                  <a:lnTo>
                    <a:pt x="1558604" y="1885299"/>
                  </a:lnTo>
                  <a:lnTo>
                    <a:pt x="1498459" y="1883363"/>
                  </a:lnTo>
                  <a:lnTo>
                    <a:pt x="1438917" y="1880163"/>
                  </a:lnTo>
                  <a:lnTo>
                    <a:pt x="1380017" y="1875723"/>
                  </a:lnTo>
                  <a:lnTo>
                    <a:pt x="1321799" y="1870066"/>
                  </a:lnTo>
                  <a:lnTo>
                    <a:pt x="1264302" y="1863214"/>
                  </a:lnTo>
                  <a:lnTo>
                    <a:pt x="1207564" y="1855190"/>
                  </a:lnTo>
                  <a:lnTo>
                    <a:pt x="1151625" y="1846017"/>
                  </a:lnTo>
                  <a:lnTo>
                    <a:pt x="1096524" y="1835718"/>
                  </a:lnTo>
                  <a:lnTo>
                    <a:pt x="1042300" y="1824316"/>
                  </a:lnTo>
                  <a:lnTo>
                    <a:pt x="988993" y="1811833"/>
                  </a:lnTo>
                  <a:lnTo>
                    <a:pt x="936641" y="1798292"/>
                  </a:lnTo>
                  <a:lnTo>
                    <a:pt x="885283" y="1783717"/>
                  </a:lnTo>
                  <a:lnTo>
                    <a:pt x="834959" y="1768129"/>
                  </a:lnTo>
                  <a:lnTo>
                    <a:pt x="785708" y="1751551"/>
                  </a:lnTo>
                  <a:lnTo>
                    <a:pt x="737569" y="1734008"/>
                  </a:lnTo>
                  <a:lnTo>
                    <a:pt x="690581" y="1715520"/>
                  </a:lnTo>
                  <a:lnTo>
                    <a:pt x="644783" y="1696111"/>
                  </a:lnTo>
                  <a:lnTo>
                    <a:pt x="600215" y="1675805"/>
                  </a:lnTo>
                  <a:lnTo>
                    <a:pt x="556914" y="1654623"/>
                  </a:lnTo>
                  <a:lnTo>
                    <a:pt x="514922" y="1632589"/>
                  </a:lnTo>
                  <a:lnTo>
                    <a:pt x="474276" y="1609725"/>
                  </a:lnTo>
                  <a:lnTo>
                    <a:pt x="435016" y="1586054"/>
                  </a:lnTo>
                  <a:lnTo>
                    <a:pt x="397182" y="1561599"/>
                  </a:lnTo>
                  <a:lnTo>
                    <a:pt x="360811" y="1536382"/>
                  </a:lnTo>
                  <a:lnTo>
                    <a:pt x="325943" y="1510428"/>
                  </a:lnTo>
                  <a:lnTo>
                    <a:pt x="292618" y="1483757"/>
                  </a:lnTo>
                  <a:lnTo>
                    <a:pt x="260875" y="1456394"/>
                  </a:lnTo>
                  <a:lnTo>
                    <a:pt x="230752" y="1428361"/>
                  </a:lnTo>
                  <a:lnTo>
                    <a:pt x="202289" y="1399681"/>
                  </a:lnTo>
                  <a:lnTo>
                    <a:pt x="175525" y="1370376"/>
                  </a:lnTo>
                  <a:lnTo>
                    <a:pt x="150499" y="1340470"/>
                  </a:lnTo>
                  <a:lnTo>
                    <a:pt x="127250" y="1309985"/>
                  </a:lnTo>
                  <a:lnTo>
                    <a:pt x="86240" y="1247369"/>
                  </a:lnTo>
                  <a:lnTo>
                    <a:pt x="52809" y="1182713"/>
                  </a:lnTo>
                  <a:lnTo>
                    <a:pt x="27269" y="1116198"/>
                  </a:lnTo>
                  <a:lnTo>
                    <a:pt x="9934" y="1048006"/>
                  </a:lnTo>
                  <a:lnTo>
                    <a:pt x="1116" y="978320"/>
                  </a:lnTo>
                  <a:lnTo>
                    <a:pt x="0" y="942975"/>
                  </a:lnTo>
                  <a:close/>
                </a:path>
              </a:pathLst>
            </a:custGeom>
            <a:ln w="31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31569" y="1537334"/>
            <a:ext cx="1746885" cy="7042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">
              <a:lnSpc>
                <a:spcPts val="1795"/>
              </a:lnSpc>
              <a:spcBef>
                <a:spcPts val="125"/>
              </a:spcBef>
            </a:pPr>
            <a:r>
              <a:rPr dirty="0" sz="1550" spc="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1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5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3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50" spc="434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4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4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50" spc="3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50" spc="6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ts val="1725"/>
              </a:lnSpc>
            </a:pP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5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2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50" spc="1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4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5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11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ts val="1795"/>
              </a:lnSpc>
            </a:pPr>
            <a:r>
              <a:rPr dirty="0" sz="1550" spc="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1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45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550" spc="1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5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5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3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550" spc="1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50" spc="2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5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2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6829" y="547941"/>
            <a:ext cx="11944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-1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5684" y="863346"/>
            <a:ext cx="7548245" cy="2102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9235">
              <a:lnSpc>
                <a:spcPts val="1590"/>
              </a:lnSpc>
              <a:spcBef>
                <a:spcPts val="12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Front-end:</a:t>
            </a:r>
            <a:r>
              <a:rPr dirty="0" sz="14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structuring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Designing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pages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library 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  <a:p>
            <a:pPr marL="241300">
              <a:lnSpc>
                <a:spcPts val="1590"/>
              </a:lnSpc>
            </a:pP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dynamic,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interfaces</a:t>
            </a:r>
            <a:endParaRPr sz="14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69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Back-end: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85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servlet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chosen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reliability,</a:t>
            </a:r>
            <a:r>
              <a:rPr dirty="0" sz="1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wide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endParaRPr sz="1400">
              <a:latin typeface="Trebuchet MS"/>
              <a:cs typeface="Trebuchet MS"/>
            </a:endParaRPr>
          </a:p>
          <a:p>
            <a:pPr marL="241300" indent="-229235">
              <a:lnSpc>
                <a:spcPts val="1630"/>
              </a:lnSpc>
              <a:spcBef>
                <a:spcPts val="8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voter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information,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voting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records</a:t>
            </a:r>
            <a:endParaRPr sz="1400">
              <a:latin typeface="Trebuchet MS"/>
              <a:cs typeface="Trebuchet MS"/>
            </a:endParaRPr>
          </a:p>
          <a:p>
            <a:pPr marL="241300">
              <a:lnSpc>
                <a:spcPts val="1630"/>
              </a:lnSpc>
            </a:pP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securely.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It’s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Chosen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speed,</a:t>
            </a:r>
            <a:r>
              <a:rPr dirty="0" sz="1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handle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volumes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Trebuchet MS"/>
                <a:cs typeface="Trebuchet MS"/>
              </a:rPr>
              <a:t>efficiently.</a:t>
            </a:r>
            <a:endParaRPr sz="1400">
              <a:latin typeface="Trebuchet MS"/>
              <a:cs typeface="Trebuchet MS"/>
            </a:endParaRPr>
          </a:p>
          <a:p>
            <a:pPr marL="241300" marR="5080" indent="-229235">
              <a:lnSpc>
                <a:spcPts val="15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(such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SMTP)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unique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voting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code.</a:t>
            </a:r>
            <a:endParaRPr sz="14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6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1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6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6829" y="2930083"/>
            <a:ext cx="6806565" cy="323151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69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spc="24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14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4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6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875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800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869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stable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connection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accessing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libraries,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4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4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875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Operating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System:Windows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Trebuchet MS"/>
                <a:cs typeface="Trebuchet MS"/>
              </a:rPr>
              <a:t>10/11,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macOS,</a:t>
            </a:r>
            <a:r>
              <a:rPr dirty="0" sz="14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Linux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795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30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400" spc="-2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1400" spc="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400" spc="-14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1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875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1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24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2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1400" spc="-22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400" spc="-22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800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04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4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lvl="1" marL="470534" indent="-229235">
              <a:lnSpc>
                <a:spcPct val="100000"/>
              </a:lnSpc>
              <a:spcBef>
                <a:spcPts val="875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Version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Control:</a:t>
            </a:r>
            <a:r>
              <a:rPr dirty="0" sz="1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code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repositories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3676" y="966850"/>
            <a:ext cx="7734300" cy="1190625"/>
          </a:xfrm>
          <a:prstGeom prst="rect"/>
          <a:solidFill>
            <a:srgbClr val="000000">
              <a:alpha val="30195"/>
            </a:srgbClr>
          </a:solidFill>
          <a:ln w="31750">
            <a:solidFill>
              <a:srgbClr val="FFFFFF"/>
            </a:solidFill>
          </a:ln>
        </p:spPr>
        <p:txBody>
          <a:bodyPr wrap="square" lIns="0" tIns="348615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2745"/>
              </a:spcBef>
            </a:pPr>
            <a:r>
              <a:rPr dirty="0" spc="125"/>
              <a:t>I</a:t>
            </a:r>
            <a:r>
              <a:rPr dirty="0" spc="635"/>
              <a:t>NN</a:t>
            </a:r>
            <a:r>
              <a:rPr dirty="0" spc="540"/>
              <a:t>O</a:t>
            </a:r>
            <a:r>
              <a:rPr dirty="0" spc="30"/>
              <a:t>V</a:t>
            </a:r>
            <a:r>
              <a:rPr dirty="0" spc="100"/>
              <a:t>A</a:t>
            </a:r>
            <a:r>
              <a:rPr dirty="0" spc="80"/>
              <a:t>T</a:t>
            </a:r>
            <a:r>
              <a:rPr dirty="0" spc="-560"/>
              <a:t> </a:t>
            </a:r>
            <a:r>
              <a:rPr dirty="0" spc="125"/>
              <a:t>I</a:t>
            </a:r>
            <a:r>
              <a:rPr dirty="0" spc="250"/>
              <a:t>V</a:t>
            </a:r>
            <a:r>
              <a:rPr dirty="0" spc="-85"/>
              <a:t>E</a:t>
            </a:r>
            <a:r>
              <a:rPr dirty="0" spc="325"/>
              <a:t> </a:t>
            </a:r>
            <a:r>
              <a:rPr dirty="0" spc="125"/>
              <a:t>I</a:t>
            </a:r>
            <a:r>
              <a:rPr dirty="0" spc="630"/>
              <a:t>D</a:t>
            </a:r>
            <a:r>
              <a:rPr dirty="0" spc="95"/>
              <a:t>E</a:t>
            </a:r>
            <a:r>
              <a:rPr dirty="0" spc="229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654" y="2665031"/>
            <a:ext cx="7247890" cy="2074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41300" marR="19685" indent="-228600">
              <a:lnSpc>
                <a:spcPct val="100800"/>
              </a:lnSpc>
              <a:spcBef>
                <a:spcPts val="8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Chatbot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3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Voter</a:t>
            </a:r>
            <a:r>
              <a:rPr dirty="0" sz="18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Assistance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Integrating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80" b="1">
                <a:solidFill>
                  <a:srgbClr val="FFFFFF"/>
                </a:solidFill>
                <a:latin typeface="Trebuchet MS"/>
                <a:cs typeface="Trebuchet MS"/>
              </a:rPr>
              <a:t>IBM</a:t>
            </a:r>
            <a:r>
              <a:rPr dirty="0" sz="18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Watson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chatbot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assist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voters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queries,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registration 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guidance, 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status 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updates.This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AI-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powered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assistant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real-time 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support, 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making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voting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29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 spc="-2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algn="just" marL="241300" marR="5080" indent="-228600">
              <a:lnSpc>
                <a:spcPct val="991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305435" algn="l"/>
              </a:tabLst>
            </a:pPr>
            <a:r>
              <a:rPr dirty="0"/>
              <a:t>	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Two-Factor</a:t>
            </a:r>
            <a:r>
              <a:rPr dirty="0" sz="18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(2FA)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Combine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email-based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codes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additional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OTP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enhanced 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verification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before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voters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2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2024-09-23T10:21:56Z</dcterms:created>
  <dcterms:modified xsi:type="dcterms:W3CDTF">2024-09-23T10:21:56Z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LastSaved">
    <vt:filetime>2024-09-23T00:00:00Z</vt:filetime>
  </property>
</Properties>
</file>