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Kumar" userId="bf97e828d8c0acc6" providerId="LiveId" clId="{97F4C14B-165C-4230-A639-81F7DCB73B33}"/>
    <pc:docChg chg="modSld">
      <pc:chgData name="Anurag Kumar" userId="bf97e828d8c0acc6" providerId="LiveId" clId="{97F4C14B-165C-4230-A639-81F7DCB73B33}" dt="2023-11-02T11:32:21.332" v="18" actId="22"/>
      <pc:docMkLst>
        <pc:docMk/>
      </pc:docMkLst>
      <pc:sldChg chg="modSp mod">
        <pc:chgData name="Anurag Kumar" userId="bf97e828d8c0acc6" providerId="LiveId" clId="{97F4C14B-165C-4230-A639-81F7DCB73B33}" dt="2023-11-02T11:22:29.266" v="16" actId="20577"/>
        <pc:sldMkLst>
          <pc:docMk/>
          <pc:sldMk cId="2820753806" sldId="260"/>
        </pc:sldMkLst>
        <pc:spChg chg="mod">
          <ac:chgData name="Anurag Kumar" userId="bf97e828d8c0acc6" providerId="LiveId" clId="{97F4C14B-165C-4230-A639-81F7DCB73B33}" dt="2023-11-02T11:22:29.266" v="16" actId="20577"/>
          <ac:spMkLst>
            <pc:docMk/>
            <pc:sldMk cId="2820753806" sldId="260"/>
            <ac:spMk id="3" creationId="{D0EFD8FC-26A2-B032-CAC7-D96F93F2E161}"/>
          </ac:spMkLst>
        </pc:spChg>
      </pc:sldChg>
      <pc:sldChg chg="modSp mod">
        <pc:chgData name="Anurag Kumar" userId="bf97e828d8c0acc6" providerId="LiveId" clId="{97F4C14B-165C-4230-A639-81F7DCB73B33}" dt="2023-11-02T11:26:41.376" v="17"/>
        <pc:sldMkLst>
          <pc:docMk/>
          <pc:sldMk cId="3027699718" sldId="261"/>
        </pc:sldMkLst>
        <pc:spChg chg="mod">
          <ac:chgData name="Anurag Kumar" userId="bf97e828d8c0acc6" providerId="LiveId" clId="{97F4C14B-165C-4230-A639-81F7DCB73B33}" dt="2023-11-02T11:26:41.376" v="17"/>
          <ac:spMkLst>
            <pc:docMk/>
            <pc:sldMk cId="3027699718" sldId="261"/>
            <ac:spMk id="3" creationId="{D967B7FA-885B-47EF-CC51-3831384D2834}"/>
          </ac:spMkLst>
        </pc:spChg>
      </pc:sldChg>
      <pc:sldChg chg="addSp delSp modSp mod">
        <pc:chgData name="Anurag Kumar" userId="bf97e828d8c0acc6" providerId="LiveId" clId="{97F4C14B-165C-4230-A639-81F7DCB73B33}" dt="2023-11-02T11:32:21.332" v="18" actId="22"/>
        <pc:sldMkLst>
          <pc:docMk/>
          <pc:sldMk cId="2369749637" sldId="264"/>
        </pc:sldMkLst>
        <pc:spChg chg="del">
          <ac:chgData name="Anurag Kumar" userId="bf97e828d8c0acc6" providerId="LiveId" clId="{97F4C14B-165C-4230-A639-81F7DCB73B33}" dt="2023-11-02T11:32:21.332" v="18" actId="22"/>
          <ac:spMkLst>
            <pc:docMk/>
            <pc:sldMk cId="2369749637" sldId="264"/>
            <ac:spMk id="3" creationId="{296571A4-A3D1-4401-F832-674CA1C86386}"/>
          </ac:spMkLst>
        </pc:spChg>
        <pc:picChg chg="add mod ord">
          <ac:chgData name="Anurag Kumar" userId="bf97e828d8c0acc6" providerId="LiveId" clId="{97F4C14B-165C-4230-A639-81F7DCB73B33}" dt="2023-11-02T11:32:21.332" v="18" actId="22"/>
          <ac:picMkLst>
            <pc:docMk/>
            <pc:sldMk cId="2369749637" sldId="264"/>
            <ac:picMk id="5" creationId="{0F863D75-C26A-ACDB-EE0C-4C837F28AD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357" y="908279"/>
            <a:ext cx="8574622" cy="216746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World Cup T-20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223" y="3429000"/>
            <a:ext cx="3837258" cy="572178"/>
          </a:xfrm>
        </p:spPr>
        <p:txBody>
          <a:bodyPr/>
          <a:lstStyle/>
          <a:p>
            <a:r>
              <a:rPr lang="en-US" dirty="0"/>
              <a:t>TEAM :- </a:t>
            </a:r>
            <a:r>
              <a:rPr lang="en-US" dirty="0">
                <a:latin typeface="Bauhaus 93" panose="04030905020B02020C02" pitchFamily="82" charset="0"/>
              </a:rPr>
              <a:t>T-20 wizard</a:t>
            </a:r>
            <a:endParaRPr lang="en-IN" dirty="0">
              <a:latin typeface="Bauhaus 93" panose="04030905020B02020C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E790-D7EA-4D09-9526-479D7478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9749"/>
            <a:ext cx="2152922" cy="2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9877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B5698-44C1-F1E3-FA75-0F8A21C74F4E}"/>
              </a:ext>
            </a:extLst>
          </p:cNvPr>
          <p:cNvSpPr txBox="1"/>
          <p:nvPr/>
        </p:nvSpPr>
        <p:spPr>
          <a:xfrm>
            <a:off x="7019352" y="2270568"/>
            <a:ext cx="4221096" cy="331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477" lvl="0" indent="-571477">
              <a:lnSpc>
                <a:spcPct val="236916"/>
              </a:lnSpc>
              <a:buClr>
                <a:srgbClr val="312F2B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Problem statement </a:t>
            </a:r>
            <a:endParaRPr lang="en-US" sz="2000" b="1" dirty="0">
              <a:solidFill>
                <a:srgbClr val="00B0F0"/>
              </a:solidFill>
            </a:endParaRPr>
          </a:p>
          <a:p>
            <a:pPr marL="571477" lvl="0" indent="-571477">
              <a:lnSpc>
                <a:spcPct val="236916"/>
              </a:lnSpc>
              <a:buClr>
                <a:srgbClr val="312F2B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Overview </a:t>
            </a:r>
          </a:p>
          <a:p>
            <a:pPr marL="571477" lvl="0" indent="-571477">
              <a:lnSpc>
                <a:spcPct val="236916"/>
              </a:lnSpc>
              <a:buClr>
                <a:srgbClr val="312F2B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Solution </a:t>
            </a:r>
          </a:p>
          <a:p>
            <a:pPr marL="571477" lvl="0" indent="-571477">
              <a:lnSpc>
                <a:spcPct val="236916"/>
              </a:lnSpc>
              <a:buClr>
                <a:srgbClr val="312F2B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Georgia"/>
                <a:sym typeface="Georgia"/>
              </a:rPr>
              <a:t>Result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45065D-486D-4612-90C7-B4A1C22835F3}"/>
              </a:ext>
            </a:extLst>
          </p:cNvPr>
          <p:cNvSpPr/>
          <p:nvPr/>
        </p:nvSpPr>
        <p:spPr>
          <a:xfrm>
            <a:off x="1447800" y="1602378"/>
            <a:ext cx="4439194" cy="404992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00B0F0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4EDB8-67BC-4189-9B88-DAF400D2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22812" flipH="1">
            <a:off x="10302065" y="4310862"/>
            <a:ext cx="2093880" cy="23779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FE3-FFAB-C0AE-FAEB-A15CAC27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Many people like Dream 11 users, Students, business owners and ‘Satta Bazar’ user having players data issues . In our project are providing different kind of players data for these people mostly  don’t aware about it.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667A8-3606-48C1-A5F9-D96D3799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2812" flipH="1">
            <a:off x="10914222" y="5148035"/>
            <a:ext cx="1405680" cy="159639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FFE-B762-BD7A-4917-AE46A45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11A71-A428-4CE5-BA88-FE27985C6B92}"/>
              </a:ext>
            </a:extLst>
          </p:cNvPr>
          <p:cNvSpPr/>
          <p:nvPr/>
        </p:nvSpPr>
        <p:spPr>
          <a:xfrm>
            <a:off x="2403566" y="2620668"/>
            <a:ext cx="815993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  <a:latin typeface="Lato"/>
              </a:rPr>
              <a:t>The project aims to explore performance trends, strategic of individual players and strength of team.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  <a:latin typeface="Lato"/>
              </a:rPr>
              <a:t>Collecting and Filtering data, like who is best player in the team and country.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9A157-2E1D-490A-9985-4175D265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2812" flipH="1">
            <a:off x="10914222" y="5148035"/>
            <a:ext cx="1405680" cy="159639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3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513B-7278-53F2-C715-034E1CA8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WHO ARE THE END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D8FC-26A2-B032-CAC7-D96F93F2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15" y="2438399"/>
            <a:ext cx="5926685" cy="297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1" i="0" dirty="0">
              <a:solidFill>
                <a:srgbClr val="00B0F0"/>
              </a:solidFill>
              <a:effectLst/>
              <a:latin typeface="Lato"/>
            </a:endParaRP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00B0F0"/>
                </a:solidFill>
                <a:latin typeface="Lato"/>
              </a:rPr>
              <a:t>Students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rgbClr val="00B0F0"/>
                </a:solidFill>
                <a:effectLst/>
                <a:latin typeface="Lato"/>
              </a:rPr>
              <a:t>Cricket Legends     </a:t>
            </a:r>
            <a:endParaRPr lang="en-IN" b="1" i="0" dirty="0">
              <a:solidFill>
                <a:srgbClr val="00B0F0"/>
              </a:solidFill>
              <a:effectLst/>
              <a:latin typeface="Lato"/>
            </a:endParaRPr>
          </a:p>
          <a:p>
            <a:pPr>
              <a:buClr>
                <a:schemeClr val="tx1"/>
              </a:buClr>
            </a:pPr>
            <a:r>
              <a:rPr lang="en-IN" b="1" i="0" dirty="0">
                <a:solidFill>
                  <a:srgbClr val="00B0F0"/>
                </a:solidFill>
                <a:effectLst/>
                <a:latin typeface="Lato"/>
              </a:rPr>
              <a:t>Cricket Fans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Business owners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00B0F0"/>
                </a:solidFill>
                <a:latin typeface="Lato"/>
              </a:rPr>
              <a:t>Cricket Analysts and Commentators</a:t>
            </a:r>
            <a:endParaRPr lang="en-US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BF5238-A231-41A4-9DCD-B0CBCC0A8D4B}"/>
              </a:ext>
            </a:extLst>
          </p:cNvPr>
          <p:cNvSpPr/>
          <p:nvPr/>
        </p:nvSpPr>
        <p:spPr>
          <a:xfrm>
            <a:off x="1484311" y="3429000"/>
            <a:ext cx="1532709" cy="151529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01A54C-3B2D-4008-A47A-9414CEAD5EE7}"/>
              </a:ext>
            </a:extLst>
          </p:cNvPr>
          <p:cNvSpPr/>
          <p:nvPr/>
        </p:nvSpPr>
        <p:spPr>
          <a:xfrm rot="625355">
            <a:off x="3333051" y="2379617"/>
            <a:ext cx="2333897" cy="119742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F1CD0F22-237C-4D94-84DB-8A42FC49764A}"/>
              </a:ext>
            </a:extLst>
          </p:cNvPr>
          <p:cNvSpPr/>
          <p:nvPr/>
        </p:nvSpPr>
        <p:spPr>
          <a:xfrm rot="21137357">
            <a:off x="3312542" y="4576077"/>
            <a:ext cx="2412274" cy="1184365"/>
          </a:xfrm>
          <a:prstGeom prst="round1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7463"/>
            <a:ext cx="9601200" cy="1485900"/>
          </a:xfrm>
        </p:spPr>
        <p:txBody>
          <a:bodyPr>
            <a:normAutofit/>
          </a:bodyPr>
          <a:lstStyle/>
          <a:p>
            <a:r>
              <a:rPr lang="en-US" sz="4400" dirty="0"/>
              <a:t>YOUR SOLUTION AND ITS VALUE PROPOSITION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D3AE1-8E03-488C-A84B-C27F5C6C2D58}"/>
              </a:ext>
            </a:extLst>
          </p:cNvPr>
          <p:cNvSpPr/>
          <p:nvPr/>
        </p:nvSpPr>
        <p:spPr>
          <a:xfrm>
            <a:off x="1889760" y="2706917"/>
            <a:ext cx="96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  <a:latin typeface="Lato"/>
                <a:ea typeface="Libre Franklin"/>
                <a:cs typeface="Libre Franklin"/>
                <a:sym typeface="Libre Franklin"/>
              </a:rPr>
              <a:t> THIS PROJECT CAN GIVE INFORMATION ABOUT THE  PLAYERS IN THE WORD ON THE BASIS OF MAJOR THREE CATOGITRY ALL ROUNDERS, BOWLER AND BATSMAN. 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B0F0"/>
              </a:solidFill>
              <a:latin typeface="Lato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F0"/>
                </a:solidFill>
                <a:latin typeface="Lato"/>
                <a:ea typeface="Libre Franklin"/>
                <a:cs typeface="Libre Franklin"/>
                <a:sym typeface="Libre Franklin"/>
              </a:rPr>
              <a:t> THE PROJECT ADDS TO THE COLLECTIVE KNOWLEDGE OF T-20 CRICKET, POTENTIALLY INFLUENCING FUTURE STATEGIES AND CONTRIBUTING TO GROWTH OF THE SPORTS. </a:t>
            </a:r>
          </a:p>
        </p:txBody>
      </p:sp>
    </p:spTree>
    <p:extLst>
      <p:ext uri="{BB962C8B-B14F-4D97-AF65-F5344CB8AC3E}">
        <p14:creationId xmlns:p14="http://schemas.microsoft.com/office/powerpoint/2010/main" val="30276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69F6-682B-EF90-6A64-5E34D3EB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3D75-C26A-ACDB-EE0C-4C837F28A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99799">
            <a:off x="5881697" y="2452618"/>
            <a:ext cx="6152543" cy="372030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B260D-9771-477F-9CE2-4DAFDA51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1235">
            <a:off x="229927" y="2344477"/>
            <a:ext cx="5551285" cy="358649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97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0943-FEEF-04D6-C1D5-245B50DF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tx1"/>
                </a:solidFill>
              </a:rPr>
              <a:t>MEET OUR TEAM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2FB05-5F9E-48AF-BD88-50C65121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870" y="2337161"/>
            <a:ext cx="4219804" cy="312420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Lato"/>
              </a:rPr>
              <a:t>AMAN HATWAR</a:t>
            </a:r>
          </a:p>
          <a:p>
            <a:endParaRPr lang="en-US" b="1" dirty="0">
              <a:solidFill>
                <a:srgbClr val="00B0F0"/>
              </a:solidFill>
              <a:latin typeface="Lato"/>
            </a:endParaRPr>
          </a:p>
          <a:p>
            <a:r>
              <a:rPr lang="en-US" b="1" dirty="0">
                <a:solidFill>
                  <a:srgbClr val="00B0F0"/>
                </a:solidFill>
                <a:latin typeface="Lato"/>
              </a:rPr>
              <a:t>MD GAFFAR</a:t>
            </a:r>
            <a:endParaRPr lang="en-IN" b="1" dirty="0">
              <a:solidFill>
                <a:srgbClr val="00B0F0"/>
              </a:solidFill>
              <a:latin typeface="Lato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60F946B-636A-4AC6-A1F1-63477867F913}"/>
              </a:ext>
            </a:extLst>
          </p:cNvPr>
          <p:cNvSpPr txBox="1">
            <a:spLocks/>
          </p:cNvSpPr>
          <p:nvPr/>
        </p:nvSpPr>
        <p:spPr>
          <a:xfrm>
            <a:off x="6487885" y="2337162"/>
            <a:ext cx="42198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  <a:latin typeface="Lato"/>
              </a:rPr>
              <a:t>ANURAG KUMAR</a:t>
            </a:r>
          </a:p>
          <a:p>
            <a:endParaRPr lang="en-US" b="1" dirty="0">
              <a:solidFill>
                <a:srgbClr val="00B0F0"/>
              </a:solidFill>
              <a:latin typeface="Lato"/>
            </a:endParaRPr>
          </a:p>
          <a:p>
            <a:r>
              <a:rPr lang="en-US" b="1" dirty="0">
                <a:solidFill>
                  <a:srgbClr val="00B0F0"/>
                </a:solidFill>
                <a:latin typeface="Lato"/>
              </a:rPr>
              <a:t>RAJIV KUMAR</a:t>
            </a:r>
            <a:endParaRPr lang="en-IN" b="1" dirty="0">
              <a:solidFill>
                <a:srgbClr val="00B0F0"/>
              </a:solidFill>
              <a:latin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B9243-CE24-403C-8A24-860B3B43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2812" flipH="1">
            <a:off x="10914222" y="5148035"/>
            <a:ext cx="1405680" cy="15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42407E-2CBB-40D9-89EA-4B12E1492C74}"/>
              </a:ext>
            </a:extLst>
          </p:cNvPr>
          <p:cNvSpPr/>
          <p:nvPr/>
        </p:nvSpPr>
        <p:spPr>
          <a:xfrm>
            <a:off x="1567543" y="3074125"/>
            <a:ext cx="6487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Thank You all</a:t>
            </a:r>
            <a:endParaRPr lang="en-IN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A8EAA-2BDC-4DF9-BA71-5DDCB5C8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62" y="3074125"/>
            <a:ext cx="3223203" cy="9231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60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70D75A-D82E-4B0C-8D7E-FD9B5D313F37}">
  <ds:schemaRefs>
    <ds:schemaRef ds:uri="http://purl.org/dc/elements/1.1/"/>
    <ds:schemaRef ds:uri="http://purl.org/dc/terms/"/>
    <ds:schemaRef ds:uri="2081e5d7-f4f6-47ac-bbd5-dc5e91184e20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aeb9c99d-b56a-44d7-ba51-e09114b3e757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5E5F00-3619-47A3-B3A5-B9BF908EB823}">
  <ds:schemaRefs>
    <ds:schemaRef ds:uri="2081e5d7-f4f6-47ac-bbd5-dc5e91184e20"/>
    <ds:schemaRef ds:uri="aeb9c99d-b56a-44d7-ba51-e09114b3e7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436</TotalTime>
  <Words>179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Bauhaus 93</vt:lpstr>
      <vt:lpstr>Corbel</vt:lpstr>
      <vt:lpstr>Georgia</vt:lpstr>
      <vt:lpstr>Lato</vt:lpstr>
      <vt:lpstr>Libre Franklin</vt:lpstr>
      <vt:lpstr>Söhne</vt:lpstr>
      <vt:lpstr>Wingdings</vt:lpstr>
      <vt:lpstr>Parallax</vt:lpstr>
      <vt:lpstr>World Cup T-20</vt:lpstr>
      <vt:lpstr>AGENDA</vt:lpstr>
      <vt:lpstr>PROBLEM  STATEMENT</vt:lpstr>
      <vt:lpstr>PROJECT  OVERVIEW</vt:lpstr>
      <vt:lpstr>WHO ARE THE END USERS?</vt:lpstr>
      <vt:lpstr>YOUR SOLUTION AND ITS VALUE PROPOSITION</vt:lpstr>
      <vt:lpstr>RESULTS </vt:lpstr>
      <vt:lpstr>MEET OUR TEAM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Mala Mishra</dc:creator>
  <cp:lastModifiedBy>GEOINFORMATICS</cp:lastModifiedBy>
  <cp:revision>22</cp:revision>
  <dcterms:created xsi:type="dcterms:W3CDTF">2023-06-21T07:00:30Z</dcterms:created>
  <dcterms:modified xsi:type="dcterms:W3CDTF">2023-11-03T11:10:42Z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0x010100037FCB274D910C478E653640A31BE046</vt:lpwstr>
  </property>
</Properties>
</file>