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63"/>
  </p:normalViewPr>
  <p:slideViewPr>
    <p:cSldViewPr snapToGrid="0" snapToObjects="1">
      <p:cViewPr>
        <p:scale>
          <a:sx n="125" d="100"/>
          <a:sy n="125" d="100"/>
        </p:scale>
        <p:origin x="-16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D2CC-C675-F343-B9D4-B84A98F86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C242F-2E5A-0A4C-BAA7-B4B73384D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8C149-32AA-9143-BEB8-6E8F55CC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574F-D3B1-144B-9779-F34E6E6E943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B0EF2-5CEC-7E43-A765-9279D2DC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FB494-EB55-DD43-8462-DCFA2B96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2ECA-E1D8-A245-B591-B436FDE0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8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0AE1-A984-F846-941A-74109C6C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BFEA1-EF77-1447-B94B-436CA9C4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B5E42-57C7-CE45-8BF7-87CF0848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574F-D3B1-144B-9779-F34E6E6E943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C535-09AE-764D-ADF1-111C8058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CA4C-7A61-2C4F-A8AA-EF142A96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2ECA-E1D8-A245-B591-B436FDE0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DF37F-E052-AF40-873E-5C10C9DB1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943E4-5643-9646-91CE-DDA8D3970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1AF25-2035-9342-AD3C-D515CAEC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574F-D3B1-144B-9779-F34E6E6E943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74273-1E28-344A-A608-08190C04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3922-D9B9-404A-B000-2A5E5421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2ECA-E1D8-A245-B591-B436FDE0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C079-4CD7-6A46-8011-F403EFD9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3DA2-0DA3-2A49-A844-1E89746F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EDE3B-249D-CB46-A2FF-E352D49A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574F-D3B1-144B-9779-F34E6E6E943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FBCA6-9700-2C48-866E-2CF72A9E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9959B-4AF4-3B40-AB59-3EACCF77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2ECA-E1D8-A245-B591-B436FDE0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382D-BDCD-6341-99EE-91771E2B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81123-DD6A-5647-B990-2772F7717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DCB9-87BA-8F43-9EE6-8411F763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574F-D3B1-144B-9779-F34E6E6E943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509E0-21CE-8C40-ACB7-3C3F22A9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B2251-1150-E74D-A539-E1CE584F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2ECA-E1D8-A245-B591-B436FDE0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0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3ACA-41D9-6446-905A-2AC753F0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7E00A-225E-9345-A315-671050290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345DE-7C2C-2F42-BA74-0E21E0FDE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F18E1-CC1D-E847-94DD-62835D74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574F-D3B1-144B-9779-F34E6E6E943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945E3-C249-474F-B3CF-63AC9784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49D55-22EF-9F44-8F25-B685A7F4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2ECA-E1D8-A245-B591-B436FDE0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9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DAFB-57CA-6A42-BB56-5BF323E3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BAAA3-CCB0-624D-9D4D-056620CD4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01407-DA7A-1641-847A-76A879681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7E0AC-1E5F-794B-9B86-3892C398C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08DC0-733D-F34F-8F3C-FA4A2D33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72AA5-C482-5F48-AF5F-E822DD8D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574F-D3B1-144B-9779-F34E6E6E943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78C1E-7EA2-A24F-8D1C-9705BA68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3D0EB-8996-6945-850A-622CD1CF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2ECA-E1D8-A245-B591-B436FDE0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4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0DF6-2E1D-C641-82E3-A9A7C0C1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1ACA6-3FAB-974C-86AA-EAB8342E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574F-D3B1-144B-9779-F34E6E6E943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DFEA4-3153-2645-BF9F-18C32413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4E5A5-0783-1845-8DC5-1EDD84FD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2ECA-E1D8-A245-B591-B436FDE0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3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F383B-CA2A-2C4C-BA92-B8B61DC2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574F-D3B1-144B-9779-F34E6E6E943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309DF-0727-774D-BBBC-2B173191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860B3-462F-444B-B4D1-0326AC47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2ECA-E1D8-A245-B591-B436FDE0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7C82-CB55-964B-8215-5165664F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3140-7507-7849-9EDD-C5008630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2CE33-DEA1-A248-BE91-CD548750D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FF8E4-DD30-9C47-8E7B-43C02787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574F-D3B1-144B-9779-F34E6E6E943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28903-109F-4748-93AA-1000EC99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DB2FF-BFC1-E047-9C0F-EBD98589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2ECA-E1D8-A245-B591-B436FDE0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8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6045-D78A-BC4B-BD82-7C2759BE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251AB-A512-3248-83C1-74E7A1472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0D7D3-1D8F-5B42-9B22-65C1BB23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F4717-8A7B-194E-B8AF-A6C984B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574F-D3B1-144B-9779-F34E6E6E943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F4ACF-37BE-F94C-BE6B-21931CCE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D9746-3021-4D4C-9156-AE0D0635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2ECA-E1D8-A245-B591-B436FDE0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6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510A4-A5D6-324F-945F-42E9515A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2A033-06A7-F146-8E3C-F28BD3BE8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BD3A6-EAE9-A44B-88EF-D19ED112B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574F-D3B1-144B-9779-F34E6E6E943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3C0C-1788-C841-8B0B-39544B0EE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6FA7F-573F-F842-8BAA-0306264E4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F2ECA-E1D8-A245-B591-B436FDE0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7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ACF7860-6515-EF48-AF23-B9E427997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10" y="2905128"/>
            <a:ext cx="723900" cy="635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29494D-5981-CA48-B494-A7DAC6A2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783" y="2851944"/>
            <a:ext cx="381000" cy="635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A9EB4CA-0AD6-E648-ACA5-777471B9E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676" y="2905128"/>
            <a:ext cx="431800" cy="635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3EDD97-9018-8742-A740-614D34230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804" y="2930757"/>
            <a:ext cx="723900" cy="635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F1EB1B-AD66-0D4B-BD7A-790012D33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783" y="2930757"/>
            <a:ext cx="622300" cy="635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3EFC02-CC7F-034A-8102-A31DE80896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1576" y="2927662"/>
            <a:ext cx="592839" cy="55928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73DE6D3-28C0-AC4E-A0E1-4B427DF739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7789599">
            <a:off x="9872631" y="2939260"/>
            <a:ext cx="523110" cy="6786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8E0A451-681E-624C-BA72-3748C7C759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859787" y="2966278"/>
            <a:ext cx="636960" cy="559282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3EC9EBAF-9A25-244F-A1B0-19F06630D66B}"/>
              </a:ext>
            </a:extLst>
          </p:cNvPr>
          <p:cNvGrpSpPr/>
          <p:nvPr/>
        </p:nvGrpSpPr>
        <p:grpSpPr>
          <a:xfrm>
            <a:off x="5352933" y="3486944"/>
            <a:ext cx="4781253" cy="1409681"/>
            <a:chOff x="5352933" y="3486944"/>
            <a:chExt cx="4781253" cy="140968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237BA3-ED4C-474E-9E5D-D030B0B3B197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5352933" y="3565757"/>
              <a:ext cx="2126368" cy="1330868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631999-19AE-DD4B-B29E-1DB388841297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>
              <a:off x="7477264" y="3486944"/>
              <a:ext cx="1230732" cy="1408475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EB25DC-F602-F24D-B603-A2D59A4EE4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7718" y="3576656"/>
              <a:ext cx="2676468" cy="1319968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071066D-A1DE-A84D-8873-316190F8EC7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716693" y="3650285"/>
              <a:ext cx="1010941" cy="717807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F6D6DE-3246-9242-931B-0FF54940DCEE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178267" y="3564399"/>
              <a:ext cx="76706" cy="425913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CD5FF6E-F71B-774D-8CDA-7045A379AB2C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9354283" y="3486944"/>
              <a:ext cx="20807" cy="478627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500E0AA-AEFE-0246-A8FE-69076FBCC1BA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6331540" y="3540128"/>
              <a:ext cx="480920" cy="635000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9D73614-D210-884A-A15E-C9FB45D1E491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>
              <a:off x="5825171" y="3540128"/>
              <a:ext cx="254405" cy="340992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482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Bui</dc:creator>
  <cp:lastModifiedBy>Minh Bui</cp:lastModifiedBy>
  <cp:revision>2</cp:revision>
  <dcterms:created xsi:type="dcterms:W3CDTF">2019-12-17T11:30:42Z</dcterms:created>
  <dcterms:modified xsi:type="dcterms:W3CDTF">2019-12-18T06:16:23Z</dcterms:modified>
</cp:coreProperties>
</file>