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6ED55-813C-4990-8DFF-FE5AD14CB67A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A3FF-5C48-4D71-8C61-FC9A88F1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2A1F-5ECA-4627-AD24-7D4DB031F389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D1D0-7703-46A9-9557-4E33DC6C679D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3A-6265-442F-8DC9-415CE812FF6B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CA1F-AB08-436C-B34C-81C00FED6952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212A-36BE-4FB0-BC59-283F02A1D936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EF48-14F7-417E-8C25-CB52C9B8C4AA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2AFE-866F-44BB-82E2-D79F80A3EBD9}" type="datetime1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7493-555A-4B08-BE82-3B2B040881E4}" type="datetime1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4C4-36EF-46DB-87C9-702AA57A927D}" type="datetime1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F7193D-74AD-461C-BEBB-7C4F5047C776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6460-AB28-472E-B1A7-515795C2D0FD}" type="datetime1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9839B2-E7F6-42E3-B43F-523093DFA06E}" type="datetime1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Made by Ms. Jagmeet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9FECA0-E636-4CBC-982F-441512194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5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7900"/>
          </a:xfrm>
        </p:spPr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80808"/>
                </a:solidFill>
              </a:rPr>
              <a:t>A letter to the editor should include all the components of a formal letter. </a:t>
            </a:r>
            <a:endParaRPr lang="en-US" sz="2800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80808"/>
                </a:solidFill>
              </a:rPr>
              <a:t>Make topic and opinion clear in the first paragraph itself.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80808"/>
                </a:solidFill>
              </a:rPr>
              <a:t>Elaborate on the opinion or issue raised and include suggestions.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80808"/>
                </a:solidFill>
              </a:rPr>
              <a:t>In conclusion restate opinion, suggestion or offer a warning or appeal for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80808"/>
                </a:solidFill>
              </a:rPr>
              <a:t>Don’t request the editor to solve the problem but request or appeal to the concerned people or authorities etc.</a:t>
            </a:r>
          </a:p>
        </p:txBody>
      </p:sp>
    </p:spTree>
    <p:extLst>
      <p:ext uri="{BB962C8B-B14F-4D97-AF65-F5344CB8AC3E}">
        <p14:creationId xmlns:p14="http://schemas.microsoft.com/office/powerpoint/2010/main" val="37681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5952"/>
          </a:xfrm>
        </p:spPr>
        <p:txBody>
          <a:bodyPr/>
          <a:lstStyle/>
          <a:p>
            <a:r>
              <a:rPr lang="en-US" b="1" dirty="0" smtClean="0"/>
              <a:t>CONTENT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94" y="1396181"/>
            <a:ext cx="10487086" cy="50537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Paragraph:</a:t>
            </a:r>
          </a:p>
          <a:p>
            <a:r>
              <a:rPr lang="en-US" sz="2400" b="1" dirty="0">
                <a:solidFill>
                  <a:srgbClr val="080808"/>
                </a:solidFill>
              </a:rPr>
              <a:t>Through the columns of your esteemed newspaper, I would like to draw the attention of the public to a serious concern(e.g. to the deteriorating standard of living in the capital city of Delhi) </a:t>
            </a:r>
          </a:p>
          <a:p>
            <a:pPr>
              <a:buNone/>
            </a:pPr>
            <a:r>
              <a:rPr lang="en-US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Paragraph:</a:t>
            </a:r>
          </a:p>
          <a:p>
            <a:r>
              <a:rPr lang="en-US" sz="2400" b="1" dirty="0">
                <a:solidFill>
                  <a:srgbClr val="080808"/>
                </a:solidFill>
              </a:rPr>
              <a:t>Elaborate on the issue and include suggestions. (Maximum 2)</a:t>
            </a:r>
          </a:p>
          <a:p>
            <a:r>
              <a:rPr lang="en-US" sz="2400" b="1" dirty="0">
                <a:solidFill>
                  <a:srgbClr val="080808"/>
                </a:solidFill>
              </a:rPr>
              <a:t>Stringent measures must be taken to curb the evil practices.  </a:t>
            </a:r>
          </a:p>
          <a:p>
            <a:pPr>
              <a:buNone/>
            </a:pPr>
            <a:r>
              <a:rPr lang="en-US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Paragraph:</a:t>
            </a:r>
          </a:p>
          <a:p>
            <a:r>
              <a:rPr lang="en-US" sz="2400" b="1" dirty="0">
                <a:solidFill>
                  <a:srgbClr val="080808"/>
                </a:solidFill>
              </a:rPr>
              <a:t>I hope this letter finds a place in the ‘letters to the editor’ column and that the authorities concerned take adequate measures to tackle the problem. / I hope it will create better awareness among the public.</a:t>
            </a:r>
          </a:p>
        </p:txBody>
      </p:sp>
    </p:spTree>
    <p:extLst>
      <p:ext uri="{BB962C8B-B14F-4D97-AF65-F5344CB8AC3E}">
        <p14:creationId xmlns:p14="http://schemas.microsoft.com/office/powerpoint/2010/main" val="22601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3" y="378554"/>
            <a:ext cx="9999406" cy="6051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0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186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Points to Remember</vt:lpstr>
      <vt:lpstr>CONTENT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TO THE EDITOR</dc:title>
  <dc:creator>Jagmeet Bhachu</dc:creator>
  <cp:lastModifiedBy>Jagmeet Bhachu</cp:lastModifiedBy>
  <cp:revision>7</cp:revision>
  <dcterms:created xsi:type="dcterms:W3CDTF">2017-11-13T13:00:51Z</dcterms:created>
  <dcterms:modified xsi:type="dcterms:W3CDTF">2017-11-20T02:40:38Z</dcterms:modified>
</cp:coreProperties>
</file>