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Familjen Grotesk" panose="020B0604020202020204" charset="0"/>
      <p:regular r:id="rId40"/>
      <p:bold r:id="rId41"/>
      <p:italic r:id="rId42"/>
      <p:boldItalic r:id="rId43"/>
    </p:embeddedFont>
    <p:embeddedFont>
      <p:font typeface="Familjen Grotesk Medium" panose="020B0604020202020204" charset="0"/>
      <p:regular r:id="rId44"/>
      <p:bold r:id="rId45"/>
      <p:italic r:id="rId46"/>
      <p:boldItalic r:id="rId47"/>
    </p:embeddedFont>
    <p:embeddedFont>
      <p:font typeface="Spectral"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459CA-B520-410F-8DC1-210FFE46E387}">
  <a:tblStyle styleId="{EB0459CA-B520-410F-8DC1-210FFE46E3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2de8fdaa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32de8fdaa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32de8fdaa64_0_1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32de8fdaa64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32de8fdaa64_0_1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32de8fdaa64_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2de8fdaa64_0_1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2de8fdaa64_0_1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2de8fdaa64_0_1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2de8fdaa64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2de8fdaa64_0_1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32de8fdaa64_0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32de8fdaa64_0_1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32de8fdaa64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32de8fdaa64_0_1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32de8fdaa64_0_1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2de8fdaa64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2de8fdaa64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2de8fdaa64_0_1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32de8fdaa64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2de8fdaa64_0_1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32de8fdaa64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2de8fdaa6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32de8fdaa6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2de8fdaa64_0_1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32de8fdaa64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2de8fdaa64_0_1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2de8fdaa64_0_1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2de8fdaa64_0_1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2de8fdaa64_0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32de8fdaa64_0_1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32de8fdaa64_0_1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2de8fdaa64_0_1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32de8fdaa64_0_1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2de8fdaa64_0_1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2de8fdaa64_0_1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2de8fdaa64_0_1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2de8fdaa64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2de8fdaa64_0_1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32de8fdaa64_0_1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32de8fdaa64_0_1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32de8fdaa64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32de8fdaa64_0_1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32de8fdaa64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32de8fdaa6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32de8fdaa6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32de8fdaa64_0_1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32de8fdaa64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32de8fdaa64_0_1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32de8fdaa64_0_1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32de8fdaa64_0_1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32de8fdaa64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2de8fdaa64_0_1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32de8fdaa64_0_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32de8fdaa64_0_1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32de8fdaa64_0_1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32de8fdaa64_0_1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32de8fdaa64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2de8fdaa64_0_1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2de8fdaa64_0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2de8fdaa64_0_1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2de8fdaa64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32de8fdaa64_0_1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32de8fdaa64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2de8fdaa64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32de8fdaa64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2de8fdaa64_0_1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2de8fdaa64_0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32de8fdaa64_0_1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32de8fdaa64_0_1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2de8fdaa64_0_1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2de8fdaa64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2de8fdaa64_0_1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2de8fdaa64_0_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47" name="Google Shape;47;p11"/>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50" name="Google Shape;50;p12"/>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12"/>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2" name="Google Shape;52;p12"/>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3" name="Google Shape;53;p12"/>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 name="Google Shape;54;p12"/>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5" name="Google Shape;55;p12"/>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 name="Google Shape;56;p12"/>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59" name="Google Shape;59;p13"/>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0" name="Google Shape;60;p13"/>
          <p:cNvSpPr>
            <a:spLocks noGrp="1"/>
          </p:cNvSpPr>
          <p:nvPr>
            <p:ph type="pic" idx="2"/>
          </p:nvPr>
        </p:nvSpPr>
        <p:spPr>
          <a:xfrm>
            <a:off x="4992024" y="1152775"/>
            <a:ext cx="3840300" cy="3416400"/>
          </a:xfrm>
          <a:prstGeom prst="rect">
            <a:avLst/>
          </a:prstGeom>
          <a:noFill/>
          <a:ln>
            <a:noFill/>
          </a:ln>
        </p:spPr>
      </p:sp>
      <p:sp>
        <p:nvSpPr>
          <p:cNvPr id="61" name="Google Shape;61;p13"/>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big ideas">
  <p:cSld name="CUSTOM_1_3">
    <p:spTree>
      <p:nvGrpSpPr>
        <p:cNvPr id="1" name="Shape 62"/>
        <p:cNvGrpSpPr/>
        <p:nvPr/>
      </p:nvGrpSpPr>
      <p:grpSpPr>
        <a:xfrm>
          <a:off x="0" y="0"/>
          <a:ext cx="0" cy="0"/>
          <a:chOff x="0" y="0"/>
          <a:chExt cx="0" cy="0"/>
        </a:xfrm>
      </p:grpSpPr>
      <p:sp>
        <p:nvSpPr>
          <p:cNvPr id="63" name="Google Shape;63;p14"/>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4" name="Google Shape;64;p14"/>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5" name="Google Shape;65;p14"/>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6" name="Google Shape;66;p14"/>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7" name="Google Shape;67;p14"/>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68" name="Google Shape;68;p14"/>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69"/>
        <p:cNvGrpSpPr/>
        <p:nvPr/>
      </p:nvGrpSpPr>
      <p:grpSpPr>
        <a:xfrm>
          <a:off x="0" y="0"/>
          <a:ext cx="0" cy="0"/>
          <a:chOff x="0" y="0"/>
          <a:chExt cx="0" cy="0"/>
        </a:xfrm>
      </p:grpSpPr>
      <p:sp>
        <p:nvSpPr>
          <p:cNvPr id="70" name="Google Shape;70;p15"/>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5"/>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2" name="Google Shape;72;p15"/>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3" name="Google Shape;73;p15"/>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4" name="Google Shape;74;p15"/>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15"/>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6" name="Google Shape;76;p15"/>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7" name="Google Shape;77;p15"/>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78"/>
        <p:cNvGrpSpPr/>
        <p:nvPr/>
      </p:nvGrpSpPr>
      <p:grpSpPr>
        <a:xfrm>
          <a:off x="0" y="0"/>
          <a:ext cx="0" cy="0"/>
          <a:chOff x="0" y="0"/>
          <a:chExt cx="0" cy="0"/>
        </a:xfrm>
      </p:grpSpPr>
      <p:sp>
        <p:nvSpPr>
          <p:cNvPr id="79" name="Google Shape;79;p16"/>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0" name="Google Shape;80;p16"/>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1" name="Google Shape;81;p16"/>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2" name="Google Shape;82;p16"/>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3" name="Google Shape;83;p16"/>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4" name="Google Shape;84;p16"/>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5" name="Google Shape;85;p16"/>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6" name="Google Shape;86;p16"/>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7" name="Google Shape;87;p16"/>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8" name="Google Shape;88;p16"/>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91" name="Google Shape;91;p17"/>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17"/>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93"/>
        <p:cNvGrpSpPr/>
        <p:nvPr/>
      </p:nvGrpSpPr>
      <p:grpSpPr>
        <a:xfrm>
          <a:off x="0" y="0"/>
          <a:ext cx="0" cy="0"/>
          <a:chOff x="0" y="0"/>
          <a:chExt cx="0" cy="0"/>
        </a:xfrm>
      </p:grpSpPr>
      <p:sp>
        <p:nvSpPr>
          <p:cNvPr id="94" name="Google Shape;94;p18"/>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5" name="Google Shape;95;p18"/>
          <p:cNvSpPr>
            <a:spLocks noGrp="1"/>
          </p:cNvSpPr>
          <p:nvPr>
            <p:ph type="pic" idx="2"/>
          </p:nvPr>
        </p:nvSpPr>
        <p:spPr>
          <a:xfrm>
            <a:off x="4804825" y="1133300"/>
            <a:ext cx="4027500" cy="2392800"/>
          </a:xfrm>
          <a:prstGeom prst="rect">
            <a:avLst/>
          </a:prstGeom>
          <a:noFill/>
          <a:ln>
            <a:noFill/>
          </a:ln>
        </p:spPr>
      </p:sp>
      <p:sp>
        <p:nvSpPr>
          <p:cNvPr id="96" name="Google Shape;96;p18"/>
          <p:cNvSpPr>
            <a:spLocks noGrp="1"/>
          </p:cNvSpPr>
          <p:nvPr>
            <p:ph type="pic" idx="3"/>
          </p:nvPr>
        </p:nvSpPr>
        <p:spPr>
          <a:xfrm>
            <a:off x="311725" y="1133300"/>
            <a:ext cx="4027500" cy="2392800"/>
          </a:xfrm>
          <a:prstGeom prst="rect">
            <a:avLst/>
          </a:prstGeom>
          <a:noFill/>
          <a:ln>
            <a:noFill/>
          </a:ln>
        </p:spPr>
      </p:sp>
      <p:sp>
        <p:nvSpPr>
          <p:cNvPr id="97" name="Google Shape;97;p18"/>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8" name="Google Shape;98;p18"/>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100" name="Google Shape;100;p18"/>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1" name="Google Shape;101;p18"/>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02"/>
        <p:cNvGrpSpPr/>
        <p:nvPr/>
      </p:nvGrpSpPr>
      <p:grpSpPr>
        <a:xfrm>
          <a:off x="0" y="0"/>
          <a:ext cx="0" cy="0"/>
          <a:chOff x="0" y="0"/>
          <a:chExt cx="0" cy="0"/>
        </a:xfrm>
      </p:grpSpPr>
      <p:sp>
        <p:nvSpPr>
          <p:cNvPr id="103" name="Google Shape;103;p19"/>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 name="Google Shape;104;p19"/>
          <p:cNvSpPr>
            <a:spLocks noGrp="1"/>
          </p:cNvSpPr>
          <p:nvPr>
            <p:ph type="pic" idx="2"/>
          </p:nvPr>
        </p:nvSpPr>
        <p:spPr>
          <a:xfrm>
            <a:off x="6205225" y="1128325"/>
            <a:ext cx="2627100" cy="2273100"/>
          </a:xfrm>
          <a:prstGeom prst="rect">
            <a:avLst/>
          </a:prstGeom>
          <a:noFill/>
          <a:ln>
            <a:noFill/>
          </a:ln>
        </p:spPr>
      </p:sp>
      <p:sp>
        <p:nvSpPr>
          <p:cNvPr id="105" name="Google Shape;105;p19"/>
          <p:cNvSpPr>
            <a:spLocks noGrp="1"/>
          </p:cNvSpPr>
          <p:nvPr>
            <p:ph type="pic" idx="3"/>
          </p:nvPr>
        </p:nvSpPr>
        <p:spPr>
          <a:xfrm>
            <a:off x="311725" y="1128325"/>
            <a:ext cx="2627100" cy="2273100"/>
          </a:xfrm>
          <a:prstGeom prst="rect">
            <a:avLst/>
          </a:prstGeom>
          <a:noFill/>
          <a:ln>
            <a:noFill/>
          </a:ln>
        </p:spPr>
      </p:sp>
      <p:sp>
        <p:nvSpPr>
          <p:cNvPr id="106" name="Google Shape;106;p19"/>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7" name="Google Shape;107;p19"/>
          <p:cNvSpPr>
            <a:spLocks noGrp="1"/>
          </p:cNvSpPr>
          <p:nvPr>
            <p:ph type="pic" idx="5"/>
          </p:nvPr>
        </p:nvSpPr>
        <p:spPr>
          <a:xfrm>
            <a:off x="3255250" y="1128325"/>
            <a:ext cx="2627100" cy="2273100"/>
          </a:xfrm>
          <a:prstGeom prst="rect">
            <a:avLst/>
          </a:prstGeom>
          <a:noFill/>
          <a:ln>
            <a:noFill/>
          </a:ln>
        </p:spPr>
      </p:sp>
      <p:sp>
        <p:nvSpPr>
          <p:cNvPr id="108" name="Google Shape;108;p19"/>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9" name="Google Shape;109;p19"/>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111" name="Google Shape;111;p19"/>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2" name="Google Shape;112;p19"/>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3" name="Google Shape;113;p19"/>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14"/>
        <p:cNvGrpSpPr/>
        <p:nvPr/>
      </p:nvGrpSpPr>
      <p:grpSpPr>
        <a:xfrm>
          <a:off x="0" y="0"/>
          <a:ext cx="0" cy="0"/>
          <a:chOff x="0" y="0"/>
          <a:chExt cx="0" cy="0"/>
        </a:xfrm>
      </p:grpSpPr>
      <p:sp>
        <p:nvSpPr>
          <p:cNvPr id="115" name="Google Shape;115;p20"/>
          <p:cNvSpPr>
            <a:spLocks noGrp="1"/>
          </p:cNvSpPr>
          <p:nvPr>
            <p:ph type="pic" idx="2"/>
          </p:nvPr>
        </p:nvSpPr>
        <p:spPr>
          <a:xfrm>
            <a:off x="311700" y="445025"/>
            <a:ext cx="8520600" cy="4218300"/>
          </a:xfrm>
          <a:prstGeom prst="rect">
            <a:avLst/>
          </a:prstGeom>
          <a:noFill/>
          <a:ln>
            <a:noFill/>
          </a:ln>
        </p:spPr>
      </p:sp>
      <p:sp>
        <p:nvSpPr>
          <p:cNvPr id="116" name="Google Shape;116;p20"/>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17"/>
        <p:cNvGrpSpPr/>
        <p:nvPr/>
      </p:nvGrpSpPr>
      <p:grpSpPr>
        <a:xfrm>
          <a:off x="0" y="0"/>
          <a:ext cx="0" cy="0"/>
          <a:chOff x="0" y="0"/>
          <a:chExt cx="0" cy="0"/>
        </a:xfrm>
      </p:grpSpPr>
      <p:sp>
        <p:nvSpPr>
          <p:cNvPr id="118" name="Google Shape;118;p21"/>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19" name="Google Shape;119;p21"/>
          <p:cNvSpPr>
            <a:spLocks noGrp="1"/>
          </p:cNvSpPr>
          <p:nvPr>
            <p:ph type="pic" idx="2"/>
          </p:nvPr>
        </p:nvSpPr>
        <p:spPr>
          <a:xfrm>
            <a:off x="3389600" y="118913"/>
            <a:ext cx="1643700" cy="1535100"/>
          </a:xfrm>
          <a:prstGeom prst="rect">
            <a:avLst/>
          </a:prstGeom>
          <a:noFill/>
          <a:ln>
            <a:noFill/>
          </a:ln>
        </p:spPr>
      </p:sp>
      <p:sp>
        <p:nvSpPr>
          <p:cNvPr id="120" name="Google Shape;120;p21"/>
          <p:cNvSpPr>
            <a:spLocks noGrp="1"/>
          </p:cNvSpPr>
          <p:nvPr>
            <p:ph type="pic" idx="3"/>
          </p:nvPr>
        </p:nvSpPr>
        <p:spPr>
          <a:xfrm>
            <a:off x="5195935" y="118913"/>
            <a:ext cx="1643700" cy="1535100"/>
          </a:xfrm>
          <a:prstGeom prst="rect">
            <a:avLst/>
          </a:prstGeom>
          <a:noFill/>
          <a:ln>
            <a:noFill/>
          </a:ln>
        </p:spPr>
      </p:sp>
      <p:sp>
        <p:nvSpPr>
          <p:cNvPr id="121" name="Google Shape;121;p21"/>
          <p:cNvSpPr>
            <a:spLocks noGrp="1"/>
          </p:cNvSpPr>
          <p:nvPr>
            <p:ph type="pic" idx="4"/>
          </p:nvPr>
        </p:nvSpPr>
        <p:spPr>
          <a:xfrm>
            <a:off x="7002270" y="118913"/>
            <a:ext cx="1643700" cy="1535100"/>
          </a:xfrm>
          <a:prstGeom prst="rect">
            <a:avLst/>
          </a:prstGeom>
          <a:noFill/>
          <a:ln>
            <a:noFill/>
          </a:ln>
        </p:spPr>
      </p:sp>
      <p:sp>
        <p:nvSpPr>
          <p:cNvPr id="122" name="Google Shape;122;p21"/>
          <p:cNvSpPr>
            <a:spLocks noGrp="1"/>
          </p:cNvSpPr>
          <p:nvPr>
            <p:ph type="pic" idx="5"/>
          </p:nvPr>
        </p:nvSpPr>
        <p:spPr>
          <a:xfrm>
            <a:off x="3389588" y="1804212"/>
            <a:ext cx="1643700" cy="1535100"/>
          </a:xfrm>
          <a:prstGeom prst="rect">
            <a:avLst/>
          </a:prstGeom>
          <a:noFill/>
          <a:ln>
            <a:noFill/>
          </a:ln>
        </p:spPr>
      </p:sp>
      <p:sp>
        <p:nvSpPr>
          <p:cNvPr id="123" name="Google Shape;123;p21"/>
          <p:cNvSpPr>
            <a:spLocks noGrp="1"/>
          </p:cNvSpPr>
          <p:nvPr>
            <p:ph type="pic" idx="6"/>
          </p:nvPr>
        </p:nvSpPr>
        <p:spPr>
          <a:xfrm>
            <a:off x="5195922" y="1804212"/>
            <a:ext cx="1643700" cy="1535100"/>
          </a:xfrm>
          <a:prstGeom prst="rect">
            <a:avLst/>
          </a:prstGeom>
          <a:noFill/>
          <a:ln>
            <a:noFill/>
          </a:ln>
        </p:spPr>
      </p:sp>
      <p:sp>
        <p:nvSpPr>
          <p:cNvPr id="124" name="Google Shape;124;p21"/>
          <p:cNvSpPr>
            <a:spLocks noGrp="1"/>
          </p:cNvSpPr>
          <p:nvPr>
            <p:ph type="pic" idx="7"/>
          </p:nvPr>
        </p:nvSpPr>
        <p:spPr>
          <a:xfrm>
            <a:off x="7002257" y="1804212"/>
            <a:ext cx="1643700" cy="1535100"/>
          </a:xfrm>
          <a:prstGeom prst="rect">
            <a:avLst/>
          </a:prstGeom>
          <a:noFill/>
          <a:ln>
            <a:noFill/>
          </a:ln>
        </p:spPr>
      </p:sp>
      <p:sp>
        <p:nvSpPr>
          <p:cNvPr id="125" name="Google Shape;125;p21"/>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126" name="Google Shape;126;p21"/>
          <p:cNvSpPr>
            <a:spLocks noGrp="1"/>
          </p:cNvSpPr>
          <p:nvPr>
            <p:ph type="pic" idx="8"/>
          </p:nvPr>
        </p:nvSpPr>
        <p:spPr>
          <a:xfrm>
            <a:off x="3389588" y="3489487"/>
            <a:ext cx="1643700" cy="1535100"/>
          </a:xfrm>
          <a:prstGeom prst="rect">
            <a:avLst/>
          </a:prstGeom>
          <a:noFill/>
          <a:ln>
            <a:noFill/>
          </a:ln>
        </p:spPr>
      </p:sp>
      <p:sp>
        <p:nvSpPr>
          <p:cNvPr id="127" name="Google Shape;127;p21"/>
          <p:cNvSpPr>
            <a:spLocks noGrp="1"/>
          </p:cNvSpPr>
          <p:nvPr>
            <p:ph type="pic" idx="9"/>
          </p:nvPr>
        </p:nvSpPr>
        <p:spPr>
          <a:xfrm>
            <a:off x="5195922" y="3489487"/>
            <a:ext cx="1643700" cy="1535100"/>
          </a:xfrm>
          <a:prstGeom prst="rect">
            <a:avLst/>
          </a:prstGeom>
          <a:noFill/>
          <a:ln>
            <a:noFill/>
          </a:ln>
        </p:spPr>
      </p:sp>
      <p:sp>
        <p:nvSpPr>
          <p:cNvPr id="128" name="Google Shape;128;p21"/>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ver" type="blank">
  <p:cSld name="BLANK">
    <p:bg>
      <p:bgPr>
        <a:solidFill>
          <a:schemeClr val="lt2"/>
        </a:solidFill>
        <a:effectLst/>
      </p:bgPr>
    </p:bg>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SzPts val="7200"/>
              <a:buNone/>
              <a:defRPr/>
            </a:lvl1pPr>
            <a:lvl2pPr lvl="1">
              <a:lnSpc>
                <a:spcPct val="65000"/>
              </a:lnSpc>
              <a:spcBef>
                <a:spcPts val="0"/>
              </a:spcBef>
              <a:spcAft>
                <a:spcPts val="0"/>
              </a:spcAft>
              <a:buSzPts val="7200"/>
              <a:buNone/>
              <a:defRPr/>
            </a:lvl2pPr>
            <a:lvl3pPr lvl="2">
              <a:lnSpc>
                <a:spcPct val="65000"/>
              </a:lnSpc>
              <a:spcBef>
                <a:spcPts val="0"/>
              </a:spcBef>
              <a:spcAft>
                <a:spcPts val="0"/>
              </a:spcAft>
              <a:buSzPts val="7200"/>
              <a:buNone/>
              <a:defRPr/>
            </a:lvl3pPr>
            <a:lvl4pPr lvl="3">
              <a:lnSpc>
                <a:spcPct val="65000"/>
              </a:lnSpc>
              <a:spcBef>
                <a:spcPts val="0"/>
              </a:spcBef>
              <a:spcAft>
                <a:spcPts val="0"/>
              </a:spcAft>
              <a:buSzPts val="7200"/>
              <a:buNone/>
              <a:defRPr/>
            </a:lvl4pPr>
            <a:lvl5pPr lvl="4">
              <a:lnSpc>
                <a:spcPct val="65000"/>
              </a:lnSpc>
              <a:spcBef>
                <a:spcPts val="0"/>
              </a:spcBef>
              <a:spcAft>
                <a:spcPts val="0"/>
              </a:spcAft>
              <a:buSzPts val="7200"/>
              <a:buNone/>
              <a:defRPr/>
            </a:lvl5pPr>
            <a:lvl6pPr lvl="5">
              <a:lnSpc>
                <a:spcPct val="65000"/>
              </a:lnSpc>
              <a:spcBef>
                <a:spcPts val="0"/>
              </a:spcBef>
              <a:spcAft>
                <a:spcPts val="0"/>
              </a:spcAft>
              <a:buSzPts val="7200"/>
              <a:buNone/>
              <a:defRPr/>
            </a:lvl6pPr>
            <a:lvl7pPr lvl="6">
              <a:lnSpc>
                <a:spcPct val="65000"/>
              </a:lnSpc>
              <a:spcBef>
                <a:spcPts val="0"/>
              </a:spcBef>
              <a:spcAft>
                <a:spcPts val="0"/>
              </a:spcAft>
              <a:buSzPts val="7200"/>
              <a:buNone/>
              <a:defRPr/>
            </a:lvl7pPr>
            <a:lvl8pPr lvl="7">
              <a:lnSpc>
                <a:spcPct val="65000"/>
              </a:lnSpc>
              <a:spcBef>
                <a:spcPts val="0"/>
              </a:spcBef>
              <a:spcAft>
                <a:spcPts val="0"/>
              </a:spcAft>
              <a:buSzPts val="7200"/>
              <a:buNone/>
              <a:defRPr/>
            </a:lvl8pPr>
            <a:lvl9pPr lvl="8">
              <a:lnSpc>
                <a:spcPct val="65000"/>
              </a:lnSpc>
              <a:spcBef>
                <a:spcPts val="0"/>
              </a:spcBef>
              <a:spcAft>
                <a:spcPts val="0"/>
              </a:spcAft>
              <a:buSzPts val="7200"/>
              <a:buNone/>
              <a:defRPr/>
            </a:lvl9pPr>
          </a:lstStyle>
          <a:p>
            <a:endParaRPr/>
          </a:p>
        </p:txBody>
      </p:sp>
      <p:sp>
        <p:nvSpPr>
          <p:cNvPr id="131" name="Google Shape;131;p22"/>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132" name="Google Shape;132;p22"/>
          <p:cNvSpPr>
            <a:spLocks noGrp="1"/>
          </p:cNvSpPr>
          <p:nvPr>
            <p:ph type="pic" idx="2"/>
          </p:nvPr>
        </p:nvSpPr>
        <p:spPr>
          <a:xfrm>
            <a:off x="-25" y="2917350"/>
            <a:ext cx="2504400" cy="1668300"/>
          </a:xfrm>
          <a:prstGeom prst="rect">
            <a:avLst/>
          </a:prstGeom>
          <a:noFill/>
          <a:ln>
            <a:noFill/>
          </a:ln>
        </p:spPr>
      </p:sp>
      <p:sp>
        <p:nvSpPr>
          <p:cNvPr id="133" name="Google Shape;133;p22"/>
          <p:cNvSpPr>
            <a:spLocks noGrp="1"/>
          </p:cNvSpPr>
          <p:nvPr>
            <p:ph type="pic" idx="3"/>
          </p:nvPr>
        </p:nvSpPr>
        <p:spPr>
          <a:xfrm>
            <a:off x="6057900" y="636250"/>
            <a:ext cx="3086100" cy="2469600"/>
          </a:xfrm>
          <a:prstGeom prst="rect">
            <a:avLst/>
          </a:prstGeom>
          <a:noFill/>
          <a:ln>
            <a:noFill/>
          </a:ln>
        </p:spPr>
      </p:sp>
      <p:sp>
        <p:nvSpPr>
          <p:cNvPr id="134" name="Google Shape;134;p22"/>
          <p:cNvSpPr>
            <a:spLocks noGrp="1"/>
          </p:cNvSpPr>
          <p:nvPr>
            <p:ph type="pic" idx="4"/>
          </p:nvPr>
        </p:nvSpPr>
        <p:spPr>
          <a:xfrm>
            <a:off x="6057900" y="3998050"/>
            <a:ext cx="1145400" cy="1145400"/>
          </a:xfrm>
          <a:prstGeom prst="rect">
            <a:avLst/>
          </a:prstGeom>
          <a:noFill/>
          <a:ln>
            <a:noFill/>
          </a:ln>
        </p:spPr>
      </p:sp>
      <p:sp>
        <p:nvSpPr>
          <p:cNvPr id="135" name="Google Shape;135;p22"/>
          <p:cNvSpPr txBox="1">
            <a:spLocks noGrp="1"/>
          </p:cNvSpPr>
          <p:nvPr>
            <p:ph type="title" idx="5"/>
          </p:nvPr>
        </p:nvSpPr>
        <p:spPr>
          <a:xfrm>
            <a:off x="1605875" y="1164200"/>
            <a:ext cx="7538100" cy="1462500"/>
          </a:xfrm>
          <a:prstGeom prst="rect">
            <a:avLst/>
          </a:prstGeom>
        </p:spPr>
        <p:txBody>
          <a:bodyPr spcFirstLastPara="1" wrap="square" lIns="91425" tIns="91425" rIns="91425" bIns="91425" anchor="t" anchorCtr="0">
            <a:spAutoFit/>
          </a:bodyPr>
          <a:lstStyle>
            <a:lvl1pPr lvl="0">
              <a:lnSpc>
                <a:spcPct val="65000"/>
              </a:lnSpc>
              <a:spcBef>
                <a:spcPts val="0"/>
              </a:spcBef>
              <a:spcAft>
                <a:spcPts val="0"/>
              </a:spcAft>
              <a:buClr>
                <a:schemeClr val="accent2"/>
              </a:buClr>
              <a:buSzPts val="7200"/>
              <a:buNone/>
              <a:defRPr b="1">
                <a:solidFill>
                  <a:schemeClr val="accent2"/>
                </a:solidFill>
              </a:defRPr>
            </a:lvl1pPr>
            <a:lvl2pPr lvl="1">
              <a:spcBef>
                <a:spcPts val="0"/>
              </a:spcBef>
              <a:spcAft>
                <a:spcPts val="0"/>
              </a:spcAft>
              <a:buClr>
                <a:schemeClr val="accent2"/>
              </a:buClr>
              <a:buSzPts val="7200"/>
              <a:buNone/>
              <a:defRPr>
                <a:solidFill>
                  <a:schemeClr val="accent2"/>
                </a:solidFill>
              </a:defRPr>
            </a:lvl2pPr>
            <a:lvl3pPr lvl="2">
              <a:spcBef>
                <a:spcPts val="0"/>
              </a:spcBef>
              <a:spcAft>
                <a:spcPts val="0"/>
              </a:spcAft>
              <a:buClr>
                <a:schemeClr val="accent2"/>
              </a:buClr>
              <a:buSzPts val="7200"/>
              <a:buNone/>
              <a:defRPr>
                <a:solidFill>
                  <a:schemeClr val="accent2"/>
                </a:solidFill>
              </a:defRPr>
            </a:lvl3pPr>
            <a:lvl4pPr lvl="3">
              <a:spcBef>
                <a:spcPts val="0"/>
              </a:spcBef>
              <a:spcAft>
                <a:spcPts val="0"/>
              </a:spcAft>
              <a:buClr>
                <a:schemeClr val="accent2"/>
              </a:buClr>
              <a:buSzPts val="7200"/>
              <a:buNone/>
              <a:defRPr>
                <a:solidFill>
                  <a:schemeClr val="accent2"/>
                </a:solidFill>
              </a:defRPr>
            </a:lvl4pPr>
            <a:lvl5pPr lvl="4">
              <a:spcBef>
                <a:spcPts val="0"/>
              </a:spcBef>
              <a:spcAft>
                <a:spcPts val="0"/>
              </a:spcAft>
              <a:buClr>
                <a:schemeClr val="accent2"/>
              </a:buClr>
              <a:buSzPts val="7200"/>
              <a:buNone/>
              <a:defRPr>
                <a:solidFill>
                  <a:schemeClr val="accent2"/>
                </a:solidFill>
              </a:defRPr>
            </a:lvl5pPr>
            <a:lvl6pPr lvl="5">
              <a:spcBef>
                <a:spcPts val="0"/>
              </a:spcBef>
              <a:spcAft>
                <a:spcPts val="0"/>
              </a:spcAft>
              <a:buClr>
                <a:schemeClr val="accent2"/>
              </a:buClr>
              <a:buSzPts val="7200"/>
              <a:buNone/>
              <a:defRPr>
                <a:solidFill>
                  <a:schemeClr val="accent2"/>
                </a:solidFill>
              </a:defRPr>
            </a:lvl6pPr>
            <a:lvl7pPr lvl="6">
              <a:spcBef>
                <a:spcPts val="0"/>
              </a:spcBef>
              <a:spcAft>
                <a:spcPts val="0"/>
              </a:spcAft>
              <a:buClr>
                <a:schemeClr val="accent2"/>
              </a:buClr>
              <a:buSzPts val="7200"/>
              <a:buNone/>
              <a:defRPr>
                <a:solidFill>
                  <a:schemeClr val="accent2"/>
                </a:solidFill>
              </a:defRPr>
            </a:lvl7pPr>
            <a:lvl8pPr lvl="7">
              <a:spcBef>
                <a:spcPts val="0"/>
              </a:spcBef>
              <a:spcAft>
                <a:spcPts val="0"/>
              </a:spcAft>
              <a:buClr>
                <a:schemeClr val="accent2"/>
              </a:buClr>
              <a:buSzPts val="7200"/>
              <a:buNone/>
              <a:defRPr>
                <a:solidFill>
                  <a:schemeClr val="accent2"/>
                </a:solidFill>
              </a:defRPr>
            </a:lvl8pPr>
            <a:lvl9pPr lvl="8">
              <a:spcBef>
                <a:spcPts val="0"/>
              </a:spcBef>
              <a:spcAft>
                <a:spcPts val="0"/>
              </a:spcAft>
              <a:buClr>
                <a:schemeClr val="accent2"/>
              </a:buClr>
              <a:buSzPts val="7200"/>
              <a:buNone/>
              <a:defRPr>
                <a:solidFill>
                  <a:schemeClr val="accent2"/>
                </a:solidFill>
              </a:defRPr>
            </a:lvl9pPr>
          </a:lstStyle>
          <a:p>
            <a:endParaRPr/>
          </a:p>
        </p:txBody>
      </p:sp>
      <p:sp>
        <p:nvSpPr>
          <p:cNvPr id="136" name="Google Shape;136;p22"/>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37" name="Google Shape;137;p22"/>
          <p:cNvSpPr txBox="1">
            <a:spLocks noGrp="1"/>
          </p:cNvSpPr>
          <p:nvPr>
            <p:ph type="subTitle" idx="6"/>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ur Mission">
  <p:cSld name="CUSTOM">
    <p:bg>
      <p:bgPr>
        <a:solidFill>
          <a:schemeClr val="lt2"/>
        </a:solidFill>
        <a:effectLst/>
      </p:bgPr>
    </p:bg>
    <p:spTree>
      <p:nvGrpSpPr>
        <p:cNvPr id="1" name="Shape 138"/>
        <p:cNvGrpSpPr/>
        <p:nvPr/>
      </p:nvGrpSpPr>
      <p:grpSpPr>
        <a:xfrm>
          <a:off x="0" y="0"/>
          <a:ext cx="0" cy="0"/>
          <a:chOff x="0" y="0"/>
          <a:chExt cx="0" cy="0"/>
        </a:xfrm>
      </p:grpSpPr>
      <p:sp>
        <p:nvSpPr>
          <p:cNvPr id="139" name="Google Shape;139;p23"/>
          <p:cNvSpPr txBox="1">
            <a:spLocks noGrp="1"/>
          </p:cNvSpPr>
          <p:nvPr>
            <p:ph type="body" idx="1"/>
          </p:nvPr>
        </p:nvSpPr>
        <p:spPr>
          <a:xfrm>
            <a:off x="1746472" y="1569600"/>
            <a:ext cx="4287000" cy="18537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0" name="Google Shape;140;p23"/>
          <p:cNvSpPr txBox="1">
            <a:spLocks noGrp="1"/>
          </p:cNvSpPr>
          <p:nvPr>
            <p:ph type="subTitle" idx="2"/>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41" name="Google Shape;141;p23"/>
          <p:cNvSpPr txBox="1">
            <a:spLocks noGrp="1"/>
          </p:cNvSpPr>
          <p:nvPr>
            <p:ph type="subTitle" idx="3"/>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42" name="Google Shape;142;p2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143" name="Google Shape;143;p23"/>
          <p:cNvSpPr>
            <a:spLocks noGrp="1"/>
          </p:cNvSpPr>
          <p:nvPr>
            <p:ph type="pic" idx="4"/>
          </p:nvPr>
        </p:nvSpPr>
        <p:spPr>
          <a:xfrm>
            <a:off x="-25" y="2896025"/>
            <a:ext cx="1470600" cy="2247600"/>
          </a:xfrm>
          <a:prstGeom prst="rect">
            <a:avLst/>
          </a:prstGeom>
          <a:noFill/>
          <a:ln>
            <a:noFill/>
          </a:ln>
        </p:spPr>
      </p:sp>
      <p:sp>
        <p:nvSpPr>
          <p:cNvPr id="144" name="Google Shape;144;p23"/>
          <p:cNvSpPr>
            <a:spLocks noGrp="1"/>
          </p:cNvSpPr>
          <p:nvPr>
            <p:ph type="pic" idx="5"/>
          </p:nvPr>
        </p:nvSpPr>
        <p:spPr>
          <a:xfrm>
            <a:off x="7037800" y="712950"/>
            <a:ext cx="2106300" cy="2710500"/>
          </a:xfrm>
          <a:prstGeom prst="rect">
            <a:avLst/>
          </a:prstGeom>
          <a:noFill/>
          <a:ln>
            <a:noFill/>
          </a:ln>
        </p:spPr>
      </p:sp>
      <p:sp>
        <p:nvSpPr>
          <p:cNvPr id="145" name="Google Shape;145;p23"/>
          <p:cNvSpPr>
            <a:spLocks noGrp="1"/>
          </p:cNvSpPr>
          <p:nvPr>
            <p:ph type="pic" idx="6"/>
          </p:nvPr>
        </p:nvSpPr>
        <p:spPr>
          <a:xfrm>
            <a:off x="5323300" y="3423300"/>
            <a:ext cx="1714500" cy="1714500"/>
          </a:xfrm>
          <a:prstGeom prst="rect">
            <a:avLst/>
          </a:prstGeom>
          <a:noFill/>
          <a:ln>
            <a:noFill/>
          </a:ln>
        </p:spPr>
      </p:sp>
      <p:sp>
        <p:nvSpPr>
          <p:cNvPr id="146" name="Google Shape;146;p23"/>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agenda">
  <p:cSld name="TITLE_1">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149" name="Google Shape;149;p24"/>
          <p:cNvSpPr txBox="1">
            <a:spLocks noGrp="1"/>
          </p:cNvSpPr>
          <p:nvPr>
            <p:ph type="title" idx="2"/>
          </p:nvPr>
        </p:nvSpPr>
        <p:spPr>
          <a:xfrm>
            <a:off x="1610975" y="1315350"/>
            <a:ext cx="6482700" cy="382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600"/>
              <a:buNone/>
              <a:defRPr sz="36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0" name="Google Shape;150;p24"/>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51" name="Google Shape;151;p24"/>
          <p:cNvSpPr txBox="1">
            <a:spLocks noGrp="1"/>
          </p:cNvSpPr>
          <p:nvPr>
            <p:ph type="subTitle" idx="3"/>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52" name="Google Shape;152;p2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verview">
  <p:cSld name="CUSTOM_1_1">
    <p:bg>
      <p:bgPr>
        <a:solidFill>
          <a:schemeClr val="lt1"/>
        </a:solidFill>
        <a:effectLst/>
      </p:bgPr>
    </p:bg>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1746475" y="1206375"/>
            <a:ext cx="4122000" cy="25146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55" name="Google Shape;155;p25"/>
          <p:cNvSpPr>
            <a:spLocks noGrp="1"/>
          </p:cNvSpPr>
          <p:nvPr>
            <p:ph type="pic" idx="2"/>
          </p:nvPr>
        </p:nvSpPr>
        <p:spPr>
          <a:xfrm>
            <a:off x="6438900" y="1545300"/>
            <a:ext cx="2705100" cy="3592500"/>
          </a:xfrm>
          <a:prstGeom prst="rect">
            <a:avLst/>
          </a:prstGeom>
          <a:noFill/>
          <a:ln>
            <a:noFill/>
          </a:ln>
        </p:spPr>
      </p:sp>
      <p:sp>
        <p:nvSpPr>
          <p:cNvPr id="156" name="Google Shape;156;p25"/>
          <p:cNvSpPr>
            <a:spLocks noGrp="1"/>
          </p:cNvSpPr>
          <p:nvPr>
            <p:ph type="pic" idx="3"/>
          </p:nvPr>
        </p:nvSpPr>
        <p:spPr>
          <a:xfrm>
            <a:off x="2871750" y="3721100"/>
            <a:ext cx="2899500" cy="1422300"/>
          </a:xfrm>
          <a:prstGeom prst="rect">
            <a:avLst/>
          </a:prstGeom>
          <a:noFill/>
          <a:ln>
            <a:noFill/>
          </a:ln>
        </p:spPr>
      </p:sp>
      <p:sp>
        <p:nvSpPr>
          <p:cNvPr id="157" name="Google Shape;157;p25"/>
          <p:cNvSpPr txBox="1">
            <a:spLocks noGrp="1"/>
          </p:cNvSpPr>
          <p:nvPr>
            <p:ph type="subTitle" idx="4"/>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58" name="Google Shape;158;p25"/>
          <p:cNvSpPr txBox="1">
            <a:spLocks noGrp="1"/>
          </p:cNvSpPr>
          <p:nvPr>
            <p:ph type="subTitle" idx="5"/>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59" name="Google Shape;159;p25"/>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160" name="Google Shape;160;p25"/>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p:cSld name="TITLE_36">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7200"/>
              <a:buNone/>
              <a:defRPr>
                <a:solidFill>
                  <a:schemeClr val="accent2"/>
                </a:solidFill>
              </a:defRPr>
            </a:lvl1pPr>
            <a:lvl2pPr lvl="1">
              <a:lnSpc>
                <a:spcPct val="65000"/>
              </a:lnSpc>
              <a:spcBef>
                <a:spcPts val="0"/>
              </a:spcBef>
              <a:spcAft>
                <a:spcPts val="0"/>
              </a:spcAft>
              <a:buSzPts val="7200"/>
              <a:buNone/>
              <a:defRPr/>
            </a:lvl2pPr>
            <a:lvl3pPr lvl="2">
              <a:lnSpc>
                <a:spcPct val="65000"/>
              </a:lnSpc>
              <a:spcBef>
                <a:spcPts val="0"/>
              </a:spcBef>
              <a:spcAft>
                <a:spcPts val="0"/>
              </a:spcAft>
              <a:buSzPts val="7200"/>
              <a:buNone/>
              <a:defRPr/>
            </a:lvl3pPr>
            <a:lvl4pPr lvl="3">
              <a:lnSpc>
                <a:spcPct val="65000"/>
              </a:lnSpc>
              <a:spcBef>
                <a:spcPts val="0"/>
              </a:spcBef>
              <a:spcAft>
                <a:spcPts val="0"/>
              </a:spcAft>
              <a:buSzPts val="7200"/>
              <a:buNone/>
              <a:defRPr/>
            </a:lvl4pPr>
            <a:lvl5pPr lvl="4">
              <a:lnSpc>
                <a:spcPct val="65000"/>
              </a:lnSpc>
              <a:spcBef>
                <a:spcPts val="0"/>
              </a:spcBef>
              <a:spcAft>
                <a:spcPts val="0"/>
              </a:spcAft>
              <a:buSzPts val="7200"/>
              <a:buNone/>
              <a:defRPr/>
            </a:lvl5pPr>
            <a:lvl6pPr lvl="5">
              <a:lnSpc>
                <a:spcPct val="65000"/>
              </a:lnSpc>
              <a:spcBef>
                <a:spcPts val="0"/>
              </a:spcBef>
              <a:spcAft>
                <a:spcPts val="0"/>
              </a:spcAft>
              <a:buSzPts val="7200"/>
              <a:buNone/>
              <a:defRPr/>
            </a:lvl6pPr>
            <a:lvl7pPr lvl="6">
              <a:lnSpc>
                <a:spcPct val="65000"/>
              </a:lnSpc>
              <a:spcBef>
                <a:spcPts val="0"/>
              </a:spcBef>
              <a:spcAft>
                <a:spcPts val="0"/>
              </a:spcAft>
              <a:buSzPts val="7200"/>
              <a:buNone/>
              <a:defRPr/>
            </a:lvl7pPr>
            <a:lvl8pPr lvl="7">
              <a:lnSpc>
                <a:spcPct val="65000"/>
              </a:lnSpc>
              <a:spcBef>
                <a:spcPts val="0"/>
              </a:spcBef>
              <a:spcAft>
                <a:spcPts val="0"/>
              </a:spcAft>
              <a:buSzPts val="7200"/>
              <a:buNone/>
              <a:defRPr/>
            </a:lvl8pPr>
            <a:lvl9pPr lvl="8">
              <a:lnSpc>
                <a:spcPct val="65000"/>
              </a:lnSpc>
              <a:spcBef>
                <a:spcPts val="0"/>
              </a:spcBef>
              <a:spcAft>
                <a:spcPts val="0"/>
              </a:spcAft>
              <a:buSzPts val="7200"/>
              <a:buNone/>
              <a:defRPr/>
            </a:lvl9pPr>
          </a:lstStyle>
          <a:p>
            <a:endParaRPr/>
          </a:p>
        </p:txBody>
      </p:sp>
      <p:sp>
        <p:nvSpPr>
          <p:cNvPr id="163" name="Google Shape;163;p26"/>
          <p:cNvSpPr txBox="1">
            <a:spLocks noGrp="1"/>
          </p:cNvSpPr>
          <p:nvPr>
            <p:ph type="title" idx="2"/>
          </p:nvPr>
        </p:nvSpPr>
        <p:spPr>
          <a:xfrm>
            <a:off x="1605875" y="1087988"/>
            <a:ext cx="7538100" cy="1462500"/>
          </a:xfrm>
          <a:prstGeom prst="rect">
            <a:avLst/>
          </a:prstGeom>
        </p:spPr>
        <p:txBody>
          <a:bodyPr spcFirstLastPara="1" wrap="square" lIns="91425" tIns="91425" rIns="91425" bIns="91425" anchor="t" anchorCtr="0">
            <a:spAutoFit/>
          </a:bodyPr>
          <a:lstStyle>
            <a:lvl1pPr lvl="0">
              <a:lnSpc>
                <a:spcPct val="65000"/>
              </a:lnSpc>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164" name="Google Shape;164;p26"/>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65" name="Google Shape;165;p26"/>
          <p:cNvSpPr txBox="1">
            <a:spLocks noGrp="1"/>
          </p:cNvSpPr>
          <p:nvPr>
            <p:ph type="subTitle" idx="3"/>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66" name="Google Shape;166;p2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167" name="Google Shape;167;p26"/>
          <p:cNvSpPr>
            <a:spLocks noGrp="1"/>
          </p:cNvSpPr>
          <p:nvPr>
            <p:ph type="pic" idx="4"/>
          </p:nvPr>
        </p:nvSpPr>
        <p:spPr>
          <a:xfrm>
            <a:off x="7429500" y="3429000"/>
            <a:ext cx="1714500" cy="17145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usiness Overview">
  <p:cSld name="CUSTOM_5">
    <p:spTree>
      <p:nvGrpSpPr>
        <p:cNvPr id="1" name="Shape 168"/>
        <p:cNvGrpSpPr/>
        <p:nvPr/>
      </p:nvGrpSpPr>
      <p:grpSpPr>
        <a:xfrm>
          <a:off x="0" y="0"/>
          <a:ext cx="0" cy="0"/>
          <a:chOff x="0" y="0"/>
          <a:chExt cx="0" cy="0"/>
        </a:xfrm>
      </p:grpSpPr>
      <p:sp>
        <p:nvSpPr>
          <p:cNvPr id="169" name="Google Shape;169;p27"/>
          <p:cNvSpPr/>
          <p:nvPr/>
        </p:nvSpPr>
        <p:spPr>
          <a:xfrm>
            <a:off x="228600" y="3148725"/>
            <a:ext cx="2790000" cy="179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70" name="Google Shape;170;p27"/>
          <p:cNvSpPr/>
          <p:nvPr/>
        </p:nvSpPr>
        <p:spPr>
          <a:xfrm>
            <a:off x="3170550" y="3148725"/>
            <a:ext cx="2790000" cy="179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71" name="Google Shape;171;p27"/>
          <p:cNvSpPr/>
          <p:nvPr/>
        </p:nvSpPr>
        <p:spPr>
          <a:xfrm>
            <a:off x="6112500" y="3148725"/>
            <a:ext cx="2790000" cy="179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72" name="Google Shape;172;p27"/>
          <p:cNvSpPr/>
          <p:nvPr/>
        </p:nvSpPr>
        <p:spPr>
          <a:xfrm>
            <a:off x="6112500" y="1226475"/>
            <a:ext cx="2790000" cy="179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73" name="Google Shape;173;p27"/>
          <p:cNvSpPr/>
          <p:nvPr/>
        </p:nvSpPr>
        <p:spPr>
          <a:xfrm>
            <a:off x="3170550" y="1226400"/>
            <a:ext cx="2790000" cy="179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74" name="Google Shape;174;p27"/>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75" name="Google Shape;175;p27"/>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76" name="Google Shape;176;p27"/>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177" name="Google Shape;177;p27"/>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178" name="Google Shape;178;p27"/>
          <p:cNvSpPr/>
          <p:nvPr/>
        </p:nvSpPr>
        <p:spPr>
          <a:xfrm>
            <a:off x="228600" y="1226475"/>
            <a:ext cx="2790000" cy="1794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3600">
              <a:solidFill>
                <a:schemeClr val="dk1"/>
              </a:solidFill>
              <a:latin typeface="Familjen Grotesk"/>
              <a:ea typeface="Familjen Grotesk"/>
              <a:cs typeface="Familjen Grotesk"/>
              <a:sym typeface="Familjen Grotesk"/>
            </a:endParaRPr>
          </a:p>
        </p:txBody>
      </p:sp>
      <p:sp>
        <p:nvSpPr>
          <p:cNvPr id="179" name="Google Shape;179;p27"/>
          <p:cNvSpPr txBox="1">
            <a:spLocks noGrp="1"/>
          </p:cNvSpPr>
          <p:nvPr>
            <p:ph type="subTitle" idx="3"/>
          </p:nvPr>
        </p:nvSpPr>
        <p:spPr>
          <a:xfrm>
            <a:off x="228600" y="1226400"/>
            <a:ext cx="2790000" cy="179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a:endParaRPr/>
          </a:p>
        </p:txBody>
      </p:sp>
      <p:sp>
        <p:nvSpPr>
          <p:cNvPr id="180" name="Google Shape;180;p27"/>
          <p:cNvSpPr txBox="1">
            <a:spLocks noGrp="1"/>
          </p:cNvSpPr>
          <p:nvPr>
            <p:ph type="subTitle" idx="4"/>
          </p:nvPr>
        </p:nvSpPr>
        <p:spPr>
          <a:xfrm>
            <a:off x="321279" y="3252025"/>
            <a:ext cx="2605500" cy="735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1800"/>
              <a:buNone/>
              <a:defRPr sz="1800" b="1"/>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181" name="Google Shape;181;p27"/>
          <p:cNvSpPr txBox="1">
            <a:spLocks noGrp="1"/>
          </p:cNvSpPr>
          <p:nvPr>
            <p:ph type="body" idx="5"/>
          </p:nvPr>
        </p:nvSpPr>
        <p:spPr>
          <a:xfrm>
            <a:off x="321275" y="3775125"/>
            <a:ext cx="2605500" cy="116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82" name="Google Shape;182;p27"/>
          <p:cNvSpPr txBox="1">
            <a:spLocks noGrp="1"/>
          </p:cNvSpPr>
          <p:nvPr>
            <p:ph type="subTitle" idx="6"/>
          </p:nvPr>
        </p:nvSpPr>
        <p:spPr>
          <a:xfrm>
            <a:off x="3262804" y="3252025"/>
            <a:ext cx="2605500" cy="735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1800"/>
              <a:buNone/>
              <a:defRPr sz="1800" b="1"/>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183" name="Google Shape;183;p27"/>
          <p:cNvSpPr txBox="1">
            <a:spLocks noGrp="1"/>
          </p:cNvSpPr>
          <p:nvPr>
            <p:ph type="body" idx="7"/>
          </p:nvPr>
        </p:nvSpPr>
        <p:spPr>
          <a:xfrm>
            <a:off x="3262800" y="3775125"/>
            <a:ext cx="2605500" cy="116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84" name="Google Shape;184;p27"/>
          <p:cNvSpPr txBox="1">
            <a:spLocks noGrp="1"/>
          </p:cNvSpPr>
          <p:nvPr>
            <p:ph type="subTitle" idx="8"/>
          </p:nvPr>
        </p:nvSpPr>
        <p:spPr>
          <a:xfrm>
            <a:off x="6204329" y="3252025"/>
            <a:ext cx="2605500" cy="735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1800"/>
              <a:buNone/>
              <a:defRPr sz="1800" b="1"/>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185" name="Google Shape;185;p27"/>
          <p:cNvSpPr txBox="1">
            <a:spLocks noGrp="1"/>
          </p:cNvSpPr>
          <p:nvPr>
            <p:ph type="body" idx="9"/>
          </p:nvPr>
        </p:nvSpPr>
        <p:spPr>
          <a:xfrm>
            <a:off x="6204325" y="3775125"/>
            <a:ext cx="2605500" cy="116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86" name="Google Shape;186;p27"/>
          <p:cNvSpPr txBox="1">
            <a:spLocks noGrp="1"/>
          </p:cNvSpPr>
          <p:nvPr>
            <p:ph type="subTitle" idx="13"/>
          </p:nvPr>
        </p:nvSpPr>
        <p:spPr>
          <a:xfrm>
            <a:off x="6204329" y="1324475"/>
            <a:ext cx="2605500" cy="735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1800"/>
              <a:buNone/>
              <a:defRPr sz="1800" b="1"/>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187" name="Google Shape;187;p27"/>
          <p:cNvSpPr txBox="1">
            <a:spLocks noGrp="1"/>
          </p:cNvSpPr>
          <p:nvPr>
            <p:ph type="body" idx="14"/>
          </p:nvPr>
        </p:nvSpPr>
        <p:spPr>
          <a:xfrm>
            <a:off x="6204325" y="1847575"/>
            <a:ext cx="2605500" cy="116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88" name="Google Shape;188;p27"/>
          <p:cNvSpPr txBox="1">
            <a:spLocks noGrp="1"/>
          </p:cNvSpPr>
          <p:nvPr>
            <p:ph type="subTitle" idx="15"/>
          </p:nvPr>
        </p:nvSpPr>
        <p:spPr>
          <a:xfrm>
            <a:off x="3262804" y="1324475"/>
            <a:ext cx="2605500" cy="735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1800"/>
              <a:buNone/>
              <a:defRPr sz="1800" b="1"/>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189" name="Google Shape;189;p27"/>
          <p:cNvSpPr txBox="1">
            <a:spLocks noGrp="1"/>
          </p:cNvSpPr>
          <p:nvPr>
            <p:ph type="body" idx="16"/>
          </p:nvPr>
        </p:nvSpPr>
        <p:spPr>
          <a:xfrm>
            <a:off x="3262800" y="1847575"/>
            <a:ext cx="2605500" cy="116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72">
          <p15:clr>
            <a:srgbClr val="E46962"/>
          </p15:clr>
        </p15:guide>
        <p15:guide id="2" pos="72">
          <p15:clr>
            <a:srgbClr val="E46962"/>
          </p15:clr>
        </p15:guide>
        <p15:guide id="3" orient="horz" pos="3168">
          <p15:clr>
            <a:srgbClr val="E46962"/>
          </p15:clr>
        </p15:guide>
        <p15:guide id="4" pos="477">
          <p15:clr>
            <a:srgbClr val="E46962"/>
          </p15:clr>
        </p15:guide>
        <p15:guide id="5" pos="549">
          <p15:clr>
            <a:srgbClr val="E46962"/>
          </p15:clr>
        </p15:guide>
        <p15:guide id="6" pos="950">
          <p15:clr>
            <a:srgbClr val="E46962"/>
          </p15:clr>
        </p15:guide>
        <p15:guide id="7" pos="1022">
          <p15:clr>
            <a:srgbClr val="E46962"/>
          </p15:clr>
        </p15:guide>
        <p15:guide id="8" pos="1422">
          <p15:clr>
            <a:srgbClr val="E46962"/>
          </p15:clr>
        </p15:guide>
        <p15:guide id="9" pos="1494">
          <p15:clr>
            <a:srgbClr val="E46962"/>
          </p15:clr>
        </p15:guide>
        <p15:guide id="10" pos="1897">
          <p15:clr>
            <a:srgbClr val="E46962"/>
          </p15:clr>
        </p15:guide>
        <p15:guide id="11" pos="1969">
          <p15:clr>
            <a:srgbClr val="E46962"/>
          </p15:clr>
        </p15:guide>
        <p15:guide id="12" pos="2369">
          <p15:clr>
            <a:srgbClr val="E46962"/>
          </p15:clr>
        </p15:guide>
        <p15:guide id="13" pos="2441">
          <p15:clr>
            <a:srgbClr val="E46962"/>
          </p15:clr>
        </p15:guide>
        <p15:guide id="14" pos="2844">
          <p15:clr>
            <a:srgbClr val="E46962"/>
          </p15:clr>
        </p15:guide>
        <p15:guide id="15" pos="2916">
          <p15:clr>
            <a:srgbClr val="E46962"/>
          </p15:clr>
        </p15:guide>
        <p15:guide id="16" pos="3319">
          <p15:clr>
            <a:srgbClr val="E46962"/>
          </p15:clr>
        </p15:guide>
        <p15:guide id="17" pos="3391">
          <p15:clr>
            <a:srgbClr val="E46962"/>
          </p15:clr>
        </p15:guide>
        <p15:guide id="18" pos="3791">
          <p15:clr>
            <a:srgbClr val="E46962"/>
          </p15:clr>
        </p15:guide>
        <p15:guide id="19" pos="3863">
          <p15:clr>
            <a:srgbClr val="E46962"/>
          </p15:clr>
        </p15:guide>
        <p15:guide id="20" pos="4266">
          <p15:clr>
            <a:srgbClr val="E46962"/>
          </p15:clr>
        </p15:guide>
        <p15:guide id="21" pos="4338">
          <p15:clr>
            <a:srgbClr val="E46962"/>
          </p15:clr>
        </p15:guide>
        <p15:guide id="22" pos="4741">
          <p15:clr>
            <a:srgbClr val="E46962"/>
          </p15:clr>
        </p15:guide>
        <p15:guide id="23" pos="4813">
          <p15:clr>
            <a:srgbClr val="E46962"/>
          </p15:clr>
        </p15:guide>
        <p15:guide id="24" pos="5213">
          <p15:clr>
            <a:srgbClr val="E46962"/>
          </p15:clr>
        </p15:guide>
        <p15:guide id="25" pos="5285">
          <p15:clr>
            <a:srgbClr val="E46962"/>
          </p15:clr>
        </p15:guide>
        <p15:guide id="26" pos="5688">
          <p15:clr>
            <a:srgbClr val="E46962"/>
          </p15:clr>
        </p15:guide>
        <p15:guide id="27" orient="horz" pos="1620">
          <p15:clr>
            <a:srgbClr val="E46962"/>
          </p15:clr>
        </p15:guide>
        <p15:guide id="28" orient="horz" pos="588">
          <p15:clr>
            <a:srgbClr val="E46962"/>
          </p15:clr>
        </p15:guide>
        <p15:guide id="29" orient="horz" pos="1104">
          <p15:clr>
            <a:srgbClr val="E46962"/>
          </p15:clr>
        </p15:guide>
        <p15:guide id="30" orient="horz" pos="2136">
          <p15:clr>
            <a:srgbClr val="E46962"/>
          </p15:clr>
        </p15:guide>
        <p15:guide id="31" orient="horz" pos="2652">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
  <p:cSld name="CUSTOM_2">
    <p:spTree>
      <p:nvGrpSpPr>
        <p:cNvPr id="1" name="Shape 190"/>
        <p:cNvGrpSpPr/>
        <p:nvPr/>
      </p:nvGrpSpPr>
      <p:grpSpPr>
        <a:xfrm>
          <a:off x="0" y="0"/>
          <a:ext cx="0" cy="0"/>
          <a:chOff x="0" y="0"/>
          <a:chExt cx="0" cy="0"/>
        </a:xfrm>
      </p:grpSpPr>
      <p:sp>
        <p:nvSpPr>
          <p:cNvPr id="191" name="Google Shape;191;p28"/>
          <p:cNvSpPr txBox="1">
            <a:spLocks noGrp="1"/>
          </p:cNvSpPr>
          <p:nvPr>
            <p:ph type="sldNum" idx="12"/>
          </p:nvPr>
        </p:nvSpPr>
        <p:spPr>
          <a:xfrm>
            <a:off x="306795" y="21662"/>
            <a:ext cx="548700" cy="323100"/>
          </a:xfrm>
          <a:prstGeom prst="rect">
            <a:avLst/>
          </a:prstGeom>
        </p:spPr>
        <p:txBody>
          <a:bodyPr spcFirstLastPara="1" wrap="square" lIns="91425" tIns="91425" rIns="91425" bIns="91425" anchor="t"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92" name="Google Shape;192;p28"/>
          <p:cNvSpPr txBox="1"/>
          <p:nvPr/>
        </p:nvSpPr>
        <p:spPr>
          <a:xfrm>
            <a:off x="228600" y="21650"/>
            <a:ext cx="434400" cy="2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pg. </a:t>
            </a:r>
            <a:endParaRPr sz="900">
              <a:solidFill>
                <a:schemeClr val="dk1"/>
              </a:solidFill>
              <a:latin typeface="Familjen Grotesk"/>
              <a:ea typeface="Familjen Grotesk"/>
              <a:cs typeface="Familjen Grotesk"/>
              <a:sym typeface="Familjen Grotesk"/>
            </a:endParaRPr>
          </a:p>
        </p:txBody>
      </p:sp>
      <p:sp>
        <p:nvSpPr>
          <p:cNvPr id="193" name="Google Shape;193;p28"/>
          <p:cNvSpPr txBox="1"/>
          <p:nvPr/>
        </p:nvSpPr>
        <p:spPr>
          <a:xfrm>
            <a:off x="1771200" y="21650"/>
            <a:ext cx="3181200" cy="2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Company Name</a:t>
            </a:r>
            <a:endParaRPr sz="900">
              <a:solidFill>
                <a:schemeClr val="dk1"/>
              </a:solidFill>
              <a:latin typeface="Familjen Grotesk"/>
              <a:ea typeface="Familjen Grotesk"/>
              <a:cs typeface="Familjen Grotesk"/>
              <a:sym typeface="Familjen Grotesk"/>
            </a:endParaRPr>
          </a:p>
        </p:txBody>
      </p:sp>
      <p:sp>
        <p:nvSpPr>
          <p:cNvPr id="194" name="Google Shape;194;p28"/>
          <p:cNvSpPr txBox="1"/>
          <p:nvPr/>
        </p:nvSpPr>
        <p:spPr>
          <a:xfrm>
            <a:off x="7961250" y="21650"/>
            <a:ext cx="1047000" cy="22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00">
                <a:solidFill>
                  <a:schemeClr val="dk1"/>
                </a:solidFill>
                <a:latin typeface="Familjen Grotesk"/>
                <a:ea typeface="Familjen Grotesk"/>
                <a:cs typeface="Familjen Grotesk"/>
                <a:sym typeface="Familjen Grotesk"/>
              </a:rPr>
              <a:t>09.14.20XX</a:t>
            </a:r>
            <a:endParaRPr sz="900">
              <a:solidFill>
                <a:schemeClr val="dk1"/>
              </a:solidFill>
              <a:latin typeface="Familjen Grotesk"/>
              <a:ea typeface="Familjen Grotesk"/>
              <a:cs typeface="Familjen Grotesk"/>
              <a:sym typeface="Familjen Grotes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ncial Snapshot">
  <p:cSld name="CUSTOM_2_1">
    <p:spTree>
      <p:nvGrpSpPr>
        <p:cNvPr id="1" name="Shape 195"/>
        <p:cNvGrpSpPr/>
        <p:nvPr/>
      </p:nvGrpSpPr>
      <p:grpSpPr>
        <a:xfrm>
          <a:off x="0" y="0"/>
          <a:ext cx="0" cy="0"/>
          <a:chOff x="0" y="0"/>
          <a:chExt cx="0" cy="0"/>
        </a:xfrm>
      </p:grpSpPr>
      <p:sp>
        <p:nvSpPr>
          <p:cNvPr id="196" name="Google Shape;196;p29"/>
          <p:cNvSpPr txBox="1">
            <a:spLocks noGrp="1"/>
          </p:cNvSpPr>
          <p:nvPr>
            <p:ph type="subTitle" idx="1"/>
          </p:nvPr>
        </p:nvSpPr>
        <p:spPr>
          <a:xfrm>
            <a:off x="1771198" y="3024500"/>
            <a:ext cx="2596500" cy="6660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29"/>
          <p:cNvSpPr txBox="1">
            <a:spLocks noGrp="1"/>
          </p:cNvSpPr>
          <p:nvPr>
            <p:ph type="subTitle" idx="2"/>
          </p:nvPr>
        </p:nvSpPr>
        <p:spPr>
          <a:xfrm>
            <a:off x="1771198" y="1764633"/>
            <a:ext cx="2596500" cy="6660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29"/>
          <p:cNvSpPr txBox="1">
            <a:spLocks noGrp="1"/>
          </p:cNvSpPr>
          <p:nvPr>
            <p:ph type="subTitle" idx="3"/>
          </p:nvPr>
        </p:nvSpPr>
        <p:spPr>
          <a:xfrm>
            <a:off x="1771198" y="2356467"/>
            <a:ext cx="2596500" cy="6660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9"/>
          <p:cNvSpPr txBox="1">
            <a:spLocks noGrp="1"/>
          </p:cNvSpPr>
          <p:nvPr>
            <p:ph type="subTitle" idx="4"/>
          </p:nvPr>
        </p:nvSpPr>
        <p:spPr>
          <a:xfrm>
            <a:off x="104050" y="1869125"/>
            <a:ext cx="2153100" cy="558900"/>
          </a:xfrm>
          <a:prstGeom prst="rect">
            <a:avLst/>
          </a:prstGeom>
        </p:spPr>
        <p:txBody>
          <a:bodyPr spcFirstLastPara="1" wrap="square" lIns="91425" tIns="91425" rIns="91425" bIns="91425" anchor="t" anchorCtr="0">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29"/>
          <p:cNvSpPr txBox="1">
            <a:spLocks noGrp="1"/>
          </p:cNvSpPr>
          <p:nvPr>
            <p:ph type="subTitle" idx="5"/>
          </p:nvPr>
        </p:nvSpPr>
        <p:spPr>
          <a:xfrm>
            <a:off x="104050" y="2464508"/>
            <a:ext cx="2153100" cy="558900"/>
          </a:xfrm>
          <a:prstGeom prst="rect">
            <a:avLst/>
          </a:prstGeom>
        </p:spPr>
        <p:txBody>
          <a:bodyPr spcFirstLastPara="1" wrap="square" lIns="91425" tIns="91425" rIns="91425" bIns="91425" anchor="t" anchorCtr="0">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9"/>
          <p:cNvSpPr txBox="1">
            <a:spLocks noGrp="1"/>
          </p:cNvSpPr>
          <p:nvPr>
            <p:ph type="subTitle" idx="6"/>
          </p:nvPr>
        </p:nvSpPr>
        <p:spPr>
          <a:xfrm>
            <a:off x="104050" y="3136092"/>
            <a:ext cx="2153100" cy="558900"/>
          </a:xfrm>
          <a:prstGeom prst="rect">
            <a:avLst/>
          </a:prstGeom>
        </p:spPr>
        <p:txBody>
          <a:bodyPr spcFirstLastPara="1" wrap="square" lIns="91425" tIns="91425" rIns="91425" bIns="91425" anchor="t" anchorCtr="0">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29"/>
          <p:cNvSpPr txBox="1">
            <a:spLocks noGrp="1"/>
          </p:cNvSpPr>
          <p:nvPr>
            <p:ph type="subTitle" idx="7"/>
          </p:nvPr>
        </p:nvSpPr>
        <p:spPr>
          <a:xfrm>
            <a:off x="94072" y="1215925"/>
            <a:ext cx="4076100" cy="323100"/>
          </a:xfrm>
          <a:prstGeom prst="rect">
            <a:avLst/>
          </a:prstGeom>
        </p:spPr>
        <p:txBody>
          <a:bodyPr spcFirstLastPara="1" wrap="square" lIns="91425" tIns="91425" rIns="91425" bIns="91425" anchor="t" anchorCtr="0">
            <a:noAutofit/>
          </a:bodyPr>
          <a:lstStyle>
            <a:lvl1pPr lvl="0">
              <a:spcBef>
                <a:spcPts val="0"/>
              </a:spcBef>
              <a:spcAft>
                <a:spcPts val="0"/>
              </a:spcAft>
              <a:buSzPts val="1800"/>
              <a:buFont typeface="Familjen Grotesk Medium"/>
              <a:buNone/>
              <a:defRPr sz="1800">
                <a:latin typeface="Familjen Grotesk Medium"/>
                <a:ea typeface="Familjen Grotesk Medium"/>
                <a:cs typeface="Familjen Grotesk Medium"/>
                <a:sym typeface="Familjen Grotesk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29"/>
          <p:cNvSpPr txBox="1">
            <a:spLocks noGrp="1"/>
          </p:cNvSpPr>
          <p:nvPr>
            <p:ph type="subTitle" idx="8"/>
          </p:nvPr>
        </p:nvSpPr>
        <p:spPr>
          <a:xfrm>
            <a:off x="4651939" y="1215925"/>
            <a:ext cx="4076100" cy="323100"/>
          </a:xfrm>
          <a:prstGeom prst="rect">
            <a:avLst/>
          </a:prstGeom>
        </p:spPr>
        <p:txBody>
          <a:bodyPr spcFirstLastPara="1" wrap="square" lIns="91425" tIns="91425" rIns="91425" bIns="91425" anchor="t" anchorCtr="0">
            <a:noAutofit/>
          </a:bodyPr>
          <a:lstStyle>
            <a:lvl1pPr lvl="0">
              <a:spcBef>
                <a:spcPts val="0"/>
              </a:spcBef>
              <a:spcAft>
                <a:spcPts val="0"/>
              </a:spcAft>
              <a:buSzPts val="1800"/>
              <a:buFont typeface="Familjen Grotesk Medium"/>
              <a:buNone/>
              <a:defRPr sz="1800">
                <a:latin typeface="Familjen Grotesk Medium"/>
                <a:ea typeface="Familjen Grotesk Medium"/>
                <a:cs typeface="Familjen Grotesk Medium"/>
                <a:sym typeface="Familjen Grotesk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29"/>
          <p:cNvSpPr txBox="1">
            <a:spLocks noGrp="1"/>
          </p:cNvSpPr>
          <p:nvPr>
            <p:ph type="sldNum" idx="12"/>
          </p:nvPr>
        </p:nvSpPr>
        <p:spPr>
          <a:xfrm>
            <a:off x="306795" y="21662"/>
            <a:ext cx="548700" cy="323100"/>
          </a:xfrm>
          <a:prstGeom prst="rect">
            <a:avLst/>
          </a:prstGeom>
        </p:spPr>
        <p:txBody>
          <a:bodyPr spcFirstLastPara="1" wrap="square" lIns="91425" tIns="91425" rIns="91425" bIns="91425" anchor="t" anchorCtr="0">
            <a:spAutoFit/>
          </a:bodyPr>
          <a:lstStyle>
            <a:lvl1pPr lvl="0" algn="l" rtl="0">
              <a:buNone/>
              <a:defRPr/>
            </a:lvl1pPr>
            <a:lvl2pPr lvl="1" algn="l" rtl="0">
              <a:buNone/>
              <a:defRPr/>
            </a:lvl2pPr>
            <a:lvl3pPr lvl="2" algn="l" rtl="0">
              <a:buNone/>
              <a:defRPr/>
            </a:lvl3pPr>
            <a:lvl4pPr lvl="3" algn="l" rtl="0">
              <a:buNone/>
              <a:defRPr/>
            </a:lvl4pPr>
            <a:lvl5pPr lvl="4" algn="l" rtl="0">
              <a:buNone/>
              <a:defRPr/>
            </a:lvl5pPr>
            <a:lvl6pPr lvl="5" algn="l" rtl="0">
              <a:buNone/>
              <a:defRPr/>
            </a:lvl6pPr>
            <a:lvl7pPr lvl="6" algn="l" rtl="0">
              <a:buNone/>
              <a:defRPr/>
            </a:lvl7pPr>
            <a:lvl8pPr lvl="7" algn="l" rtl="0">
              <a:buNone/>
              <a:defRPr/>
            </a:lvl8pPr>
            <a:lvl9pPr lvl="8" algn="l" rtl="0">
              <a:buNone/>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9"/>
          <p:cNvSpPr txBox="1"/>
          <p:nvPr/>
        </p:nvSpPr>
        <p:spPr>
          <a:xfrm>
            <a:off x="228600" y="21650"/>
            <a:ext cx="434400" cy="2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pg. </a:t>
            </a:r>
            <a:endParaRPr sz="900">
              <a:solidFill>
                <a:schemeClr val="dk1"/>
              </a:solidFill>
              <a:latin typeface="Familjen Grotesk"/>
              <a:ea typeface="Familjen Grotesk"/>
              <a:cs typeface="Familjen Grotesk"/>
              <a:sym typeface="Familjen Grotesk"/>
            </a:endParaRPr>
          </a:p>
        </p:txBody>
      </p:sp>
      <p:sp>
        <p:nvSpPr>
          <p:cNvPr id="206" name="Google Shape;206;p29"/>
          <p:cNvSpPr txBox="1"/>
          <p:nvPr/>
        </p:nvSpPr>
        <p:spPr>
          <a:xfrm>
            <a:off x="1771200" y="21650"/>
            <a:ext cx="3181200" cy="2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Company Name</a:t>
            </a:r>
            <a:endParaRPr sz="900">
              <a:solidFill>
                <a:schemeClr val="dk1"/>
              </a:solidFill>
              <a:latin typeface="Familjen Grotesk"/>
              <a:ea typeface="Familjen Grotesk"/>
              <a:cs typeface="Familjen Grotesk"/>
              <a:sym typeface="Familjen Grotesk"/>
            </a:endParaRPr>
          </a:p>
        </p:txBody>
      </p:sp>
      <p:sp>
        <p:nvSpPr>
          <p:cNvPr id="207" name="Google Shape;207;p29"/>
          <p:cNvSpPr txBox="1"/>
          <p:nvPr/>
        </p:nvSpPr>
        <p:spPr>
          <a:xfrm>
            <a:off x="7961250" y="21650"/>
            <a:ext cx="1047000" cy="22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00">
                <a:solidFill>
                  <a:schemeClr val="dk1"/>
                </a:solidFill>
                <a:latin typeface="Familjen Grotesk"/>
                <a:ea typeface="Familjen Grotesk"/>
                <a:cs typeface="Familjen Grotesk"/>
                <a:sym typeface="Familjen Grotesk"/>
              </a:rPr>
              <a:t>09.14.20XX</a:t>
            </a:r>
            <a:endParaRPr sz="900">
              <a:solidFill>
                <a:schemeClr val="dk1"/>
              </a:solidFill>
              <a:latin typeface="Familjen Grotesk"/>
              <a:ea typeface="Familjen Grotesk"/>
              <a:cs typeface="Familjen Grotesk"/>
              <a:sym typeface="Familjen Grotesk"/>
            </a:endParaRPr>
          </a:p>
        </p:txBody>
      </p:sp>
      <p:sp>
        <p:nvSpPr>
          <p:cNvPr id="208" name="Google Shape;208;p29"/>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cxnSp>
        <p:nvCxnSpPr>
          <p:cNvPr id="209" name="Google Shape;209;p29"/>
          <p:cNvCxnSpPr/>
          <p:nvPr/>
        </p:nvCxnSpPr>
        <p:spPr>
          <a:xfrm>
            <a:off x="4515550" y="1368725"/>
            <a:ext cx="0" cy="3425700"/>
          </a:xfrm>
          <a:prstGeom prst="straightConnector1">
            <a:avLst/>
          </a:prstGeom>
          <a:noFill/>
          <a:ln w="9525" cap="flat" cmpd="sng">
            <a:solidFill>
              <a:schemeClr val="accent1"/>
            </a:solidFill>
            <a:prstDash val="solid"/>
            <a:round/>
            <a:headEnd type="none" w="med" len="med"/>
            <a:tailEnd type="none" w="med" len="med"/>
          </a:ln>
        </p:spPr>
      </p:cxnSp>
      <p:sp>
        <p:nvSpPr>
          <p:cNvPr id="210" name="Google Shape;210;p29"/>
          <p:cNvSpPr txBox="1">
            <a:spLocks noGrp="1"/>
          </p:cNvSpPr>
          <p:nvPr>
            <p:ph type="subTitle" idx="9"/>
          </p:nvPr>
        </p:nvSpPr>
        <p:spPr>
          <a:xfrm>
            <a:off x="4676900" y="1869125"/>
            <a:ext cx="2153100" cy="558900"/>
          </a:xfrm>
          <a:prstGeom prst="rect">
            <a:avLst/>
          </a:prstGeom>
        </p:spPr>
        <p:txBody>
          <a:bodyPr spcFirstLastPara="1" wrap="square" lIns="91425" tIns="91425" rIns="91425" bIns="91425" anchor="t" anchorCtr="0">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29"/>
          <p:cNvSpPr txBox="1">
            <a:spLocks noGrp="1"/>
          </p:cNvSpPr>
          <p:nvPr>
            <p:ph type="subTitle" idx="13"/>
          </p:nvPr>
        </p:nvSpPr>
        <p:spPr>
          <a:xfrm>
            <a:off x="4676900" y="2464508"/>
            <a:ext cx="2153100" cy="558900"/>
          </a:xfrm>
          <a:prstGeom prst="rect">
            <a:avLst/>
          </a:prstGeom>
        </p:spPr>
        <p:txBody>
          <a:bodyPr spcFirstLastPara="1" wrap="square" lIns="91425" tIns="91425" rIns="91425" bIns="91425" anchor="t" anchorCtr="0">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29"/>
          <p:cNvSpPr txBox="1">
            <a:spLocks noGrp="1"/>
          </p:cNvSpPr>
          <p:nvPr>
            <p:ph type="subTitle" idx="14"/>
          </p:nvPr>
        </p:nvSpPr>
        <p:spPr>
          <a:xfrm>
            <a:off x="4676900" y="3059892"/>
            <a:ext cx="2153100" cy="558900"/>
          </a:xfrm>
          <a:prstGeom prst="rect">
            <a:avLst/>
          </a:prstGeom>
        </p:spPr>
        <p:txBody>
          <a:bodyPr spcFirstLastPara="1" wrap="square" lIns="91425" tIns="91425" rIns="91425" bIns="91425" anchor="t" anchorCtr="0">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29"/>
          <p:cNvSpPr txBox="1">
            <a:spLocks noGrp="1"/>
          </p:cNvSpPr>
          <p:nvPr>
            <p:ph type="subTitle" idx="15"/>
          </p:nvPr>
        </p:nvSpPr>
        <p:spPr>
          <a:xfrm>
            <a:off x="4676900" y="3655300"/>
            <a:ext cx="2153100" cy="558900"/>
          </a:xfrm>
          <a:prstGeom prst="rect">
            <a:avLst/>
          </a:prstGeom>
        </p:spPr>
        <p:txBody>
          <a:bodyPr spcFirstLastPara="1" wrap="square" lIns="91425" tIns="91425" rIns="91425" bIns="91425" anchor="t" anchorCtr="0">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29"/>
          <p:cNvSpPr txBox="1">
            <a:spLocks noGrp="1"/>
          </p:cNvSpPr>
          <p:nvPr>
            <p:ph type="subTitle" idx="16"/>
          </p:nvPr>
        </p:nvSpPr>
        <p:spPr>
          <a:xfrm>
            <a:off x="4676900" y="4326883"/>
            <a:ext cx="2153100" cy="558900"/>
          </a:xfrm>
          <a:prstGeom prst="rect">
            <a:avLst/>
          </a:prstGeom>
        </p:spPr>
        <p:txBody>
          <a:bodyPr spcFirstLastPara="1" wrap="square" lIns="91425" tIns="91425" rIns="91425" bIns="91425" anchor="t" anchorCtr="0">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29"/>
          <p:cNvSpPr txBox="1">
            <a:spLocks noGrp="1"/>
          </p:cNvSpPr>
          <p:nvPr>
            <p:ph type="subTitle" idx="17"/>
          </p:nvPr>
        </p:nvSpPr>
        <p:spPr>
          <a:xfrm>
            <a:off x="6411748" y="2963183"/>
            <a:ext cx="2596500" cy="6660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29"/>
          <p:cNvSpPr txBox="1">
            <a:spLocks noGrp="1"/>
          </p:cNvSpPr>
          <p:nvPr>
            <p:ph type="subTitle" idx="18"/>
          </p:nvPr>
        </p:nvSpPr>
        <p:spPr>
          <a:xfrm>
            <a:off x="6411748" y="1764633"/>
            <a:ext cx="2596500" cy="6660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29"/>
          <p:cNvSpPr txBox="1">
            <a:spLocks noGrp="1"/>
          </p:cNvSpPr>
          <p:nvPr>
            <p:ph type="subTitle" idx="19"/>
          </p:nvPr>
        </p:nvSpPr>
        <p:spPr>
          <a:xfrm>
            <a:off x="6411748" y="2363908"/>
            <a:ext cx="2596500" cy="6660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29"/>
          <p:cNvSpPr txBox="1">
            <a:spLocks noGrp="1"/>
          </p:cNvSpPr>
          <p:nvPr>
            <p:ph type="subTitle" idx="20"/>
          </p:nvPr>
        </p:nvSpPr>
        <p:spPr>
          <a:xfrm>
            <a:off x="6411748" y="3562458"/>
            <a:ext cx="2596500" cy="6660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29"/>
          <p:cNvSpPr txBox="1">
            <a:spLocks noGrp="1"/>
          </p:cNvSpPr>
          <p:nvPr>
            <p:ph type="subTitle" idx="21"/>
          </p:nvPr>
        </p:nvSpPr>
        <p:spPr>
          <a:xfrm>
            <a:off x="6411748" y="4237933"/>
            <a:ext cx="2596500" cy="6660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20" name="Google Shape;220;p29"/>
          <p:cNvCxnSpPr/>
          <p:nvPr/>
        </p:nvCxnSpPr>
        <p:spPr>
          <a:xfrm>
            <a:off x="200117" y="3089629"/>
            <a:ext cx="4082100" cy="0"/>
          </a:xfrm>
          <a:prstGeom prst="straightConnector1">
            <a:avLst/>
          </a:prstGeom>
          <a:noFill/>
          <a:ln w="19050" cap="flat" cmpd="sng">
            <a:solidFill>
              <a:schemeClr val="accent1"/>
            </a:solidFill>
            <a:prstDash val="solid"/>
            <a:round/>
            <a:headEnd type="none" w="med" len="med"/>
            <a:tailEnd type="none" w="med" len="med"/>
          </a:ln>
        </p:spPr>
      </p:cxnSp>
      <p:cxnSp>
        <p:nvCxnSpPr>
          <p:cNvPr id="221" name="Google Shape;221;p29"/>
          <p:cNvCxnSpPr/>
          <p:nvPr/>
        </p:nvCxnSpPr>
        <p:spPr>
          <a:xfrm>
            <a:off x="4786525" y="4282704"/>
            <a:ext cx="40821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016">
          <p15:clr>
            <a:srgbClr val="E46962"/>
          </p15:clr>
        </p15:guide>
        <p15:guide id="2" orient="horz" pos="1261">
          <p15:clr>
            <a:srgbClr val="E46962"/>
          </p15:clr>
        </p15:guide>
        <p15:guide id="3" orient="horz" pos="2771">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ncial Executive Summary">
  <p:cSld name="TITLE_1_1">
    <p:spTree>
      <p:nvGrpSpPr>
        <p:cNvPr id="1" name="Shape 222"/>
        <p:cNvGrpSpPr/>
        <p:nvPr/>
      </p:nvGrpSpPr>
      <p:grpSpPr>
        <a:xfrm>
          <a:off x="0" y="0"/>
          <a:ext cx="0" cy="0"/>
          <a:chOff x="0" y="0"/>
          <a:chExt cx="0" cy="0"/>
        </a:xfrm>
      </p:grpSpPr>
      <p:sp>
        <p:nvSpPr>
          <p:cNvPr id="223" name="Google Shape;223;p30"/>
          <p:cNvSpPr txBox="1">
            <a:spLocks noGrp="1"/>
          </p:cNvSpPr>
          <p:nvPr>
            <p:ph type="subTitle" idx="1"/>
          </p:nvPr>
        </p:nvSpPr>
        <p:spPr>
          <a:xfrm>
            <a:off x="1985411" y="2323038"/>
            <a:ext cx="1581900" cy="4749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a:endParaRPr/>
          </a:p>
        </p:txBody>
      </p:sp>
      <p:sp>
        <p:nvSpPr>
          <p:cNvPr id="224" name="Google Shape;224;p30"/>
          <p:cNvSpPr txBox="1">
            <a:spLocks noGrp="1"/>
          </p:cNvSpPr>
          <p:nvPr>
            <p:ph type="subTitle" idx="2"/>
          </p:nvPr>
        </p:nvSpPr>
        <p:spPr>
          <a:xfrm>
            <a:off x="2014509" y="2802444"/>
            <a:ext cx="1551000" cy="204600"/>
          </a:xfrm>
          <a:prstGeom prst="rect">
            <a:avLst/>
          </a:prstGeom>
        </p:spPr>
        <p:txBody>
          <a:bodyPr spcFirstLastPara="1" wrap="square" lIns="0" tIns="0" rIns="91425" bIns="0"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
        <p:nvSpPr>
          <p:cNvPr id="225" name="Google Shape;225;p30"/>
          <p:cNvSpPr txBox="1">
            <a:spLocks noGrp="1"/>
          </p:cNvSpPr>
          <p:nvPr>
            <p:ph type="subTitle" idx="3"/>
          </p:nvPr>
        </p:nvSpPr>
        <p:spPr>
          <a:xfrm>
            <a:off x="189200" y="2978305"/>
            <a:ext cx="1581900" cy="4749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a:endParaRPr/>
          </a:p>
        </p:txBody>
      </p:sp>
      <p:sp>
        <p:nvSpPr>
          <p:cNvPr id="226" name="Google Shape;226;p30"/>
          <p:cNvSpPr txBox="1">
            <a:spLocks noGrp="1"/>
          </p:cNvSpPr>
          <p:nvPr>
            <p:ph type="body" idx="4"/>
          </p:nvPr>
        </p:nvSpPr>
        <p:spPr>
          <a:xfrm>
            <a:off x="212473" y="1023597"/>
            <a:ext cx="3560400" cy="9897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cxnSp>
        <p:nvCxnSpPr>
          <p:cNvPr id="227" name="Google Shape;227;p30"/>
          <p:cNvCxnSpPr/>
          <p:nvPr/>
        </p:nvCxnSpPr>
        <p:spPr>
          <a:xfrm>
            <a:off x="226950" y="4635025"/>
            <a:ext cx="3426000" cy="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30"/>
          <p:cNvCxnSpPr/>
          <p:nvPr/>
        </p:nvCxnSpPr>
        <p:spPr>
          <a:xfrm>
            <a:off x="226950" y="4326850"/>
            <a:ext cx="3426000" cy="0"/>
          </a:xfrm>
          <a:prstGeom prst="straightConnector1">
            <a:avLst/>
          </a:prstGeom>
          <a:noFill/>
          <a:ln w="9525" cap="flat" cmpd="sng">
            <a:solidFill>
              <a:schemeClr val="dk2"/>
            </a:solidFill>
            <a:prstDash val="solid"/>
            <a:round/>
            <a:headEnd type="none" w="med" len="med"/>
            <a:tailEnd type="none" w="med" len="med"/>
          </a:ln>
        </p:spPr>
      </p:cxnSp>
      <p:sp>
        <p:nvSpPr>
          <p:cNvPr id="229" name="Google Shape;229;p30"/>
          <p:cNvSpPr/>
          <p:nvPr/>
        </p:nvSpPr>
        <p:spPr>
          <a:xfrm>
            <a:off x="7308210" y="4181450"/>
            <a:ext cx="1607100" cy="782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230" name="Google Shape;230;p30"/>
          <p:cNvSpPr txBox="1">
            <a:spLocks noGrp="1"/>
          </p:cNvSpPr>
          <p:nvPr>
            <p:ph type="body" idx="5"/>
          </p:nvPr>
        </p:nvSpPr>
        <p:spPr>
          <a:xfrm>
            <a:off x="7308213" y="4314851"/>
            <a:ext cx="1607100" cy="6465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231" name="Google Shape;231;p30"/>
          <p:cNvSpPr txBox="1">
            <a:spLocks noGrp="1"/>
          </p:cNvSpPr>
          <p:nvPr>
            <p:ph type="subTitle" idx="6"/>
          </p:nvPr>
        </p:nvSpPr>
        <p:spPr>
          <a:xfrm>
            <a:off x="7308213" y="4203043"/>
            <a:ext cx="1607100" cy="320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a:endParaRPr/>
          </a:p>
        </p:txBody>
      </p:sp>
      <p:sp>
        <p:nvSpPr>
          <p:cNvPr id="232" name="Google Shape;232;p30"/>
          <p:cNvSpPr/>
          <p:nvPr/>
        </p:nvSpPr>
        <p:spPr>
          <a:xfrm>
            <a:off x="7308198" y="3325500"/>
            <a:ext cx="1607100" cy="782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233" name="Google Shape;233;p30"/>
          <p:cNvSpPr txBox="1">
            <a:spLocks noGrp="1"/>
          </p:cNvSpPr>
          <p:nvPr>
            <p:ph type="body" idx="7"/>
          </p:nvPr>
        </p:nvSpPr>
        <p:spPr>
          <a:xfrm>
            <a:off x="7308200" y="3458901"/>
            <a:ext cx="1607100" cy="6465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234" name="Google Shape;234;p30"/>
          <p:cNvSpPr txBox="1">
            <a:spLocks noGrp="1"/>
          </p:cNvSpPr>
          <p:nvPr>
            <p:ph type="subTitle" idx="8"/>
          </p:nvPr>
        </p:nvSpPr>
        <p:spPr>
          <a:xfrm>
            <a:off x="7308201" y="3347093"/>
            <a:ext cx="1607100" cy="320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a:endParaRPr/>
          </a:p>
        </p:txBody>
      </p:sp>
      <p:sp>
        <p:nvSpPr>
          <p:cNvPr id="235" name="Google Shape;235;p30"/>
          <p:cNvSpPr/>
          <p:nvPr/>
        </p:nvSpPr>
        <p:spPr>
          <a:xfrm>
            <a:off x="3959148" y="4181450"/>
            <a:ext cx="1607100" cy="782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236" name="Google Shape;236;p30"/>
          <p:cNvSpPr txBox="1">
            <a:spLocks noGrp="1"/>
          </p:cNvSpPr>
          <p:nvPr>
            <p:ph type="body" idx="9"/>
          </p:nvPr>
        </p:nvSpPr>
        <p:spPr>
          <a:xfrm>
            <a:off x="3959150" y="4314851"/>
            <a:ext cx="1607100" cy="6465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237" name="Google Shape;237;p30"/>
          <p:cNvSpPr/>
          <p:nvPr/>
        </p:nvSpPr>
        <p:spPr>
          <a:xfrm>
            <a:off x="3959150" y="3325508"/>
            <a:ext cx="1607100" cy="78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3600">
              <a:solidFill>
                <a:schemeClr val="dk1"/>
              </a:solidFill>
              <a:latin typeface="Familjen Grotesk"/>
              <a:ea typeface="Familjen Grotesk"/>
              <a:cs typeface="Familjen Grotesk"/>
              <a:sym typeface="Familjen Grotesk"/>
            </a:endParaRPr>
          </a:p>
        </p:txBody>
      </p:sp>
      <p:sp>
        <p:nvSpPr>
          <p:cNvPr id="238" name="Google Shape;238;p30"/>
          <p:cNvSpPr txBox="1">
            <a:spLocks noGrp="1"/>
          </p:cNvSpPr>
          <p:nvPr>
            <p:ph type="subTitle" idx="13"/>
          </p:nvPr>
        </p:nvSpPr>
        <p:spPr>
          <a:xfrm>
            <a:off x="3959150" y="3325475"/>
            <a:ext cx="1607100" cy="782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1400"/>
              <a:buNone/>
              <a:defRPr sz="1400"/>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a:endParaRPr/>
          </a:p>
        </p:txBody>
      </p:sp>
      <p:sp>
        <p:nvSpPr>
          <p:cNvPr id="239" name="Google Shape;239;p30"/>
          <p:cNvSpPr txBox="1">
            <a:spLocks noGrp="1"/>
          </p:cNvSpPr>
          <p:nvPr>
            <p:ph type="subTitle" idx="14"/>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240" name="Google Shape;240;p30"/>
          <p:cNvSpPr txBox="1">
            <a:spLocks noGrp="1"/>
          </p:cNvSpPr>
          <p:nvPr>
            <p:ph type="subTitle" idx="15"/>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241" name="Google Shape;241;p30"/>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242" name="Google Shape;242;p30"/>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accent2"/>
              </a:buClr>
              <a:buSzPts val="5400"/>
              <a:buNone/>
              <a:defRPr sz="54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a:endParaRPr/>
          </a:p>
        </p:txBody>
      </p:sp>
      <p:cxnSp>
        <p:nvCxnSpPr>
          <p:cNvPr id="243" name="Google Shape;243;p30"/>
          <p:cNvCxnSpPr/>
          <p:nvPr/>
        </p:nvCxnSpPr>
        <p:spPr>
          <a:xfrm>
            <a:off x="3952400"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30"/>
          <p:cNvCxnSpPr/>
          <p:nvPr/>
        </p:nvCxnSpPr>
        <p:spPr>
          <a:xfrm>
            <a:off x="5070844"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30"/>
          <p:cNvCxnSpPr/>
          <p:nvPr/>
        </p:nvCxnSpPr>
        <p:spPr>
          <a:xfrm>
            <a:off x="6189289"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30"/>
          <p:cNvCxnSpPr/>
          <p:nvPr/>
        </p:nvCxnSpPr>
        <p:spPr>
          <a:xfrm>
            <a:off x="7307733"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30"/>
          <p:cNvCxnSpPr/>
          <p:nvPr/>
        </p:nvCxnSpPr>
        <p:spPr>
          <a:xfrm>
            <a:off x="8426178"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30"/>
          <p:cNvCxnSpPr/>
          <p:nvPr/>
        </p:nvCxnSpPr>
        <p:spPr>
          <a:xfrm>
            <a:off x="4511622"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30"/>
          <p:cNvCxnSpPr/>
          <p:nvPr/>
        </p:nvCxnSpPr>
        <p:spPr>
          <a:xfrm>
            <a:off x="5630067"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30"/>
          <p:cNvCxnSpPr/>
          <p:nvPr/>
        </p:nvCxnSpPr>
        <p:spPr>
          <a:xfrm>
            <a:off x="6748511"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30"/>
          <p:cNvCxnSpPr/>
          <p:nvPr/>
        </p:nvCxnSpPr>
        <p:spPr>
          <a:xfrm>
            <a:off x="7866956"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30"/>
          <p:cNvCxnSpPr/>
          <p:nvPr/>
        </p:nvCxnSpPr>
        <p:spPr>
          <a:xfrm>
            <a:off x="8985400" y="1193550"/>
            <a:ext cx="0" cy="7698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30"/>
          <p:cNvCxnSpPr/>
          <p:nvPr/>
        </p:nvCxnSpPr>
        <p:spPr>
          <a:xfrm>
            <a:off x="719400" y="4125475"/>
            <a:ext cx="0" cy="83880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30"/>
          <p:cNvCxnSpPr/>
          <p:nvPr/>
        </p:nvCxnSpPr>
        <p:spPr>
          <a:xfrm>
            <a:off x="1208760" y="4125475"/>
            <a:ext cx="0" cy="838800"/>
          </a:xfrm>
          <a:prstGeom prst="straightConnector1">
            <a:avLst/>
          </a:prstGeom>
          <a:noFill/>
          <a:ln w="9525" cap="flat" cmpd="sng">
            <a:solidFill>
              <a:schemeClr val="dk2"/>
            </a:solidFill>
            <a:prstDash val="solid"/>
            <a:round/>
            <a:headEnd type="none" w="med" len="med"/>
            <a:tailEnd type="none" w="med" len="med"/>
          </a:ln>
        </p:spPr>
      </p:cxnSp>
      <p:cxnSp>
        <p:nvCxnSpPr>
          <p:cNvPr id="255" name="Google Shape;255;p30"/>
          <p:cNvCxnSpPr/>
          <p:nvPr/>
        </p:nvCxnSpPr>
        <p:spPr>
          <a:xfrm>
            <a:off x="1698120" y="4125475"/>
            <a:ext cx="0" cy="83880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30"/>
          <p:cNvCxnSpPr/>
          <p:nvPr/>
        </p:nvCxnSpPr>
        <p:spPr>
          <a:xfrm>
            <a:off x="2187480" y="4125475"/>
            <a:ext cx="0" cy="83880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30"/>
          <p:cNvSpPr/>
          <p:nvPr/>
        </p:nvSpPr>
        <p:spPr>
          <a:xfrm>
            <a:off x="229843" y="4125475"/>
            <a:ext cx="3425935" cy="838687"/>
          </a:xfrm>
          <a:custGeom>
            <a:avLst/>
            <a:gdLst/>
            <a:ahLst/>
            <a:cxnLst/>
            <a:rect l="l" t="t" r="r" b="b"/>
            <a:pathLst>
              <a:path w="347018" h="148178" extrusionOk="0">
                <a:moveTo>
                  <a:pt x="0" y="0"/>
                </a:moveTo>
                <a:lnTo>
                  <a:pt x="0" y="148178"/>
                </a:lnTo>
                <a:lnTo>
                  <a:pt x="347018" y="148178"/>
                </a:lnTo>
              </a:path>
            </a:pathLst>
          </a:custGeom>
          <a:noFill/>
          <a:ln w="9525" cap="flat" cmpd="sng">
            <a:solidFill>
              <a:schemeClr val="accent2"/>
            </a:solidFill>
            <a:prstDash val="solid"/>
            <a:round/>
            <a:headEnd type="none" w="med" len="med"/>
            <a:tailEnd type="none" w="med" len="med"/>
          </a:ln>
        </p:spPr>
      </p:sp>
      <p:cxnSp>
        <p:nvCxnSpPr>
          <p:cNvPr id="258" name="Google Shape;258;p30"/>
          <p:cNvCxnSpPr/>
          <p:nvPr/>
        </p:nvCxnSpPr>
        <p:spPr>
          <a:xfrm>
            <a:off x="2676840" y="4125475"/>
            <a:ext cx="0" cy="838800"/>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30"/>
          <p:cNvCxnSpPr/>
          <p:nvPr/>
        </p:nvCxnSpPr>
        <p:spPr>
          <a:xfrm>
            <a:off x="3166200" y="4125475"/>
            <a:ext cx="0" cy="838800"/>
          </a:xfrm>
          <a:prstGeom prst="straightConnector1">
            <a:avLst/>
          </a:prstGeom>
          <a:noFill/>
          <a:ln w="9525" cap="flat" cmpd="sng">
            <a:solidFill>
              <a:schemeClr val="dk2"/>
            </a:solidFill>
            <a:prstDash val="solid"/>
            <a:round/>
            <a:headEnd type="none" w="med" len="med"/>
            <a:tailEnd type="none" w="med" len="med"/>
          </a:ln>
        </p:spPr>
      </p:cxnSp>
      <p:sp>
        <p:nvSpPr>
          <p:cNvPr id="260" name="Google Shape;260;p30"/>
          <p:cNvSpPr/>
          <p:nvPr/>
        </p:nvSpPr>
        <p:spPr>
          <a:xfrm>
            <a:off x="5633673" y="3325500"/>
            <a:ext cx="1607100" cy="782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261" name="Google Shape;261;p30"/>
          <p:cNvSpPr txBox="1">
            <a:spLocks noGrp="1"/>
          </p:cNvSpPr>
          <p:nvPr>
            <p:ph type="body" idx="16"/>
          </p:nvPr>
        </p:nvSpPr>
        <p:spPr>
          <a:xfrm>
            <a:off x="5633675" y="3458901"/>
            <a:ext cx="1607100" cy="6465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262" name="Google Shape;262;p30"/>
          <p:cNvSpPr txBox="1">
            <a:spLocks noGrp="1"/>
          </p:cNvSpPr>
          <p:nvPr>
            <p:ph type="subTitle" idx="17"/>
          </p:nvPr>
        </p:nvSpPr>
        <p:spPr>
          <a:xfrm>
            <a:off x="3959151" y="4203043"/>
            <a:ext cx="1607100" cy="320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a:endParaRPr/>
          </a:p>
        </p:txBody>
      </p:sp>
      <p:sp>
        <p:nvSpPr>
          <p:cNvPr id="263" name="Google Shape;263;p30"/>
          <p:cNvSpPr txBox="1">
            <a:spLocks noGrp="1"/>
          </p:cNvSpPr>
          <p:nvPr>
            <p:ph type="subTitle" idx="18"/>
          </p:nvPr>
        </p:nvSpPr>
        <p:spPr>
          <a:xfrm>
            <a:off x="5633676" y="3347093"/>
            <a:ext cx="1607100" cy="320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a:endParaRPr/>
          </a:p>
        </p:txBody>
      </p:sp>
      <p:sp>
        <p:nvSpPr>
          <p:cNvPr id="264" name="Google Shape;264;p30"/>
          <p:cNvSpPr/>
          <p:nvPr/>
        </p:nvSpPr>
        <p:spPr>
          <a:xfrm>
            <a:off x="5633660" y="4181450"/>
            <a:ext cx="1607100" cy="782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265" name="Google Shape;265;p30"/>
          <p:cNvSpPr txBox="1">
            <a:spLocks noGrp="1"/>
          </p:cNvSpPr>
          <p:nvPr>
            <p:ph type="body" idx="19"/>
          </p:nvPr>
        </p:nvSpPr>
        <p:spPr>
          <a:xfrm>
            <a:off x="5633663" y="4314851"/>
            <a:ext cx="1607100" cy="6465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266" name="Google Shape;266;p30"/>
          <p:cNvSpPr txBox="1">
            <a:spLocks noGrp="1"/>
          </p:cNvSpPr>
          <p:nvPr>
            <p:ph type="subTitle" idx="20"/>
          </p:nvPr>
        </p:nvSpPr>
        <p:spPr>
          <a:xfrm>
            <a:off x="5633663" y="4203043"/>
            <a:ext cx="1607100" cy="320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a:endParaRPr/>
          </a:p>
        </p:txBody>
      </p:sp>
      <p:sp>
        <p:nvSpPr>
          <p:cNvPr id="267" name="Google Shape;267;p30"/>
          <p:cNvSpPr txBox="1">
            <a:spLocks noGrp="1"/>
          </p:cNvSpPr>
          <p:nvPr>
            <p:ph type="subTitle" idx="21"/>
          </p:nvPr>
        </p:nvSpPr>
        <p:spPr>
          <a:xfrm>
            <a:off x="3933400"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
        <p:nvSpPr>
          <p:cNvPr id="268" name="Google Shape;268;p30"/>
          <p:cNvSpPr txBox="1">
            <a:spLocks noGrp="1"/>
          </p:cNvSpPr>
          <p:nvPr>
            <p:ph type="subTitle" idx="22"/>
          </p:nvPr>
        </p:nvSpPr>
        <p:spPr>
          <a:xfrm>
            <a:off x="5052000"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
        <p:nvSpPr>
          <p:cNvPr id="269" name="Google Shape;269;p30"/>
          <p:cNvSpPr txBox="1">
            <a:spLocks noGrp="1"/>
          </p:cNvSpPr>
          <p:nvPr>
            <p:ph type="subTitle" idx="23"/>
          </p:nvPr>
        </p:nvSpPr>
        <p:spPr>
          <a:xfrm>
            <a:off x="7288862"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
        <p:nvSpPr>
          <p:cNvPr id="270" name="Google Shape;270;p30"/>
          <p:cNvSpPr txBox="1">
            <a:spLocks noGrp="1"/>
          </p:cNvSpPr>
          <p:nvPr>
            <p:ph type="subTitle" idx="24"/>
          </p:nvPr>
        </p:nvSpPr>
        <p:spPr>
          <a:xfrm>
            <a:off x="8407312"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
        <p:nvSpPr>
          <p:cNvPr id="271" name="Google Shape;271;p30"/>
          <p:cNvSpPr txBox="1">
            <a:spLocks noGrp="1"/>
          </p:cNvSpPr>
          <p:nvPr>
            <p:ph type="subTitle" idx="25"/>
          </p:nvPr>
        </p:nvSpPr>
        <p:spPr>
          <a:xfrm>
            <a:off x="6170412"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
        <p:nvSpPr>
          <p:cNvPr id="272" name="Google Shape;272;p30"/>
          <p:cNvSpPr txBox="1">
            <a:spLocks noGrp="1"/>
          </p:cNvSpPr>
          <p:nvPr>
            <p:ph type="subTitle" idx="26"/>
          </p:nvPr>
        </p:nvSpPr>
        <p:spPr>
          <a:xfrm>
            <a:off x="3946300" y="2211525"/>
            <a:ext cx="1589400" cy="461700"/>
          </a:xfrm>
          <a:prstGeom prst="rect">
            <a:avLst/>
          </a:prstGeom>
        </p:spPr>
        <p:txBody>
          <a:bodyPr spcFirstLastPara="1" wrap="square" lIns="0" tIns="0" rIns="91425" bIns="0" anchor="t" anchorCtr="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a:endParaRPr/>
          </a:p>
        </p:txBody>
      </p:sp>
      <p:sp>
        <p:nvSpPr>
          <p:cNvPr id="273" name="Google Shape;273;p30"/>
          <p:cNvSpPr txBox="1">
            <a:spLocks noGrp="1"/>
          </p:cNvSpPr>
          <p:nvPr>
            <p:ph type="subTitle" idx="27"/>
          </p:nvPr>
        </p:nvSpPr>
        <p:spPr>
          <a:xfrm>
            <a:off x="5619200" y="2211513"/>
            <a:ext cx="1589400" cy="461700"/>
          </a:xfrm>
          <a:prstGeom prst="rect">
            <a:avLst/>
          </a:prstGeom>
        </p:spPr>
        <p:txBody>
          <a:bodyPr spcFirstLastPara="1" wrap="square" lIns="0" tIns="0" rIns="91425" bIns="0" anchor="t" anchorCtr="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a:endParaRPr/>
          </a:p>
        </p:txBody>
      </p:sp>
      <p:sp>
        <p:nvSpPr>
          <p:cNvPr id="274" name="Google Shape;274;p30"/>
          <p:cNvSpPr txBox="1">
            <a:spLocks noGrp="1"/>
          </p:cNvSpPr>
          <p:nvPr>
            <p:ph type="subTitle" idx="28"/>
          </p:nvPr>
        </p:nvSpPr>
        <p:spPr>
          <a:xfrm>
            <a:off x="7302800" y="2211513"/>
            <a:ext cx="1589400" cy="461700"/>
          </a:xfrm>
          <a:prstGeom prst="rect">
            <a:avLst/>
          </a:prstGeom>
        </p:spPr>
        <p:txBody>
          <a:bodyPr spcFirstLastPara="1" wrap="square" lIns="0" tIns="0" rIns="91425" bIns="0" anchor="t" anchorCtr="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a:endParaRPr/>
          </a:p>
        </p:txBody>
      </p:sp>
      <p:sp>
        <p:nvSpPr>
          <p:cNvPr id="275" name="Google Shape;275;p30"/>
          <p:cNvSpPr txBox="1">
            <a:spLocks noGrp="1"/>
          </p:cNvSpPr>
          <p:nvPr>
            <p:ph type="subTitle" idx="29"/>
          </p:nvPr>
        </p:nvSpPr>
        <p:spPr>
          <a:xfrm>
            <a:off x="5625300" y="1997479"/>
            <a:ext cx="1590600" cy="3048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6" name="Google Shape;276;p30"/>
          <p:cNvSpPr txBox="1">
            <a:spLocks noGrp="1"/>
          </p:cNvSpPr>
          <p:nvPr>
            <p:ph type="subTitle" idx="30"/>
          </p:nvPr>
        </p:nvSpPr>
        <p:spPr>
          <a:xfrm>
            <a:off x="7298200" y="1997467"/>
            <a:ext cx="1590600" cy="3048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7" name="Google Shape;277;p30"/>
          <p:cNvSpPr txBox="1">
            <a:spLocks noGrp="1"/>
          </p:cNvSpPr>
          <p:nvPr>
            <p:ph type="subTitle" idx="31"/>
          </p:nvPr>
        </p:nvSpPr>
        <p:spPr>
          <a:xfrm>
            <a:off x="3952400" y="1997479"/>
            <a:ext cx="1590600" cy="3048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8" name="Google Shape;278;p30"/>
          <p:cNvSpPr txBox="1">
            <a:spLocks noGrp="1"/>
          </p:cNvSpPr>
          <p:nvPr>
            <p:ph type="subTitle" idx="32"/>
          </p:nvPr>
        </p:nvSpPr>
        <p:spPr>
          <a:xfrm>
            <a:off x="3939000" y="2797425"/>
            <a:ext cx="4968900" cy="304800"/>
          </a:xfrm>
          <a:prstGeom prst="rect">
            <a:avLst/>
          </a:prstGeom>
        </p:spPr>
        <p:txBody>
          <a:bodyPr spcFirstLastPara="1" wrap="square" lIns="0" tIns="0" rIns="0" bIns="0" anchor="t" anchorCtr="0">
            <a:noAutofit/>
          </a:bodyPr>
          <a:lstStyle>
            <a:lvl1pPr lvl="0">
              <a:spcBef>
                <a:spcPts val="0"/>
              </a:spcBef>
              <a:spcAft>
                <a:spcPts val="0"/>
              </a:spcAft>
              <a:buSzPts val="1800"/>
              <a:buNone/>
              <a:defRPr sz="1800" b="1"/>
            </a:lvl1pPr>
            <a:lvl2pPr lvl="1">
              <a:spcBef>
                <a:spcPts val="0"/>
              </a:spcBef>
              <a:spcAft>
                <a:spcPts val="0"/>
              </a:spcAft>
              <a:buSzPts val="1800"/>
              <a:buFont typeface="Familjen Grotesk"/>
              <a:buNone/>
              <a:defRPr sz="1800" b="1"/>
            </a:lvl2pPr>
            <a:lvl3pPr lvl="2">
              <a:spcBef>
                <a:spcPts val="0"/>
              </a:spcBef>
              <a:spcAft>
                <a:spcPts val="0"/>
              </a:spcAft>
              <a:buSzPts val="1800"/>
              <a:buFont typeface="Familjen Grotesk"/>
              <a:buNone/>
              <a:defRPr sz="1800" b="1"/>
            </a:lvl3pPr>
            <a:lvl4pPr lvl="3">
              <a:spcBef>
                <a:spcPts val="0"/>
              </a:spcBef>
              <a:spcAft>
                <a:spcPts val="0"/>
              </a:spcAft>
              <a:buSzPts val="1800"/>
              <a:buFont typeface="Familjen Grotesk"/>
              <a:buNone/>
              <a:defRPr sz="1800" b="1"/>
            </a:lvl4pPr>
            <a:lvl5pPr lvl="4">
              <a:spcBef>
                <a:spcPts val="0"/>
              </a:spcBef>
              <a:spcAft>
                <a:spcPts val="0"/>
              </a:spcAft>
              <a:buSzPts val="1800"/>
              <a:buFont typeface="Familjen Grotesk"/>
              <a:buNone/>
              <a:defRPr sz="1800" b="1"/>
            </a:lvl5pPr>
            <a:lvl6pPr lvl="5">
              <a:spcBef>
                <a:spcPts val="0"/>
              </a:spcBef>
              <a:spcAft>
                <a:spcPts val="0"/>
              </a:spcAft>
              <a:buSzPts val="1800"/>
              <a:buFont typeface="Familjen Grotesk"/>
              <a:buNone/>
              <a:defRPr sz="1800" b="1"/>
            </a:lvl6pPr>
            <a:lvl7pPr lvl="6">
              <a:spcBef>
                <a:spcPts val="0"/>
              </a:spcBef>
              <a:spcAft>
                <a:spcPts val="0"/>
              </a:spcAft>
              <a:buSzPts val="1800"/>
              <a:buFont typeface="Familjen Grotesk"/>
              <a:buNone/>
              <a:defRPr sz="1800" b="1"/>
            </a:lvl7pPr>
            <a:lvl8pPr lvl="7">
              <a:spcBef>
                <a:spcPts val="0"/>
              </a:spcBef>
              <a:spcAft>
                <a:spcPts val="0"/>
              </a:spcAft>
              <a:buSzPts val="1800"/>
              <a:buFont typeface="Familjen Grotesk"/>
              <a:buNone/>
              <a:defRPr sz="1800" b="1"/>
            </a:lvl8pPr>
            <a:lvl9pPr lvl="8">
              <a:spcBef>
                <a:spcPts val="0"/>
              </a:spcBef>
              <a:spcAft>
                <a:spcPts val="0"/>
              </a:spcAft>
              <a:buSzPts val="1800"/>
              <a:buFont typeface="Familjen Grotesk"/>
              <a:buNone/>
              <a:defRPr sz="1800" b="1"/>
            </a:lvl9pPr>
          </a:lstStyle>
          <a:p>
            <a:endParaRPr/>
          </a:p>
        </p:txBody>
      </p:sp>
      <p:sp>
        <p:nvSpPr>
          <p:cNvPr id="279" name="Google Shape;279;p30"/>
          <p:cNvSpPr txBox="1">
            <a:spLocks noGrp="1"/>
          </p:cNvSpPr>
          <p:nvPr>
            <p:ph type="subTitle" idx="33"/>
          </p:nvPr>
        </p:nvSpPr>
        <p:spPr>
          <a:xfrm>
            <a:off x="3946300" y="3070150"/>
            <a:ext cx="4968900" cy="204600"/>
          </a:xfrm>
          <a:prstGeom prst="rect">
            <a:avLst/>
          </a:prstGeom>
        </p:spPr>
        <p:txBody>
          <a:bodyPr spcFirstLastPara="1" wrap="square" lIns="0" tIns="0" rIns="91425" bIns="0" anchor="t" anchorCtr="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a:endParaRPr/>
          </a:p>
        </p:txBody>
      </p:sp>
      <p:sp>
        <p:nvSpPr>
          <p:cNvPr id="280" name="Google Shape;280;p30"/>
          <p:cNvSpPr txBox="1">
            <a:spLocks noGrp="1"/>
          </p:cNvSpPr>
          <p:nvPr>
            <p:ph type="subTitle" idx="34"/>
          </p:nvPr>
        </p:nvSpPr>
        <p:spPr>
          <a:xfrm>
            <a:off x="220150" y="3826873"/>
            <a:ext cx="3426000" cy="304800"/>
          </a:xfrm>
          <a:prstGeom prst="rect">
            <a:avLst/>
          </a:prstGeom>
        </p:spPr>
        <p:txBody>
          <a:bodyPr spcFirstLastPara="1" wrap="square" lIns="0" tIns="0" rIns="0" bIns="0" anchor="t" anchorCtr="0">
            <a:noAutofit/>
          </a:bodyPr>
          <a:lstStyle>
            <a:lvl1pPr lvl="0">
              <a:spcBef>
                <a:spcPts val="0"/>
              </a:spcBef>
              <a:spcAft>
                <a:spcPts val="0"/>
              </a:spcAft>
              <a:buSzPts val="1800"/>
              <a:buNone/>
              <a:defRPr sz="1800" b="1"/>
            </a:lvl1pPr>
            <a:lvl2pPr lvl="1">
              <a:spcBef>
                <a:spcPts val="0"/>
              </a:spcBef>
              <a:spcAft>
                <a:spcPts val="0"/>
              </a:spcAft>
              <a:buSzPts val="1800"/>
              <a:buFont typeface="Familjen Grotesk"/>
              <a:buNone/>
              <a:defRPr sz="1800" b="1"/>
            </a:lvl2pPr>
            <a:lvl3pPr lvl="2">
              <a:spcBef>
                <a:spcPts val="0"/>
              </a:spcBef>
              <a:spcAft>
                <a:spcPts val="0"/>
              </a:spcAft>
              <a:buSzPts val="1800"/>
              <a:buFont typeface="Familjen Grotesk"/>
              <a:buNone/>
              <a:defRPr sz="1800" b="1"/>
            </a:lvl3pPr>
            <a:lvl4pPr lvl="3">
              <a:spcBef>
                <a:spcPts val="0"/>
              </a:spcBef>
              <a:spcAft>
                <a:spcPts val="0"/>
              </a:spcAft>
              <a:buSzPts val="1800"/>
              <a:buFont typeface="Familjen Grotesk"/>
              <a:buNone/>
              <a:defRPr sz="1800" b="1"/>
            </a:lvl4pPr>
            <a:lvl5pPr lvl="4">
              <a:spcBef>
                <a:spcPts val="0"/>
              </a:spcBef>
              <a:spcAft>
                <a:spcPts val="0"/>
              </a:spcAft>
              <a:buSzPts val="1800"/>
              <a:buFont typeface="Familjen Grotesk"/>
              <a:buNone/>
              <a:defRPr sz="1800" b="1"/>
            </a:lvl5pPr>
            <a:lvl6pPr lvl="5">
              <a:spcBef>
                <a:spcPts val="0"/>
              </a:spcBef>
              <a:spcAft>
                <a:spcPts val="0"/>
              </a:spcAft>
              <a:buSzPts val="1800"/>
              <a:buFont typeface="Familjen Grotesk"/>
              <a:buNone/>
              <a:defRPr sz="1800" b="1"/>
            </a:lvl6pPr>
            <a:lvl7pPr lvl="6">
              <a:spcBef>
                <a:spcPts val="0"/>
              </a:spcBef>
              <a:spcAft>
                <a:spcPts val="0"/>
              </a:spcAft>
              <a:buSzPts val="1800"/>
              <a:buFont typeface="Familjen Grotesk"/>
              <a:buNone/>
              <a:defRPr sz="1800" b="1"/>
            </a:lvl7pPr>
            <a:lvl8pPr lvl="7">
              <a:spcBef>
                <a:spcPts val="0"/>
              </a:spcBef>
              <a:spcAft>
                <a:spcPts val="0"/>
              </a:spcAft>
              <a:buSzPts val="1800"/>
              <a:buFont typeface="Familjen Grotesk"/>
              <a:buNone/>
              <a:defRPr sz="1800" b="1"/>
            </a:lvl8pPr>
            <a:lvl9pPr lvl="8">
              <a:spcBef>
                <a:spcPts val="0"/>
              </a:spcBef>
              <a:spcAft>
                <a:spcPts val="0"/>
              </a:spcAft>
              <a:buSzPts val="1800"/>
              <a:buFont typeface="Familjen Grotesk"/>
              <a:buNone/>
              <a:defRPr sz="1800" b="1"/>
            </a:lvl9pPr>
          </a:lstStyle>
          <a:p>
            <a:endParaRPr/>
          </a:p>
        </p:txBody>
      </p:sp>
      <p:sp>
        <p:nvSpPr>
          <p:cNvPr id="281" name="Google Shape;281;p30"/>
          <p:cNvSpPr txBox="1">
            <a:spLocks noGrp="1"/>
          </p:cNvSpPr>
          <p:nvPr>
            <p:ph type="subTitle" idx="35"/>
          </p:nvPr>
        </p:nvSpPr>
        <p:spPr>
          <a:xfrm>
            <a:off x="218299" y="3457711"/>
            <a:ext cx="1551000" cy="204600"/>
          </a:xfrm>
          <a:prstGeom prst="rect">
            <a:avLst/>
          </a:prstGeom>
        </p:spPr>
        <p:txBody>
          <a:bodyPr spcFirstLastPara="1" wrap="square" lIns="0" tIns="0" rIns="91425" bIns="0"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
        <p:nvSpPr>
          <p:cNvPr id="282" name="Google Shape;282;p30"/>
          <p:cNvSpPr txBox="1">
            <a:spLocks noGrp="1"/>
          </p:cNvSpPr>
          <p:nvPr>
            <p:ph type="subTitle" idx="36"/>
          </p:nvPr>
        </p:nvSpPr>
        <p:spPr>
          <a:xfrm>
            <a:off x="189200" y="2323038"/>
            <a:ext cx="1581900" cy="4749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a:endParaRPr/>
          </a:p>
        </p:txBody>
      </p:sp>
      <p:sp>
        <p:nvSpPr>
          <p:cNvPr id="283" name="Google Shape;283;p30"/>
          <p:cNvSpPr txBox="1">
            <a:spLocks noGrp="1"/>
          </p:cNvSpPr>
          <p:nvPr>
            <p:ph type="subTitle" idx="37"/>
          </p:nvPr>
        </p:nvSpPr>
        <p:spPr>
          <a:xfrm>
            <a:off x="218299" y="2802444"/>
            <a:ext cx="1551000" cy="204600"/>
          </a:xfrm>
          <a:prstGeom prst="rect">
            <a:avLst/>
          </a:prstGeom>
        </p:spPr>
        <p:txBody>
          <a:bodyPr spcFirstLastPara="1" wrap="square" lIns="0" tIns="0" rIns="91425" bIns="0"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
        <p:nvSpPr>
          <p:cNvPr id="284" name="Google Shape;284;p30"/>
          <p:cNvSpPr txBox="1">
            <a:spLocks noGrp="1"/>
          </p:cNvSpPr>
          <p:nvPr>
            <p:ph type="subTitle" idx="38"/>
          </p:nvPr>
        </p:nvSpPr>
        <p:spPr>
          <a:xfrm>
            <a:off x="220150" y="2152976"/>
            <a:ext cx="3426000" cy="304800"/>
          </a:xfrm>
          <a:prstGeom prst="rect">
            <a:avLst/>
          </a:prstGeom>
        </p:spPr>
        <p:txBody>
          <a:bodyPr spcFirstLastPara="1" wrap="square" lIns="0" tIns="0" rIns="0" bIns="0" anchor="t" anchorCtr="0">
            <a:noAutofit/>
          </a:bodyPr>
          <a:lstStyle>
            <a:lvl1pPr lvl="0">
              <a:spcBef>
                <a:spcPts val="0"/>
              </a:spcBef>
              <a:spcAft>
                <a:spcPts val="0"/>
              </a:spcAft>
              <a:buSzPts val="1800"/>
              <a:buNone/>
              <a:defRPr sz="1800" b="1"/>
            </a:lvl1pPr>
            <a:lvl2pPr lvl="1">
              <a:spcBef>
                <a:spcPts val="0"/>
              </a:spcBef>
              <a:spcAft>
                <a:spcPts val="0"/>
              </a:spcAft>
              <a:buSzPts val="1800"/>
              <a:buFont typeface="Familjen Grotesk"/>
              <a:buNone/>
              <a:defRPr sz="1800" b="1"/>
            </a:lvl2pPr>
            <a:lvl3pPr lvl="2">
              <a:spcBef>
                <a:spcPts val="0"/>
              </a:spcBef>
              <a:spcAft>
                <a:spcPts val="0"/>
              </a:spcAft>
              <a:buSzPts val="1800"/>
              <a:buFont typeface="Familjen Grotesk"/>
              <a:buNone/>
              <a:defRPr sz="1800" b="1"/>
            </a:lvl3pPr>
            <a:lvl4pPr lvl="3">
              <a:spcBef>
                <a:spcPts val="0"/>
              </a:spcBef>
              <a:spcAft>
                <a:spcPts val="0"/>
              </a:spcAft>
              <a:buSzPts val="1800"/>
              <a:buFont typeface="Familjen Grotesk"/>
              <a:buNone/>
              <a:defRPr sz="1800" b="1"/>
            </a:lvl4pPr>
            <a:lvl5pPr lvl="4">
              <a:spcBef>
                <a:spcPts val="0"/>
              </a:spcBef>
              <a:spcAft>
                <a:spcPts val="0"/>
              </a:spcAft>
              <a:buSzPts val="1800"/>
              <a:buFont typeface="Familjen Grotesk"/>
              <a:buNone/>
              <a:defRPr sz="1800" b="1"/>
            </a:lvl5pPr>
            <a:lvl6pPr lvl="5">
              <a:spcBef>
                <a:spcPts val="0"/>
              </a:spcBef>
              <a:spcAft>
                <a:spcPts val="0"/>
              </a:spcAft>
              <a:buSzPts val="1800"/>
              <a:buFont typeface="Familjen Grotesk"/>
              <a:buNone/>
              <a:defRPr sz="1800" b="1"/>
            </a:lvl6pPr>
            <a:lvl7pPr lvl="6">
              <a:spcBef>
                <a:spcPts val="0"/>
              </a:spcBef>
              <a:spcAft>
                <a:spcPts val="0"/>
              </a:spcAft>
              <a:buSzPts val="1800"/>
              <a:buFont typeface="Familjen Grotesk"/>
              <a:buNone/>
              <a:defRPr sz="1800" b="1"/>
            </a:lvl7pPr>
            <a:lvl8pPr lvl="7">
              <a:spcBef>
                <a:spcPts val="0"/>
              </a:spcBef>
              <a:spcAft>
                <a:spcPts val="0"/>
              </a:spcAft>
              <a:buSzPts val="1800"/>
              <a:buFont typeface="Familjen Grotesk"/>
              <a:buNone/>
              <a:defRPr sz="1800" b="1"/>
            </a:lvl8pPr>
            <a:lvl9pPr lvl="8">
              <a:spcBef>
                <a:spcPts val="0"/>
              </a:spcBef>
              <a:spcAft>
                <a:spcPts val="0"/>
              </a:spcAft>
              <a:buSzPts val="1800"/>
              <a:buFont typeface="Familjen Grotesk"/>
              <a:buNone/>
              <a:defRPr sz="1800" b="1"/>
            </a:lvl9pPr>
          </a:lstStyle>
          <a:p>
            <a:endParaRPr/>
          </a:p>
        </p:txBody>
      </p:sp>
      <p:sp>
        <p:nvSpPr>
          <p:cNvPr id="285" name="Google Shape;285;p30"/>
          <p:cNvSpPr txBox="1">
            <a:spLocks noGrp="1"/>
          </p:cNvSpPr>
          <p:nvPr>
            <p:ph type="subTitle" idx="39"/>
          </p:nvPr>
        </p:nvSpPr>
        <p:spPr>
          <a:xfrm>
            <a:off x="1985411" y="2978305"/>
            <a:ext cx="1581900" cy="4749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a:endParaRPr/>
          </a:p>
        </p:txBody>
      </p:sp>
      <p:sp>
        <p:nvSpPr>
          <p:cNvPr id="286" name="Google Shape;286;p30"/>
          <p:cNvSpPr txBox="1">
            <a:spLocks noGrp="1"/>
          </p:cNvSpPr>
          <p:nvPr>
            <p:ph type="subTitle" idx="40"/>
          </p:nvPr>
        </p:nvSpPr>
        <p:spPr>
          <a:xfrm>
            <a:off x="2014509" y="3457711"/>
            <a:ext cx="1551000" cy="204600"/>
          </a:xfrm>
          <a:prstGeom prst="rect">
            <a:avLst/>
          </a:prstGeom>
        </p:spPr>
        <p:txBody>
          <a:bodyPr spcFirstLastPara="1" wrap="square" lIns="0" tIns="0" rIns="91425" bIns="0" anchor="t" anchorCtr="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9" name="Google Shape;19;p4"/>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p:cSld name="BLANK_1_4">
    <p:bg>
      <p:bgPr>
        <a:solidFill>
          <a:schemeClr val="dk2"/>
        </a:solidFill>
        <a:effectLst/>
      </p:bgPr>
    </p:bg>
    <p:spTree>
      <p:nvGrpSpPr>
        <p:cNvPr id="1" name="Shape 287"/>
        <p:cNvGrpSpPr/>
        <p:nvPr/>
      </p:nvGrpSpPr>
      <p:grpSpPr>
        <a:xfrm>
          <a:off x="0" y="0"/>
          <a:ext cx="0" cy="0"/>
          <a:chOff x="0" y="0"/>
          <a:chExt cx="0" cy="0"/>
        </a:xfrm>
      </p:grpSpPr>
      <p:sp>
        <p:nvSpPr>
          <p:cNvPr id="288" name="Google Shape;288;p31"/>
          <p:cNvSpPr txBox="1"/>
          <p:nvPr/>
        </p:nvSpPr>
        <p:spPr>
          <a:xfrm>
            <a:off x="151500" y="-149638"/>
            <a:ext cx="1478700" cy="657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14400" b="1">
                <a:solidFill>
                  <a:schemeClr val="accent2"/>
                </a:solidFill>
                <a:latin typeface="Familjen Grotesk"/>
                <a:ea typeface="Familjen Grotesk"/>
                <a:cs typeface="Familjen Grotesk"/>
                <a:sym typeface="Familjen Grotesk"/>
              </a:rPr>
              <a:t>“</a:t>
            </a:r>
            <a:endParaRPr sz="14400" b="1">
              <a:solidFill>
                <a:schemeClr val="accent2"/>
              </a:solidFill>
              <a:latin typeface="Familjen Grotesk"/>
              <a:ea typeface="Familjen Grotesk"/>
              <a:cs typeface="Familjen Grotesk"/>
              <a:sym typeface="Familjen Grotesk"/>
            </a:endParaRPr>
          </a:p>
        </p:txBody>
      </p:sp>
      <p:sp>
        <p:nvSpPr>
          <p:cNvPr id="289" name="Google Shape;289;p31"/>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290" name="Google Shape;290;p31"/>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291" name="Google Shape;291;p31"/>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292" name="Google Shape;292;p31"/>
          <p:cNvSpPr txBox="1">
            <a:spLocks noGrp="1"/>
          </p:cNvSpPr>
          <p:nvPr>
            <p:ph type="body" idx="3"/>
          </p:nvPr>
        </p:nvSpPr>
        <p:spPr>
          <a:xfrm>
            <a:off x="1664044" y="349775"/>
            <a:ext cx="6903000" cy="3683100"/>
          </a:xfrm>
          <a:prstGeom prst="rect">
            <a:avLst/>
          </a:prstGeom>
        </p:spPr>
        <p:txBody>
          <a:bodyPr spcFirstLastPara="1" wrap="square" lIns="91425" tIns="91425" rIns="91425" bIns="91425" anchor="t" anchorCtr="0">
            <a:noAutofit/>
          </a:bodyPr>
          <a:lstStyle>
            <a:lvl1pPr marL="457200" lvl="0" indent="-457200">
              <a:lnSpc>
                <a:spcPct val="85000"/>
              </a:lnSpc>
              <a:spcBef>
                <a:spcPts val="0"/>
              </a:spcBef>
              <a:spcAft>
                <a:spcPts val="0"/>
              </a:spcAft>
              <a:buSzPts val="3600"/>
              <a:buChar char="●"/>
              <a:defRPr sz="3600"/>
            </a:lvl1pPr>
            <a:lvl2pPr marL="914400" lvl="1" indent="-457200">
              <a:lnSpc>
                <a:spcPct val="85000"/>
              </a:lnSpc>
              <a:spcBef>
                <a:spcPts val="0"/>
              </a:spcBef>
              <a:spcAft>
                <a:spcPts val="0"/>
              </a:spcAft>
              <a:buSzPts val="3600"/>
              <a:buChar char="○"/>
              <a:defRPr sz="3600"/>
            </a:lvl2pPr>
            <a:lvl3pPr marL="1371600" lvl="2" indent="-457200">
              <a:lnSpc>
                <a:spcPct val="85000"/>
              </a:lnSpc>
              <a:spcBef>
                <a:spcPts val="0"/>
              </a:spcBef>
              <a:spcAft>
                <a:spcPts val="0"/>
              </a:spcAft>
              <a:buSzPts val="3600"/>
              <a:buChar char="■"/>
              <a:defRPr sz="3600"/>
            </a:lvl3pPr>
            <a:lvl4pPr marL="1828800" lvl="3" indent="-457200">
              <a:lnSpc>
                <a:spcPct val="85000"/>
              </a:lnSpc>
              <a:spcBef>
                <a:spcPts val="0"/>
              </a:spcBef>
              <a:spcAft>
                <a:spcPts val="0"/>
              </a:spcAft>
              <a:buSzPts val="3600"/>
              <a:buChar char="●"/>
              <a:defRPr sz="3600"/>
            </a:lvl4pPr>
            <a:lvl5pPr marL="2286000" lvl="4" indent="-457200">
              <a:lnSpc>
                <a:spcPct val="85000"/>
              </a:lnSpc>
              <a:spcBef>
                <a:spcPts val="0"/>
              </a:spcBef>
              <a:spcAft>
                <a:spcPts val="0"/>
              </a:spcAft>
              <a:buSzPts val="3600"/>
              <a:buChar char="○"/>
              <a:defRPr sz="3600"/>
            </a:lvl5pPr>
            <a:lvl6pPr marL="2743200" lvl="5" indent="-457200">
              <a:lnSpc>
                <a:spcPct val="85000"/>
              </a:lnSpc>
              <a:spcBef>
                <a:spcPts val="0"/>
              </a:spcBef>
              <a:spcAft>
                <a:spcPts val="0"/>
              </a:spcAft>
              <a:buSzPts val="3600"/>
              <a:buChar char="■"/>
              <a:defRPr sz="3600"/>
            </a:lvl6pPr>
            <a:lvl7pPr marL="3200400" lvl="6" indent="-457200">
              <a:lnSpc>
                <a:spcPct val="85000"/>
              </a:lnSpc>
              <a:spcBef>
                <a:spcPts val="0"/>
              </a:spcBef>
              <a:spcAft>
                <a:spcPts val="0"/>
              </a:spcAft>
              <a:buSzPts val="3600"/>
              <a:buChar char="●"/>
              <a:defRPr sz="3600"/>
            </a:lvl7pPr>
            <a:lvl8pPr marL="3657600" lvl="7" indent="-457200">
              <a:lnSpc>
                <a:spcPct val="85000"/>
              </a:lnSpc>
              <a:spcBef>
                <a:spcPts val="0"/>
              </a:spcBef>
              <a:spcAft>
                <a:spcPts val="0"/>
              </a:spcAft>
              <a:buSzPts val="3600"/>
              <a:buChar char="○"/>
              <a:defRPr sz="3600"/>
            </a:lvl8pPr>
            <a:lvl9pPr marL="4114800" lvl="8" indent="-457200">
              <a:lnSpc>
                <a:spcPct val="85000"/>
              </a:lnSpc>
              <a:spcBef>
                <a:spcPts val="0"/>
              </a:spcBef>
              <a:spcAft>
                <a:spcPts val="0"/>
              </a:spcAft>
              <a:buSzPts val="3600"/>
              <a:buChar char="■"/>
              <a:defRPr sz="3600"/>
            </a:lvl9pPr>
          </a:lstStyle>
          <a:p>
            <a:endParaRPr/>
          </a:p>
        </p:txBody>
      </p:sp>
      <p:sp>
        <p:nvSpPr>
          <p:cNvPr id="293" name="Google Shape;293;p31"/>
          <p:cNvSpPr txBox="1">
            <a:spLocks noGrp="1"/>
          </p:cNvSpPr>
          <p:nvPr>
            <p:ph type="subTitle" idx="4"/>
          </p:nvPr>
        </p:nvSpPr>
        <p:spPr>
          <a:xfrm>
            <a:off x="1664050" y="4468300"/>
            <a:ext cx="5489700" cy="400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meline">
  <p:cSld name="BLANK_1_4_1">
    <p:bg>
      <p:bgPr>
        <a:solidFill>
          <a:schemeClr val="dk1"/>
        </a:solidFill>
        <a:effectLst/>
      </p:bgPr>
    </p:bg>
    <p:spTree>
      <p:nvGrpSpPr>
        <p:cNvPr id="1" name="Shape 294"/>
        <p:cNvGrpSpPr/>
        <p:nvPr/>
      </p:nvGrpSpPr>
      <p:grpSpPr>
        <a:xfrm>
          <a:off x="0" y="0"/>
          <a:ext cx="0" cy="0"/>
          <a:chOff x="0" y="0"/>
          <a:chExt cx="0" cy="0"/>
        </a:xfrm>
      </p:grpSpPr>
      <p:sp>
        <p:nvSpPr>
          <p:cNvPr id="295" name="Google Shape;295;p32"/>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296" name="Google Shape;296;p32"/>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297" name="Google Shape;297;p32"/>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298" name="Google Shape;298;p32"/>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lt1"/>
              </a:buClr>
              <a:buSzPts val="5400"/>
              <a:buNone/>
              <a:defRPr sz="54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a:endParaRPr/>
          </a:p>
        </p:txBody>
      </p:sp>
      <p:cxnSp>
        <p:nvCxnSpPr>
          <p:cNvPr id="299" name="Google Shape;299;p32"/>
          <p:cNvCxnSpPr/>
          <p:nvPr/>
        </p:nvCxnSpPr>
        <p:spPr>
          <a:xfrm>
            <a:off x="234800" y="1193550"/>
            <a:ext cx="0" cy="36915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32"/>
          <p:cNvCxnSpPr/>
          <p:nvPr/>
        </p:nvCxnSpPr>
        <p:spPr>
          <a:xfrm>
            <a:off x="1474000" y="1193550"/>
            <a:ext cx="0" cy="36915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32"/>
          <p:cNvCxnSpPr/>
          <p:nvPr/>
        </p:nvCxnSpPr>
        <p:spPr>
          <a:xfrm>
            <a:off x="2713200" y="1193550"/>
            <a:ext cx="0" cy="36915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2"/>
          <p:cNvCxnSpPr/>
          <p:nvPr/>
        </p:nvCxnSpPr>
        <p:spPr>
          <a:xfrm>
            <a:off x="3952400" y="1193550"/>
            <a:ext cx="0" cy="36915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32"/>
          <p:cNvCxnSpPr/>
          <p:nvPr/>
        </p:nvCxnSpPr>
        <p:spPr>
          <a:xfrm>
            <a:off x="5191600" y="1193550"/>
            <a:ext cx="0" cy="3691500"/>
          </a:xfrm>
          <a:prstGeom prst="straightConnector1">
            <a:avLst/>
          </a:prstGeom>
          <a:noFill/>
          <a:ln w="9525" cap="flat" cmpd="sng">
            <a:solidFill>
              <a:schemeClr val="dk2"/>
            </a:solidFill>
            <a:prstDash val="solid"/>
            <a:round/>
            <a:headEnd type="none" w="med" len="med"/>
            <a:tailEnd type="none" w="med" len="med"/>
          </a:ln>
        </p:spPr>
      </p:cxnSp>
      <p:cxnSp>
        <p:nvCxnSpPr>
          <p:cNvPr id="304" name="Google Shape;304;p32"/>
          <p:cNvCxnSpPr/>
          <p:nvPr/>
        </p:nvCxnSpPr>
        <p:spPr>
          <a:xfrm>
            <a:off x="6430800" y="1193550"/>
            <a:ext cx="0" cy="36915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32"/>
          <p:cNvCxnSpPr/>
          <p:nvPr/>
        </p:nvCxnSpPr>
        <p:spPr>
          <a:xfrm>
            <a:off x="7670000" y="1193550"/>
            <a:ext cx="0" cy="36915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32"/>
          <p:cNvCxnSpPr/>
          <p:nvPr/>
        </p:nvCxnSpPr>
        <p:spPr>
          <a:xfrm>
            <a:off x="8909200" y="1193550"/>
            <a:ext cx="0" cy="3691500"/>
          </a:xfrm>
          <a:prstGeom prst="straightConnector1">
            <a:avLst/>
          </a:prstGeom>
          <a:noFill/>
          <a:ln w="9525" cap="flat" cmpd="sng">
            <a:solidFill>
              <a:schemeClr val="dk2"/>
            </a:solidFill>
            <a:prstDash val="solid"/>
            <a:round/>
            <a:headEnd type="none" w="med" len="med"/>
            <a:tailEnd type="none" w="med" len="med"/>
          </a:ln>
        </p:spPr>
      </p:cxnSp>
      <p:sp>
        <p:nvSpPr>
          <p:cNvPr id="307" name="Google Shape;307;p32"/>
          <p:cNvSpPr txBox="1">
            <a:spLocks noGrp="1"/>
          </p:cNvSpPr>
          <p:nvPr>
            <p:ph type="body" idx="3"/>
          </p:nvPr>
        </p:nvSpPr>
        <p:spPr>
          <a:xfrm>
            <a:off x="5172399" y="349775"/>
            <a:ext cx="3721800" cy="707100"/>
          </a:xfrm>
          <a:prstGeom prst="rect">
            <a:avLst/>
          </a:prstGeom>
        </p:spPr>
        <p:txBody>
          <a:bodyPr spcFirstLastPara="1" wrap="square" lIns="0" tIns="91425" rIns="0" bIns="0"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0"/>
              </a:spcBef>
              <a:spcAft>
                <a:spcPts val="0"/>
              </a:spcAft>
              <a:buClr>
                <a:schemeClr val="lt1"/>
              </a:buClr>
              <a:buSzPts val="1400"/>
              <a:buChar char="○"/>
              <a:defRPr sz="1400">
                <a:solidFill>
                  <a:schemeClr val="lt1"/>
                </a:solidFill>
              </a:defRPr>
            </a:lvl2pPr>
            <a:lvl3pPr marL="1371600" lvl="2" indent="-317500">
              <a:spcBef>
                <a:spcPts val="0"/>
              </a:spcBef>
              <a:spcAft>
                <a:spcPts val="0"/>
              </a:spcAft>
              <a:buClr>
                <a:schemeClr val="lt1"/>
              </a:buClr>
              <a:buSzPts val="1400"/>
              <a:buChar char="■"/>
              <a:defRPr sz="1400">
                <a:solidFill>
                  <a:schemeClr val="lt1"/>
                </a:solidFill>
              </a:defRPr>
            </a:lvl3pPr>
            <a:lvl4pPr marL="1828800" lvl="3" indent="-317500">
              <a:spcBef>
                <a:spcPts val="0"/>
              </a:spcBef>
              <a:spcAft>
                <a:spcPts val="0"/>
              </a:spcAft>
              <a:buClr>
                <a:schemeClr val="lt1"/>
              </a:buClr>
              <a:buSzPts val="1400"/>
              <a:buChar char="●"/>
              <a:defRPr sz="1400">
                <a:solidFill>
                  <a:schemeClr val="lt1"/>
                </a:solidFill>
              </a:defRPr>
            </a:lvl4pPr>
            <a:lvl5pPr marL="2286000" lvl="4" indent="-317500">
              <a:spcBef>
                <a:spcPts val="0"/>
              </a:spcBef>
              <a:spcAft>
                <a:spcPts val="0"/>
              </a:spcAft>
              <a:buClr>
                <a:schemeClr val="lt1"/>
              </a:buClr>
              <a:buSzPts val="1400"/>
              <a:buChar char="○"/>
              <a:defRPr sz="1400">
                <a:solidFill>
                  <a:schemeClr val="lt1"/>
                </a:solidFill>
              </a:defRPr>
            </a:lvl5pPr>
            <a:lvl6pPr marL="2743200" lvl="5" indent="-317500">
              <a:spcBef>
                <a:spcPts val="0"/>
              </a:spcBef>
              <a:spcAft>
                <a:spcPts val="0"/>
              </a:spcAft>
              <a:buClr>
                <a:schemeClr val="lt1"/>
              </a:buClr>
              <a:buSzPts val="1400"/>
              <a:buChar char="■"/>
              <a:defRPr sz="1400">
                <a:solidFill>
                  <a:schemeClr val="lt1"/>
                </a:solidFill>
              </a:defRPr>
            </a:lvl6pPr>
            <a:lvl7pPr marL="3200400" lvl="6" indent="-317500">
              <a:spcBef>
                <a:spcPts val="0"/>
              </a:spcBef>
              <a:spcAft>
                <a:spcPts val="0"/>
              </a:spcAft>
              <a:buClr>
                <a:schemeClr val="lt1"/>
              </a:buClr>
              <a:buSzPts val="1400"/>
              <a:buChar char="●"/>
              <a:defRPr sz="1400">
                <a:solidFill>
                  <a:schemeClr val="lt1"/>
                </a:solidFill>
              </a:defRPr>
            </a:lvl7pPr>
            <a:lvl8pPr marL="3657600" lvl="7" indent="-317500">
              <a:spcBef>
                <a:spcPts val="0"/>
              </a:spcBef>
              <a:spcAft>
                <a:spcPts val="0"/>
              </a:spcAft>
              <a:buClr>
                <a:schemeClr val="lt1"/>
              </a:buClr>
              <a:buSzPts val="1400"/>
              <a:buChar char="○"/>
              <a:defRPr sz="1400">
                <a:solidFill>
                  <a:schemeClr val="lt1"/>
                </a:solidFill>
              </a:defRPr>
            </a:lvl8pPr>
            <a:lvl9pPr marL="4114800" lvl="8" indent="-317500">
              <a:spcBef>
                <a:spcPts val="0"/>
              </a:spcBef>
              <a:spcAft>
                <a:spcPts val="0"/>
              </a:spcAft>
              <a:buClr>
                <a:schemeClr val="lt1"/>
              </a:buClr>
              <a:buSzPts val="1400"/>
              <a:buChar char="■"/>
              <a:defRPr sz="1400">
                <a:solidFill>
                  <a:schemeClr val="lt1"/>
                </a:solidFill>
              </a:defRPr>
            </a:lvl9pPr>
          </a:lstStyle>
          <a:p>
            <a:endParaRPr/>
          </a:p>
        </p:txBody>
      </p:sp>
      <p:sp>
        <p:nvSpPr>
          <p:cNvPr id="308" name="Google Shape;308;p32"/>
          <p:cNvSpPr txBox="1">
            <a:spLocks noGrp="1"/>
          </p:cNvSpPr>
          <p:nvPr>
            <p:ph type="subTitle" idx="4"/>
          </p:nvPr>
        </p:nvSpPr>
        <p:spPr>
          <a:xfrm>
            <a:off x="3933400"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309" name="Google Shape;309;p32"/>
          <p:cNvSpPr txBox="1">
            <a:spLocks noGrp="1"/>
          </p:cNvSpPr>
          <p:nvPr>
            <p:ph type="subTitle" idx="5"/>
          </p:nvPr>
        </p:nvSpPr>
        <p:spPr>
          <a:xfrm>
            <a:off x="5174505"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310" name="Google Shape;310;p32"/>
          <p:cNvSpPr txBox="1">
            <a:spLocks noGrp="1"/>
          </p:cNvSpPr>
          <p:nvPr>
            <p:ph type="subTitle" idx="6"/>
          </p:nvPr>
        </p:nvSpPr>
        <p:spPr>
          <a:xfrm>
            <a:off x="2692294"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311" name="Google Shape;311;p32"/>
          <p:cNvSpPr txBox="1">
            <a:spLocks noGrp="1"/>
          </p:cNvSpPr>
          <p:nvPr>
            <p:ph type="subTitle" idx="7"/>
          </p:nvPr>
        </p:nvSpPr>
        <p:spPr>
          <a:xfrm>
            <a:off x="1454986"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312" name="Google Shape;312;p32"/>
          <p:cNvSpPr txBox="1">
            <a:spLocks noGrp="1"/>
          </p:cNvSpPr>
          <p:nvPr>
            <p:ph type="subTitle" idx="8"/>
          </p:nvPr>
        </p:nvSpPr>
        <p:spPr>
          <a:xfrm>
            <a:off x="206286"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313" name="Google Shape;313;p32"/>
          <p:cNvSpPr txBox="1">
            <a:spLocks noGrp="1"/>
          </p:cNvSpPr>
          <p:nvPr>
            <p:ph type="subTitle" idx="9"/>
          </p:nvPr>
        </p:nvSpPr>
        <p:spPr>
          <a:xfrm>
            <a:off x="6412959"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314" name="Google Shape;314;p32"/>
          <p:cNvSpPr txBox="1">
            <a:spLocks noGrp="1"/>
          </p:cNvSpPr>
          <p:nvPr>
            <p:ph type="subTitle" idx="13"/>
          </p:nvPr>
        </p:nvSpPr>
        <p:spPr>
          <a:xfrm>
            <a:off x="7651409"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arterly Chart">
  <p:cSld name="BLANK_1_5">
    <p:bg>
      <p:bgPr>
        <a:solidFill>
          <a:schemeClr val="lt1"/>
        </a:solidFill>
        <a:effectLst/>
      </p:bgPr>
    </p:bg>
    <p:spTree>
      <p:nvGrpSpPr>
        <p:cNvPr id="1" name="Shape 315"/>
        <p:cNvGrpSpPr/>
        <p:nvPr/>
      </p:nvGrpSpPr>
      <p:grpSpPr>
        <a:xfrm>
          <a:off x="0" y="0"/>
          <a:ext cx="0" cy="0"/>
          <a:chOff x="0" y="0"/>
          <a:chExt cx="0" cy="0"/>
        </a:xfrm>
      </p:grpSpPr>
      <p:sp>
        <p:nvSpPr>
          <p:cNvPr id="316" name="Google Shape;316;p33"/>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17" name="Google Shape;317;p33"/>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18" name="Google Shape;318;p3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319" name="Google Shape;319;p33"/>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a:endParaRPr/>
          </a:p>
        </p:txBody>
      </p:sp>
      <p:grpSp>
        <p:nvGrpSpPr>
          <p:cNvPr id="320" name="Google Shape;320;p33"/>
          <p:cNvGrpSpPr/>
          <p:nvPr/>
        </p:nvGrpSpPr>
        <p:grpSpPr>
          <a:xfrm>
            <a:off x="234275" y="1193325"/>
            <a:ext cx="8682900" cy="3704450"/>
            <a:chOff x="234275" y="1193325"/>
            <a:chExt cx="8682900" cy="3704450"/>
          </a:xfrm>
        </p:grpSpPr>
        <p:cxnSp>
          <p:nvCxnSpPr>
            <p:cNvPr id="321" name="Google Shape;321;p33"/>
            <p:cNvCxnSpPr/>
            <p:nvPr/>
          </p:nvCxnSpPr>
          <p:spPr>
            <a:xfrm>
              <a:off x="234275" y="4008300"/>
              <a:ext cx="8682900" cy="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33"/>
            <p:cNvCxnSpPr/>
            <p:nvPr/>
          </p:nvCxnSpPr>
          <p:spPr>
            <a:xfrm>
              <a:off x="234275" y="3045563"/>
              <a:ext cx="8682900" cy="0"/>
            </a:xfrm>
            <a:prstGeom prst="straightConnector1">
              <a:avLst/>
            </a:prstGeom>
            <a:noFill/>
            <a:ln w="9525" cap="flat" cmpd="sng">
              <a:solidFill>
                <a:schemeClr val="dk2"/>
              </a:solidFill>
              <a:prstDash val="solid"/>
              <a:round/>
              <a:headEnd type="none" w="med" len="med"/>
              <a:tailEnd type="none" w="med" len="med"/>
            </a:ln>
          </p:spPr>
        </p:cxnSp>
        <p:cxnSp>
          <p:nvCxnSpPr>
            <p:cNvPr id="323" name="Google Shape;323;p33"/>
            <p:cNvCxnSpPr/>
            <p:nvPr/>
          </p:nvCxnSpPr>
          <p:spPr>
            <a:xfrm>
              <a:off x="234275" y="2082825"/>
              <a:ext cx="8682900" cy="0"/>
            </a:xfrm>
            <a:prstGeom prst="straightConnector1">
              <a:avLst/>
            </a:prstGeom>
            <a:noFill/>
            <a:ln w="9525" cap="flat" cmpd="sng">
              <a:solidFill>
                <a:schemeClr val="dk2"/>
              </a:solidFill>
              <a:prstDash val="solid"/>
              <a:round/>
              <a:headEnd type="none" w="med" len="med"/>
              <a:tailEnd type="none" w="med" len="med"/>
            </a:ln>
          </p:spPr>
        </p:cxnSp>
        <p:sp>
          <p:nvSpPr>
            <p:cNvPr id="324" name="Google Shape;324;p33"/>
            <p:cNvSpPr/>
            <p:nvPr/>
          </p:nvSpPr>
          <p:spPr>
            <a:xfrm>
              <a:off x="234275" y="1193325"/>
              <a:ext cx="8675450" cy="3704450"/>
            </a:xfrm>
            <a:custGeom>
              <a:avLst/>
              <a:gdLst/>
              <a:ahLst/>
              <a:cxnLst/>
              <a:rect l="l" t="t" r="r" b="b"/>
              <a:pathLst>
                <a:path w="347018" h="148178" extrusionOk="0">
                  <a:moveTo>
                    <a:pt x="0" y="0"/>
                  </a:moveTo>
                  <a:lnTo>
                    <a:pt x="0" y="148178"/>
                  </a:lnTo>
                  <a:lnTo>
                    <a:pt x="347018" y="148178"/>
                  </a:lnTo>
                </a:path>
              </a:pathLst>
            </a:custGeom>
            <a:noFill/>
            <a:ln w="9525" cap="flat" cmpd="sng">
              <a:solidFill>
                <a:schemeClr val="accent2"/>
              </a:solidFill>
              <a:prstDash val="solid"/>
              <a:round/>
              <a:headEnd type="none" w="med" len="med"/>
              <a:tailEnd type="none" w="med" len="med"/>
            </a:ln>
          </p:spPr>
        </p:sp>
      </p:grpSp>
      <p:sp>
        <p:nvSpPr>
          <p:cNvPr id="325" name="Google Shape;325;p33"/>
          <p:cNvSpPr txBox="1">
            <a:spLocks noGrp="1"/>
          </p:cNvSpPr>
          <p:nvPr>
            <p:ph type="body" idx="3"/>
          </p:nvPr>
        </p:nvSpPr>
        <p:spPr>
          <a:xfrm>
            <a:off x="5172399" y="349775"/>
            <a:ext cx="3721800" cy="7071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326" name="Google Shape;326;p33"/>
          <p:cNvSpPr txBox="1">
            <a:spLocks noGrp="1"/>
          </p:cNvSpPr>
          <p:nvPr>
            <p:ph type="subTitle" idx="4"/>
          </p:nvPr>
        </p:nvSpPr>
        <p:spPr>
          <a:xfrm>
            <a:off x="207975" y="1065775"/>
            <a:ext cx="8007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27" name="Google Shape;327;p33"/>
          <p:cNvSpPr txBox="1">
            <a:spLocks noGrp="1"/>
          </p:cNvSpPr>
          <p:nvPr>
            <p:ph type="subTitle" idx="5"/>
          </p:nvPr>
        </p:nvSpPr>
        <p:spPr>
          <a:xfrm>
            <a:off x="207975" y="1803028"/>
            <a:ext cx="8007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28" name="Google Shape;328;p33"/>
          <p:cNvSpPr txBox="1">
            <a:spLocks noGrp="1"/>
          </p:cNvSpPr>
          <p:nvPr>
            <p:ph type="subTitle" idx="6"/>
          </p:nvPr>
        </p:nvSpPr>
        <p:spPr>
          <a:xfrm>
            <a:off x="207975" y="2765045"/>
            <a:ext cx="8007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29" name="Google Shape;329;p33"/>
          <p:cNvSpPr txBox="1">
            <a:spLocks noGrp="1"/>
          </p:cNvSpPr>
          <p:nvPr>
            <p:ph type="subTitle" idx="7"/>
          </p:nvPr>
        </p:nvSpPr>
        <p:spPr>
          <a:xfrm>
            <a:off x="207975" y="3743075"/>
            <a:ext cx="8007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30" name="Google Shape;330;p33"/>
          <p:cNvSpPr txBox="1">
            <a:spLocks noGrp="1"/>
          </p:cNvSpPr>
          <p:nvPr>
            <p:ph type="subTitle" idx="8"/>
          </p:nvPr>
        </p:nvSpPr>
        <p:spPr>
          <a:xfrm>
            <a:off x="1656927" y="4574475"/>
            <a:ext cx="800700" cy="2469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b="1"/>
            </a:lvl1pPr>
            <a:lvl2pPr lvl="1">
              <a:spcBef>
                <a:spcPts val="0"/>
              </a:spcBef>
              <a:spcAft>
                <a:spcPts val="0"/>
              </a:spcAft>
              <a:buClr>
                <a:schemeClr val="dk1"/>
              </a:buClr>
              <a:buSzPts val="900"/>
              <a:buFont typeface="Familjen Grotesk"/>
              <a:buNone/>
              <a:defRPr sz="900" b="1">
                <a:solidFill>
                  <a:schemeClr val="dk1"/>
                </a:solidFill>
              </a:defRPr>
            </a:lvl2pPr>
            <a:lvl3pPr lvl="2">
              <a:spcBef>
                <a:spcPts val="0"/>
              </a:spcBef>
              <a:spcAft>
                <a:spcPts val="0"/>
              </a:spcAft>
              <a:buClr>
                <a:schemeClr val="dk1"/>
              </a:buClr>
              <a:buSzPts val="900"/>
              <a:buFont typeface="Familjen Grotesk"/>
              <a:buNone/>
              <a:defRPr sz="900" b="1">
                <a:solidFill>
                  <a:schemeClr val="dk1"/>
                </a:solidFill>
              </a:defRPr>
            </a:lvl3pPr>
            <a:lvl4pPr lvl="3">
              <a:spcBef>
                <a:spcPts val="0"/>
              </a:spcBef>
              <a:spcAft>
                <a:spcPts val="0"/>
              </a:spcAft>
              <a:buClr>
                <a:schemeClr val="dk1"/>
              </a:buClr>
              <a:buSzPts val="900"/>
              <a:buFont typeface="Familjen Grotesk"/>
              <a:buNone/>
              <a:defRPr sz="900" b="1">
                <a:solidFill>
                  <a:schemeClr val="dk1"/>
                </a:solidFill>
              </a:defRPr>
            </a:lvl4pPr>
            <a:lvl5pPr lvl="4">
              <a:spcBef>
                <a:spcPts val="0"/>
              </a:spcBef>
              <a:spcAft>
                <a:spcPts val="0"/>
              </a:spcAft>
              <a:buClr>
                <a:schemeClr val="dk1"/>
              </a:buClr>
              <a:buSzPts val="900"/>
              <a:buFont typeface="Familjen Grotesk"/>
              <a:buNone/>
              <a:defRPr sz="900" b="1">
                <a:solidFill>
                  <a:schemeClr val="dk1"/>
                </a:solidFill>
              </a:defRPr>
            </a:lvl5pPr>
            <a:lvl6pPr lvl="5">
              <a:spcBef>
                <a:spcPts val="0"/>
              </a:spcBef>
              <a:spcAft>
                <a:spcPts val="0"/>
              </a:spcAft>
              <a:buClr>
                <a:schemeClr val="dk1"/>
              </a:buClr>
              <a:buSzPts val="900"/>
              <a:buFont typeface="Familjen Grotesk"/>
              <a:buNone/>
              <a:defRPr sz="900" b="1">
                <a:solidFill>
                  <a:schemeClr val="dk1"/>
                </a:solidFill>
              </a:defRPr>
            </a:lvl6pPr>
            <a:lvl7pPr lvl="6">
              <a:spcBef>
                <a:spcPts val="0"/>
              </a:spcBef>
              <a:spcAft>
                <a:spcPts val="0"/>
              </a:spcAft>
              <a:buClr>
                <a:schemeClr val="dk1"/>
              </a:buClr>
              <a:buSzPts val="900"/>
              <a:buFont typeface="Familjen Grotesk"/>
              <a:buNone/>
              <a:defRPr sz="900" b="1">
                <a:solidFill>
                  <a:schemeClr val="dk1"/>
                </a:solidFill>
              </a:defRPr>
            </a:lvl7pPr>
            <a:lvl8pPr lvl="7">
              <a:spcBef>
                <a:spcPts val="0"/>
              </a:spcBef>
              <a:spcAft>
                <a:spcPts val="0"/>
              </a:spcAft>
              <a:buClr>
                <a:schemeClr val="dk1"/>
              </a:buClr>
              <a:buSzPts val="900"/>
              <a:buFont typeface="Familjen Grotesk"/>
              <a:buNone/>
              <a:defRPr sz="900" b="1">
                <a:solidFill>
                  <a:schemeClr val="dk1"/>
                </a:solidFill>
              </a:defRPr>
            </a:lvl8pPr>
            <a:lvl9pPr lvl="8">
              <a:spcBef>
                <a:spcPts val="0"/>
              </a:spcBef>
              <a:spcAft>
                <a:spcPts val="0"/>
              </a:spcAft>
              <a:buClr>
                <a:schemeClr val="dk1"/>
              </a:buClr>
              <a:buSzPts val="900"/>
              <a:buFont typeface="Familjen Grotesk"/>
              <a:buNone/>
              <a:defRPr sz="900" b="1">
                <a:solidFill>
                  <a:schemeClr val="dk1"/>
                </a:solidFill>
              </a:defRPr>
            </a:lvl9pPr>
          </a:lstStyle>
          <a:p>
            <a:endParaRPr/>
          </a:p>
        </p:txBody>
      </p:sp>
      <p:sp>
        <p:nvSpPr>
          <p:cNvPr id="331" name="Google Shape;331;p33"/>
          <p:cNvSpPr txBox="1">
            <a:spLocks noGrp="1"/>
          </p:cNvSpPr>
          <p:nvPr>
            <p:ph type="subTitle" idx="9"/>
          </p:nvPr>
        </p:nvSpPr>
        <p:spPr>
          <a:xfrm>
            <a:off x="3200680" y="4574475"/>
            <a:ext cx="800700" cy="2469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b="1"/>
            </a:lvl1pPr>
            <a:lvl2pPr lvl="1">
              <a:spcBef>
                <a:spcPts val="0"/>
              </a:spcBef>
              <a:spcAft>
                <a:spcPts val="0"/>
              </a:spcAft>
              <a:buClr>
                <a:schemeClr val="dk1"/>
              </a:buClr>
              <a:buSzPts val="900"/>
              <a:buFont typeface="Familjen Grotesk"/>
              <a:buNone/>
              <a:defRPr sz="900" b="1">
                <a:solidFill>
                  <a:schemeClr val="dk1"/>
                </a:solidFill>
              </a:defRPr>
            </a:lvl2pPr>
            <a:lvl3pPr lvl="2">
              <a:spcBef>
                <a:spcPts val="0"/>
              </a:spcBef>
              <a:spcAft>
                <a:spcPts val="0"/>
              </a:spcAft>
              <a:buClr>
                <a:schemeClr val="dk1"/>
              </a:buClr>
              <a:buSzPts val="900"/>
              <a:buFont typeface="Familjen Grotesk"/>
              <a:buNone/>
              <a:defRPr sz="900" b="1">
                <a:solidFill>
                  <a:schemeClr val="dk1"/>
                </a:solidFill>
              </a:defRPr>
            </a:lvl3pPr>
            <a:lvl4pPr lvl="3">
              <a:spcBef>
                <a:spcPts val="0"/>
              </a:spcBef>
              <a:spcAft>
                <a:spcPts val="0"/>
              </a:spcAft>
              <a:buClr>
                <a:schemeClr val="dk1"/>
              </a:buClr>
              <a:buSzPts val="900"/>
              <a:buFont typeface="Familjen Grotesk"/>
              <a:buNone/>
              <a:defRPr sz="900" b="1">
                <a:solidFill>
                  <a:schemeClr val="dk1"/>
                </a:solidFill>
              </a:defRPr>
            </a:lvl4pPr>
            <a:lvl5pPr lvl="4">
              <a:spcBef>
                <a:spcPts val="0"/>
              </a:spcBef>
              <a:spcAft>
                <a:spcPts val="0"/>
              </a:spcAft>
              <a:buClr>
                <a:schemeClr val="dk1"/>
              </a:buClr>
              <a:buSzPts val="900"/>
              <a:buFont typeface="Familjen Grotesk"/>
              <a:buNone/>
              <a:defRPr sz="900" b="1">
                <a:solidFill>
                  <a:schemeClr val="dk1"/>
                </a:solidFill>
              </a:defRPr>
            </a:lvl5pPr>
            <a:lvl6pPr lvl="5">
              <a:spcBef>
                <a:spcPts val="0"/>
              </a:spcBef>
              <a:spcAft>
                <a:spcPts val="0"/>
              </a:spcAft>
              <a:buClr>
                <a:schemeClr val="dk1"/>
              </a:buClr>
              <a:buSzPts val="900"/>
              <a:buFont typeface="Familjen Grotesk"/>
              <a:buNone/>
              <a:defRPr sz="900" b="1">
                <a:solidFill>
                  <a:schemeClr val="dk1"/>
                </a:solidFill>
              </a:defRPr>
            </a:lvl6pPr>
            <a:lvl7pPr lvl="6">
              <a:spcBef>
                <a:spcPts val="0"/>
              </a:spcBef>
              <a:spcAft>
                <a:spcPts val="0"/>
              </a:spcAft>
              <a:buClr>
                <a:schemeClr val="dk1"/>
              </a:buClr>
              <a:buSzPts val="900"/>
              <a:buFont typeface="Familjen Grotesk"/>
              <a:buNone/>
              <a:defRPr sz="900" b="1">
                <a:solidFill>
                  <a:schemeClr val="dk1"/>
                </a:solidFill>
              </a:defRPr>
            </a:lvl7pPr>
            <a:lvl8pPr lvl="7">
              <a:spcBef>
                <a:spcPts val="0"/>
              </a:spcBef>
              <a:spcAft>
                <a:spcPts val="0"/>
              </a:spcAft>
              <a:buClr>
                <a:schemeClr val="dk1"/>
              </a:buClr>
              <a:buSzPts val="900"/>
              <a:buFont typeface="Familjen Grotesk"/>
              <a:buNone/>
              <a:defRPr sz="900" b="1">
                <a:solidFill>
                  <a:schemeClr val="dk1"/>
                </a:solidFill>
              </a:defRPr>
            </a:lvl8pPr>
            <a:lvl9pPr lvl="8">
              <a:spcBef>
                <a:spcPts val="0"/>
              </a:spcBef>
              <a:spcAft>
                <a:spcPts val="0"/>
              </a:spcAft>
              <a:buClr>
                <a:schemeClr val="dk1"/>
              </a:buClr>
              <a:buSzPts val="900"/>
              <a:buFont typeface="Familjen Grotesk"/>
              <a:buNone/>
              <a:defRPr sz="900" b="1">
                <a:solidFill>
                  <a:schemeClr val="dk1"/>
                </a:solidFill>
              </a:defRPr>
            </a:lvl9pPr>
          </a:lstStyle>
          <a:p>
            <a:endParaRPr/>
          </a:p>
        </p:txBody>
      </p:sp>
      <p:sp>
        <p:nvSpPr>
          <p:cNvPr id="332" name="Google Shape;332;p33"/>
          <p:cNvSpPr txBox="1">
            <a:spLocks noGrp="1"/>
          </p:cNvSpPr>
          <p:nvPr>
            <p:ph type="subTitle" idx="13"/>
          </p:nvPr>
        </p:nvSpPr>
        <p:spPr>
          <a:xfrm>
            <a:off x="4745382" y="4574475"/>
            <a:ext cx="800700" cy="2469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b="1"/>
            </a:lvl1pPr>
            <a:lvl2pPr lvl="1">
              <a:spcBef>
                <a:spcPts val="0"/>
              </a:spcBef>
              <a:spcAft>
                <a:spcPts val="0"/>
              </a:spcAft>
              <a:buClr>
                <a:schemeClr val="dk1"/>
              </a:buClr>
              <a:buSzPts val="900"/>
              <a:buFont typeface="Familjen Grotesk"/>
              <a:buNone/>
              <a:defRPr sz="900" b="1">
                <a:solidFill>
                  <a:schemeClr val="dk1"/>
                </a:solidFill>
              </a:defRPr>
            </a:lvl2pPr>
            <a:lvl3pPr lvl="2">
              <a:spcBef>
                <a:spcPts val="0"/>
              </a:spcBef>
              <a:spcAft>
                <a:spcPts val="0"/>
              </a:spcAft>
              <a:buClr>
                <a:schemeClr val="dk1"/>
              </a:buClr>
              <a:buSzPts val="900"/>
              <a:buFont typeface="Familjen Grotesk"/>
              <a:buNone/>
              <a:defRPr sz="900" b="1">
                <a:solidFill>
                  <a:schemeClr val="dk1"/>
                </a:solidFill>
              </a:defRPr>
            </a:lvl3pPr>
            <a:lvl4pPr lvl="3">
              <a:spcBef>
                <a:spcPts val="0"/>
              </a:spcBef>
              <a:spcAft>
                <a:spcPts val="0"/>
              </a:spcAft>
              <a:buClr>
                <a:schemeClr val="dk1"/>
              </a:buClr>
              <a:buSzPts val="900"/>
              <a:buFont typeface="Familjen Grotesk"/>
              <a:buNone/>
              <a:defRPr sz="900" b="1">
                <a:solidFill>
                  <a:schemeClr val="dk1"/>
                </a:solidFill>
              </a:defRPr>
            </a:lvl4pPr>
            <a:lvl5pPr lvl="4">
              <a:spcBef>
                <a:spcPts val="0"/>
              </a:spcBef>
              <a:spcAft>
                <a:spcPts val="0"/>
              </a:spcAft>
              <a:buClr>
                <a:schemeClr val="dk1"/>
              </a:buClr>
              <a:buSzPts val="900"/>
              <a:buFont typeface="Familjen Grotesk"/>
              <a:buNone/>
              <a:defRPr sz="900" b="1">
                <a:solidFill>
                  <a:schemeClr val="dk1"/>
                </a:solidFill>
              </a:defRPr>
            </a:lvl5pPr>
            <a:lvl6pPr lvl="5">
              <a:spcBef>
                <a:spcPts val="0"/>
              </a:spcBef>
              <a:spcAft>
                <a:spcPts val="0"/>
              </a:spcAft>
              <a:buClr>
                <a:schemeClr val="dk1"/>
              </a:buClr>
              <a:buSzPts val="900"/>
              <a:buFont typeface="Familjen Grotesk"/>
              <a:buNone/>
              <a:defRPr sz="900" b="1">
                <a:solidFill>
                  <a:schemeClr val="dk1"/>
                </a:solidFill>
              </a:defRPr>
            </a:lvl6pPr>
            <a:lvl7pPr lvl="6">
              <a:spcBef>
                <a:spcPts val="0"/>
              </a:spcBef>
              <a:spcAft>
                <a:spcPts val="0"/>
              </a:spcAft>
              <a:buClr>
                <a:schemeClr val="dk1"/>
              </a:buClr>
              <a:buSzPts val="900"/>
              <a:buFont typeface="Familjen Grotesk"/>
              <a:buNone/>
              <a:defRPr sz="900" b="1">
                <a:solidFill>
                  <a:schemeClr val="dk1"/>
                </a:solidFill>
              </a:defRPr>
            </a:lvl7pPr>
            <a:lvl8pPr lvl="7">
              <a:spcBef>
                <a:spcPts val="0"/>
              </a:spcBef>
              <a:spcAft>
                <a:spcPts val="0"/>
              </a:spcAft>
              <a:buClr>
                <a:schemeClr val="dk1"/>
              </a:buClr>
              <a:buSzPts val="900"/>
              <a:buFont typeface="Familjen Grotesk"/>
              <a:buNone/>
              <a:defRPr sz="900" b="1">
                <a:solidFill>
                  <a:schemeClr val="dk1"/>
                </a:solidFill>
              </a:defRPr>
            </a:lvl8pPr>
            <a:lvl9pPr lvl="8">
              <a:spcBef>
                <a:spcPts val="0"/>
              </a:spcBef>
              <a:spcAft>
                <a:spcPts val="0"/>
              </a:spcAft>
              <a:buClr>
                <a:schemeClr val="dk1"/>
              </a:buClr>
              <a:buSzPts val="900"/>
              <a:buFont typeface="Familjen Grotesk"/>
              <a:buNone/>
              <a:defRPr sz="900" b="1">
                <a:solidFill>
                  <a:schemeClr val="dk1"/>
                </a:solidFill>
              </a:defRPr>
            </a:lvl9pPr>
          </a:lstStyle>
          <a:p>
            <a:endParaRPr/>
          </a:p>
        </p:txBody>
      </p:sp>
      <p:sp>
        <p:nvSpPr>
          <p:cNvPr id="333" name="Google Shape;333;p33"/>
          <p:cNvSpPr txBox="1">
            <a:spLocks noGrp="1"/>
          </p:cNvSpPr>
          <p:nvPr>
            <p:ph type="subTitle" idx="14"/>
          </p:nvPr>
        </p:nvSpPr>
        <p:spPr>
          <a:xfrm>
            <a:off x="6290585" y="4574475"/>
            <a:ext cx="800700" cy="2469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b="1"/>
            </a:lvl1pPr>
            <a:lvl2pPr lvl="1">
              <a:spcBef>
                <a:spcPts val="0"/>
              </a:spcBef>
              <a:spcAft>
                <a:spcPts val="0"/>
              </a:spcAft>
              <a:buClr>
                <a:schemeClr val="dk1"/>
              </a:buClr>
              <a:buSzPts val="900"/>
              <a:buFont typeface="Familjen Grotesk"/>
              <a:buNone/>
              <a:defRPr sz="900" b="1">
                <a:solidFill>
                  <a:schemeClr val="dk1"/>
                </a:solidFill>
              </a:defRPr>
            </a:lvl2pPr>
            <a:lvl3pPr lvl="2">
              <a:spcBef>
                <a:spcPts val="0"/>
              </a:spcBef>
              <a:spcAft>
                <a:spcPts val="0"/>
              </a:spcAft>
              <a:buClr>
                <a:schemeClr val="dk1"/>
              </a:buClr>
              <a:buSzPts val="900"/>
              <a:buFont typeface="Familjen Grotesk"/>
              <a:buNone/>
              <a:defRPr sz="900" b="1">
                <a:solidFill>
                  <a:schemeClr val="dk1"/>
                </a:solidFill>
              </a:defRPr>
            </a:lvl3pPr>
            <a:lvl4pPr lvl="3">
              <a:spcBef>
                <a:spcPts val="0"/>
              </a:spcBef>
              <a:spcAft>
                <a:spcPts val="0"/>
              </a:spcAft>
              <a:buClr>
                <a:schemeClr val="dk1"/>
              </a:buClr>
              <a:buSzPts val="900"/>
              <a:buFont typeface="Familjen Grotesk"/>
              <a:buNone/>
              <a:defRPr sz="900" b="1">
                <a:solidFill>
                  <a:schemeClr val="dk1"/>
                </a:solidFill>
              </a:defRPr>
            </a:lvl4pPr>
            <a:lvl5pPr lvl="4">
              <a:spcBef>
                <a:spcPts val="0"/>
              </a:spcBef>
              <a:spcAft>
                <a:spcPts val="0"/>
              </a:spcAft>
              <a:buClr>
                <a:schemeClr val="dk1"/>
              </a:buClr>
              <a:buSzPts val="900"/>
              <a:buFont typeface="Familjen Grotesk"/>
              <a:buNone/>
              <a:defRPr sz="900" b="1">
                <a:solidFill>
                  <a:schemeClr val="dk1"/>
                </a:solidFill>
              </a:defRPr>
            </a:lvl5pPr>
            <a:lvl6pPr lvl="5">
              <a:spcBef>
                <a:spcPts val="0"/>
              </a:spcBef>
              <a:spcAft>
                <a:spcPts val="0"/>
              </a:spcAft>
              <a:buClr>
                <a:schemeClr val="dk1"/>
              </a:buClr>
              <a:buSzPts val="900"/>
              <a:buFont typeface="Familjen Grotesk"/>
              <a:buNone/>
              <a:defRPr sz="900" b="1">
                <a:solidFill>
                  <a:schemeClr val="dk1"/>
                </a:solidFill>
              </a:defRPr>
            </a:lvl6pPr>
            <a:lvl7pPr lvl="6">
              <a:spcBef>
                <a:spcPts val="0"/>
              </a:spcBef>
              <a:spcAft>
                <a:spcPts val="0"/>
              </a:spcAft>
              <a:buClr>
                <a:schemeClr val="dk1"/>
              </a:buClr>
              <a:buSzPts val="900"/>
              <a:buFont typeface="Familjen Grotesk"/>
              <a:buNone/>
              <a:defRPr sz="900" b="1">
                <a:solidFill>
                  <a:schemeClr val="dk1"/>
                </a:solidFill>
              </a:defRPr>
            </a:lvl7pPr>
            <a:lvl8pPr lvl="7">
              <a:spcBef>
                <a:spcPts val="0"/>
              </a:spcBef>
              <a:spcAft>
                <a:spcPts val="0"/>
              </a:spcAft>
              <a:buClr>
                <a:schemeClr val="dk1"/>
              </a:buClr>
              <a:buSzPts val="900"/>
              <a:buFont typeface="Familjen Grotesk"/>
              <a:buNone/>
              <a:defRPr sz="900" b="1">
                <a:solidFill>
                  <a:schemeClr val="dk1"/>
                </a:solidFill>
              </a:defRPr>
            </a:lvl8pPr>
            <a:lvl9pPr lvl="8">
              <a:spcBef>
                <a:spcPts val="0"/>
              </a:spcBef>
              <a:spcAft>
                <a:spcPts val="0"/>
              </a:spcAft>
              <a:buClr>
                <a:schemeClr val="dk1"/>
              </a:buClr>
              <a:buSzPts val="900"/>
              <a:buFont typeface="Familjen Grotesk"/>
              <a:buNone/>
              <a:defRPr sz="900" b="1">
                <a:solidFill>
                  <a:schemeClr val="dk1"/>
                </a:solidFill>
              </a:defRPr>
            </a:lvl9pPr>
          </a:lstStyle>
          <a:p>
            <a:endParaRPr/>
          </a:p>
        </p:txBody>
      </p:sp>
      <p:sp>
        <p:nvSpPr>
          <p:cNvPr id="334" name="Google Shape;334;p33"/>
          <p:cNvSpPr txBox="1">
            <a:spLocks noGrp="1"/>
          </p:cNvSpPr>
          <p:nvPr>
            <p:ph type="subTitle" idx="15"/>
          </p:nvPr>
        </p:nvSpPr>
        <p:spPr>
          <a:xfrm>
            <a:off x="7839538" y="4574475"/>
            <a:ext cx="800700" cy="2469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b="1"/>
            </a:lvl1pPr>
            <a:lvl2pPr lvl="1">
              <a:spcBef>
                <a:spcPts val="0"/>
              </a:spcBef>
              <a:spcAft>
                <a:spcPts val="0"/>
              </a:spcAft>
              <a:buClr>
                <a:schemeClr val="dk1"/>
              </a:buClr>
              <a:buSzPts val="900"/>
              <a:buFont typeface="Familjen Grotesk"/>
              <a:buNone/>
              <a:defRPr sz="900" b="1">
                <a:solidFill>
                  <a:schemeClr val="dk1"/>
                </a:solidFill>
              </a:defRPr>
            </a:lvl2pPr>
            <a:lvl3pPr lvl="2">
              <a:spcBef>
                <a:spcPts val="0"/>
              </a:spcBef>
              <a:spcAft>
                <a:spcPts val="0"/>
              </a:spcAft>
              <a:buClr>
                <a:schemeClr val="dk1"/>
              </a:buClr>
              <a:buSzPts val="900"/>
              <a:buFont typeface="Familjen Grotesk"/>
              <a:buNone/>
              <a:defRPr sz="900" b="1">
                <a:solidFill>
                  <a:schemeClr val="dk1"/>
                </a:solidFill>
              </a:defRPr>
            </a:lvl3pPr>
            <a:lvl4pPr lvl="3">
              <a:spcBef>
                <a:spcPts val="0"/>
              </a:spcBef>
              <a:spcAft>
                <a:spcPts val="0"/>
              </a:spcAft>
              <a:buClr>
                <a:schemeClr val="dk1"/>
              </a:buClr>
              <a:buSzPts val="900"/>
              <a:buFont typeface="Familjen Grotesk"/>
              <a:buNone/>
              <a:defRPr sz="900" b="1">
                <a:solidFill>
                  <a:schemeClr val="dk1"/>
                </a:solidFill>
              </a:defRPr>
            </a:lvl4pPr>
            <a:lvl5pPr lvl="4">
              <a:spcBef>
                <a:spcPts val="0"/>
              </a:spcBef>
              <a:spcAft>
                <a:spcPts val="0"/>
              </a:spcAft>
              <a:buClr>
                <a:schemeClr val="dk1"/>
              </a:buClr>
              <a:buSzPts val="900"/>
              <a:buFont typeface="Familjen Grotesk"/>
              <a:buNone/>
              <a:defRPr sz="900" b="1">
                <a:solidFill>
                  <a:schemeClr val="dk1"/>
                </a:solidFill>
              </a:defRPr>
            </a:lvl5pPr>
            <a:lvl6pPr lvl="5">
              <a:spcBef>
                <a:spcPts val="0"/>
              </a:spcBef>
              <a:spcAft>
                <a:spcPts val="0"/>
              </a:spcAft>
              <a:buClr>
                <a:schemeClr val="dk1"/>
              </a:buClr>
              <a:buSzPts val="900"/>
              <a:buFont typeface="Familjen Grotesk"/>
              <a:buNone/>
              <a:defRPr sz="900" b="1">
                <a:solidFill>
                  <a:schemeClr val="dk1"/>
                </a:solidFill>
              </a:defRPr>
            </a:lvl6pPr>
            <a:lvl7pPr lvl="6">
              <a:spcBef>
                <a:spcPts val="0"/>
              </a:spcBef>
              <a:spcAft>
                <a:spcPts val="0"/>
              </a:spcAft>
              <a:buClr>
                <a:schemeClr val="dk1"/>
              </a:buClr>
              <a:buSzPts val="900"/>
              <a:buFont typeface="Familjen Grotesk"/>
              <a:buNone/>
              <a:defRPr sz="900" b="1">
                <a:solidFill>
                  <a:schemeClr val="dk1"/>
                </a:solidFill>
              </a:defRPr>
            </a:lvl7pPr>
            <a:lvl8pPr lvl="7">
              <a:spcBef>
                <a:spcPts val="0"/>
              </a:spcBef>
              <a:spcAft>
                <a:spcPts val="0"/>
              </a:spcAft>
              <a:buClr>
                <a:schemeClr val="dk1"/>
              </a:buClr>
              <a:buSzPts val="900"/>
              <a:buFont typeface="Familjen Grotesk"/>
              <a:buNone/>
              <a:defRPr sz="900" b="1">
                <a:solidFill>
                  <a:schemeClr val="dk1"/>
                </a:solidFill>
              </a:defRPr>
            </a:lvl8pPr>
            <a:lvl9pPr lvl="8">
              <a:spcBef>
                <a:spcPts val="0"/>
              </a:spcBef>
              <a:spcAft>
                <a:spcPts val="0"/>
              </a:spcAft>
              <a:buClr>
                <a:schemeClr val="dk1"/>
              </a:buClr>
              <a:buSzPts val="900"/>
              <a:buFont typeface="Familjen Grotesk"/>
              <a:buNone/>
              <a:defRPr sz="900" b="1">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oney Stats">
  <p:cSld name="CUSTOM_1_2_2_1">
    <p:bg>
      <p:bgPr>
        <a:solidFill>
          <a:schemeClr val="lt1"/>
        </a:solidFill>
        <a:effectLst/>
      </p:bgPr>
    </p:bg>
    <p:spTree>
      <p:nvGrpSpPr>
        <p:cNvPr id="1" name="Shape 335"/>
        <p:cNvGrpSpPr/>
        <p:nvPr/>
      </p:nvGrpSpPr>
      <p:grpSpPr>
        <a:xfrm>
          <a:off x="0" y="0"/>
          <a:ext cx="0" cy="0"/>
          <a:chOff x="0" y="0"/>
          <a:chExt cx="0" cy="0"/>
        </a:xfrm>
      </p:grpSpPr>
      <p:sp>
        <p:nvSpPr>
          <p:cNvPr id="336" name="Google Shape;336;p34"/>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37" name="Google Shape;337;p34"/>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38" name="Google Shape;338;p34"/>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339" name="Google Shape;339;p3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340" name="Google Shape;340;p34"/>
          <p:cNvSpPr txBox="1">
            <a:spLocks noGrp="1"/>
          </p:cNvSpPr>
          <p:nvPr>
            <p:ph type="subTitle" idx="3"/>
          </p:nvPr>
        </p:nvSpPr>
        <p:spPr>
          <a:xfrm>
            <a:off x="302250" y="2300325"/>
            <a:ext cx="2428800" cy="2469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41" name="Google Shape;341;p34"/>
          <p:cNvSpPr txBox="1">
            <a:spLocks noGrp="1"/>
          </p:cNvSpPr>
          <p:nvPr>
            <p:ph type="body" idx="4"/>
          </p:nvPr>
        </p:nvSpPr>
        <p:spPr>
          <a:xfrm>
            <a:off x="2731051" y="2300325"/>
            <a:ext cx="1675800" cy="246900"/>
          </a:xfrm>
          <a:prstGeom prst="rect">
            <a:avLst/>
          </a:prstGeom>
        </p:spPr>
        <p:txBody>
          <a:bodyPr spcFirstLastPara="1" wrap="square" lIns="0" tIns="0" rIns="0" bIns="0" anchor="t" anchorCtr="0">
            <a:noAutofit/>
          </a:bodyPr>
          <a:lstStyle>
            <a:lvl1pPr marL="457200" lvl="0" indent="-317500" algn="r">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2" name="Google Shape;342;p34"/>
          <p:cNvSpPr txBox="1">
            <a:spLocks noGrp="1"/>
          </p:cNvSpPr>
          <p:nvPr>
            <p:ph type="subTitle" idx="5"/>
          </p:nvPr>
        </p:nvSpPr>
        <p:spPr>
          <a:xfrm>
            <a:off x="302250" y="3355938"/>
            <a:ext cx="2428800" cy="2469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43" name="Google Shape;343;p34"/>
          <p:cNvSpPr txBox="1">
            <a:spLocks noGrp="1"/>
          </p:cNvSpPr>
          <p:nvPr>
            <p:ph type="body" idx="6"/>
          </p:nvPr>
        </p:nvSpPr>
        <p:spPr>
          <a:xfrm>
            <a:off x="2731051" y="3355938"/>
            <a:ext cx="1675800" cy="246900"/>
          </a:xfrm>
          <a:prstGeom prst="rect">
            <a:avLst/>
          </a:prstGeom>
        </p:spPr>
        <p:txBody>
          <a:bodyPr spcFirstLastPara="1" wrap="square" lIns="0" tIns="0" rIns="0" bIns="0" anchor="t" anchorCtr="0">
            <a:noAutofit/>
          </a:bodyPr>
          <a:lstStyle>
            <a:lvl1pPr marL="457200" lvl="0" indent="-317500" algn="r">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4" name="Google Shape;344;p34"/>
          <p:cNvSpPr txBox="1">
            <a:spLocks noGrp="1"/>
          </p:cNvSpPr>
          <p:nvPr>
            <p:ph type="subTitle" idx="7"/>
          </p:nvPr>
        </p:nvSpPr>
        <p:spPr>
          <a:xfrm>
            <a:off x="302250" y="4411563"/>
            <a:ext cx="2428800" cy="2469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45" name="Google Shape;345;p34"/>
          <p:cNvSpPr txBox="1">
            <a:spLocks noGrp="1"/>
          </p:cNvSpPr>
          <p:nvPr>
            <p:ph type="body" idx="8"/>
          </p:nvPr>
        </p:nvSpPr>
        <p:spPr>
          <a:xfrm>
            <a:off x="2731051" y="4411563"/>
            <a:ext cx="1675800" cy="246900"/>
          </a:xfrm>
          <a:prstGeom prst="rect">
            <a:avLst/>
          </a:prstGeom>
        </p:spPr>
        <p:txBody>
          <a:bodyPr spcFirstLastPara="1" wrap="square" lIns="0" tIns="0" rIns="0" bIns="0" anchor="t" anchorCtr="0">
            <a:noAutofit/>
          </a:bodyPr>
          <a:lstStyle>
            <a:lvl1pPr marL="457200" lvl="0" indent="-317500" algn="r">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6" name="Google Shape;346;p34"/>
          <p:cNvSpPr txBox="1">
            <a:spLocks noGrp="1"/>
          </p:cNvSpPr>
          <p:nvPr>
            <p:ph type="subTitle" idx="9"/>
          </p:nvPr>
        </p:nvSpPr>
        <p:spPr>
          <a:xfrm>
            <a:off x="4731600" y="2300325"/>
            <a:ext cx="2428800" cy="2469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47" name="Google Shape;347;p34"/>
          <p:cNvSpPr txBox="1">
            <a:spLocks noGrp="1"/>
          </p:cNvSpPr>
          <p:nvPr>
            <p:ph type="body" idx="13"/>
          </p:nvPr>
        </p:nvSpPr>
        <p:spPr>
          <a:xfrm>
            <a:off x="7160401" y="2300325"/>
            <a:ext cx="1675800" cy="246900"/>
          </a:xfrm>
          <a:prstGeom prst="rect">
            <a:avLst/>
          </a:prstGeom>
        </p:spPr>
        <p:txBody>
          <a:bodyPr spcFirstLastPara="1" wrap="square" lIns="0" tIns="0" rIns="0" bIns="0" anchor="t" anchorCtr="0">
            <a:noAutofit/>
          </a:bodyPr>
          <a:lstStyle>
            <a:lvl1pPr marL="457200" lvl="0" indent="-317500" algn="r">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8" name="Google Shape;348;p34"/>
          <p:cNvSpPr txBox="1">
            <a:spLocks noGrp="1"/>
          </p:cNvSpPr>
          <p:nvPr>
            <p:ph type="subTitle" idx="14"/>
          </p:nvPr>
        </p:nvSpPr>
        <p:spPr>
          <a:xfrm>
            <a:off x="4731600" y="3355938"/>
            <a:ext cx="2428800" cy="2469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49" name="Google Shape;349;p34"/>
          <p:cNvSpPr txBox="1">
            <a:spLocks noGrp="1"/>
          </p:cNvSpPr>
          <p:nvPr>
            <p:ph type="body" idx="15"/>
          </p:nvPr>
        </p:nvSpPr>
        <p:spPr>
          <a:xfrm>
            <a:off x="7160401" y="3355938"/>
            <a:ext cx="1675800" cy="246900"/>
          </a:xfrm>
          <a:prstGeom prst="rect">
            <a:avLst/>
          </a:prstGeom>
        </p:spPr>
        <p:txBody>
          <a:bodyPr spcFirstLastPara="1" wrap="square" lIns="0" tIns="0" rIns="0" bIns="0" anchor="t" anchorCtr="0">
            <a:noAutofit/>
          </a:bodyPr>
          <a:lstStyle>
            <a:lvl1pPr marL="457200" lvl="0" indent="-317500" algn="r">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50" name="Google Shape;350;p34"/>
          <p:cNvSpPr txBox="1">
            <a:spLocks noGrp="1"/>
          </p:cNvSpPr>
          <p:nvPr>
            <p:ph type="subTitle" idx="16"/>
          </p:nvPr>
        </p:nvSpPr>
        <p:spPr>
          <a:xfrm>
            <a:off x="4731600" y="4411563"/>
            <a:ext cx="2428800" cy="2469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51" name="Google Shape;351;p34"/>
          <p:cNvSpPr txBox="1">
            <a:spLocks noGrp="1"/>
          </p:cNvSpPr>
          <p:nvPr>
            <p:ph type="body" idx="17"/>
          </p:nvPr>
        </p:nvSpPr>
        <p:spPr>
          <a:xfrm>
            <a:off x="7160401" y="4411563"/>
            <a:ext cx="1675800" cy="246900"/>
          </a:xfrm>
          <a:prstGeom prst="rect">
            <a:avLst/>
          </a:prstGeom>
        </p:spPr>
        <p:txBody>
          <a:bodyPr spcFirstLastPara="1" wrap="square" lIns="0" tIns="0" rIns="0" bIns="0" anchor="t" anchorCtr="0">
            <a:noAutofit/>
          </a:bodyPr>
          <a:lstStyle>
            <a:lvl1pPr marL="457200" lvl="0" indent="-317500" algn="r">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reakdown">
  <p:cSld name="Title Slide">
    <p:bg>
      <p:bgPr>
        <a:solidFill>
          <a:schemeClr val="lt1"/>
        </a:solidFill>
        <a:effectLst/>
      </p:bgPr>
    </p:bg>
    <p:spTree>
      <p:nvGrpSpPr>
        <p:cNvPr id="1" name="Shape 352"/>
        <p:cNvGrpSpPr/>
        <p:nvPr/>
      </p:nvGrpSpPr>
      <p:grpSpPr>
        <a:xfrm>
          <a:off x="0" y="0"/>
          <a:ext cx="0" cy="0"/>
          <a:chOff x="0" y="0"/>
          <a:chExt cx="0" cy="0"/>
        </a:xfrm>
      </p:grpSpPr>
      <p:sp>
        <p:nvSpPr>
          <p:cNvPr id="353" name="Google Shape;353;p35"/>
          <p:cNvSpPr txBox="1"/>
          <p:nvPr/>
        </p:nvSpPr>
        <p:spPr>
          <a:xfrm>
            <a:off x="7222297" y="4866750"/>
            <a:ext cx="16782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500">
                <a:solidFill>
                  <a:schemeClr val="dk2"/>
                </a:solidFill>
                <a:latin typeface="Familjen Grotesk Medium"/>
                <a:ea typeface="Familjen Grotesk Medium"/>
                <a:cs typeface="Familjen Grotesk Medium"/>
                <a:sym typeface="Familjen Grotesk Medium"/>
              </a:rPr>
              <a:t>Google_logo </a:t>
            </a:r>
            <a:r>
              <a:rPr lang="en" sz="400">
                <a:solidFill>
                  <a:schemeClr val="dk2"/>
                </a:solidFill>
                <a:latin typeface="Familjen Grotesk Medium"/>
                <a:ea typeface="Familjen Grotesk Medium"/>
                <a:cs typeface="Familjen Grotesk Medium"/>
                <a:sym typeface="Familjen Grotesk Medium"/>
              </a:rPr>
              <a:t> 2021   </a:t>
            </a:r>
            <a:r>
              <a:rPr lang="en" sz="400">
                <a:solidFill>
                  <a:schemeClr val="dk2"/>
                </a:solidFill>
                <a:latin typeface="Familjen Grotesk"/>
                <a:ea typeface="Familjen Grotesk"/>
                <a:cs typeface="Familjen Grotesk"/>
                <a:sym typeface="Familjen Grotesk"/>
              </a:rPr>
              <a:t> |    </a:t>
            </a:r>
            <a:r>
              <a:rPr lang="en" sz="400">
                <a:solidFill>
                  <a:schemeClr val="dk2"/>
                </a:solidFill>
                <a:latin typeface="Familjen Grotesk Medium"/>
                <a:ea typeface="Familjen Grotesk Medium"/>
                <a:cs typeface="Familjen Grotesk Medium"/>
                <a:sym typeface="Familjen Grotesk Medium"/>
              </a:rPr>
              <a:t>Confidential and Proprietary  pg. </a:t>
            </a:r>
            <a:fld id="{00000000-1234-1234-1234-123412341234}" type="slidenum">
              <a:rPr lang="en" sz="400">
                <a:solidFill>
                  <a:schemeClr val="dk2"/>
                </a:solidFill>
                <a:latin typeface="Familjen Grotesk Medium"/>
                <a:ea typeface="Familjen Grotesk Medium"/>
                <a:cs typeface="Familjen Grotesk Medium"/>
                <a:sym typeface="Familjen Grotesk Medium"/>
              </a:rPr>
              <a:t>‹#›</a:t>
            </a:fld>
            <a:endParaRPr sz="400">
              <a:solidFill>
                <a:schemeClr val="dk2"/>
              </a:solidFill>
              <a:latin typeface="Familjen Grotesk Medium"/>
              <a:ea typeface="Familjen Grotesk Medium"/>
              <a:cs typeface="Familjen Grotesk Medium"/>
              <a:sym typeface="Familjen Grotesk Medium"/>
            </a:endParaRPr>
          </a:p>
        </p:txBody>
      </p:sp>
      <p:sp>
        <p:nvSpPr>
          <p:cNvPr id="354" name="Google Shape;354;p35"/>
          <p:cNvSpPr txBox="1">
            <a:spLocks noGrp="1"/>
          </p:cNvSpPr>
          <p:nvPr>
            <p:ph type="sldNum" idx="12"/>
          </p:nvPr>
        </p:nvSpPr>
        <p:spPr>
          <a:xfrm>
            <a:off x="8556784" y="4749851"/>
            <a:ext cx="548700" cy="384900"/>
          </a:xfrm>
          <a:prstGeom prst="rect">
            <a:avLst/>
          </a:prstGeom>
        </p:spPr>
        <p:txBody>
          <a:bodyPr spcFirstLastPara="1" wrap="square" lIns="91425" tIns="91425" rIns="91425" bIns="91425" anchor="t" anchorCtr="0">
            <a:spAutoFit/>
          </a:bodyPr>
          <a:lstStyle>
            <a:lvl1pPr lvl="0">
              <a:buNone/>
              <a:defRPr sz="1300">
                <a:latin typeface="Spectral"/>
                <a:ea typeface="Spectral"/>
                <a:cs typeface="Spectral"/>
                <a:sym typeface="Spectral"/>
              </a:defRPr>
            </a:lvl1pPr>
            <a:lvl2pPr lvl="1">
              <a:buNone/>
              <a:defRPr sz="1300">
                <a:latin typeface="Spectral"/>
                <a:ea typeface="Spectral"/>
                <a:cs typeface="Spectral"/>
                <a:sym typeface="Spectral"/>
              </a:defRPr>
            </a:lvl2pPr>
            <a:lvl3pPr lvl="2">
              <a:buNone/>
              <a:defRPr sz="1300">
                <a:latin typeface="Spectral"/>
                <a:ea typeface="Spectral"/>
                <a:cs typeface="Spectral"/>
                <a:sym typeface="Spectral"/>
              </a:defRPr>
            </a:lvl3pPr>
            <a:lvl4pPr lvl="3">
              <a:buNone/>
              <a:defRPr sz="1300">
                <a:latin typeface="Spectral"/>
                <a:ea typeface="Spectral"/>
                <a:cs typeface="Spectral"/>
                <a:sym typeface="Spectral"/>
              </a:defRPr>
            </a:lvl4pPr>
            <a:lvl5pPr lvl="4">
              <a:buNone/>
              <a:defRPr sz="1300">
                <a:latin typeface="Spectral"/>
                <a:ea typeface="Spectral"/>
                <a:cs typeface="Spectral"/>
                <a:sym typeface="Spectral"/>
              </a:defRPr>
            </a:lvl5pPr>
            <a:lvl6pPr lvl="5">
              <a:buNone/>
              <a:defRPr sz="1300">
                <a:latin typeface="Spectral"/>
                <a:ea typeface="Spectral"/>
                <a:cs typeface="Spectral"/>
                <a:sym typeface="Spectral"/>
              </a:defRPr>
            </a:lvl6pPr>
            <a:lvl7pPr lvl="6">
              <a:buNone/>
              <a:defRPr sz="1300">
                <a:latin typeface="Spectral"/>
                <a:ea typeface="Spectral"/>
                <a:cs typeface="Spectral"/>
                <a:sym typeface="Spectral"/>
              </a:defRPr>
            </a:lvl7pPr>
            <a:lvl8pPr lvl="7">
              <a:buNone/>
              <a:defRPr sz="1300">
                <a:latin typeface="Spectral"/>
                <a:ea typeface="Spectral"/>
                <a:cs typeface="Spectral"/>
                <a:sym typeface="Spectral"/>
              </a:defRPr>
            </a:lvl8pPr>
            <a:lvl9pPr lvl="8">
              <a:buNone/>
              <a:defRPr sz="1300">
                <a:latin typeface="Spectral"/>
                <a:ea typeface="Spectral"/>
                <a:cs typeface="Spectral"/>
                <a:sym typeface="Spectral"/>
              </a:defRPr>
            </a:lvl9pPr>
          </a:lstStyle>
          <a:p>
            <a:pPr marL="0" lvl="0" indent="0" algn="l" rtl="0">
              <a:spcBef>
                <a:spcPts val="0"/>
              </a:spcBef>
              <a:spcAft>
                <a:spcPts val="0"/>
              </a:spcAft>
              <a:buNone/>
            </a:pPr>
            <a:fld id="{00000000-1234-1234-1234-123412341234}" type="slidenum">
              <a:rPr lang="en"/>
              <a:t>‹#›</a:t>
            </a:fld>
            <a:endParaRPr/>
          </a:p>
        </p:txBody>
      </p:sp>
      <p:sp>
        <p:nvSpPr>
          <p:cNvPr id="355" name="Google Shape;355;p35"/>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56" name="Google Shape;356;p35"/>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57" name="Google Shape;357;p35"/>
          <p:cNvSpPr txBox="1">
            <a:spLocks noGrp="1"/>
          </p:cNvSpPr>
          <p:nvPr>
            <p:ph type="sldNum" idx="3"/>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358" name="Google Shape;358;p35"/>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a:endParaRPr/>
          </a:p>
        </p:txBody>
      </p:sp>
      <p:sp>
        <p:nvSpPr>
          <p:cNvPr id="359" name="Google Shape;359;p35"/>
          <p:cNvSpPr txBox="1">
            <a:spLocks noGrp="1"/>
          </p:cNvSpPr>
          <p:nvPr>
            <p:ph type="body" idx="4"/>
          </p:nvPr>
        </p:nvSpPr>
        <p:spPr>
          <a:xfrm>
            <a:off x="5172399" y="349775"/>
            <a:ext cx="3721800" cy="7071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Revenue">
  <p:cSld name="CUSTOM_2_1_1">
    <p:spTree>
      <p:nvGrpSpPr>
        <p:cNvPr id="1" name="Shape 360"/>
        <p:cNvGrpSpPr/>
        <p:nvPr/>
      </p:nvGrpSpPr>
      <p:grpSpPr>
        <a:xfrm>
          <a:off x="0" y="0"/>
          <a:ext cx="0" cy="0"/>
          <a:chOff x="0" y="0"/>
          <a:chExt cx="0" cy="0"/>
        </a:xfrm>
      </p:grpSpPr>
      <p:sp>
        <p:nvSpPr>
          <p:cNvPr id="361" name="Google Shape;361;p36"/>
          <p:cNvSpPr txBox="1">
            <a:spLocks noGrp="1"/>
          </p:cNvSpPr>
          <p:nvPr>
            <p:ph type="subTitle" idx="1"/>
          </p:nvPr>
        </p:nvSpPr>
        <p:spPr>
          <a:xfrm>
            <a:off x="3933400"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62" name="Google Shape;362;p36"/>
          <p:cNvSpPr txBox="1">
            <a:spLocks noGrp="1"/>
          </p:cNvSpPr>
          <p:nvPr>
            <p:ph type="subTitle" idx="2"/>
          </p:nvPr>
        </p:nvSpPr>
        <p:spPr>
          <a:xfrm>
            <a:off x="5174505"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63" name="Google Shape;363;p36"/>
          <p:cNvSpPr txBox="1">
            <a:spLocks noGrp="1"/>
          </p:cNvSpPr>
          <p:nvPr>
            <p:ph type="subTitle" idx="3"/>
          </p:nvPr>
        </p:nvSpPr>
        <p:spPr>
          <a:xfrm>
            <a:off x="2692294"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64" name="Google Shape;364;p36"/>
          <p:cNvSpPr txBox="1">
            <a:spLocks noGrp="1"/>
          </p:cNvSpPr>
          <p:nvPr>
            <p:ph type="subTitle" idx="4"/>
          </p:nvPr>
        </p:nvSpPr>
        <p:spPr>
          <a:xfrm>
            <a:off x="1454986"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65" name="Google Shape;365;p36"/>
          <p:cNvSpPr txBox="1">
            <a:spLocks noGrp="1"/>
          </p:cNvSpPr>
          <p:nvPr>
            <p:ph type="subTitle" idx="5"/>
          </p:nvPr>
        </p:nvSpPr>
        <p:spPr>
          <a:xfrm>
            <a:off x="206286"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66" name="Google Shape;366;p36"/>
          <p:cNvSpPr txBox="1">
            <a:spLocks noGrp="1"/>
          </p:cNvSpPr>
          <p:nvPr>
            <p:ph type="subTitle" idx="6"/>
          </p:nvPr>
        </p:nvSpPr>
        <p:spPr>
          <a:xfrm>
            <a:off x="6412959"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67" name="Google Shape;367;p36"/>
          <p:cNvSpPr txBox="1">
            <a:spLocks noGrp="1"/>
          </p:cNvSpPr>
          <p:nvPr>
            <p:ph type="subTitle" idx="7"/>
          </p:nvPr>
        </p:nvSpPr>
        <p:spPr>
          <a:xfrm>
            <a:off x="7651409" y="1065775"/>
            <a:ext cx="5781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grpSp>
        <p:nvGrpSpPr>
          <p:cNvPr id="368" name="Google Shape;368;p36"/>
          <p:cNvGrpSpPr/>
          <p:nvPr/>
        </p:nvGrpSpPr>
        <p:grpSpPr>
          <a:xfrm>
            <a:off x="234275" y="1193325"/>
            <a:ext cx="8682900" cy="3704625"/>
            <a:chOff x="234275" y="1193325"/>
            <a:chExt cx="8682900" cy="3704625"/>
          </a:xfrm>
        </p:grpSpPr>
        <p:cxnSp>
          <p:nvCxnSpPr>
            <p:cNvPr id="369" name="Google Shape;369;p36"/>
            <p:cNvCxnSpPr/>
            <p:nvPr/>
          </p:nvCxnSpPr>
          <p:spPr>
            <a:xfrm>
              <a:off x="234275" y="4008300"/>
              <a:ext cx="8682900" cy="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36"/>
            <p:cNvCxnSpPr/>
            <p:nvPr/>
          </p:nvCxnSpPr>
          <p:spPr>
            <a:xfrm>
              <a:off x="234275" y="3045563"/>
              <a:ext cx="8682900" cy="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36"/>
            <p:cNvCxnSpPr/>
            <p:nvPr/>
          </p:nvCxnSpPr>
          <p:spPr>
            <a:xfrm>
              <a:off x="234275" y="2082825"/>
              <a:ext cx="8682900" cy="0"/>
            </a:xfrm>
            <a:prstGeom prst="straightConnector1">
              <a:avLst/>
            </a:prstGeom>
            <a:noFill/>
            <a:ln w="9525" cap="flat" cmpd="sng">
              <a:solidFill>
                <a:schemeClr val="dk2"/>
              </a:solidFill>
              <a:prstDash val="solid"/>
              <a:round/>
              <a:headEnd type="none" w="med" len="med"/>
              <a:tailEnd type="none" w="med" len="med"/>
            </a:ln>
          </p:spPr>
        </p:cxnSp>
        <p:cxnSp>
          <p:nvCxnSpPr>
            <p:cNvPr id="372" name="Google Shape;372;p36"/>
            <p:cNvCxnSpPr/>
            <p:nvPr/>
          </p:nvCxnSpPr>
          <p:spPr>
            <a:xfrm>
              <a:off x="1474000" y="1193550"/>
              <a:ext cx="0" cy="3704400"/>
            </a:xfrm>
            <a:prstGeom prst="straightConnector1">
              <a:avLst/>
            </a:prstGeom>
            <a:noFill/>
            <a:ln w="9525" cap="flat" cmpd="sng">
              <a:solidFill>
                <a:schemeClr val="dk2"/>
              </a:solidFill>
              <a:prstDash val="solid"/>
              <a:round/>
              <a:headEnd type="none" w="med" len="med"/>
              <a:tailEnd type="none" w="med" len="med"/>
            </a:ln>
          </p:spPr>
        </p:cxnSp>
        <p:cxnSp>
          <p:nvCxnSpPr>
            <p:cNvPr id="373" name="Google Shape;373;p36"/>
            <p:cNvCxnSpPr/>
            <p:nvPr/>
          </p:nvCxnSpPr>
          <p:spPr>
            <a:xfrm>
              <a:off x="2713200" y="1193550"/>
              <a:ext cx="0" cy="3704400"/>
            </a:xfrm>
            <a:prstGeom prst="straightConnector1">
              <a:avLst/>
            </a:prstGeom>
            <a:noFill/>
            <a:ln w="9525" cap="flat" cmpd="sng">
              <a:solidFill>
                <a:schemeClr val="dk2"/>
              </a:solidFill>
              <a:prstDash val="solid"/>
              <a:round/>
              <a:headEnd type="none" w="med" len="med"/>
              <a:tailEnd type="none" w="med" len="med"/>
            </a:ln>
          </p:spPr>
        </p:cxnSp>
        <p:cxnSp>
          <p:nvCxnSpPr>
            <p:cNvPr id="374" name="Google Shape;374;p36"/>
            <p:cNvCxnSpPr/>
            <p:nvPr/>
          </p:nvCxnSpPr>
          <p:spPr>
            <a:xfrm>
              <a:off x="3952400" y="1193550"/>
              <a:ext cx="0" cy="3704400"/>
            </a:xfrm>
            <a:prstGeom prst="straightConnector1">
              <a:avLst/>
            </a:prstGeom>
            <a:noFill/>
            <a:ln w="9525" cap="flat" cmpd="sng">
              <a:solidFill>
                <a:schemeClr val="dk2"/>
              </a:solidFill>
              <a:prstDash val="solid"/>
              <a:round/>
              <a:headEnd type="none" w="med" len="med"/>
              <a:tailEnd type="none" w="med" len="med"/>
            </a:ln>
          </p:spPr>
        </p:cxnSp>
        <p:cxnSp>
          <p:nvCxnSpPr>
            <p:cNvPr id="375" name="Google Shape;375;p36"/>
            <p:cNvCxnSpPr/>
            <p:nvPr/>
          </p:nvCxnSpPr>
          <p:spPr>
            <a:xfrm>
              <a:off x="5191600" y="1193550"/>
              <a:ext cx="0" cy="3704400"/>
            </a:xfrm>
            <a:prstGeom prst="straightConnector1">
              <a:avLst/>
            </a:prstGeom>
            <a:noFill/>
            <a:ln w="9525" cap="flat" cmpd="sng">
              <a:solidFill>
                <a:schemeClr val="dk2"/>
              </a:solidFill>
              <a:prstDash val="solid"/>
              <a:round/>
              <a:headEnd type="none" w="med" len="med"/>
              <a:tailEnd type="none" w="med" len="med"/>
            </a:ln>
          </p:spPr>
        </p:cxnSp>
        <p:cxnSp>
          <p:nvCxnSpPr>
            <p:cNvPr id="376" name="Google Shape;376;p36"/>
            <p:cNvCxnSpPr/>
            <p:nvPr/>
          </p:nvCxnSpPr>
          <p:spPr>
            <a:xfrm>
              <a:off x="6430800" y="1193550"/>
              <a:ext cx="0" cy="3704400"/>
            </a:xfrm>
            <a:prstGeom prst="straightConnector1">
              <a:avLst/>
            </a:prstGeom>
            <a:noFill/>
            <a:ln w="9525" cap="flat" cmpd="sng">
              <a:solidFill>
                <a:schemeClr val="dk2"/>
              </a:solidFill>
              <a:prstDash val="solid"/>
              <a:round/>
              <a:headEnd type="none" w="med" len="med"/>
              <a:tailEnd type="none" w="med" len="med"/>
            </a:ln>
          </p:spPr>
        </p:cxnSp>
        <p:cxnSp>
          <p:nvCxnSpPr>
            <p:cNvPr id="377" name="Google Shape;377;p36"/>
            <p:cNvCxnSpPr/>
            <p:nvPr/>
          </p:nvCxnSpPr>
          <p:spPr>
            <a:xfrm>
              <a:off x="7670000" y="1193550"/>
              <a:ext cx="0" cy="3704400"/>
            </a:xfrm>
            <a:prstGeom prst="straightConnector1">
              <a:avLst/>
            </a:prstGeom>
            <a:noFill/>
            <a:ln w="9525" cap="flat" cmpd="sng">
              <a:solidFill>
                <a:schemeClr val="dk2"/>
              </a:solidFill>
              <a:prstDash val="solid"/>
              <a:round/>
              <a:headEnd type="none" w="med" len="med"/>
              <a:tailEnd type="none" w="med" len="med"/>
            </a:ln>
          </p:spPr>
        </p:cxnSp>
        <p:sp>
          <p:nvSpPr>
            <p:cNvPr id="378" name="Google Shape;378;p36"/>
            <p:cNvSpPr/>
            <p:nvPr/>
          </p:nvSpPr>
          <p:spPr>
            <a:xfrm>
              <a:off x="234275" y="1193325"/>
              <a:ext cx="8675450" cy="3704450"/>
            </a:xfrm>
            <a:custGeom>
              <a:avLst/>
              <a:gdLst/>
              <a:ahLst/>
              <a:cxnLst/>
              <a:rect l="l" t="t" r="r" b="b"/>
              <a:pathLst>
                <a:path w="347018" h="148178" extrusionOk="0">
                  <a:moveTo>
                    <a:pt x="0" y="0"/>
                  </a:moveTo>
                  <a:lnTo>
                    <a:pt x="0" y="148178"/>
                  </a:lnTo>
                  <a:lnTo>
                    <a:pt x="347018" y="148178"/>
                  </a:lnTo>
                </a:path>
              </a:pathLst>
            </a:custGeom>
            <a:noFill/>
            <a:ln w="9525" cap="flat" cmpd="sng">
              <a:solidFill>
                <a:schemeClr val="accent2"/>
              </a:solidFill>
              <a:prstDash val="solid"/>
              <a:round/>
              <a:headEnd type="none" w="med" len="med"/>
              <a:tailEnd type="none" w="med" len="med"/>
            </a:ln>
          </p:spPr>
        </p:sp>
      </p:grpSp>
      <p:sp>
        <p:nvSpPr>
          <p:cNvPr id="379" name="Google Shape;379;p36"/>
          <p:cNvSpPr txBox="1">
            <a:spLocks noGrp="1"/>
          </p:cNvSpPr>
          <p:nvPr>
            <p:ph type="subTitle" idx="8"/>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80" name="Google Shape;380;p36"/>
          <p:cNvSpPr txBox="1">
            <a:spLocks noGrp="1"/>
          </p:cNvSpPr>
          <p:nvPr>
            <p:ph type="subTitle" idx="9"/>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81" name="Google Shape;381;p3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382" name="Google Shape;382;p36"/>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a:endParaRPr/>
          </a:p>
        </p:txBody>
      </p:sp>
      <p:sp>
        <p:nvSpPr>
          <p:cNvPr id="383" name="Google Shape;383;p36"/>
          <p:cNvSpPr txBox="1">
            <a:spLocks noGrp="1"/>
          </p:cNvSpPr>
          <p:nvPr>
            <p:ph type="body" idx="13"/>
          </p:nvPr>
        </p:nvSpPr>
        <p:spPr>
          <a:xfrm>
            <a:off x="5172399" y="349775"/>
            <a:ext cx="3721800" cy="7071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384" name="Google Shape;384;p36"/>
          <p:cNvSpPr txBox="1">
            <a:spLocks noGrp="1"/>
          </p:cNvSpPr>
          <p:nvPr>
            <p:ph type="subTitle" idx="14"/>
          </p:nvPr>
        </p:nvSpPr>
        <p:spPr>
          <a:xfrm>
            <a:off x="207975" y="1803028"/>
            <a:ext cx="5397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85" name="Google Shape;385;p36"/>
          <p:cNvSpPr txBox="1">
            <a:spLocks noGrp="1"/>
          </p:cNvSpPr>
          <p:nvPr>
            <p:ph type="subTitle" idx="15"/>
          </p:nvPr>
        </p:nvSpPr>
        <p:spPr>
          <a:xfrm>
            <a:off x="207975" y="2765045"/>
            <a:ext cx="5397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86" name="Google Shape;386;p36"/>
          <p:cNvSpPr txBox="1">
            <a:spLocks noGrp="1"/>
          </p:cNvSpPr>
          <p:nvPr>
            <p:ph type="subTitle" idx="16"/>
          </p:nvPr>
        </p:nvSpPr>
        <p:spPr>
          <a:xfrm>
            <a:off x="207975" y="3743075"/>
            <a:ext cx="539700" cy="2469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Expenses">
  <p:cSld name="CUSTOM_2_1_1_1">
    <p:spTree>
      <p:nvGrpSpPr>
        <p:cNvPr id="1" name="Shape 387"/>
        <p:cNvGrpSpPr/>
        <p:nvPr/>
      </p:nvGrpSpPr>
      <p:grpSpPr>
        <a:xfrm>
          <a:off x="0" y="0"/>
          <a:ext cx="0" cy="0"/>
          <a:chOff x="0" y="0"/>
          <a:chExt cx="0" cy="0"/>
        </a:xfrm>
      </p:grpSpPr>
      <p:sp>
        <p:nvSpPr>
          <p:cNvPr id="388" name="Google Shape;388;p37"/>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89" name="Google Shape;389;p37"/>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90" name="Google Shape;390;p37"/>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391" name="Google Shape;391;p37"/>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a:endParaRPr/>
          </a:p>
        </p:txBody>
      </p:sp>
      <p:sp>
        <p:nvSpPr>
          <p:cNvPr id="392" name="Google Shape;392;p37"/>
          <p:cNvSpPr txBox="1">
            <a:spLocks noGrp="1"/>
          </p:cNvSpPr>
          <p:nvPr>
            <p:ph type="body" idx="3"/>
          </p:nvPr>
        </p:nvSpPr>
        <p:spPr>
          <a:xfrm>
            <a:off x="5172399" y="349775"/>
            <a:ext cx="3721800" cy="7071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tats">
  <p:cSld name="CUSTOM_1_2">
    <p:bg>
      <p:bgPr>
        <a:solidFill>
          <a:schemeClr val="lt1"/>
        </a:solidFill>
        <a:effectLst/>
      </p:bgPr>
    </p:bg>
    <p:spTree>
      <p:nvGrpSpPr>
        <p:cNvPr id="1" name="Shape 393"/>
        <p:cNvGrpSpPr/>
        <p:nvPr/>
      </p:nvGrpSpPr>
      <p:grpSpPr>
        <a:xfrm>
          <a:off x="0" y="0"/>
          <a:ext cx="0" cy="0"/>
          <a:chOff x="0" y="0"/>
          <a:chExt cx="0" cy="0"/>
        </a:xfrm>
      </p:grpSpPr>
      <p:sp>
        <p:nvSpPr>
          <p:cNvPr id="394" name="Google Shape;394;p38"/>
          <p:cNvSpPr/>
          <p:nvPr/>
        </p:nvSpPr>
        <p:spPr>
          <a:xfrm>
            <a:off x="4572125" y="-25"/>
            <a:ext cx="4572000" cy="123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395" name="Google Shape;395;p38"/>
          <p:cNvSpPr/>
          <p:nvPr/>
        </p:nvSpPr>
        <p:spPr>
          <a:xfrm>
            <a:off x="-75" y="-25"/>
            <a:ext cx="4572000" cy="3531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396" name="Google Shape;396;p38"/>
          <p:cNvSpPr/>
          <p:nvPr/>
        </p:nvSpPr>
        <p:spPr>
          <a:xfrm>
            <a:off x="4572025" y="1234025"/>
            <a:ext cx="4572000" cy="39096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endParaRPr sz="9600">
              <a:solidFill>
                <a:srgbClr val="3C3D36"/>
              </a:solidFill>
              <a:latin typeface="Familjen Grotesk"/>
              <a:ea typeface="Familjen Grotesk"/>
              <a:cs typeface="Familjen Grotesk"/>
              <a:sym typeface="Familjen Grotesk"/>
            </a:endParaRPr>
          </a:p>
        </p:txBody>
      </p:sp>
      <p:sp>
        <p:nvSpPr>
          <p:cNvPr id="397" name="Google Shape;397;p38"/>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98" name="Google Shape;398;p38"/>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399" name="Google Shape;399;p38"/>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400" name="Google Shape;400;p38"/>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a:endParaRPr/>
          </a:p>
        </p:txBody>
      </p:sp>
      <p:sp>
        <p:nvSpPr>
          <p:cNvPr id="401" name="Google Shape;401;p38"/>
          <p:cNvSpPr txBox="1">
            <a:spLocks noGrp="1"/>
          </p:cNvSpPr>
          <p:nvPr>
            <p:ph type="body" idx="3"/>
          </p:nvPr>
        </p:nvSpPr>
        <p:spPr>
          <a:xfrm>
            <a:off x="201875" y="1328225"/>
            <a:ext cx="2888700" cy="18537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402" name="Google Shape;402;p38"/>
          <p:cNvSpPr/>
          <p:nvPr/>
        </p:nvSpPr>
        <p:spPr>
          <a:xfrm>
            <a:off x="-75" y="3531275"/>
            <a:ext cx="4572000" cy="1611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03" name="Google Shape;403;p38"/>
          <p:cNvSpPr txBox="1">
            <a:spLocks noGrp="1"/>
          </p:cNvSpPr>
          <p:nvPr>
            <p:ph type="title" idx="4"/>
          </p:nvPr>
        </p:nvSpPr>
        <p:spPr>
          <a:xfrm>
            <a:off x="1775" y="3706500"/>
            <a:ext cx="45720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a:endParaRPr/>
          </a:p>
        </p:txBody>
      </p:sp>
      <p:sp>
        <p:nvSpPr>
          <p:cNvPr id="404" name="Google Shape;404;p38"/>
          <p:cNvSpPr txBox="1">
            <a:spLocks noGrp="1"/>
          </p:cNvSpPr>
          <p:nvPr>
            <p:ph type="title" idx="5"/>
          </p:nvPr>
        </p:nvSpPr>
        <p:spPr>
          <a:xfrm>
            <a:off x="4572025" y="1410802"/>
            <a:ext cx="45720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a:endParaRPr/>
          </a:p>
        </p:txBody>
      </p:sp>
      <p:sp>
        <p:nvSpPr>
          <p:cNvPr id="405" name="Google Shape;405;p38"/>
          <p:cNvSpPr txBox="1">
            <a:spLocks noGrp="1"/>
          </p:cNvSpPr>
          <p:nvPr>
            <p:ph type="subTitle" idx="6"/>
          </p:nvPr>
        </p:nvSpPr>
        <p:spPr>
          <a:xfrm>
            <a:off x="4620125" y="2279600"/>
            <a:ext cx="3623400" cy="548700"/>
          </a:xfrm>
          <a:prstGeom prst="rect">
            <a:avLst/>
          </a:prstGeom>
        </p:spPr>
        <p:txBody>
          <a:bodyPr spcFirstLastPara="1" wrap="square" lIns="91425" tIns="91425" rIns="91425" bIns="91425" anchor="t" anchorCtr="0">
            <a:no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6" name="Google Shape;406;p38"/>
          <p:cNvSpPr txBox="1">
            <a:spLocks noGrp="1"/>
          </p:cNvSpPr>
          <p:nvPr>
            <p:ph type="subTitle" idx="7"/>
          </p:nvPr>
        </p:nvSpPr>
        <p:spPr>
          <a:xfrm>
            <a:off x="90675" y="4563600"/>
            <a:ext cx="2888700" cy="451500"/>
          </a:xfrm>
          <a:prstGeom prst="rect">
            <a:avLst/>
          </a:prstGeom>
        </p:spPr>
        <p:txBody>
          <a:bodyPr spcFirstLastPara="1" wrap="square" lIns="91425" tIns="91425" rIns="91425" bIns="91425" anchor="t" anchorCtr="0">
            <a:no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92">
          <p15:clr>
            <a:srgbClr val="FA7B17"/>
          </p15:clr>
        </p15:guide>
        <p15:guide id="2" orient="horz" pos="3048">
          <p15:clr>
            <a:srgbClr val="FA7B17"/>
          </p15:clr>
        </p15:guide>
        <p15:guide id="3" pos="314">
          <p15:clr>
            <a:srgbClr val="FA7B17"/>
          </p15:clr>
        </p15:guide>
        <p15:guide id="4" pos="5446">
          <p15:clr>
            <a:srgbClr val="FA7B17"/>
          </p15:clr>
        </p15:guide>
        <p15:guide id="5" pos="567">
          <p15:clr>
            <a:srgbClr val="FA7B17"/>
          </p15:clr>
        </p15:guide>
        <p15:guide id="6" pos="757">
          <p15:clr>
            <a:srgbClr val="FA7B17"/>
          </p15:clr>
        </p15:guide>
        <p15:guide id="7" pos="1011">
          <p15:clr>
            <a:srgbClr val="FA7B17"/>
          </p15:clr>
        </p15:guide>
        <p15:guide id="8" pos="1201">
          <p15:clr>
            <a:srgbClr val="FA7B17"/>
          </p15:clr>
        </p15:guide>
        <p15:guide id="9" pos="1454">
          <p15:clr>
            <a:srgbClr val="FA7B17"/>
          </p15:clr>
        </p15:guide>
        <p15:guide id="10" pos="1644">
          <p15:clr>
            <a:srgbClr val="FA7B17"/>
          </p15:clr>
        </p15:guide>
        <p15:guide id="11" pos="1898">
          <p15:clr>
            <a:srgbClr val="FA7B17"/>
          </p15:clr>
        </p15:guide>
        <p15:guide id="12" pos="2088">
          <p15:clr>
            <a:srgbClr val="FA7B17"/>
          </p15:clr>
        </p15:guide>
        <p15:guide id="13" pos="2341">
          <p15:clr>
            <a:srgbClr val="FA7B17"/>
          </p15:clr>
        </p15:guide>
        <p15:guide id="14" pos="2532">
          <p15:clr>
            <a:srgbClr val="FA7B17"/>
          </p15:clr>
        </p15:guide>
        <p15:guide id="15" pos="2785">
          <p15:clr>
            <a:srgbClr val="FA7B17"/>
          </p15:clr>
        </p15:guide>
        <p15:guide id="16" pos="2975">
          <p15:clr>
            <a:srgbClr val="FA7B17"/>
          </p15:clr>
        </p15:guide>
        <p15:guide id="17" pos="3228">
          <p15:clr>
            <a:srgbClr val="FA7B17"/>
          </p15:clr>
        </p15:guide>
        <p15:guide id="18" pos="3419">
          <p15:clr>
            <a:srgbClr val="FA7B17"/>
          </p15:clr>
        </p15:guide>
        <p15:guide id="19" pos="3672">
          <p15:clr>
            <a:srgbClr val="FA7B17"/>
          </p15:clr>
        </p15:guide>
        <p15:guide id="20" pos="3862">
          <p15:clr>
            <a:srgbClr val="FA7B17"/>
          </p15:clr>
        </p15:guide>
        <p15:guide id="21" pos="4116">
          <p15:clr>
            <a:srgbClr val="FA7B17"/>
          </p15:clr>
        </p15:guide>
        <p15:guide id="22" pos="4306">
          <p15:clr>
            <a:srgbClr val="FA7B17"/>
          </p15:clr>
        </p15:guide>
        <p15:guide id="23" pos="4559">
          <p15:clr>
            <a:srgbClr val="FA7B17"/>
          </p15:clr>
        </p15:guide>
        <p15:guide id="24" pos="4749">
          <p15:clr>
            <a:srgbClr val="FA7B17"/>
          </p15:clr>
        </p15:guide>
        <p15:guide id="25" pos="5003">
          <p15:clr>
            <a:srgbClr val="FA7B17"/>
          </p15:clr>
        </p15:guide>
        <p15:guide id="26" pos="5193">
          <p15:clr>
            <a:srgbClr val="FA7B17"/>
          </p15:clr>
        </p15:guide>
        <p15:guide id="27" orient="horz" pos="837">
          <p15:clr>
            <a:srgbClr val="FA7B17"/>
          </p15:clr>
        </p15:guide>
        <p15:guide id="28" orient="horz" pos="2312">
          <p15:clr>
            <a:srgbClr val="FA7B17"/>
          </p15:clr>
        </p15:guide>
        <p15:guide id="29" orient="horz" pos="2405">
          <p15:clr>
            <a:srgbClr val="FA7B17"/>
          </p15:clr>
        </p15:guide>
        <p15:guide id="30" orient="horz" pos="929">
          <p15:clr>
            <a:srgbClr val="FA7B17"/>
          </p15:clr>
        </p15:guide>
        <p15:guide id="31" orient="horz" pos="1574">
          <p15:clr>
            <a:srgbClr val="FA7B17"/>
          </p15:clr>
        </p15:guide>
        <p15:guide id="32" orient="horz" pos="1666">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Ramping Up">
  <p:cSld name="TITLE_1_1_1">
    <p:spTree>
      <p:nvGrpSpPr>
        <p:cNvPr id="1" name="Shape 407"/>
        <p:cNvGrpSpPr/>
        <p:nvPr/>
      </p:nvGrpSpPr>
      <p:grpSpPr>
        <a:xfrm>
          <a:off x="0" y="0"/>
          <a:ext cx="0" cy="0"/>
          <a:chOff x="0" y="0"/>
          <a:chExt cx="0" cy="0"/>
        </a:xfrm>
      </p:grpSpPr>
      <p:sp>
        <p:nvSpPr>
          <p:cNvPr id="408" name="Google Shape;408;p39"/>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09" name="Google Shape;409;p39"/>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10" name="Google Shape;410;p39"/>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411" name="Google Shape;411;p39"/>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Hierarchy">
  <p:cSld name="CUSTOM_4">
    <p:bg>
      <p:bgPr>
        <a:solidFill>
          <a:schemeClr val="lt2"/>
        </a:solidFill>
        <a:effectLst/>
      </p:bgPr>
    </p:bg>
    <p:spTree>
      <p:nvGrpSpPr>
        <p:cNvPr id="1" name="Shape 412"/>
        <p:cNvGrpSpPr/>
        <p:nvPr/>
      </p:nvGrpSpPr>
      <p:grpSpPr>
        <a:xfrm>
          <a:off x="0" y="0"/>
          <a:ext cx="0" cy="0"/>
          <a:chOff x="0" y="0"/>
          <a:chExt cx="0" cy="0"/>
        </a:xfrm>
      </p:grpSpPr>
      <p:sp>
        <p:nvSpPr>
          <p:cNvPr id="413" name="Google Shape;413;p40"/>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14" name="Google Shape;414;p40"/>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15" name="Google Shape;415;p40"/>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416" name="Google Shape;416;p40"/>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a:endParaRPr/>
          </a:p>
        </p:txBody>
      </p:sp>
      <p:sp>
        <p:nvSpPr>
          <p:cNvPr id="417" name="Google Shape;417;p40"/>
          <p:cNvSpPr txBox="1">
            <a:spLocks noGrp="1"/>
          </p:cNvSpPr>
          <p:nvPr>
            <p:ph type="body" idx="3"/>
          </p:nvPr>
        </p:nvSpPr>
        <p:spPr>
          <a:xfrm>
            <a:off x="5172399" y="349775"/>
            <a:ext cx="3721800" cy="707100"/>
          </a:xfrm>
          <a:prstGeom prst="rect">
            <a:avLst/>
          </a:prstGeom>
        </p:spPr>
        <p:txBody>
          <a:bodyPr spcFirstLastPara="1" wrap="square" lIns="0" tIns="91425"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Funding">
  <p:cSld name="CUSTOM_2_1_1_1_1_1_1_1">
    <p:bg>
      <p:bgPr>
        <a:solidFill>
          <a:schemeClr val="lt1"/>
        </a:solidFill>
        <a:effectLst/>
      </p:bgPr>
    </p:bg>
    <p:spTree>
      <p:nvGrpSpPr>
        <p:cNvPr id="1" name="Shape 418"/>
        <p:cNvGrpSpPr/>
        <p:nvPr/>
      </p:nvGrpSpPr>
      <p:grpSpPr>
        <a:xfrm>
          <a:off x="0" y="0"/>
          <a:ext cx="0" cy="0"/>
          <a:chOff x="0" y="0"/>
          <a:chExt cx="0" cy="0"/>
        </a:xfrm>
      </p:grpSpPr>
      <p:sp>
        <p:nvSpPr>
          <p:cNvPr id="419" name="Google Shape;419;p41"/>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20" name="Google Shape;420;p41"/>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21" name="Google Shape;421;p41"/>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422" name="Google Shape;422;p41"/>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a:endParaRPr/>
          </a:p>
        </p:txBody>
      </p:sp>
      <p:sp>
        <p:nvSpPr>
          <p:cNvPr id="423" name="Google Shape;423;p41"/>
          <p:cNvSpPr txBox="1">
            <a:spLocks noGrp="1"/>
          </p:cNvSpPr>
          <p:nvPr>
            <p:ph type="subTitle" idx="3"/>
          </p:nvPr>
        </p:nvSpPr>
        <p:spPr>
          <a:xfrm>
            <a:off x="5799441" y="1594150"/>
            <a:ext cx="2616000" cy="276000"/>
          </a:xfrm>
          <a:prstGeom prst="rect">
            <a:avLst/>
          </a:prstGeom>
        </p:spPr>
        <p:txBody>
          <a:bodyPr spcFirstLastPara="1" wrap="square" lIns="0" tIns="0" rIns="0" bIns="0" anchor="t" anchorCtr="0">
            <a:noAutofit/>
          </a:bodyPr>
          <a:lstStyle>
            <a:lvl1pPr lvl="0">
              <a:spcBef>
                <a:spcPts val="0"/>
              </a:spcBef>
              <a:spcAft>
                <a:spcPts val="0"/>
              </a:spcAft>
              <a:buSzPts val="1800"/>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4" name="Google Shape;424;p41"/>
          <p:cNvSpPr txBox="1">
            <a:spLocks noGrp="1"/>
          </p:cNvSpPr>
          <p:nvPr>
            <p:ph type="body" idx="4"/>
          </p:nvPr>
        </p:nvSpPr>
        <p:spPr>
          <a:xfrm>
            <a:off x="5799450" y="2143800"/>
            <a:ext cx="2992800" cy="1496700"/>
          </a:xfrm>
          <a:prstGeom prst="rect">
            <a:avLst/>
          </a:prstGeom>
        </p:spPr>
        <p:txBody>
          <a:bodyPr spcFirstLastPara="1" wrap="square" lIns="0" tIns="0" rIns="0" bIns="0"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utlook">
  <p:cSld name="TITLE_2_1_1_1">
    <p:bg>
      <p:bgPr>
        <a:solidFill>
          <a:schemeClr val="dk1"/>
        </a:solidFill>
        <a:effectLst/>
      </p:bgPr>
    </p:bg>
    <p:spTree>
      <p:nvGrpSpPr>
        <p:cNvPr id="1" name="Shape 425"/>
        <p:cNvGrpSpPr/>
        <p:nvPr/>
      </p:nvGrpSpPr>
      <p:grpSpPr>
        <a:xfrm>
          <a:off x="0" y="0"/>
          <a:ext cx="0" cy="0"/>
          <a:chOff x="0" y="0"/>
          <a:chExt cx="0" cy="0"/>
        </a:xfrm>
      </p:grpSpPr>
      <p:sp>
        <p:nvSpPr>
          <p:cNvPr id="426" name="Google Shape;426;p42"/>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427" name="Google Shape;427;p42"/>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428" name="Google Shape;428;p42"/>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429" name="Google Shape;429;p42"/>
          <p:cNvSpPr txBox="1">
            <a:spLocks noGrp="1"/>
          </p:cNvSpPr>
          <p:nvPr>
            <p:ph type="title"/>
          </p:nvPr>
        </p:nvSpPr>
        <p:spPr>
          <a:xfrm>
            <a:off x="73152" y="340625"/>
            <a:ext cx="89538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lt1"/>
              </a:buClr>
              <a:buSzPts val="5600"/>
              <a:buNone/>
              <a:defRPr sz="56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a:endParaRPr/>
          </a:p>
        </p:txBody>
      </p:sp>
      <p:sp>
        <p:nvSpPr>
          <p:cNvPr id="430" name="Google Shape;430;p42"/>
          <p:cNvSpPr txBox="1">
            <a:spLocks noGrp="1"/>
          </p:cNvSpPr>
          <p:nvPr>
            <p:ph type="body" idx="3"/>
          </p:nvPr>
        </p:nvSpPr>
        <p:spPr>
          <a:xfrm>
            <a:off x="1776150" y="1206375"/>
            <a:ext cx="4078500" cy="2514600"/>
          </a:xfrm>
          <a:prstGeom prst="rect">
            <a:avLst/>
          </a:prstGeom>
        </p:spPr>
        <p:txBody>
          <a:bodyPr spcFirstLastPara="1" wrap="square" lIns="0" tIns="91425" rIns="0" bIns="0"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0"/>
              </a:spcBef>
              <a:spcAft>
                <a:spcPts val="0"/>
              </a:spcAft>
              <a:buClr>
                <a:schemeClr val="lt1"/>
              </a:buClr>
              <a:buSzPts val="1400"/>
              <a:buChar char="○"/>
              <a:defRPr sz="1400">
                <a:solidFill>
                  <a:schemeClr val="lt1"/>
                </a:solidFill>
              </a:defRPr>
            </a:lvl2pPr>
            <a:lvl3pPr marL="1371600" lvl="2" indent="-317500">
              <a:spcBef>
                <a:spcPts val="0"/>
              </a:spcBef>
              <a:spcAft>
                <a:spcPts val="0"/>
              </a:spcAft>
              <a:buClr>
                <a:schemeClr val="lt1"/>
              </a:buClr>
              <a:buSzPts val="1400"/>
              <a:buChar char="■"/>
              <a:defRPr sz="1400">
                <a:solidFill>
                  <a:schemeClr val="lt1"/>
                </a:solidFill>
              </a:defRPr>
            </a:lvl3pPr>
            <a:lvl4pPr marL="1828800" lvl="3" indent="-317500">
              <a:spcBef>
                <a:spcPts val="0"/>
              </a:spcBef>
              <a:spcAft>
                <a:spcPts val="0"/>
              </a:spcAft>
              <a:buClr>
                <a:schemeClr val="lt1"/>
              </a:buClr>
              <a:buSzPts val="1400"/>
              <a:buChar char="●"/>
              <a:defRPr sz="1400">
                <a:solidFill>
                  <a:schemeClr val="lt1"/>
                </a:solidFill>
              </a:defRPr>
            </a:lvl4pPr>
            <a:lvl5pPr marL="2286000" lvl="4" indent="-317500">
              <a:spcBef>
                <a:spcPts val="0"/>
              </a:spcBef>
              <a:spcAft>
                <a:spcPts val="0"/>
              </a:spcAft>
              <a:buClr>
                <a:schemeClr val="lt1"/>
              </a:buClr>
              <a:buSzPts val="1400"/>
              <a:buChar char="○"/>
              <a:defRPr sz="1400">
                <a:solidFill>
                  <a:schemeClr val="lt1"/>
                </a:solidFill>
              </a:defRPr>
            </a:lvl5pPr>
            <a:lvl6pPr marL="2743200" lvl="5" indent="-317500">
              <a:spcBef>
                <a:spcPts val="0"/>
              </a:spcBef>
              <a:spcAft>
                <a:spcPts val="0"/>
              </a:spcAft>
              <a:buClr>
                <a:schemeClr val="lt1"/>
              </a:buClr>
              <a:buSzPts val="1400"/>
              <a:buChar char="■"/>
              <a:defRPr sz="1400">
                <a:solidFill>
                  <a:schemeClr val="lt1"/>
                </a:solidFill>
              </a:defRPr>
            </a:lvl6pPr>
            <a:lvl7pPr marL="3200400" lvl="6" indent="-317500">
              <a:spcBef>
                <a:spcPts val="0"/>
              </a:spcBef>
              <a:spcAft>
                <a:spcPts val="0"/>
              </a:spcAft>
              <a:buClr>
                <a:schemeClr val="lt1"/>
              </a:buClr>
              <a:buSzPts val="1400"/>
              <a:buChar char="●"/>
              <a:defRPr sz="1400">
                <a:solidFill>
                  <a:schemeClr val="lt1"/>
                </a:solidFill>
              </a:defRPr>
            </a:lvl7pPr>
            <a:lvl8pPr marL="3657600" lvl="7" indent="-317500">
              <a:spcBef>
                <a:spcPts val="0"/>
              </a:spcBef>
              <a:spcAft>
                <a:spcPts val="0"/>
              </a:spcAft>
              <a:buClr>
                <a:schemeClr val="lt1"/>
              </a:buClr>
              <a:buSzPts val="1400"/>
              <a:buChar char="○"/>
              <a:defRPr sz="1400">
                <a:solidFill>
                  <a:schemeClr val="lt1"/>
                </a:solidFill>
              </a:defRPr>
            </a:lvl8pPr>
            <a:lvl9pPr marL="4114800" lvl="8" indent="-317500">
              <a:spcBef>
                <a:spcPts val="0"/>
              </a:spcBef>
              <a:spcAft>
                <a:spcPts val="0"/>
              </a:spcAft>
              <a:buClr>
                <a:schemeClr val="lt1"/>
              </a:buClr>
              <a:buSzPts val="1400"/>
              <a:buChar char="■"/>
              <a:defRPr sz="1400">
                <a:solidFill>
                  <a:schemeClr val="lt1"/>
                </a:solidFill>
              </a:defRPr>
            </a:lvl9pPr>
          </a:lstStyle>
          <a:p>
            <a:endParaRPr/>
          </a:p>
        </p:txBody>
      </p:sp>
      <p:sp>
        <p:nvSpPr>
          <p:cNvPr id="431" name="Google Shape;431;p42"/>
          <p:cNvSpPr>
            <a:spLocks noGrp="1"/>
          </p:cNvSpPr>
          <p:nvPr>
            <p:ph type="pic" idx="4"/>
          </p:nvPr>
        </p:nvSpPr>
        <p:spPr>
          <a:xfrm>
            <a:off x="3801625" y="3595950"/>
            <a:ext cx="5342400" cy="15477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Roadmap 4 Column ">
  <p:cSld name="TITLE_2_1_1_1_1">
    <p:spTree>
      <p:nvGrpSpPr>
        <p:cNvPr id="1" name="Shape 432"/>
        <p:cNvGrpSpPr/>
        <p:nvPr/>
      </p:nvGrpSpPr>
      <p:grpSpPr>
        <a:xfrm>
          <a:off x="0" y="0"/>
          <a:ext cx="0" cy="0"/>
          <a:chOff x="0" y="0"/>
          <a:chExt cx="0" cy="0"/>
        </a:xfrm>
      </p:grpSpPr>
      <p:sp>
        <p:nvSpPr>
          <p:cNvPr id="433" name="Google Shape;433;p43"/>
          <p:cNvSpPr/>
          <p:nvPr/>
        </p:nvSpPr>
        <p:spPr>
          <a:xfrm>
            <a:off x="6860750" y="1226475"/>
            <a:ext cx="2289600" cy="3917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34" name="Google Shape;434;p43"/>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35" name="Google Shape;435;p43"/>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36" name="Google Shape;436;p4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437" name="Google Shape;437;p43"/>
          <p:cNvSpPr txBox="1">
            <a:spLocks noGrp="1"/>
          </p:cNvSpPr>
          <p:nvPr>
            <p:ph type="title"/>
          </p:nvPr>
        </p:nvSpPr>
        <p:spPr>
          <a:xfrm>
            <a:off x="73152" y="340625"/>
            <a:ext cx="89538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a:endParaRPr/>
          </a:p>
        </p:txBody>
      </p:sp>
      <p:sp>
        <p:nvSpPr>
          <p:cNvPr id="438" name="Google Shape;438;p43"/>
          <p:cNvSpPr/>
          <p:nvPr/>
        </p:nvSpPr>
        <p:spPr>
          <a:xfrm>
            <a:off x="0" y="1226475"/>
            <a:ext cx="2289600" cy="3917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39" name="Google Shape;439;p43"/>
          <p:cNvSpPr/>
          <p:nvPr/>
        </p:nvSpPr>
        <p:spPr>
          <a:xfrm>
            <a:off x="2289600" y="1226475"/>
            <a:ext cx="2289600" cy="391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40" name="Google Shape;440;p43"/>
          <p:cNvSpPr/>
          <p:nvPr/>
        </p:nvSpPr>
        <p:spPr>
          <a:xfrm>
            <a:off x="4579200" y="1226475"/>
            <a:ext cx="2289600" cy="391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41" name="Google Shape;441;p43"/>
          <p:cNvSpPr txBox="1">
            <a:spLocks noGrp="1"/>
          </p:cNvSpPr>
          <p:nvPr>
            <p:ph type="subTitle" idx="3"/>
          </p:nvPr>
        </p:nvSpPr>
        <p:spPr>
          <a:xfrm>
            <a:off x="205725" y="2736600"/>
            <a:ext cx="18273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42" name="Google Shape;442;p43"/>
          <p:cNvSpPr txBox="1">
            <a:spLocks noGrp="1"/>
          </p:cNvSpPr>
          <p:nvPr>
            <p:ph type="body" idx="4"/>
          </p:nvPr>
        </p:nvSpPr>
        <p:spPr>
          <a:xfrm>
            <a:off x="205700" y="3291860"/>
            <a:ext cx="18273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43" name="Google Shape;443;p43"/>
          <p:cNvSpPr txBox="1">
            <a:spLocks noGrp="1"/>
          </p:cNvSpPr>
          <p:nvPr>
            <p:ph type="subTitle" idx="5"/>
          </p:nvPr>
        </p:nvSpPr>
        <p:spPr>
          <a:xfrm>
            <a:off x="2509242" y="2736625"/>
            <a:ext cx="18273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44" name="Google Shape;444;p43"/>
          <p:cNvSpPr txBox="1">
            <a:spLocks noGrp="1"/>
          </p:cNvSpPr>
          <p:nvPr>
            <p:ph type="body" idx="6"/>
          </p:nvPr>
        </p:nvSpPr>
        <p:spPr>
          <a:xfrm>
            <a:off x="2509217" y="3291885"/>
            <a:ext cx="18273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45" name="Google Shape;445;p43"/>
          <p:cNvSpPr txBox="1">
            <a:spLocks noGrp="1"/>
          </p:cNvSpPr>
          <p:nvPr>
            <p:ph type="subTitle" idx="7"/>
          </p:nvPr>
        </p:nvSpPr>
        <p:spPr>
          <a:xfrm>
            <a:off x="4813008" y="2736625"/>
            <a:ext cx="18273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46" name="Google Shape;446;p43"/>
          <p:cNvSpPr txBox="1">
            <a:spLocks noGrp="1"/>
          </p:cNvSpPr>
          <p:nvPr>
            <p:ph type="body" idx="8"/>
          </p:nvPr>
        </p:nvSpPr>
        <p:spPr>
          <a:xfrm>
            <a:off x="4812983" y="3291885"/>
            <a:ext cx="18273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47" name="Google Shape;447;p43"/>
          <p:cNvSpPr txBox="1">
            <a:spLocks noGrp="1"/>
          </p:cNvSpPr>
          <p:nvPr>
            <p:ph type="subTitle" idx="9"/>
          </p:nvPr>
        </p:nvSpPr>
        <p:spPr>
          <a:xfrm>
            <a:off x="7091930" y="2736625"/>
            <a:ext cx="18273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48" name="Google Shape;448;p43"/>
          <p:cNvSpPr txBox="1">
            <a:spLocks noGrp="1"/>
          </p:cNvSpPr>
          <p:nvPr>
            <p:ph type="body" idx="13"/>
          </p:nvPr>
        </p:nvSpPr>
        <p:spPr>
          <a:xfrm>
            <a:off x="7091905" y="3291885"/>
            <a:ext cx="18273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49" name="Google Shape;449;p43"/>
          <p:cNvSpPr>
            <a:spLocks noGrp="1"/>
          </p:cNvSpPr>
          <p:nvPr>
            <p:ph type="pic" idx="14"/>
          </p:nvPr>
        </p:nvSpPr>
        <p:spPr>
          <a:xfrm>
            <a:off x="183850" y="1481700"/>
            <a:ext cx="994200" cy="994200"/>
          </a:xfrm>
          <a:prstGeom prst="rect">
            <a:avLst/>
          </a:prstGeom>
          <a:noFill/>
          <a:ln>
            <a:noFill/>
          </a:ln>
        </p:spPr>
      </p:sp>
      <p:sp>
        <p:nvSpPr>
          <p:cNvPr id="450" name="Google Shape;450;p43"/>
          <p:cNvSpPr>
            <a:spLocks noGrp="1"/>
          </p:cNvSpPr>
          <p:nvPr>
            <p:ph type="pic" idx="15"/>
          </p:nvPr>
        </p:nvSpPr>
        <p:spPr>
          <a:xfrm>
            <a:off x="2509225" y="1481700"/>
            <a:ext cx="994200" cy="994200"/>
          </a:xfrm>
          <a:prstGeom prst="rect">
            <a:avLst/>
          </a:prstGeom>
          <a:noFill/>
          <a:ln>
            <a:noFill/>
          </a:ln>
        </p:spPr>
      </p:sp>
      <p:sp>
        <p:nvSpPr>
          <p:cNvPr id="451" name="Google Shape;451;p43"/>
          <p:cNvSpPr>
            <a:spLocks noGrp="1"/>
          </p:cNvSpPr>
          <p:nvPr>
            <p:ph type="pic" idx="16"/>
          </p:nvPr>
        </p:nvSpPr>
        <p:spPr>
          <a:xfrm>
            <a:off x="4812975" y="1481700"/>
            <a:ext cx="994200" cy="994200"/>
          </a:xfrm>
          <a:prstGeom prst="rect">
            <a:avLst/>
          </a:prstGeom>
          <a:noFill/>
          <a:ln>
            <a:noFill/>
          </a:ln>
        </p:spPr>
      </p:sp>
      <p:sp>
        <p:nvSpPr>
          <p:cNvPr id="452" name="Google Shape;452;p43"/>
          <p:cNvSpPr>
            <a:spLocks noGrp="1"/>
          </p:cNvSpPr>
          <p:nvPr>
            <p:ph type="pic" idx="17"/>
          </p:nvPr>
        </p:nvSpPr>
        <p:spPr>
          <a:xfrm>
            <a:off x="7091900" y="1481700"/>
            <a:ext cx="994200" cy="9942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Roadmap 5 Column">
  <p:cSld name="TITLE_2_1_1_1_1_2">
    <p:spTree>
      <p:nvGrpSpPr>
        <p:cNvPr id="1" name="Shape 453"/>
        <p:cNvGrpSpPr/>
        <p:nvPr/>
      </p:nvGrpSpPr>
      <p:grpSpPr>
        <a:xfrm>
          <a:off x="0" y="0"/>
          <a:ext cx="0" cy="0"/>
          <a:chOff x="0" y="0"/>
          <a:chExt cx="0" cy="0"/>
        </a:xfrm>
      </p:grpSpPr>
      <p:sp>
        <p:nvSpPr>
          <p:cNvPr id="454" name="Google Shape;454;p44"/>
          <p:cNvSpPr/>
          <p:nvPr/>
        </p:nvSpPr>
        <p:spPr>
          <a:xfrm>
            <a:off x="0" y="1226475"/>
            <a:ext cx="1828800" cy="3917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55" name="Google Shape;455;p44"/>
          <p:cNvSpPr/>
          <p:nvPr/>
        </p:nvSpPr>
        <p:spPr>
          <a:xfrm>
            <a:off x="1828799" y="1226475"/>
            <a:ext cx="1828800" cy="391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56" name="Google Shape;456;p44"/>
          <p:cNvSpPr/>
          <p:nvPr/>
        </p:nvSpPr>
        <p:spPr>
          <a:xfrm>
            <a:off x="3657599" y="1226475"/>
            <a:ext cx="1828800" cy="391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57" name="Google Shape;457;p44"/>
          <p:cNvSpPr/>
          <p:nvPr/>
        </p:nvSpPr>
        <p:spPr>
          <a:xfrm>
            <a:off x="5486408" y="1226475"/>
            <a:ext cx="1828800" cy="3917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58" name="Google Shape;458;p44"/>
          <p:cNvSpPr/>
          <p:nvPr/>
        </p:nvSpPr>
        <p:spPr>
          <a:xfrm>
            <a:off x="7315192" y="1226475"/>
            <a:ext cx="1828800" cy="391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59" name="Google Shape;459;p44"/>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60" name="Google Shape;460;p44"/>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61" name="Google Shape;461;p4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462" name="Google Shape;462;p44"/>
          <p:cNvSpPr txBox="1">
            <a:spLocks noGrp="1"/>
          </p:cNvSpPr>
          <p:nvPr>
            <p:ph type="title"/>
          </p:nvPr>
        </p:nvSpPr>
        <p:spPr>
          <a:xfrm>
            <a:off x="73152" y="340625"/>
            <a:ext cx="89538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a:endParaRPr/>
          </a:p>
        </p:txBody>
      </p:sp>
      <p:sp>
        <p:nvSpPr>
          <p:cNvPr id="463" name="Google Shape;463;p44"/>
          <p:cNvSpPr txBox="1">
            <a:spLocks noGrp="1"/>
          </p:cNvSpPr>
          <p:nvPr>
            <p:ph type="subTitle" idx="3"/>
          </p:nvPr>
        </p:nvSpPr>
        <p:spPr>
          <a:xfrm>
            <a:off x="205720" y="2508000"/>
            <a:ext cx="14262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64" name="Google Shape;464;p44"/>
          <p:cNvSpPr txBox="1">
            <a:spLocks noGrp="1"/>
          </p:cNvSpPr>
          <p:nvPr>
            <p:ph type="body" idx="4"/>
          </p:nvPr>
        </p:nvSpPr>
        <p:spPr>
          <a:xfrm>
            <a:off x="205700" y="3063257"/>
            <a:ext cx="14262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65" name="Google Shape;465;p44"/>
          <p:cNvSpPr>
            <a:spLocks noGrp="1"/>
          </p:cNvSpPr>
          <p:nvPr>
            <p:ph type="pic" idx="5"/>
          </p:nvPr>
        </p:nvSpPr>
        <p:spPr>
          <a:xfrm>
            <a:off x="183850" y="1481700"/>
            <a:ext cx="994200" cy="994200"/>
          </a:xfrm>
          <a:prstGeom prst="rect">
            <a:avLst/>
          </a:prstGeom>
          <a:noFill/>
          <a:ln>
            <a:noFill/>
          </a:ln>
        </p:spPr>
      </p:sp>
      <p:sp>
        <p:nvSpPr>
          <p:cNvPr id="466" name="Google Shape;466;p44"/>
          <p:cNvSpPr>
            <a:spLocks noGrp="1"/>
          </p:cNvSpPr>
          <p:nvPr>
            <p:ph type="pic" idx="6"/>
          </p:nvPr>
        </p:nvSpPr>
        <p:spPr>
          <a:xfrm>
            <a:off x="2023222" y="1481700"/>
            <a:ext cx="994200" cy="994200"/>
          </a:xfrm>
          <a:prstGeom prst="rect">
            <a:avLst/>
          </a:prstGeom>
          <a:noFill/>
          <a:ln>
            <a:noFill/>
          </a:ln>
        </p:spPr>
      </p:sp>
      <p:sp>
        <p:nvSpPr>
          <p:cNvPr id="467" name="Google Shape;467;p44"/>
          <p:cNvSpPr>
            <a:spLocks noGrp="1"/>
          </p:cNvSpPr>
          <p:nvPr>
            <p:ph type="pic" idx="7"/>
          </p:nvPr>
        </p:nvSpPr>
        <p:spPr>
          <a:xfrm>
            <a:off x="3852019" y="1481700"/>
            <a:ext cx="994200" cy="994200"/>
          </a:xfrm>
          <a:prstGeom prst="rect">
            <a:avLst/>
          </a:prstGeom>
          <a:noFill/>
          <a:ln>
            <a:noFill/>
          </a:ln>
        </p:spPr>
      </p:sp>
      <p:sp>
        <p:nvSpPr>
          <p:cNvPr id="468" name="Google Shape;468;p44"/>
          <p:cNvSpPr>
            <a:spLocks noGrp="1"/>
          </p:cNvSpPr>
          <p:nvPr>
            <p:ph type="pic" idx="8"/>
          </p:nvPr>
        </p:nvSpPr>
        <p:spPr>
          <a:xfrm>
            <a:off x="5680816" y="1481700"/>
            <a:ext cx="994200" cy="994200"/>
          </a:xfrm>
          <a:prstGeom prst="rect">
            <a:avLst/>
          </a:prstGeom>
          <a:noFill/>
          <a:ln>
            <a:noFill/>
          </a:ln>
        </p:spPr>
      </p:sp>
      <p:sp>
        <p:nvSpPr>
          <p:cNvPr id="469" name="Google Shape;469;p44"/>
          <p:cNvSpPr>
            <a:spLocks noGrp="1"/>
          </p:cNvSpPr>
          <p:nvPr>
            <p:ph type="pic" idx="9"/>
          </p:nvPr>
        </p:nvSpPr>
        <p:spPr>
          <a:xfrm>
            <a:off x="7509613" y="1481700"/>
            <a:ext cx="994200" cy="994200"/>
          </a:xfrm>
          <a:prstGeom prst="rect">
            <a:avLst/>
          </a:prstGeom>
          <a:noFill/>
          <a:ln>
            <a:noFill/>
          </a:ln>
        </p:spPr>
      </p:sp>
      <p:sp>
        <p:nvSpPr>
          <p:cNvPr id="470" name="Google Shape;470;p44"/>
          <p:cNvSpPr txBox="1">
            <a:spLocks noGrp="1"/>
          </p:cNvSpPr>
          <p:nvPr>
            <p:ph type="subTitle" idx="13"/>
          </p:nvPr>
        </p:nvSpPr>
        <p:spPr>
          <a:xfrm>
            <a:off x="2030107" y="2508000"/>
            <a:ext cx="14262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71" name="Google Shape;471;p44"/>
          <p:cNvSpPr txBox="1">
            <a:spLocks noGrp="1"/>
          </p:cNvSpPr>
          <p:nvPr>
            <p:ph type="body" idx="14"/>
          </p:nvPr>
        </p:nvSpPr>
        <p:spPr>
          <a:xfrm>
            <a:off x="2030088" y="3063257"/>
            <a:ext cx="14262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72" name="Google Shape;472;p44"/>
          <p:cNvSpPr txBox="1">
            <a:spLocks noGrp="1"/>
          </p:cNvSpPr>
          <p:nvPr>
            <p:ph type="subTitle" idx="15"/>
          </p:nvPr>
        </p:nvSpPr>
        <p:spPr>
          <a:xfrm>
            <a:off x="3858907" y="2508000"/>
            <a:ext cx="14262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73" name="Google Shape;473;p44"/>
          <p:cNvSpPr txBox="1">
            <a:spLocks noGrp="1"/>
          </p:cNvSpPr>
          <p:nvPr>
            <p:ph type="body" idx="16"/>
          </p:nvPr>
        </p:nvSpPr>
        <p:spPr>
          <a:xfrm>
            <a:off x="3858888" y="3063257"/>
            <a:ext cx="14262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74" name="Google Shape;474;p44"/>
          <p:cNvSpPr txBox="1">
            <a:spLocks noGrp="1"/>
          </p:cNvSpPr>
          <p:nvPr>
            <p:ph type="subTitle" idx="17"/>
          </p:nvPr>
        </p:nvSpPr>
        <p:spPr>
          <a:xfrm>
            <a:off x="5687707" y="2508000"/>
            <a:ext cx="14262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75" name="Google Shape;475;p44"/>
          <p:cNvSpPr txBox="1">
            <a:spLocks noGrp="1"/>
          </p:cNvSpPr>
          <p:nvPr>
            <p:ph type="body" idx="18"/>
          </p:nvPr>
        </p:nvSpPr>
        <p:spPr>
          <a:xfrm>
            <a:off x="5687688" y="3063257"/>
            <a:ext cx="14262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76" name="Google Shape;476;p44"/>
          <p:cNvSpPr txBox="1">
            <a:spLocks noGrp="1"/>
          </p:cNvSpPr>
          <p:nvPr>
            <p:ph type="subTitle" idx="19"/>
          </p:nvPr>
        </p:nvSpPr>
        <p:spPr>
          <a:xfrm>
            <a:off x="7516507" y="2508000"/>
            <a:ext cx="14262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77" name="Google Shape;477;p44"/>
          <p:cNvSpPr txBox="1">
            <a:spLocks noGrp="1"/>
          </p:cNvSpPr>
          <p:nvPr>
            <p:ph type="body" idx="20"/>
          </p:nvPr>
        </p:nvSpPr>
        <p:spPr>
          <a:xfrm>
            <a:off x="7516488" y="3063257"/>
            <a:ext cx="1426200" cy="15822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Roadmap 6 Column">
  <p:cSld name="TITLE_2_1_1_1_1_2_1">
    <p:spTree>
      <p:nvGrpSpPr>
        <p:cNvPr id="1" name="Shape 478"/>
        <p:cNvGrpSpPr/>
        <p:nvPr/>
      </p:nvGrpSpPr>
      <p:grpSpPr>
        <a:xfrm>
          <a:off x="0" y="0"/>
          <a:ext cx="0" cy="0"/>
          <a:chOff x="0" y="0"/>
          <a:chExt cx="0" cy="0"/>
        </a:xfrm>
      </p:grpSpPr>
      <p:sp>
        <p:nvSpPr>
          <p:cNvPr id="479" name="Google Shape;479;p45"/>
          <p:cNvSpPr/>
          <p:nvPr/>
        </p:nvSpPr>
        <p:spPr>
          <a:xfrm>
            <a:off x="0" y="1226475"/>
            <a:ext cx="1524000" cy="3917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80" name="Google Shape;480;p45"/>
          <p:cNvSpPr/>
          <p:nvPr/>
        </p:nvSpPr>
        <p:spPr>
          <a:xfrm>
            <a:off x="1523982" y="1226475"/>
            <a:ext cx="1524000" cy="391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81" name="Google Shape;481;p45"/>
          <p:cNvSpPr/>
          <p:nvPr/>
        </p:nvSpPr>
        <p:spPr>
          <a:xfrm>
            <a:off x="3047964" y="1226475"/>
            <a:ext cx="1524000" cy="391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82" name="Google Shape;482;p45"/>
          <p:cNvSpPr/>
          <p:nvPr/>
        </p:nvSpPr>
        <p:spPr>
          <a:xfrm>
            <a:off x="4571955" y="1226475"/>
            <a:ext cx="1524000" cy="3917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83" name="Google Shape;483;p45"/>
          <p:cNvSpPr/>
          <p:nvPr/>
        </p:nvSpPr>
        <p:spPr>
          <a:xfrm>
            <a:off x="6095925" y="1226475"/>
            <a:ext cx="1524000" cy="391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484" name="Google Shape;484;p45"/>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85" name="Google Shape;485;p45"/>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486" name="Google Shape;486;p45"/>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487" name="Google Shape;487;p45"/>
          <p:cNvSpPr txBox="1">
            <a:spLocks noGrp="1"/>
          </p:cNvSpPr>
          <p:nvPr>
            <p:ph type="title"/>
          </p:nvPr>
        </p:nvSpPr>
        <p:spPr>
          <a:xfrm>
            <a:off x="73150" y="340625"/>
            <a:ext cx="8953800" cy="701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a:endParaRPr/>
          </a:p>
        </p:txBody>
      </p:sp>
      <p:sp>
        <p:nvSpPr>
          <p:cNvPr id="488" name="Google Shape;488;p45"/>
          <p:cNvSpPr txBox="1">
            <a:spLocks noGrp="1"/>
          </p:cNvSpPr>
          <p:nvPr>
            <p:ph type="subTitle" idx="3"/>
          </p:nvPr>
        </p:nvSpPr>
        <p:spPr>
          <a:xfrm>
            <a:off x="171431" y="2431800"/>
            <a:ext cx="1188300" cy="4350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89" name="Google Shape;489;p45"/>
          <p:cNvSpPr txBox="1">
            <a:spLocks noGrp="1"/>
          </p:cNvSpPr>
          <p:nvPr>
            <p:ph type="body" idx="4"/>
          </p:nvPr>
        </p:nvSpPr>
        <p:spPr>
          <a:xfrm>
            <a:off x="171425" y="2987048"/>
            <a:ext cx="1188300" cy="20076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90" name="Google Shape;490;p45"/>
          <p:cNvSpPr>
            <a:spLocks noGrp="1"/>
          </p:cNvSpPr>
          <p:nvPr>
            <p:ph type="pic" idx="5"/>
          </p:nvPr>
        </p:nvSpPr>
        <p:spPr>
          <a:xfrm>
            <a:off x="153200" y="1481700"/>
            <a:ext cx="828600" cy="828600"/>
          </a:xfrm>
          <a:prstGeom prst="rect">
            <a:avLst/>
          </a:prstGeom>
          <a:noFill/>
          <a:ln>
            <a:noFill/>
          </a:ln>
        </p:spPr>
      </p:sp>
      <p:sp>
        <p:nvSpPr>
          <p:cNvPr id="491" name="Google Shape;491;p45"/>
          <p:cNvSpPr>
            <a:spLocks noGrp="1"/>
          </p:cNvSpPr>
          <p:nvPr>
            <p:ph type="pic" idx="6"/>
          </p:nvPr>
        </p:nvSpPr>
        <p:spPr>
          <a:xfrm>
            <a:off x="1685996" y="1481700"/>
            <a:ext cx="828600" cy="828600"/>
          </a:xfrm>
          <a:prstGeom prst="rect">
            <a:avLst/>
          </a:prstGeom>
          <a:noFill/>
          <a:ln>
            <a:noFill/>
          </a:ln>
        </p:spPr>
      </p:sp>
      <p:sp>
        <p:nvSpPr>
          <p:cNvPr id="492" name="Google Shape;492;p45"/>
          <p:cNvSpPr>
            <a:spLocks noGrp="1"/>
          </p:cNvSpPr>
          <p:nvPr>
            <p:ph type="pic" idx="7"/>
          </p:nvPr>
        </p:nvSpPr>
        <p:spPr>
          <a:xfrm>
            <a:off x="3209979" y="1481700"/>
            <a:ext cx="828600" cy="828600"/>
          </a:xfrm>
          <a:prstGeom prst="rect">
            <a:avLst/>
          </a:prstGeom>
          <a:noFill/>
          <a:ln>
            <a:noFill/>
          </a:ln>
        </p:spPr>
      </p:sp>
      <p:sp>
        <p:nvSpPr>
          <p:cNvPr id="493" name="Google Shape;493;p45"/>
          <p:cNvSpPr>
            <a:spLocks noGrp="1"/>
          </p:cNvSpPr>
          <p:nvPr>
            <p:ph type="pic" idx="8"/>
          </p:nvPr>
        </p:nvSpPr>
        <p:spPr>
          <a:xfrm>
            <a:off x="4733963" y="1481700"/>
            <a:ext cx="828600" cy="828600"/>
          </a:xfrm>
          <a:prstGeom prst="rect">
            <a:avLst/>
          </a:prstGeom>
          <a:noFill/>
          <a:ln>
            <a:noFill/>
          </a:ln>
        </p:spPr>
      </p:sp>
      <p:sp>
        <p:nvSpPr>
          <p:cNvPr id="494" name="Google Shape;494;p45"/>
          <p:cNvSpPr>
            <a:spLocks noGrp="1"/>
          </p:cNvSpPr>
          <p:nvPr>
            <p:ph type="pic" idx="9"/>
          </p:nvPr>
        </p:nvSpPr>
        <p:spPr>
          <a:xfrm>
            <a:off x="6257946" y="1481700"/>
            <a:ext cx="828600" cy="828600"/>
          </a:xfrm>
          <a:prstGeom prst="rect">
            <a:avLst/>
          </a:prstGeom>
          <a:noFill/>
          <a:ln>
            <a:noFill/>
          </a:ln>
        </p:spPr>
      </p:sp>
      <p:sp>
        <p:nvSpPr>
          <p:cNvPr id="495" name="Google Shape;495;p45"/>
          <p:cNvSpPr txBox="1">
            <a:spLocks noGrp="1"/>
          </p:cNvSpPr>
          <p:nvPr>
            <p:ph type="subTitle" idx="13"/>
          </p:nvPr>
        </p:nvSpPr>
        <p:spPr>
          <a:xfrm>
            <a:off x="1691737" y="2431800"/>
            <a:ext cx="1188300" cy="4350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96" name="Google Shape;496;p45"/>
          <p:cNvSpPr txBox="1">
            <a:spLocks noGrp="1"/>
          </p:cNvSpPr>
          <p:nvPr>
            <p:ph type="body" idx="14"/>
          </p:nvPr>
        </p:nvSpPr>
        <p:spPr>
          <a:xfrm>
            <a:off x="1691730" y="2987048"/>
            <a:ext cx="1188300" cy="20076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97" name="Google Shape;497;p45"/>
          <p:cNvSpPr txBox="1">
            <a:spLocks noGrp="1"/>
          </p:cNvSpPr>
          <p:nvPr>
            <p:ph type="subTitle" idx="15"/>
          </p:nvPr>
        </p:nvSpPr>
        <p:spPr>
          <a:xfrm>
            <a:off x="3215719" y="2431800"/>
            <a:ext cx="1188300" cy="4350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98" name="Google Shape;498;p45"/>
          <p:cNvSpPr txBox="1">
            <a:spLocks noGrp="1"/>
          </p:cNvSpPr>
          <p:nvPr>
            <p:ph type="body" idx="16"/>
          </p:nvPr>
        </p:nvSpPr>
        <p:spPr>
          <a:xfrm>
            <a:off x="3215712" y="2987048"/>
            <a:ext cx="1188300" cy="20076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499" name="Google Shape;499;p45"/>
          <p:cNvSpPr txBox="1">
            <a:spLocks noGrp="1"/>
          </p:cNvSpPr>
          <p:nvPr>
            <p:ph type="subTitle" idx="17"/>
          </p:nvPr>
        </p:nvSpPr>
        <p:spPr>
          <a:xfrm>
            <a:off x="4739702" y="2431800"/>
            <a:ext cx="1188300" cy="4350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500" name="Google Shape;500;p45"/>
          <p:cNvSpPr txBox="1">
            <a:spLocks noGrp="1"/>
          </p:cNvSpPr>
          <p:nvPr>
            <p:ph type="body" idx="18"/>
          </p:nvPr>
        </p:nvSpPr>
        <p:spPr>
          <a:xfrm>
            <a:off x="4739694" y="2987048"/>
            <a:ext cx="1188300" cy="20076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501" name="Google Shape;501;p45"/>
          <p:cNvSpPr txBox="1">
            <a:spLocks noGrp="1"/>
          </p:cNvSpPr>
          <p:nvPr>
            <p:ph type="subTitle" idx="19"/>
          </p:nvPr>
        </p:nvSpPr>
        <p:spPr>
          <a:xfrm>
            <a:off x="6263685" y="2431800"/>
            <a:ext cx="1188300" cy="4350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502" name="Google Shape;502;p45"/>
          <p:cNvSpPr txBox="1">
            <a:spLocks noGrp="1"/>
          </p:cNvSpPr>
          <p:nvPr>
            <p:ph type="body" idx="20"/>
          </p:nvPr>
        </p:nvSpPr>
        <p:spPr>
          <a:xfrm>
            <a:off x="6263677" y="2987048"/>
            <a:ext cx="1188300" cy="20076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
        <p:nvSpPr>
          <p:cNvPr id="503" name="Google Shape;503;p45"/>
          <p:cNvSpPr/>
          <p:nvPr/>
        </p:nvSpPr>
        <p:spPr>
          <a:xfrm>
            <a:off x="7619949" y="1226475"/>
            <a:ext cx="1524000" cy="391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504" name="Google Shape;504;p45"/>
          <p:cNvSpPr>
            <a:spLocks noGrp="1"/>
          </p:cNvSpPr>
          <p:nvPr>
            <p:ph type="pic" idx="21"/>
          </p:nvPr>
        </p:nvSpPr>
        <p:spPr>
          <a:xfrm>
            <a:off x="7781973" y="1481700"/>
            <a:ext cx="828600" cy="828600"/>
          </a:xfrm>
          <a:prstGeom prst="rect">
            <a:avLst/>
          </a:prstGeom>
          <a:noFill/>
          <a:ln>
            <a:noFill/>
          </a:ln>
        </p:spPr>
      </p:sp>
      <p:sp>
        <p:nvSpPr>
          <p:cNvPr id="505" name="Google Shape;505;p45"/>
          <p:cNvSpPr txBox="1">
            <a:spLocks noGrp="1"/>
          </p:cNvSpPr>
          <p:nvPr>
            <p:ph type="subTitle" idx="22"/>
          </p:nvPr>
        </p:nvSpPr>
        <p:spPr>
          <a:xfrm>
            <a:off x="7787709" y="2431800"/>
            <a:ext cx="1188300" cy="4350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506" name="Google Shape;506;p45"/>
          <p:cNvSpPr txBox="1">
            <a:spLocks noGrp="1"/>
          </p:cNvSpPr>
          <p:nvPr>
            <p:ph type="body" idx="23"/>
          </p:nvPr>
        </p:nvSpPr>
        <p:spPr>
          <a:xfrm>
            <a:off x="7787700" y="2987048"/>
            <a:ext cx="1188300" cy="2007600"/>
          </a:xfrm>
          <a:prstGeom prst="rect">
            <a:avLst/>
          </a:prstGeom>
        </p:spPr>
        <p:txBody>
          <a:bodyPr spcFirstLastPara="1" wrap="square" lIns="0" tIns="91425" rIns="91425" bIns="91425" anchor="t" anchorCtr="0">
            <a:noAutofit/>
          </a:bodyPr>
          <a:lstStyle>
            <a:lvl1pPr marL="457200" lvl="0" indent="-285750">
              <a:spcBef>
                <a:spcPts val="0"/>
              </a:spcBef>
              <a:spcAft>
                <a:spcPts val="0"/>
              </a:spcAft>
              <a:buSzPts val="900"/>
              <a:buChar char="●"/>
              <a:defRPr sz="900"/>
            </a:lvl1pPr>
            <a:lvl2pPr marL="914400" lvl="1" indent="-285750">
              <a:spcBef>
                <a:spcPts val="0"/>
              </a:spcBef>
              <a:spcAft>
                <a:spcPts val="0"/>
              </a:spcAft>
              <a:buSzPts val="900"/>
              <a:buChar char="○"/>
              <a:defRPr sz="900"/>
            </a:lvl2pPr>
            <a:lvl3pPr marL="1371600" lvl="2" indent="-285750">
              <a:spcBef>
                <a:spcPts val="0"/>
              </a:spcBef>
              <a:spcAft>
                <a:spcPts val="0"/>
              </a:spcAft>
              <a:buSzPts val="900"/>
              <a:buChar char="■"/>
              <a:defRPr sz="900"/>
            </a:lvl3pPr>
            <a:lvl4pPr marL="1828800" lvl="3" indent="-285750">
              <a:spcBef>
                <a:spcPts val="0"/>
              </a:spcBef>
              <a:spcAft>
                <a:spcPts val="0"/>
              </a:spcAft>
              <a:buSzPts val="900"/>
              <a:buChar char="●"/>
              <a:defRPr sz="900"/>
            </a:lvl4pPr>
            <a:lvl5pPr marL="2286000" lvl="4" indent="-285750">
              <a:spcBef>
                <a:spcPts val="0"/>
              </a:spcBef>
              <a:spcAft>
                <a:spcPts val="0"/>
              </a:spcAft>
              <a:buSzPts val="900"/>
              <a:buChar char="○"/>
              <a:defRPr sz="900"/>
            </a:lvl5pPr>
            <a:lvl6pPr marL="2743200" lvl="5" indent="-285750">
              <a:spcBef>
                <a:spcPts val="0"/>
              </a:spcBef>
              <a:spcAft>
                <a:spcPts val="0"/>
              </a:spcAft>
              <a:buSzPts val="900"/>
              <a:buChar char="■"/>
              <a:defRPr sz="900"/>
            </a:lvl6pPr>
            <a:lvl7pPr marL="3200400" lvl="6" indent="-285750">
              <a:spcBef>
                <a:spcPts val="0"/>
              </a:spcBef>
              <a:spcAft>
                <a:spcPts val="0"/>
              </a:spcAft>
              <a:buSzPts val="900"/>
              <a:buChar char="●"/>
              <a:defRPr sz="900"/>
            </a:lvl7pPr>
            <a:lvl8pPr marL="3657600" lvl="7" indent="-285750">
              <a:spcBef>
                <a:spcPts val="0"/>
              </a:spcBef>
              <a:spcAft>
                <a:spcPts val="0"/>
              </a:spcAft>
              <a:buSzPts val="900"/>
              <a:buChar char="○"/>
              <a:defRPr sz="900"/>
            </a:lvl8pPr>
            <a:lvl9pPr marL="4114800" lvl="8" indent="-285750">
              <a:spcBef>
                <a:spcPts val="0"/>
              </a:spcBef>
              <a:spcAft>
                <a:spcPts val="0"/>
              </a:spcAft>
              <a:buSzPts val="900"/>
              <a:buChar char="■"/>
              <a:defRPr sz="9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Roadmap 3 Column">
  <p:cSld name="TITLE_2_1_1_1_1_1">
    <p:spTree>
      <p:nvGrpSpPr>
        <p:cNvPr id="1" name="Shape 507"/>
        <p:cNvGrpSpPr/>
        <p:nvPr/>
      </p:nvGrpSpPr>
      <p:grpSpPr>
        <a:xfrm>
          <a:off x="0" y="0"/>
          <a:ext cx="0" cy="0"/>
          <a:chOff x="0" y="0"/>
          <a:chExt cx="0" cy="0"/>
        </a:xfrm>
      </p:grpSpPr>
      <p:sp>
        <p:nvSpPr>
          <p:cNvPr id="508" name="Google Shape;508;p46"/>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09" name="Google Shape;509;p46"/>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10" name="Google Shape;510;p4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511" name="Google Shape;511;p46"/>
          <p:cNvSpPr txBox="1">
            <a:spLocks noGrp="1"/>
          </p:cNvSpPr>
          <p:nvPr>
            <p:ph type="title"/>
          </p:nvPr>
        </p:nvSpPr>
        <p:spPr>
          <a:xfrm>
            <a:off x="73152" y="340625"/>
            <a:ext cx="89538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a:endParaRPr/>
          </a:p>
        </p:txBody>
      </p:sp>
      <p:sp>
        <p:nvSpPr>
          <p:cNvPr id="512" name="Google Shape;512;p46"/>
          <p:cNvSpPr/>
          <p:nvPr/>
        </p:nvSpPr>
        <p:spPr>
          <a:xfrm>
            <a:off x="0" y="1226475"/>
            <a:ext cx="3048000" cy="3917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513" name="Google Shape;513;p46"/>
          <p:cNvSpPr/>
          <p:nvPr/>
        </p:nvSpPr>
        <p:spPr>
          <a:xfrm>
            <a:off x="3048040" y="1226475"/>
            <a:ext cx="3048000" cy="391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514" name="Google Shape;514;p46"/>
          <p:cNvSpPr/>
          <p:nvPr/>
        </p:nvSpPr>
        <p:spPr>
          <a:xfrm>
            <a:off x="6096081" y="1226475"/>
            <a:ext cx="3048000" cy="391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515" name="Google Shape;515;p46"/>
          <p:cNvSpPr>
            <a:spLocks noGrp="1"/>
          </p:cNvSpPr>
          <p:nvPr>
            <p:ph type="pic" idx="3"/>
          </p:nvPr>
        </p:nvSpPr>
        <p:spPr>
          <a:xfrm>
            <a:off x="183850" y="1481700"/>
            <a:ext cx="994200" cy="994200"/>
          </a:xfrm>
          <a:prstGeom prst="rect">
            <a:avLst/>
          </a:prstGeom>
          <a:noFill/>
          <a:ln>
            <a:noFill/>
          </a:ln>
        </p:spPr>
      </p:sp>
      <p:sp>
        <p:nvSpPr>
          <p:cNvPr id="516" name="Google Shape;516;p46"/>
          <p:cNvSpPr>
            <a:spLocks noGrp="1"/>
          </p:cNvSpPr>
          <p:nvPr>
            <p:ph type="pic" idx="4"/>
          </p:nvPr>
        </p:nvSpPr>
        <p:spPr>
          <a:xfrm>
            <a:off x="3242451" y="1481700"/>
            <a:ext cx="994200" cy="994200"/>
          </a:xfrm>
          <a:prstGeom prst="rect">
            <a:avLst/>
          </a:prstGeom>
          <a:noFill/>
          <a:ln>
            <a:noFill/>
          </a:ln>
        </p:spPr>
      </p:sp>
      <p:sp>
        <p:nvSpPr>
          <p:cNvPr id="517" name="Google Shape;517;p46"/>
          <p:cNvSpPr>
            <a:spLocks noGrp="1"/>
          </p:cNvSpPr>
          <p:nvPr>
            <p:ph type="pic" idx="5"/>
          </p:nvPr>
        </p:nvSpPr>
        <p:spPr>
          <a:xfrm>
            <a:off x="6290475" y="1481700"/>
            <a:ext cx="994200" cy="994200"/>
          </a:xfrm>
          <a:prstGeom prst="rect">
            <a:avLst/>
          </a:prstGeom>
          <a:noFill/>
          <a:ln>
            <a:noFill/>
          </a:ln>
        </p:spPr>
      </p:sp>
      <p:sp>
        <p:nvSpPr>
          <p:cNvPr id="518" name="Google Shape;518;p46"/>
          <p:cNvSpPr txBox="1">
            <a:spLocks noGrp="1"/>
          </p:cNvSpPr>
          <p:nvPr>
            <p:ph type="subTitle" idx="6"/>
          </p:nvPr>
        </p:nvSpPr>
        <p:spPr>
          <a:xfrm>
            <a:off x="205735" y="2736600"/>
            <a:ext cx="25818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519" name="Google Shape;519;p46"/>
          <p:cNvSpPr txBox="1">
            <a:spLocks noGrp="1"/>
          </p:cNvSpPr>
          <p:nvPr>
            <p:ph type="body" idx="7"/>
          </p:nvPr>
        </p:nvSpPr>
        <p:spPr>
          <a:xfrm>
            <a:off x="205700" y="3291857"/>
            <a:ext cx="2581800" cy="1582200"/>
          </a:xfrm>
          <a:prstGeom prst="rect">
            <a:avLst/>
          </a:prstGeom>
        </p:spPr>
        <p:txBody>
          <a:bodyPr spcFirstLastPara="1" wrap="square" lIns="0"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20" name="Google Shape;520;p46"/>
          <p:cNvSpPr txBox="1">
            <a:spLocks noGrp="1"/>
          </p:cNvSpPr>
          <p:nvPr>
            <p:ph type="subTitle" idx="8"/>
          </p:nvPr>
        </p:nvSpPr>
        <p:spPr>
          <a:xfrm>
            <a:off x="3253915" y="2736625"/>
            <a:ext cx="25818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521" name="Google Shape;521;p46"/>
          <p:cNvSpPr txBox="1">
            <a:spLocks noGrp="1"/>
          </p:cNvSpPr>
          <p:nvPr>
            <p:ph type="body" idx="9"/>
          </p:nvPr>
        </p:nvSpPr>
        <p:spPr>
          <a:xfrm>
            <a:off x="3253879" y="3291882"/>
            <a:ext cx="2581800" cy="1582200"/>
          </a:xfrm>
          <a:prstGeom prst="rect">
            <a:avLst/>
          </a:prstGeom>
        </p:spPr>
        <p:txBody>
          <a:bodyPr spcFirstLastPara="1" wrap="square" lIns="0"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22" name="Google Shape;522;p46"/>
          <p:cNvSpPr txBox="1">
            <a:spLocks noGrp="1"/>
          </p:cNvSpPr>
          <p:nvPr>
            <p:ph type="subTitle" idx="13"/>
          </p:nvPr>
        </p:nvSpPr>
        <p:spPr>
          <a:xfrm>
            <a:off x="6299133" y="2736625"/>
            <a:ext cx="2581800" cy="435000"/>
          </a:xfrm>
          <a:prstGeom prst="rect">
            <a:avLst/>
          </a:prstGeom>
        </p:spPr>
        <p:txBody>
          <a:bodyPr spcFirstLastPara="1" wrap="square" lIns="0" tIns="91425" rIns="91425" bIns="91425" anchor="t" anchorCtr="0">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523" name="Google Shape;523;p46"/>
          <p:cNvSpPr txBox="1">
            <a:spLocks noGrp="1"/>
          </p:cNvSpPr>
          <p:nvPr>
            <p:ph type="body" idx="14"/>
          </p:nvPr>
        </p:nvSpPr>
        <p:spPr>
          <a:xfrm>
            <a:off x="6299098" y="3291882"/>
            <a:ext cx="2581800" cy="1582200"/>
          </a:xfrm>
          <a:prstGeom prst="rect">
            <a:avLst/>
          </a:prstGeom>
        </p:spPr>
        <p:txBody>
          <a:bodyPr spcFirstLastPara="1" wrap="square" lIns="0"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pportunities and Challenges">
  <p:cSld name="TITLE_2_1_1_2">
    <p:bg>
      <p:bgPr>
        <a:solidFill>
          <a:schemeClr val="dk1"/>
        </a:solidFill>
        <a:effectLst/>
      </p:bgPr>
    </p:bg>
    <p:spTree>
      <p:nvGrpSpPr>
        <p:cNvPr id="1" name="Shape 524"/>
        <p:cNvGrpSpPr/>
        <p:nvPr/>
      </p:nvGrpSpPr>
      <p:grpSpPr>
        <a:xfrm>
          <a:off x="0" y="0"/>
          <a:ext cx="0" cy="0"/>
          <a:chOff x="0" y="0"/>
          <a:chExt cx="0" cy="0"/>
        </a:xfrm>
      </p:grpSpPr>
      <p:sp>
        <p:nvSpPr>
          <p:cNvPr id="525" name="Google Shape;525;p47"/>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526" name="Google Shape;526;p47"/>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a:endParaRPr/>
          </a:p>
        </p:txBody>
      </p:sp>
      <p:sp>
        <p:nvSpPr>
          <p:cNvPr id="527" name="Google Shape;527;p47"/>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528" name="Google Shape;528;p47"/>
          <p:cNvSpPr txBox="1">
            <a:spLocks noGrp="1"/>
          </p:cNvSpPr>
          <p:nvPr>
            <p:ph type="title"/>
          </p:nvPr>
        </p:nvSpPr>
        <p:spPr>
          <a:xfrm>
            <a:off x="73152" y="340625"/>
            <a:ext cx="89538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lt1"/>
              </a:buClr>
              <a:buSzPts val="5600"/>
              <a:buNone/>
              <a:defRPr sz="56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a:endParaRPr/>
          </a:p>
        </p:txBody>
      </p:sp>
      <p:sp>
        <p:nvSpPr>
          <p:cNvPr id="529" name="Google Shape;529;p47"/>
          <p:cNvSpPr>
            <a:spLocks noGrp="1"/>
          </p:cNvSpPr>
          <p:nvPr>
            <p:ph type="pic" idx="3"/>
          </p:nvPr>
        </p:nvSpPr>
        <p:spPr>
          <a:xfrm>
            <a:off x="4235850" y="3600625"/>
            <a:ext cx="2494800" cy="1542900"/>
          </a:xfrm>
          <a:prstGeom prst="rect">
            <a:avLst/>
          </a:prstGeom>
          <a:noFill/>
          <a:ln>
            <a:noFill/>
          </a:ln>
        </p:spPr>
      </p:sp>
      <p:sp>
        <p:nvSpPr>
          <p:cNvPr id="530" name="Google Shape;530;p47"/>
          <p:cNvSpPr>
            <a:spLocks noGrp="1"/>
          </p:cNvSpPr>
          <p:nvPr>
            <p:ph type="pic" idx="4"/>
          </p:nvPr>
        </p:nvSpPr>
        <p:spPr>
          <a:xfrm>
            <a:off x="5748150" y="1121900"/>
            <a:ext cx="3395700" cy="2478600"/>
          </a:xfrm>
          <a:prstGeom prst="rect">
            <a:avLst/>
          </a:prstGeom>
          <a:noFill/>
          <a:ln>
            <a:noFill/>
          </a:ln>
        </p:spPr>
      </p:sp>
      <p:sp>
        <p:nvSpPr>
          <p:cNvPr id="531" name="Google Shape;531;p47"/>
          <p:cNvSpPr txBox="1">
            <a:spLocks noGrp="1"/>
          </p:cNvSpPr>
          <p:nvPr>
            <p:ph type="subTitle" idx="5"/>
          </p:nvPr>
        </p:nvSpPr>
        <p:spPr>
          <a:xfrm>
            <a:off x="170300" y="1466475"/>
            <a:ext cx="3328200" cy="3172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Char char="●"/>
              <a:defRPr sz="1400">
                <a:solidFill>
                  <a:schemeClr val="lt1"/>
                </a:solidFill>
              </a:defRPr>
            </a:lvl1pPr>
            <a:lvl2pPr lvl="1">
              <a:spcBef>
                <a:spcPts val="0"/>
              </a:spcBef>
              <a:spcAft>
                <a:spcPts val="0"/>
              </a:spcAft>
              <a:buClr>
                <a:schemeClr val="lt1"/>
              </a:buClr>
              <a:buSzPts val="1400"/>
              <a:buChar char="○"/>
              <a:defRPr>
                <a:solidFill>
                  <a:schemeClr val="lt1"/>
                </a:solidFill>
              </a:defRPr>
            </a:lvl2pPr>
            <a:lvl3pPr lvl="2">
              <a:spcBef>
                <a:spcPts val="0"/>
              </a:spcBef>
              <a:spcAft>
                <a:spcPts val="0"/>
              </a:spcAft>
              <a:buClr>
                <a:schemeClr val="lt1"/>
              </a:buClr>
              <a:buSzPts val="1400"/>
              <a:buChar char="■"/>
              <a:defRPr>
                <a:solidFill>
                  <a:schemeClr val="lt1"/>
                </a:solidFill>
              </a:defRPr>
            </a:lvl3pPr>
            <a:lvl4pPr lvl="3">
              <a:spcBef>
                <a:spcPts val="0"/>
              </a:spcBef>
              <a:spcAft>
                <a:spcPts val="0"/>
              </a:spcAft>
              <a:buClr>
                <a:schemeClr val="lt1"/>
              </a:buClr>
              <a:buSzPts val="1400"/>
              <a:buChar char="●"/>
              <a:defRPr>
                <a:solidFill>
                  <a:schemeClr val="lt1"/>
                </a:solidFill>
              </a:defRPr>
            </a:lvl4pPr>
            <a:lvl5pPr lvl="4">
              <a:spcBef>
                <a:spcPts val="0"/>
              </a:spcBef>
              <a:spcAft>
                <a:spcPts val="0"/>
              </a:spcAft>
              <a:buClr>
                <a:schemeClr val="lt1"/>
              </a:buClr>
              <a:buSzPts val="1400"/>
              <a:buChar char="○"/>
              <a:defRPr>
                <a:solidFill>
                  <a:schemeClr val="lt1"/>
                </a:solidFill>
              </a:defRPr>
            </a:lvl5pPr>
            <a:lvl6pPr lvl="5">
              <a:spcBef>
                <a:spcPts val="0"/>
              </a:spcBef>
              <a:spcAft>
                <a:spcPts val="0"/>
              </a:spcAft>
              <a:buClr>
                <a:schemeClr val="lt1"/>
              </a:buClr>
              <a:buSzPts val="1400"/>
              <a:buChar char="■"/>
              <a:defRPr>
                <a:solidFill>
                  <a:schemeClr val="lt1"/>
                </a:solidFill>
              </a:defRPr>
            </a:lvl6pPr>
            <a:lvl7pPr lvl="6">
              <a:spcBef>
                <a:spcPts val="0"/>
              </a:spcBef>
              <a:spcAft>
                <a:spcPts val="0"/>
              </a:spcAft>
              <a:buClr>
                <a:schemeClr val="lt1"/>
              </a:buClr>
              <a:buSzPts val="1400"/>
              <a:buChar char="●"/>
              <a:defRPr>
                <a:solidFill>
                  <a:schemeClr val="lt1"/>
                </a:solidFill>
              </a:defRPr>
            </a:lvl7pPr>
            <a:lvl8pPr lvl="7">
              <a:spcBef>
                <a:spcPts val="0"/>
              </a:spcBef>
              <a:spcAft>
                <a:spcPts val="0"/>
              </a:spcAft>
              <a:buClr>
                <a:schemeClr val="lt1"/>
              </a:buClr>
              <a:buSzPts val="1400"/>
              <a:buChar char="○"/>
              <a:defRPr>
                <a:solidFill>
                  <a:schemeClr val="lt1"/>
                </a:solidFill>
              </a:defRPr>
            </a:lvl8pPr>
            <a:lvl9pPr lvl="8">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Highlights">
  <p:cSld name="TITLE_2_2">
    <p:bg>
      <p:bgPr>
        <a:solidFill>
          <a:schemeClr val="lt1"/>
        </a:solidFill>
        <a:effectLst/>
      </p:bgPr>
    </p:bg>
    <p:spTree>
      <p:nvGrpSpPr>
        <p:cNvPr id="1" name="Shape 532"/>
        <p:cNvGrpSpPr/>
        <p:nvPr/>
      </p:nvGrpSpPr>
      <p:grpSpPr>
        <a:xfrm>
          <a:off x="0" y="0"/>
          <a:ext cx="0" cy="0"/>
          <a:chOff x="0" y="0"/>
          <a:chExt cx="0" cy="0"/>
        </a:xfrm>
      </p:grpSpPr>
      <p:sp>
        <p:nvSpPr>
          <p:cNvPr id="533" name="Google Shape;533;p48"/>
          <p:cNvSpPr>
            <a:spLocks noGrp="1"/>
          </p:cNvSpPr>
          <p:nvPr>
            <p:ph type="pic" idx="2"/>
          </p:nvPr>
        </p:nvSpPr>
        <p:spPr>
          <a:xfrm>
            <a:off x="5751600" y="1419575"/>
            <a:ext cx="2234700" cy="824400"/>
          </a:xfrm>
          <a:prstGeom prst="rect">
            <a:avLst/>
          </a:prstGeom>
          <a:noFill/>
          <a:ln>
            <a:noFill/>
          </a:ln>
        </p:spPr>
      </p:sp>
      <p:sp>
        <p:nvSpPr>
          <p:cNvPr id="534" name="Google Shape;534;p48"/>
          <p:cNvSpPr>
            <a:spLocks noGrp="1"/>
          </p:cNvSpPr>
          <p:nvPr>
            <p:ph type="pic" idx="3"/>
          </p:nvPr>
        </p:nvSpPr>
        <p:spPr>
          <a:xfrm>
            <a:off x="3516900" y="1419525"/>
            <a:ext cx="2234700" cy="824400"/>
          </a:xfrm>
          <a:prstGeom prst="rect">
            <a:avLst/>
          </a:prstGeom>
          <a:noFill/>
          <a:ln>
            <a:noFill/>
          </a:ln>
        </p:spPr>
      </p:sp>
      <p:sp>
        <p:nvSpPr>
          <p:cNvPr id="535" name="Google Shape;535;p48"/>
          <p:cNvSpPr>
            <a:spLocks noGrp="1"/>
          </p:cNvSpPr>
          <p:nvPr>
            <p:ph type="pic" idx="4"/>
          </p:nvPr>
        </p:nvSpPr>
        <p:spPr>
          <a:xfrm>
            <a:off x="1282250" y="1419575"/>
            <a:ext cx="2234700" cy="824400"/>
          </a:xfrm>
          <a:prstGeom prst="rect">
            <a:avLst/>
          </a:prstGeom>
          <a:noFill/>
          <a:ln>
            <a:noFill/>
          </a:ln>
        </p:spPr>
      </p:sp>
      <p:sp>
        <p:nvSpPr>
          <p:cNvPr id="536" name="Google Shape;536;p48"/>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37" name="Google Shape;537;p48"/>
          <p:cNvSpPr txBox="1">
            <a:spLocks noGrp="1"/>
          </p:cNvSpPr>
          <p:nvPr>
            <p:ph type="subTitle" idx="5"/>
          </p:nvPr>
        </p:nvSpPr>
        <p:spPr>
          <a:xfrm>
            <a:off x="6207450" y="22625"/>
            <a:ext cx="2800800" cy="228600"/>
          </a:xfrm>
          <a:prstGeom prst="rect">
            <a:avLst/>
          </a:prstGeom>
        </p:spPr>
        <p:txBody>
          <a:bodyPr spcFirstLastPara="1" wrap="square" lIns="0" tIns="91425" rIns="91425" bIns="91425" anchor="t" anchorCtr="0">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38" name="Google Shape;538;p48"/>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539" name="Google Shape;539;p48"/>
          <p:cNvSpPr txBox="1">
            <a:spLocks noGrp="1"/>
          </p:cNvSpPr>
          <p:nvPr>
            <p:ph type="title"/>
          </p:nvPr>
        </p:nvSpPr>
        <p:spPr>
          <a:xfrm>
            <a:off x="73152" y="340625"/>
            <a:ext cx="89538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a:endParaRPr/>
          </a:p>
        </p:txBody>
      </p:sp>
      <p:sp>
        <p:nvSpPr>
          <p:cNvPr id="540" name="Google Shape;540;p48"/>
          <p:cNvSpPr/>
          <p:nvPr/>
        </p:nvSpPr>
        <p:spPr>
          <a:xfrm>
            <a:off x="1282200" y="2243875"/>
            <a:ext cx="2234700" cy="246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541" name="Google Shape;541;p48"/>
          <p:cNvSpPr/>
          <p:nvPr/>
        </p:nvSpPr>
        <p:spPr>
          <a:xfrm>
            <a:off x="3516900" y="2243875"/>
            <a:ext cx="2234700" cy="246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542" name="Google Shape;542;p48"/>
          <p:cNvSpPr/>
          <p:nvPr/>
        </p:nvSpPr>
        <p:spPr>
          <a:xfrm>
            <a:off x="5751600" y="2243875"/>
            <a:ext cx="2234700" cy="2463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543" name="Google Shape;543;p48"/>
          <p:cNvSpPr txBox="1">
            <a:spLocks noGrp="1"/>
          </p:cNvSpPr>
          <p:nvPr>
            <p:ph type="subTitle" idx="6"/>
          </p:nvPr>
        </p:nvSpPr>
        <p:spPr>
          <a:xfrm>
            <a:off x="1363375" y="2273875"/>
            <a:ext cx="2025300" cy="5838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b="1"/>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a:endParaRPr/>
          </a:p>
        </p:txBody>
      </p:sp>
      <p:sp>
        <p:nvSpPr>
          <p:cNvPr id="544" name="Google Shape;544;p48"/>
          <p:cNvSpPr txBox="1">
            <a:spLocks noGrp="1"/>
          </p:cNvSpPr>
          <p:nvPr>
            <p:ph type="subTitle" idx="7"/>
          </p:nvPr>
        </p:nvSpPr>
        <p:spPr>
          <a:xfrm>
            <a:off x="1363375" y="2677184"/>
            <a:ext cx="2025300" cy="12474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45" name="Google Shape;545;p48"/>
          <p:cNvSpPr txBox="1">
            <a:spLocks noGrp="1"/>
          </p:cNvSpPr>
          <p:nvPr>
            <p:ph type="subTitle" idx="8"/>
          </p:nvPr>
        </p:nvSpPr>
        <p:spPr>
          <a:xfrm>
            <a:off x="3621600" y="2273875"/>
            <a:ext cx="2025300" cy="5838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b="1"/>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a:endParaRPr/>
          </a:p>
        </p:txBody>
      </p:sp>
      <p:sp>
        <p:nvSpPr>
          <p:cNvPr id="546" name="Google Shape;546;p48"/>
          <p:cNvSpPr txBox="1">
            <a:spLocks noGrp="1"/>
          </p:cNvSpPr>
          <p:nvPr>
            <p:ph type="subTitle" idx="9"/>
          </p:nvPr>
        </p:nvSpPr>
        <p:spPr>
          <a:xfrm>
            <a:off x="3621600" y="2677184"/>
            <a:ext cx="2025300" cy="12474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47" name="Google Shape;547;p48"/>
          <p:cNvSpPr txBox="1">
            <a:spLocks noGrp="1"/>
          </p:cNvSpPr>
          <p:nvPr>
            <p:ph type="subTitle" idx="13"/>
          </p:nvPr>
        </p:nvSpPr>
        <p:spPr>
          <a:xfrm>
            <a:off x="5879825" y="2273875"/>
            <a:ext cx="2025300" cy="5838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b="1"/>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a:endParaRPr/>
          </a:p>
        </p:txBody>
      </p:sp>
      <p:sp>
        <p:nvSpPr>
          <p:cNvPr id="548" name="Google Shape;548;p48"/>
          <p:cNvSpPr txBox="1">
            <a:spLocks noGrp="1"/>
          </p:cNvSpPr>
          <p:nvPr>
            <p:ph type="subTitle" idx="14"/>
          </p:nvPr>
        </p:nvSpPr>
        <p:spPr>
          <a:xfrm>
            <a:off x="5879825" y="2677184"/>
            <a:ext cx="2025300" cy="1247400"/>
          </a:xfrm>
          <a:prstGeom prst="rect">
            <a:avLst/>
          </a:prstGeom>
        </p:spPr>
        <p:txBody>
          <a:bodyPr spcFirstLastPara="1" wrap="square" lIns="91425"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eam">
  <p:cSld name="TITLE_2_1_2_1">
    <p:bg>
      <p:bgPr>
        <a:solidFill>
          <a:schemeClr val="lt2"/>
        </a:solidFill>
        <a:effectLst/>
      </p:bgPr>
    </p:bg>
    <p:spTree>
      <p:nvGrpSpPr>
        <p:cNvPr id="1" name="Shape 549"/>
        <p:cNvGrpSpPr/>
        <p:nvPr/>
      </p:nvGrpSpPr>
      <p:grpSpPr>
        <a:xfrm>
          <a:off x="0" y="0"/>
          <a:ext cx="0" cy="0"/>
          <a:chOff x="0" y="0"/>
          <a:chExt cx="0" cy="0"/>
        </a:xfrm>
      </p:grpSpPr>
      <p:sp>
        <p:nvSpPr>
          <p:cNvPr id="550" name="Google Shape;550;p49"/>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51" name="Google Shape;551;p49"/>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552" name="Google Shape;552;p49"/>
          <p:cNvSpPr txBox="1">
            <a:spLocks noGrp="1"/>
          </p:cNvSpPr>
          <p:nvPr>
            <p:ph type="title"/>
          </p:nvPr>
        </p:nvSpPr>
        <p:spPr>
          <a:xfrm>
            <a:off x="73151" y="340625"/>
            <a:ext cx="37473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a:endParaRPr/>
          </a:p>
        </p:txBody>
      </p:sp>
      <p:sp>
        <p:nvSpPr>
          <p:cNvPr id="553" name="Google Shape;553;p49"/>
          <p:cNvSpPr>
            <a:spLocks noGrp="1"/>
          </p:cNvSpPr>
          <p:nvPr>
            <p:ph type="pic" idx="2"/>
          </p:nvPr>
        </p:nvSpPr>
        <p:spPr>
          <a:xfrm>
            <a:off x="0" y="2771225"/>
            <a:ext cx="2824800" cy="1885500"/>
          </a:xfrm>
          <a:prstGeom prst="rect">
            <a:avLst/>
          </a:prstGeom>
          <a:noFill/>
          <a:ln>
            <a:noFill/>
          </a:ln>
        </p:spPr>
      </p:sp>
      <p:sp>
        <p:nvSpPr>
          <p:cNvPr id="554" name="Google Shape;554;p49"/>
          <p:cNvSpPr>
            <a:spLocks noGrp="1"/>
          </p:cNvSpPr>
          <p:nvPr>
            <p:ph type="pic" idx="3"/>
          </p:nvPr>
        </p:nvSpPr>
        <p:spPr>
          <a:xfrm>
            <a:off x="2824800" y="2015675"/>
            <a:ext cx="2893800" cy="1930200"/>
          </a:xfrm>
          <a:prstGeom prst="rect">
            <a:avLst/>
          </a:prstGeom>
          <a:noFill/>
          <a:ln>
            <a:noFill/>
          </a:ln>
        </p:spPr>
      </p:sp>
      <p:sp>
        <p:nvSpPr>
          <p:cNvPr id="555" name="Google Shape;555;p49"/>
          <p:cNvSpPr>
            <a:spLocks noGrp="1"/>
          </p:cNvSpPr>
          <p:nvPr>
            <p:ph type="pic" idx="4"/>
          </p:nvPr>
        </p:nvSpPr>
        <p:spPr>
          <a:xfrm>
            <a:off x="5718550" y="2610550"/>
            <a:ext cx="2961300" cy="1973700"/>
          </a:xfrm>
          <a:prstGeom prst="rect">
            <a:avLst/>
          </a:prstGeom>
          <a:noFill/>
          <a:ln>
            <a:noFill/>
          </a:ln>
        </p:spPr>
      </p:sp>
      <p:sp>
        <p:nvSpPr>
          <p:cNvPr id="556" name="Google Shape;556;p49"/>
          <p:cNvSpPr>
            <a:spLocks noGrp="1"/>
          </p:cNvSpPr>
          <p:nvPr>
            <p:ph type="pic" idx="5"/>
          </p:nvPr>
        </p:nvSpPr>
        <p:spPr>
          <a:xfrm>
            <a:off x="5718650" y="0"/>
            <a:ext cx="3425400" cy="2246100"/>
          </a:xfrm>
          <a:prstGeom prst="rect">
            <a:avLst/>
          </a:prstGeom>
          <a:noFill/>
          <a:ln>
            <a:noFill/>
          </a:ln>
        </p:spPr>
      </p:sp>
      <p:sp>
        <p:nvSpPr>
          <p:cNvPr id="557" name="Google Shape;557;p49"/>
          <p:cNvSpPr>
            <a:spLocks noGrp="1"/>
          </p:cNvSpPr>
          <p:nvPr>
            <p:ph type="pic" idx="6"/>
          </p:nvPr>
        </p:nvSpPr>
        <p:spPr>
          <a:xfrm>
            <a:off x="3820450" y="0"/>
            <a:ext cx="1898100" cy="1265100"/>
          </a:xfrm>
          <a:prstGeom prst="rect">
            <a:avLst/>
          </a:prstGeom>
          <a:noFill/>
          <a:ln>
            <a:noFill/>
          </a:ln>
        </p:spPr>
      </p:sp>
      <p:sp>
        <p:nvSpPr>
          <p:cNvPr id="558" name="Google Shape;558;p49"/>
          <p:cNvSpPr>
            <a:spLocks noGrp="1"/>
          </p:cNvSpPr>
          <p:nvPr>
            <p:ph type="pic" idx="7"/>
          </p:nvPr>
        </p:nvSpPr>
        <p:spPr>
          <a:xfrm>
            <a:off x="1768175" y="1006775"/>
            <a:ext cx="1056900" cy="1008900"/>
          </a:xfrm>
          <a:prstGeom prst="rect">
            <a:avLst/>
          </a:prstGeom>
          <a:noFill/>
          <a:ln>
            <a:noFill/>
          </a:ln>
        </p:spPr>
      </p:sp>
      <p:sp>
        <p:nvSpPr>
          <p:cNvPr id="559" name="Google Shape;559;p49"/>
          <p:cNvSpPr txBox="1">
            <a:spLocks noGrp="1"/>
          </p:cNvSpPr>
          <p:nvPr>
            <p:ph type="subTitle" idx="8"/>
          </p:nvPr>
        </p:nvSpPr>
        <p:spPr>
          <a:xfrm>
            <a:off x="1771200" y="2057446"/>
            <a:ext cx="1056900" cy="323100"/>
          </a:xfrm>
          <a:prstGeom prst="rect">
            <a:avLst/>
          </a:prstGeom>
        </p:spPr>
        <p:txBody>
          <a:bodyPr spcFirstLastPara="1" wrap="square" lIns="0" tIns="0" rIns="0" bIns="0" anchor="t" anchorCtr="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0" name="Google Shape;560;p49"/>
          <p:cNvSpPr txBox="1">
            <a:spLocks noGrp="1"/>
          </p:cNvSpPr>
          <p:nvPr>
            <p:ph type="subTitle" idx="9"/>
          </p:nvPr>
        </p:nvSpPr>
        <p:spPr>
          <a:xfrm>
            <a:off x="2901125" y="3987842"/>
            <a:ext cx="1056900" cy="323100"/>
          </a:xfrm>
          <a:prstGeom prst="rect">
            <a:avLst/>
          </a:prstGeom>
        </p:spPr>
        <p:txBody>
          <a:bodyPr spcFirstLastPara="1" wrap="square" lIns="0" tIns="0" rIns="0" bIns="0" anchor="t" anchorCtr="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1" name="Google Shape;561;p49"/>
          <p:cNvSpPr txBox="1">
            <a:spLocks noGrp="1"/>
          </p:cNvSpPr>
          <p:nvPr>
            <p:ph type="subTitle" idx="13"/>
          </p:nvPr>
        </p:nvSpPr>
        <p:spPr>
          <a:xfrm>
            <a:off x="73150" y="4736976"/>
            <a:ext cx="1056900" cy="323100"/>
          </a:xfrm>
          <a:prstGeom prst="rect">
            <a:avLst/>
          </a:prstGeom>
        </p:spPr>
        <p:txBody>
          <a:bodyPr spcFirstLastPara="1" wrap="square" lIns="0" tIns="0" rIns="0" bIns="0" anchor="t" anchorCtr="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49"/>
          <p:cNvSpPr txBox="1">
            <a:spLocks noGrp="1"/>
          </p:cNvSpPr>
          <p:nvPr>
            <p:ph type="subTitle" idx="14"/>
          </p:nvPr>
        </p:nvSpPr>
        <p:spPr>
          <a:xfrm>
            <a:off x="5718725" y="4656978"/>
            <a:ext cx="1056900" cy="323100"/>
          </a:xfrm>
          <a:prstGeom prst="rect">
            <a:avLst/>
          </a:prstGeom>
        </p:spPr>
        <p:txBody>
          <a:bodyPr spcFirstLastPara="1" wrap="square" lIns="0" tIns="0" rIns="0" bIns="0" anchor="t" anchorCtr="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3" name="Google Shape;563;p49"/>
          <p:cNvSpPr txBox="1">
            <a:spLocks noGrp="1"/>
          </p:cNvSpPr>
          <p:nvPr>
            <p:ph type="subTitle" idx="15"/>
          </p:nvPr>
        </p:nvSpPr>
        <p:spPr>
          <a:xfrm>
            <a:off x="5785025" y="2287438"/>
            <a:ext cx="1056900" cy="323100"/>
          </a:xfrm>
          <a:prstGeom prst="rect">
            <a:avLst/>
          </a:prstGeom>
        </p:spPr>
        <p:txBody>
          <a:bodyPr spcFirstLastPara="1" wrap="square" lIns="0" tIns="0" rIns="0" bIns="0" anchor="t" anchorCtr="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4" name="Google Shape;564;p49"/>
          <p:cNvSpPr txBox="1">
            <a:spLocks noGrp="1"/>
          </p:cNvSpPr>
          <p:nvPr>
            <p:ph type="subTitle" idx="16"/>
          </p:nvPr>
        </p:nvSpPr>
        <p:spPr>
          <a:xfrm>
            <a:off x="3820450" y="1302198"/>
            <a:ext cx="1056900" cy="323100"/>
          </a:xfrm>
          <a:prstGeom prst="rect">
            <a:avLst/>
          </a:prstGeom>
        </p:spPr>
        <p:txBody>
          <a:bodyPr spcFirstLastPara="1" wrap="square" lIns="0" tIns="0" rIns="0" bIns="0" anchor="t" anchorCtr="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 You">
  <p:cSld name="TITLE_2_1_1_3">
    <p:bg>
      <p:bgPr>
        <a:solidFill>
          <a:schemeClr val="lt2"/>
        </a:solidFill>
        <a:effectLst/>
      </p:bgPr>
    </p:bg>
    <p:spTree>
      <p:nvGrpSpPr>
        <p:cNvPr id="1" name="Shape 565"/>
        <p:cNvGrpSpPr/>
        <p:nvPr/>
      </p:nvGrpSpPr>
      <p:grpSpPr>
        <a:xfrm>
          <a:off x="0" y="0"/>
          <a:ext cx="0" cy="0"/>
          <a:chOff x="0" y="0"/>
          <a:chExt cx="0" cy="0"/>
        </a:xfrm>
      </p:grpSpPr>
      <p:sp>
        <p:nvSpPr>
          <p:cNvPr id="566" name="Google Shape;566;p50"/>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67" name="Google Shape;567;p50"/>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568" name="Google Shape;568;p50"/>
          <p:cNvSpPr txBox="1">
            <a:spLocks noGrp="1"/>
          </p:cNvSpPr>
          <p:nvPr>
            <p:ph type="title"/>
          </p:nvPr>
        </p:nvSpPr>
        <p:spPr>
          <a:xfrm>
            <a:off x="1605875" y="1164200"/>
            <a:ext cx="7538100" cy="1462500"/>
          </a:xfrm>
          <a:prstGeom prst="rect">
            <a:avLst/>
          </a:prstGeom>
        </p:spPr>
        <p:txBody>
          <a:bodyPr spcFirstLastPara="1" wrap="square" lIns="91425" tIns="91425" rIns="91425" bIns="91425" anchor="t" anchorCtr="0">
            <a:spAutoFit/>
          </a:bodyPr>
          <a:lstStyle>
            <a:lvl1pPr lvl="0">
              <a:lnSpc>
                <a:spcPct val="65000"/>
              </a:lnSpc>
              <a:spcBef>
                <a:spcPts val="0"/>
              </a:spcBef>
              <a:spcAft>
                <a:spcPts val="0"/>
              </a:spcAft>
              <a:buSzPts val="7200"/>
              <a:buNone/>
              <a:defRPr b="1"/>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569" name="Google Shape;569;p50"/>
          <p:cNvSpPr>
            <a:spLocks noGrp="1"/>
          </p:cNvSpPr>
          <p:nvPr>
            <p:ph type="pic" idx="2"/>
          </p:nvPr>
        </p:nvSpPr>
        <p:spPr>
          <a:xfrm>
            <a:off x="1610975" y="3460538"/>
            <a:ext cx="4131000" cy="1683000"/>
          </a:xfrm>
          <a:prstGeom prst="rect">
            <a:avLst/>
          </a:prstGeom>
          <a:noFill/>
          <a:ln>
            <a:noFill/>
          </a:ln>
        </p:spPr>
      </p:sp>
      <p:sp>
        <p:nvSpPr>
          <p:cNvPr id="570" name="Google Shape;570;p50"/>
          <p:cNvSpPr>
            <a:spLocks noGrp="1"/>
          </p:cNvSpPr>
          <p:nvPr>
            <p:ph type="pic" idx="3"/>
          </p:nvPr>
        </p:nvSpPr>
        <p:spPr>
          <a:xfrm>
            <a:off x="6455100" y="0"/>
            <a:ext cx="2688900" cy="3681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27" name="Google Shape;27;p6"/>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0" name="Google Shape;40;p9"/>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100"/>
              <a:buNone/>
              <a:defRPr/>
            </a:lvl1pPr>
          </a:lstStyle>
          <a:p>
            <a:endParaRPr/>
          </a:p>
        </p:txBody>
      </p:sp>
      <p:sp>
        <p:nvSpPr>
          <p:cNvPr id="43" name="Google Shape;43;p10"/>
          <p:cNvSpPr txBox="1">
            <a:spLocks noGrp="1"/>
          </p:cNvSpPr>
          <p:nvPr>
            <p:ph type="sldNum" idx="12"/>
          </p:nvPr>
        </p:nvSpPr>
        <p:spPr>
          <a:xfrm>
            <a:off x="8472458" y="4663217"/>
            <a:ext cx="548700" cy="3231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3325"/>
            <a:ext cx="8520600" cy="1929000"/>
          </a:xfrm>
          <a:prstGeom prst="rect">
            <a:avLst/>
          </a:prstGeom>
          <a:noFill/>
          <a:ln>
            <a:noFill/>
          </a:ln>
        </p:spPr>
        <p:txBody>
          <a:bodyPr spcFirstLastPara="1" wrap="square" lIns="91425" tIns="91425" rIns="91425" bIns="91425" anchor="t" anchorCtr="0">
            <a:normAutofit/>
          </a:bodyPr>
          <a:lstStyle>
            <a:lvl1pPr lvl="0">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1pPr>
            <a:lvl2pPr lvl="1">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2pPr>
            <a:lvl3pPr lvl="2">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3pPr>
            <a:lvl4pPr lvl="3">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4pPr>
            <a:lvl5pPr lvl="4">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5pPr>
            <a:lvl6pPr lvl="5">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6pPr>
            <a:lvl7pPr lvl="6">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7pPr>
            <a:lvl8pPr lvl="7">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8pPr>
            <a:lvl9pPr lvl="8">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9pPr>
          </a:lstStyle>
          <a:p>
            <a:endParaRPr/>
          </a:p>
        </p:txBody>
      </p:sp>
      <p:sp>
        <p:nvSpPr>
          <p:cNvPr id="7" name="Google Shape;7;p1"/>
          <p:cNvSpPr txBox="1">
            <a:spLocks noGrp="1"/>
          </p:cNvSpPr>
          <p:nvPr>
            <p:ph type="sldNum" idx="12"/>
          </p:nvPr>
        </p:nvSpPr>
        <p:spPr>
          <a:xfrm>
            <a:off x="131793" y="17528"/>
            <a:ext cx="548700" cy="323100"/>
          </a:xfrm>
          <a:prstGeom prst="rect">
            <a:avLst/>
          </a:prstGeom>
          <a:noFill/>
          <a:ln>
            <a:noFill/>
          </a:ln>
        </p:spPr>
        <p:txBody>
          <a:bodyPr spcFirstLastPara="1" wrap="square" lIns="91425" tIns="91425" rIns="91425" bIns="91425" anchor="ctr" anchorCtr="0">
            <a:spAutoFit/>
          </a:bodyPr>
          <a:lstStyle>
            <a:lvl1pPr lvl="0">
              <a:buNone/>
              <a:defRPr sz="900">
                <a:solidFill>
                  <a:schemeClr val="dk1"/>
                </a:solidFill>
                <a:latin typeface="Familjen Grotesk"/>
                <a:ea typeface="Familjen Grotesk"/>
                <a:cs typeface="Familjen Grotesk"/>
                <a:sym typeface="Familjen Grotesk"/>
              </a:defRPr>
            </a:lvl1pPr>
            <a:lvl2pPr lvl="1">
              <a:buNone/>
              <a:defRPr sz="900">
                <a:solidFill>
                  <a:schemeClr val="dk1"/>
                </a:solidFill>
                <a:latin typeface="Familjen Grotesk"/>
                <a:ea typeface="Familjen Grotesk"/>
                <a:cs typeface="Familjen Grotesk"/>
                <a:sym typeface="Familjen Grotesk"/>
              </a:defRPr>
            </a:lvl2pPr>
            <a:lvl3pPr lvl="2">
              <a:buNone/>
              <a:defRPr sz="900">
                <a:solidFill>
                  <a:schemeClr val="dk1"/>
                </a:solidFill>
                <a:latin typeface="Familjen Grotesk"/>
                <a:ea typeface="Familjen Grotesk"/>
                <a:cs typeface="Familjen Grotesk"/>
                <a:sym typeface="Familjen Grotesk"/>
              </a:defRPr>
            </a:lvl3pPr>
            <a:lvl4pPr lvl="3">
              <a:buNone/>
              <a:defRPr sz="900">
                <a:solidFill>
                  <a:schemeClr val="dk1"/>
                </a:solidFill>
                <a:latin typeface="Familjen Grotesk"/>
                <a:ea typeface="Familjen Grotesk"/>
                <a:cs typeface="Familjen Grotesk"/>
                <a:sym typeface="Familjen Grotesk"/>
              </a:defRPr>
            </a:lvl4pPr>
            <a:lvl5pPr lvl="4">
              <a:buNone/>
              <a:defRPr sz="900">
                <a:solidFill>
                  <a:schemeClr val="dk1"/>
                </a:solidFill>
                <a:latin typeface="Familjen Grotesk"/>
                <a:ea typeface="Familjen Grotesk"/>
                <a:cs typeface="Familjen Grotesk"/>
                <a:sym typeface="Familjen Grotesk"/>
              </a:defRPr>
            </a:lvl5pPr>
            <a:lvl6pPr lvl="5">
              <a:buNone/>
              <a:defRPr sz="900">
                <a:solidFill>
                  <a:schemeClr val="dk1"/>
                </a:solidFill>
                <a:latin typeface="Familjen Grotesk"/>
                <a:ea typeface="Familjen Grotesk"/>
                <a:cs typeface="Familjen Grotesk"/>
                <a:sym typeface="Familjen Grotesk"/>
              </a:defRPr>
            </a:lvl6pPr>
            <a:lvl7pPr lvl="6">
              <a:buNone/>
              <a:defRPr sz="900">
                <a:solidFill>
                  <a:schemeClr val="dk1"/>
                </a:solidFill>
                <a:latin typeface="Familjen Grotesk"/>
                <a:ea typeface="Familjen Grotesk"/>
                <a:cs typeface="Familjen Grotesk"/>
                <a:sym typeface="Familjen Grotesk"/>
              </a:defRPr>
            </a:lvl7pPr>
            <a:lvl8pPr lvl="7">
              <a:buNone/>
              <a:defRPr sz="900">
                <a:solidFill>
                  <a:schemeClr val="dk1"/>
                </a:solidFill>
                <a:latin typeface="Familjen Grotesk"/>
                <a:ea typeface="Familjen Grotesk"/>
                <a:cs typeface="Familjen Grotesk"/>
                <a:sym typeface="Familjen Grotesk"/>
              </a:defRPr>
            </a:lvl8pPr>
            <a:lvl9pPr lvl="8">
              <a:buNone/>
              <a:defRPr sz="900">
                <a:solidFill>
                  <a:schemeClr val="dk1"/>
                </a:solidFill>
                <a:latin typeface="Familjen Grotesk"/>
                <a:ea typeface="Familjen Grotesk"/>
                <a:cs typeface="Familjen Grotesk"/>
                <a:sym typeface="Familjen Grotesk"/>
              </a:defRPr>
            </a:lvl9pPr>
          </a:lstStyle>
          <a:p>
            <a:pPr marL="0" lvl="0" indent="0" algn="l" rtl="0">
              <a:spcBef>
                <a:spcPts val="0"/>
              </a:spcBef>
              <a:spcAft>
                <a:spcPts val="0"/>
              </a:spcAft>
              <a:buNone/>
            </a:pPr>
            <a:r>
              <a:rPr lang="en"/>
              <a:t>pg. </a:t>
            </a:r>
            <a:fld id="{00000000-1234-1234-1234-123412341234}" type="slidenum">
              <a:rPr lang="en"/>
              <a:t>‹#›</a:t>
            </a:fld>
            <a:endParaRPr/>
          </a:p>
        </p:txBody>
      </p:sp>
      <p:sp>
        <p:nvSpPr>
          <p:cNvPr id="8" name="Google Shape;8;p1"/>
          <p:cNvSpPr txBox="1">
            <a:spLocks noGrp="1"/>
          </p:cNvSpPr>
          <p:nvPr>
            <p:ph type="body" idx="1"/>
          </p:nvPr>
        </p:nvSpPr>
        <p:spPr>
          <a:xfrm>
            <a:off x="311700" y="3033075"/>
            <a:ext cx="8520600" cy="1817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1pPr>
            <a:lvl2pPr marL="914400" lvl="1"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2pPr>
            <a:lvl3pPr marL="1371600" lvl="2"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3pPr>
            <a:lvl4pPr marL="1828800" lvl="3"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4pPr>
            <a:lvl5pPr marL="2286000" lvl="4"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5pPr>
            <a:lvl6pPr marL="2743200" lvl="5"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6pPr>
            <a:lvl7pPr marL="3200400" lvl="6"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7pPr>
            <a:lvl8pPr marL="3657600" lvl="7"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8pPr>
            <a:lvl9pPr marL="4114800" lvl="8" indent="-29845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1"/>
          <p:cNvSpPr txBox="1">
            <a:spLocks noGrp="1"/>
          </p:cNvSpPr>
          <p:nvPr>
            <p:ph type="title" idx="5"/>
          </p:nvPr>
        </p:nvSpPr>
        <p:spPr>
          <a:xfrm>
            <a:off x="1605875" y="1164200"/>
            <a:ext cx="4452000" cy="162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Retention Analysis Report</a:t>
            </a:r>
            <a:endParaRPr/>
          </a:p>
        </p:txBody>
      </p:sp>
      <p:sp>
        <p:nvSpPr>
          <p:cNvPr id="576" name="Google Shape;576;p51"/>
          <p:cNvSpPr txBox="1">
            <a:spLocks noGrp="1"/>
          </p:cNvSpPr>
          <p:nvPr>
            <p:ph type="subTitle" idx="1"/>
          </p:nvPr>
        </p:nvSpPr>
        <p:spPr>
          <a:xfrm>
            <a:off x="1771200" y="4154725"/>
            <a:ext cx="2800800" cy="2286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2200"/>
              <a:t>Anam Alfiya</a:t>
            </a:r>
            <a:endParaRPr sz="2200"/>
          </a:p>
        </p:txBody>
      </p:sp>
      <p:sp>
        <p:nvSpPr>
          <p:cNvPr id="577" name="Google Shape;577;p51"/>
          <p:cNvSpPr txBox="1">
            <a:spLocks noGrp="1"/>
          </p:cNvSpPr>
          <p:nvPr>
            <p:ph type="subTitle" idx="6"/>
          </p:nvPr>
        </p:nvSpPr>
        <p:spPr>
          <a:xfrm>
            <a:off x="6207450" y="22625"/>
            <a:ext cx="2800800" cy="228600"/>
          </a:xfrm>
          <a:prstGeom prst="rect">
            <a:avLst/>
          </a:prstGeom>
        </p:spPr>
        <p:txBody>
          <a:bodyPr spcFirstLastPara="1" wrap="square" lIns="0" tIns="91425" rIns="91425" bIns="91425" anchor="t" anchorCtr="0">
            <a:noAutofit/>
          </a:bodyPr>
          <a:lstStyle/>
          <a:p>
            <a:pPr marL="0" lvl="0" indent="0" algn="r" rtl="0">
              <a:spcBef>
                <a:spcPts val="0"/>
              </a:spcBef>
              <a:spcAft>
                <a:spcPts val="0"/>
              </a:spcAft>
              <a:buNone/>
            </a:pPr>
            <a:r>
              <a:rPr lang="en"/>
              <a:t>Jan 19,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0"/>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Cluster 1</a:t>
            </a:r>
            <a:r>
              <a:rPr lang="en"/>
              <a:t> - Top Value Customer </a:t>
            </a:r>
            <a:endParaRPr/>
          </a:p>
        </p:txBody>
      </p:sp>
      <p:sp>
        <p:nvSpPr>
          <p:cNvPr id="639" name="Google Shape;639;p60"/>
          <p:cNvSpPr txBox="1"/>
          <p:nvPr/>
        </p:nvSpPr>
        <p:spPr>
          <a:xfrm>
            <a:off x="326550" y="1332238"/>
            <a:ext cx="4174200" cy="206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Promo Response</a:t>
            </a:r>
            <a:r>
              <a:rPr lang="en" sz="1100"/>
              <a:t>:</a:t>
            </a:r>
            <a:endParaRPr sz="1100"/>
          </a:p>
          <a:p>
            <a:pPr marL="914400" lvl="1" indent="-298450" algn="l" rtl="0">
              <a:lnSpc>
                <a:spcPct val="115000"/>
              </a:lnSpc>
              <a:spcBef>
                <a:spcPts val="1200"/>
              </a:spcBef>
              <a:spcAft>
                <a:spcPts val="0"/>
              </a:spcAft>
              <a:buSzPts val="1100"/>
              <a:buChar char="○"/>
            </a:pPr>
            <a:r>
              <a:rPr lang="en" sz="1100"/>
              <a:t>"High" (104) and "Medium" (103) dominate, with room to improve for "Low" (59 customers).</a:t>
            </a:r>
            <a:endParaRPr sz="1100"/>
          </a:p>
          <a:p>
            <a:pPr marL="914400" lvl="1" indent="-298450" algn="l" rtl="0">
              <a:lnSpc>
                <a:spcPct val="115000"/>
              </a:lnSpc>
              <a:spcBef>
                <a:spcPts val="0"/>
              </a:spcBef>
              <a:spcAft>
                <a:spcPts val="0"/>
              </a:spcAft>
              <a:buSzPts val="1100"/>
              <a:buChar char="○"/>
            </a:pPr>
            <a:r>
              <a:rPr lang="en" sz="1100"/>
              <a:t>59 customers (17.3% of the "Champions" segment) fall into the "Low" promo response category, representing a challenge in converting this subgroup.</a:t>
            </a:r>
            <a:endParaRPr sz="1100"/>
          </a:p>
          <a:p>
            <a:pPr marL="914400" lvl="1" indent="-298450" algn="l" rtl="0">
              <a:lnSpc>
                <a:spcPct val="115000"/>
              </a:lnSpc>
              <a:spcBef>
                <a:spcPts val="0"/>
              </a:spcBef>
              <a:spcAft>
                <a:spcPts val="0"/>
              </a:spcAft>
              <a:buSzPts val="1100"/>
              <a:buChar char="○"/>
            </a:pPr>
            <a:r>
              <a:rPr lang="en" sz="1100"/>
              <a:t>Less responsiveness to promotions increases the likelihood of churn.</a:t>
            </a:r>
            <a:endParaRPr sz="1100"/>
          </a:p>
        </p:txBody>
      </p:sp>
      <p:pic>
        <p:nvPicPr>
          <p:cNvPr id="640" name="Google Shape;640;p60"/>
          <p:cNvPicPr preferRelativeResize="0"/>
          <p:nvPr/>
        </p:nvPicPr>
        <p:blipFill>
          <a:blip r:embed="rId3">
            <a:alphaModFix/>
          </a:blip>
          <a:stretch>
            <a:fillRect/>
          </a:stretch>
        </p:blipFill>
        <p:spPr>
          <a:xfrm>
            <a:off x="5409175" y="1119400"/>
            <a:ext cx="3112075" cy="1893826"/>
          </a:xfrm>
          <a:prstGeom prst="rect">
            <a:avLst/>
          </a:prstGeom>
          <a:noFill/>
          <a:ln>
            <a:noFill/>
          </a:ln>
        </p:spPr>
      </p:pic>
      <p:sp>
        <p:nvSpPr>
          <p:cNvPr id="641" name="Google Shape;641;p60"/>
          <p:cNvSpPr txBox="1"/>
          <p:nvPr/>
        </p:nvSpPr>
        <p:spPr>
          <a:xfrm>
            <a:off x="471425" y="3871575"/>
            <a:ext cx="43869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t>Despite high average engagement and spend, variability in metrics indicates potential for attrition if these customers are not continuously engaged with meaningful offers and experiences.</a:t>
            </a:r>
            <a:endParaRPr sz="1100"/>
          </a:p>
        </p:txBody>
      </p:sp>
      <p:pic>
        <p:nvPicPr>
          <p:cNvPr id="642" name="Google Shape;642;p60"/>
          <p:cNvPicPr preferRelativeResize="0"/>
          <p:nvPr/>
        </p:nvPicPr>
        <p:blipFill>
          <a:blip r:embed="rId4">
            <a:alphaModFix/>
          </a:blip>
          <a:stretch>
            <a:fillRect/>
          </a:stretch>
        </p:blipFill>
        <p:spPr>
          <a:xfrm>
            <a:off x="5152150" y="3506225"/>
            <a:ext cx="3601900" cy="132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61"/>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648" name="Google Shape;648;p61"/>
          <p:cNvSpPr txBox="1"/>
          <p:nvPr/>
        </p:nvSpPr>
        <p:spPr>
          <a:xfrm>
            <a:off x="510025" y="1633800"/>
            <a:ext cx="6759900" cy="26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1. Variability in total spend (25 % of Segment, 86 Customers):</a:t>
            </a:r>
            <a:endParaRPr sz="1100" b="1"/>
          </a:p>
          <a:p>
            <a:pPr marL="457200" lvl="0" indent="-298450" algn="l" rtl="0">
              <a:lnSpc>
                <a:spcPct val="115000"/>
              </a:lnSpc>
              <a:spcBef>
                <a:spcPts val="1200"/>
              </a:spcBef>
              <a:spcAft>
                <a:spcPts val="0"/>
              </a:spcAft>
              <a:buSzPts val="1100"/>
              <a:buChar char="●"/>
            </a:pPr>
            <a:r>
              <a:rPr lang="en" sz="1100" b="1"/>
              <a:t>Challenge</a:t>
            </a:r>
            <a:r>
              <a:rPr lang="en" sz="1100"/>
              <a:t>: These customers spend significantly less than their peers, indicating potential disengagement or lower perceived value.</a:t>
            </a:r>
            <a:endParaRPr sz="1100"/>
          </a:p>
          <a:p>
            <a:pPr marL="457200" lvl="0" indent="-298450" algn="l" rtl="0">
              <a:lnSpc>
                <a:spcPct val="115000"/>
              </a:lnSpc>
              <a:spcBef>
                <a:spcPts val="0"/>
              </a:spcBef>
              <a:spcAft>
                <a:spcPts val="0"/>
              </a:spcAft>
              <a:buSzPts val="1100"/>
              <a:buChar char="●"/>
            </a:pPr>
            <a:r>
              <a:rPr lang="en" sz="1100" b="1"/>
              <a:t>Recommendation</a:t>
            </a:r>
            <a:r>
              <a:rPr lang="en" sz="1100"/>
              <a:t>:</a:t>
            </a:r>
            <a:endParaRPr sz="1100"/>
          </a:p>
          <a:p>
            <a:pPr marL="914400" lvl="1" indent="-298450" algn="l" rtl="0">
              <a:lnSpc>
                <a:spcPct val="115000"/>
              </a:lnSpc>
              <a:spcBef>
                <a:spcPts val="0"/>
              </a:spcBef>
              <a:spcAft>
                <a:spcPts val="0"/>
              </a:spcAft>
              <a:buSzPts val="1100"/>
              <a:buChar char="○"/>
            </a:pPr>
            <a:r>
              <a:rPr lang="en" sz="1100" b="1"/>
              <a:t>Tiered Incentives</a:t>
            </a:r>
            <a:r>
              <a:rPr lang="en" sz="1100"/>
              <a:t>: We can Introduce spend-based rewards or discounts after exceeding a threshold spend. For example, offer a 10% discount for spending $500 more than their current average.</a:t>
            </a:r>
            <a:endParaRPr sz="1100"/>
          </a:p>
          <a:p>
            <a:pPr marL="914400" lvl="1" indent="-298450" algn="l" rtl="0">
              <a:lnSpc>
                <a:spcPct val="115000"/>
              </a:lnSpc>
              <a:spcBef>
                <a:spcPts val="0"/>
              </a:spcBef>
              <a:spcAft>
                <a:spcPts val="0"/>
              </a:spcAft>
              <a:buSzPts val="1100"/>
              <a:buChar char="○"/>
            </a:pPr>
            <a:r>
              <a:rPr lang="en" sz="1100" b="1"/>
              <a:t>Upselling Bundles</a:t>
            </a:r>
            <a:r>
              <a:rPr lang="en" sz="1100"/>
              <a:t>: Recommend product bundles based on their purchase history, highlighting savings (e.g., "Buy X, get 20% off Y").</a:t>
            </a:r>
            <a:endParaRPr sz="1100"/>
          </a:p>
          <a:p>
            <a:pPr marL="457200" lvl="0" indent="-298450" algn="l" rtl="0">
              <a:lnSpc>
                <a:spcPct val="115000"/>
              </a:lnSpc>
              <a:spcBef>
                <a:spcPts val="0"/>
              </a:spcBef>
              <a:spcAft>
                <a:spcPts val="0"/>
              </a:spcAft>
              <a:buSzPts val="1100"/>
              <a:buChar char="●"/>
            </a:pPr>
            <a:r>
              <a:rPr lang="en" sz="1100" b="1"/>
              <a:t>Quantifiable Impact</a:t>
            </a:r>
            <a:r>
              <a:rPr lang="en" sz="1100"/>
              <a:t>:</a:t>
            </a:r>
            <a:endParaRPr sz="1100"/>
          </a:p>
          <a:p>
            <a:pPr marL="914400" lvl="1" indent="-298450" algn="l" rtl="0">
              <a:lnSpc>
                <a:spcPct val="115000"/>
              </a:lnSpc>
              <a:spcBef>
                <a:spcPts val="0"/>
              </a:spcBef>
              <a:spcAft>
                <a:spcPts val="0"/>
              </a:spcAft>
              <a:buSzPts val="1100"/>
              <a:buChar char="○"/>
            </a:pPr>
            <a:r>
              <a:rPr lang="en" sz="1100"/>
              <a:t>If 50% of these customers increase their spend by $500 each, it could add $21,500 in revenue.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2"/>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654" name="Google Shape;654;p62"/>
          <p:cNvSpPr txBox="1"/>
          <p:nvPr/>
        </p:nvSpPr>
        <p:spPr>
          <a:xfrm>
            <a:off x="510025" y="1633800"/>
            <a:ext cx="6759900" cy="226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2. Engage Low Pages Visitors (19.59%, 67 Customers):</a:t>
            </a:r>
            <a:endParaRPr sz="1100" b="1"/>
          </a:p>
          <a:p>
            <a:pPr marL="457200" lvl="0" indent="-298450" algn="l" rtl="0">
              <a:lnSpc>
                <a:spcPct val="115000"/>
              </a:lnSpc>
              <a:spcBef>
                <a:spcPts val="1200"/>
              </a:spcBef>
              <a:spcAft>
                <a:spcPts val="0"/>
              </a:spcAft>
              <a:buSzPts val="1100"/>
              <a:buChar char="●"/>
            </a:pPr>
            <a:r>
              <a:rPr lang="en" sz="1100" b="1"/>
              <a:t>Challenge</a:t>
            </a:r>
            <a:r>
              <a:rPr lang="en" sz="1100"/>
              <a:t>: Limited browsing suggests reduced interest or difficulty finding products.</a:t>
            </a:r>
            <a:endParaRPr sz="1100"/>
          </a:p>
          <a:p>
            <a:pPr marL="457200" lvl="0" indent="-298450" algn="l" rtl="0">
              <a:lnSpc>
                <a:spcPct val="115000"/>
              </a:lnSpc>
              <a:spcBef>
                <a:spcPts val="0"/>
              </a:spcBef>
              <a:spcAft>
                <a:spcPts val="0"/>
              </a:spcAft>
              <a:buSzPts val="1100"/>
              <a:buChar char="●"/>
            </a:pPr>
            <a:r>
              <a:rPr lang="en" sz="1100" b="1"/>
              <a:t>Recommendation</a:t>
            </a:r>
            <a:r>
              <a:rPr lang="en" sz="1100"/>
              <a:t>:</a:t>
            </a:r>
            <a:endParaRPr sz="1100"/>
          </a:p>
          <a:p>
            <a:pPr marL="914400" lvl="1" indent="-298450" algn="l" rtl="0">
              <a:lnSpc>
                <a:spcPct val="115000"/>
              </a:lnSpc>
              <a:spcBef>
                <a:spcPts val="0"/>
              </a:spcBef>
              <a:spcAft>
                <a:spcPts val="0"/>
              </a:spcAft>
              <a:buSzPts val="1100"/>
              <a:buChar char="○"/>
            </a:pPr>
            <a:r>
              <a:rPr lang="en" sz="1100" b="1"/>
              <a:t>Personalized Recommendations</a:t>
            </a:r>
            <a:r>
              <a:rPr lang="en" sz="1100"/>
              <a:t>: Send targeted email campaigns featuring products related to their previous purchases or browsing history.</a:t>
            </a:r>
            <a:endParaRPr sz="1100"/>
          </a:p>
          <a:p>
            <a:pPr marL="914400" lvl="1" indent="-298450" algn="l" rtl="0">
              <a:lnSpc>
                <a:spcPct val="115000"/>
              </a:lnSpc>
              <a:spcBef>
                <a:spcPts val="0"/>
              </a:spcBef>
              <a:spcAft>
                <a:spcPts val="0"/>
              </a:spcAft>
              <a:buSzPts val="1100"/>
              <a:buChar char="○"/>
            </a:pPr>
            <a:r>
              <a:rPr lang="en" sz="1100" b="1"/>
              <a:t>Site Navigation Improvement</a:t>
            </a:r>
            <a:r>
              <a:rPr lang="en" sz="1100"/>
              <a:t>: Introduce AI-driven "You Might Also Like" suggestions on the homepage or product pages.</a:t>
            </a:r>
            <a:endParaRPr sz="1100"/>
          </a:p>
          <a:p>
            <a:pPr marL="457200" lvl="0" indent="-298450" algn="l" rtl="0">
              <a:lnSpc>
                <a:spcPct val="115000"/>
              </a:lnSpc>
              <a:spcBef>
                <a:spcPts val="0"/>
              </a:spcBef>
              <a:spcAft>
                <a:spcPts val="0"/>
              </a:spcAft>
              <a:buSzPts val="1100"/>
              <a:buChar char="●"/>
            </a:pPr>
            <a:r>
              <a:rPr lang="en" sz="1100" b="1"/>
              <a:t>Quantifiable Impact</a:t>
            </a:r>
            <a:r>
              <a:rPr lang="en" sz="1100"/>
              <a:t>:</a:t>
            </a:r>
            <a:endParaRPr sz="1100"/>
          </a:p>
          <a:p>
            <a:pPr marL="914400" lvl="1" indent="-298450" algn="l" rtl="0">
              <a:lnSpc>
                <a:spcPct val="115000"/>
              </a:lnSpc>
              <a:spcBef>
                <a:spcPts val="0"/>
              </a:spcBef>
              <a:spcAft>
                <a:spcPts val="0"/>
              </a:spcAft>
              <a:buSzPts val="1100"/>
              <a:buChar char="○"/>
            </a:pPr>
            <a:r>
              <a:rPr lang="en" sz="1100"/>
              <a:t>Increasing page views for this group by 50% could lead to an estimated 20% increase in conversions, based on industry benchmarks.</a:t>
            </a:r>
            <a:endParaRPr sz="11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3"/>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660" name="Google Shape;660;p63"/>
          <p:cNvSpPr txBox="1"/>
          <p:nvPr/>
        </p:nvSpPr>
        <p:spPr>
          <a:xfrm>
            <a:off x="510025" y="1633800"/>
            <a:ext cx="6759900" cy="245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3. Convert Low Promo Responders (17.25%, 59 Customers):</a:t>
            </a:r>
            <a:endParaRPr sz="1100" b="1"/>
          </a:p>
          <a:p>
            <a:pPr marL="457200" lvl="0" indent="-298450" algn="l" rtl="0">
              <a:lnSpc>
                <a:spcPct val="115000"/>
              </a:lnSpc>
              <a:spcBef>
                <a:spcPts val="1200"/>
              </a:spcBef>
              <a:spcAft>
                <a:spcPts val="0"/>
              </a:spcAft>
              <a:buSzPts val="1100"/>
              <a:buChar char="●"/>
            </a:pPr>
            <a:r>
              <a:rPr lang="en" sz="1100" b="1"/>
              <a:t>Challenge</a:t>
            </a:r>
            <a:r>
              <a:rPr lang="en" sz="1100"/>
              <a:t>: Low responsiveness to promotions suggests the current strategy isn't resonating with them.</a:t>
            </a:r>
            <a:endParaRPr sz="1100"/>
          </a:p>
          <a:p>
            <a:pPr marL="457200" lvl="0" indent="-298450" algn="l" rtl="0">
              <a:lnSpc>
                <a:spcPct val="115000"/>
              </a:lnSpc>
              <a:spcBef>
                <a:spcPts val="0"/>
              </a:spcBef>
              <a:spcAft>
                <a:spcPts val="0"/>
              </a:spcAft>
              <a:buSzPts val="1100"/>
              <a:buChar char="●"/>
            </a:pPr>
            <a:r>
              <a:rPr lang="en" sz="1100" b="1"/>
              <a:t>Recommendation</a:t>
            </a:r>
            <a:r>
              <a:rPr lang="en" sz="1100"/>
              <a:t>:</a:t>
            </a:r>
            <a:endParaRPr sz="1100"/>
          </a:p>
          <a:p>
            <a:pPr marL="914400" lvl="1" indent="-298450" algn="l" rtl="0">
              <a:lnSpc>
                <a:spcPct val="115000"/>
              </a:lnSpc>
              <a:spcBef>
                <a:spcPts val="0"/>
              </a:spcBef>
              <a:spcAft>
                <a:spcPts val="0"/>
              </a:spcAft>
              <a:buSzPts val="1100"/>
              <a:buChar char="○"/>
            </a:pPr>
            <a:r>
              <a:rPr lang="en" sz="1100" b="1"/>
              <a:t>High-Value Offers</a:t>
            </a:r>
            <a:r>
              <a:rPr lang="en" sz="1100"/>
              <a:t>: Create exclusive, high-value promotions (e.g., early access to new products or "buy one, get one free" offers).</a:t>
            </a:r>
            <a:endParaRPr sz="1100"/>
          </a:p>
          <a:p>
            <a:pPr marL="914400" lvl="1" indent="-298450" algn="l" rtl="0">
              <a:lnSpc>
                <a:spcPct val="115000"/>
              </a:lnSpc>
              <a:spcBef>
                <a:spcPts val="0"/>
              </a:spcBef>
              <a:spcAft>
                <a:spcPts val="0"/>
              </a:spcAft>
              <a:buSzPts val="1100"/>
              <a:buChar char="○"/>
            </a:pPr>
            <a:r>
              <a:rPr lang="en" sz="1100" b="1"/>
              <a:t>Feedback Surveys</a:t>
            </a:r>
            <a:r>
              <a:rPr lang="en" sz="1100"/>
              <a:t>: Ask these customers for feedback on promotions and incorporate their suggestions.</a:t>
            </a:r>
            <a:endParaRPr sz="1100"/>
          </a:p>
          <a:p>
            <a:pPr marL="457200" lvl="0" indent="-298450" algn="l" rtl="0">
              <a:lnSpc>
                <a:spcPct val="115000"/>
              </a:lnSpc>
              <a:spcBef>
                <a:spcPts val="0"/>
              </a:spcBef>
              <a:spcAft>
                <a:spcPts val="0"/>
              </a:spcAft>
              <a:buSzPts val="1100"/>
              <a:buChar char="●"/>
            </a:pPr>
            <a:r>
              <a:rPr lang="en" sz="1100" b="1"/>
              <a:t>Quantifiable Impact</a:t>
            </a:r>
            <a:r>
              <a:rPr lang="en" sz="1100"/>
              <a:t>:</a:t>
            </a:r>
            <a:endParaRPr sz="1100"/>
          </a:p>
          <a:p>
            <a:pPr marL="914400" lvl="1" indent="-298450" algn="l" rtl="0">
              <a:lnSpc>
                <a:spcPct val="115000"/>
              </a:lnSpc>
              <a:spcBef>
                <a:spcPts val="0"/>
              </a:spcBef>
              <a:spcAft>
                <a:spcPts val="0"/>
              </a:spcAft>
              <a:buSzPts val="1100"/>
              <a:buChar char="○"/>
            </a:pPr>
            <a:r>
              <a:rPr lang="en" sz="1100"/>
              <a:t>If 30% of these customers respond to personalized promotions, this could generate an additional $20,000 in revenue.</a:t>
            </a:r>
            <a:endParaRPr sz="11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4"/>
          <p:cNvSpPr txBox="1">
            <a:spLocks noGrp="1"/>
          </p:cNvSpPr>
          <p:nvPr>
            <p:ph type="title"/>
          </p:nvPr>
        </p:nvSpPr>
        <p:spPr>
          <a:xfrm>
            <a:off x="1710676" y="617250"/>
            <a:ext cx="6546000" cy="9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 2 - High Value Customer</a:t>
            </a:r>
            <a:endParaRPr/>
          </a:p>
        </p:txBody>
      </p:sp>
      <p:sp>
        <p:nvSpPr>
          <p:cNvPr id="666" name="Google Shape;666;p64"/>
          <p:cNvSpPr txBox="1">
            <a:spLocks noGrp="1"/>
          </p:cNvSpPr>
          <p:nvPr>
            <p:ph type="body" idx="3"/>
          </p:nvPr>
        </p:nvSpPr>
        <p:spPr>
          <a:xfrm>
            <a:off x="1892225" y="2267550"/>
            <a:ext cx="4078500" cy="583200"/>
          </a:xfrm>
          <a:prstGeom prst="rect">
            <a:avLst/>
          </a:prstGeom>
        </p:spPr>
        <p:txBody>
          <a:bodyPr spcFirstLastPara="1" wrap="square" lIns="0" tIns="91425" rIns="0" bIns="0" anchor="t" anchorCtr="0">
            <a:noAutofit/>
          </a:bodyPr>
          <a:lstStyle/>
          <a:p>
            <a:pPr marL="0" lvl="0" indent="0" algn="l" rtl="0">
              <a:spcBef>
                <a:spcPts val="0"/>
              </a:spcBef>
              <a:spcAft>
                <a:spcPts val="0"/>
              </a:spcAft>
              <a:buNone/>
            </a:pPr>
            <a:r>
              <a:rPr lang="en"/>
              <a:t>Segment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65"/>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672" name="Google Shape;672;p65"/>
          <p:cNvSpPr txBox="1"/>
          <p:nvPr/>
        </p:nvSpPr>
        <p:spPr>
          <a:xfrm>
            <a:off x="380350" y="1201600"/>
            <a:ext cx="4884300" cy="31932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a:t>Low Spend Quartile</a:t>
            </a:r>
            <a:r>
              <a:rPr lang="en" sz="1100"/>
              <a:t>:</a:t>
            </a:r>
            <a:br>
              <a:rPr lang="en" sz="1100"/>
            </a:br>
            <a:endParaRPr sz="1100"/>
          </a:p>
          <a:p>
            <a:pPr marL="914400" lvl="1" indent="-298450" algn="l" rtl="0">
              <a:lnSpc>
                <a:spcPct val="115000"/>
              </a:lnSpc>
              <a:spcBef>
                <a:spcPts val="0"/>
              </a:spcBef>
              <a:spcAft>
                <a:spcPts val="0"/>
              </a:spcAft>
              <a:buSzPts val="1100"/>
              <a:buChar char="○"/>
            </a:pPr>
            <a:r>
              <a:rPr lang="en" sz="1100" b="1"/>
              <a:t>Count</a:t>
            </a:r>
            <a:r>
              <a:rPr lang="en" sz="1100"/>
              <a:t>: 195 customers (25.03% of the segment) spend less than $1,880 (lower quartile of spend).</a:t>
            </a:r>
            <a:endParaRPr sz="1100"/>
          </a:p>
          <a:p>
            <a:pPr marL="1371600" lvl="2" indent="-298450" algn="l" rtl="0">
              <a:lnSpc>
                <a:spcPct val="115000"/>
              </a:lnSpc>
              <a:spcBef>
                <a:spcPts val="0"/>
              </a:spcBef>
              <a:spcAft>
                <a:spcPts val="0"/>
              </a:spcAft>
              <a:buSzPts val="1100"/>
              <a:buAutoNum type="romanLcPeriod"/>
            </a:pPr>
            <a:r>
              <a:rPr lang="en" sz="1100"/>
              <a:t>Average total spend: $2,855.49</a:t>
            </a:r>
            <a:endParaRPr sz="1100"/>
          </a:p>
          <a:p>
            <a:pPr marL="914400" lvl="1" indent="-298450" algn="l" rtl="0">
              <a:lnSpc>
                <a:spcPct val="115000"/>
              </a:lnSpc>
              <a:spcBef>
                <a:spcPts val="0"/>
              </a:spcBef>
              <a:spcAft>
                <a:spcPts val="0"/>
              </a:spcAft>
              <a:buSzPts val="1100"/>
              <a:buChar char="○"/>
            </a:pPr>
            <a:r>
              <a:rPr lang="en" sz="1100" b="1"/>
              <a:t>Challenge</a:t>
            </a:r>
            <a:r>
              <a:rPr lang="en" sz="1100"/>
              <a:t>: A significant portion of "Loyal Customers" contributes minimally to revenue.</a:t>
            </a:r>
            <a:endParaRPr sz="1100"/>
          </a:p>
          <a:p>
            <a:pPr marL="0" lvl="0" indent="0" algn="l" rtl="0">
              <a:lnSpc>
                <a:spcPct val="115000"/>
              </a:lnSpc>
              <a:spcBef>
                <a:spcPts val="1200"/>
              </a:spcBef>
              <a:spcAft>
                <a:spcPts val="0"/>
              </a:spcAft>
              <a:buNone/>
            </a:pPr>
            <a:endParaRPr sz="1100"/>
          </a:p>
          <a:p>
            <a:pPr marL="457200" lvl="0" indent="-298450" algn="l" rtl="0">
              <a:lnSpc>
                <a:spcPct val="115000"/>
              </a:lnSpc>
              <a:spcBef>
                <a:spcPts val="1200"/>
              </a:spcBef>
              <a:spcAft>
                <a:spcPts val="0"/>
              </a:spcAft>
              <a:buSzPts val="1100"/>
              <a:buAutoNum type="arabicPeriod"/>
            </a:pPr>
            <a:r>
              <a:rPr lang="en" sz="1100" b="1"/>
              <a:t>Low Pages Visitors</a:t>
            </a:r>
            <a:r>
              <a:rPr lang="en" sz="1100"/>
              <a:t>:</a:t>
            </a:r>
            <a:br>
              <a:rPr lang="en" sz="1100"/>
            </a:br>
            <a:endParaRPr sz="1100"/>
          </a:p>
          <a:p>
            <a:pPr marL="914400" lvl="1" indent="-298450" algn="l" rtl="0">
              <a:lnSpc>
                <a:spcPct val="115000"/>
              </a:lnSpc>
              <a:spcBef>
                <a:spcPts val="0"/>
              </a:spcBef>
              <a:spcAft>
                <a:spcPts val="0"/>
              </a:spcAft>
              <a:buSzPts val="1100"/>
              <a:buChar char="○"/>
            </a:pPr>
            <a:r>
              <a:rPr lang="en" sz="1100" b="1"/>
              <a:t>Count</a:t>
            </a:r>
            <a:r>
              <a:rPr lang="en" sz="1100"/>
              <a:t>: 174 customers (22.34% of the segment) visited 10 or fewer pages.</a:t>
            </a:r>
            <a:endParaRPr sz="1100"/>
          </a:p>
          <a:p>
            <a:pPr marL="914400" lvl="1" indent="-298450" algn="l" rtl="0">
              <a:lnSpc>
                <a:spcPct val="115000"/>
              </a:lnSpc>
              <a:spcBef>
                <a:spcPts val="0"/>
              </a:spcBef>
              <a:spcAft>
                <a:spcPts val="0"/>
              </a:spcAft>
              <a:buSzPts val="1100"/>
              <a:buChar char="○"/>
            </a:pPr>
            <a:r>
              <a:rPr lang="en" sz="1100" b="1"/>
              <a:t>Challenge</a:t>
            </a:r>
            <a:r>
              <a:rPr lang="en" sz="1100"/>
              <a:t>: Limited browsing indicates reduced engagement or interest in discovering new products.</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6"/>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678" name="Google Shape;678;p66"/>
          <p:cNvSpPr txBox="1"/>
          <p:nvPr/>
        </p:nvSpPr>
        <p:spPr>
          <a:xfrm>
            <a:off x="510025" y="1426350"/>
            <a:ext cx="6938990" cy="33308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t>3. Low Time Spent</a:t>
            </a:r>
            <a:r>
              <a:rPr lang="en" sz="1100" dirty="0"/>
              <a:t>:</a:t>
            </a:r>
            <a:br>
              <a:rPr lang="en" sz="1100" dirty="0"/>
            </a:br>
            <a:endParaRPr sz="1100" dirty="0"/>
          </a:p>
          <a:p>
            <a:pPr marL="914400" lvl="1" indent="-298450" algn="l" rtl="0">
              <a:lnSpc>
                <a:spcPct val="115000"/>
              </a:lnSpc>
              <a:spcBef>
                <a:spcPts val="1200"/>
              </a:spcBef>
              <a:spcAft>
                <a:spcPts val="0"/>
              </a:spcAft>
              <a:buSzPts val="1100"/>
              <a:buChar char="○"/>
            </a:pPr>
            <a:r>
              <a:rPr lang="en" sz="1100" b="1" dirty="0"/>
              <a:t>Count</a:t>
            </a:r>
            <a:r>
              <a:rPr lang="en" sz="1100" dirty="0"/>
              <a:t>: 135 customers (17.34% of the segment) spent 10 minutes or less on the site.</a:t>
            </a:r>
            <a:endParaRPr sz="1100" dirty="0"/>
          </a:p>
          <a:p>
            <a:pPr marL="1371600" lvl="2" indent="-298450" algn="l" rtl="0">
              <a:lnSpc>
                <a:spcPct val="115000"/>
              </a:lnSpc>
              <a:spcBef>
                <a:spcPts val="0"/>
              </a:spcBef>
              <a:spcAft>
                <a:spcPts val="0"/>
              </a:spcAft>
              <a:buSzPts val="1100"/>
              <a:buAutoNum type="romanLcPeriod"/>
            </a:pPr>
            <a:r>
              <a:rPr lang="en" sz="1100" dirty="0"/>
              <a:t>Average pages visited: 23.99 pages</a:t>
            </a:r>
            <a:endParaRPr sz="1100" dirty="0"/>
          </a:p>
          <a:p>
            <a:pPr marL="1371600" lvl="2" indent="-298450" algn="l" rtl="0">
              <a:lnSpc>
                <a:spcPct val="115000"/>
              </a:lnSpc>
              <a:spcBef>
                <a:spcPts val="0"/>
              </a:spcBef>
              <a:spcAft>
                <a:spcPts val="0"/>
              </a:spcAft>
              <a:buSzPts val="1100"/>
              <a:buAutoNum type="romanLcPeriod"/>
            </a:pPr>
            <a:r>
              <a:rPr lang="en" sz="1100" dirty="0"/>
              <a:t> Average time on site: 29.99 minutes</a:t>
            </a:r>
            <a:endParaRPr sz="1100" dirty="0"/>
          </a:p>
          <a:p>
            <a:pPr marL="914400" lvl="1" indent="-298450" algn="l" rtl="0">
              <a:lnSpc>
                <a:spcPct val="115000"/>
              </a:lnSpc>
              <a:spcBef>
                <a:spcPts val="0"/>
              </a:spcBef>
              <a:spcAft>
                <a:spcPts val="0"/>
              </a:spcAft>
              <a:buSzPts val="1100"/>
              <a:buChar char="○"/>
            </a:pPr>
            <a:r>
              <a:rPr lang="en" sz="1100" b="1" dirty="0"/>
              <a:t>Challenge</a:t>
            </a:r>
            <a:r>
              <a:rPr lang="en" sz="1100" dirty="0"/>
              <a:t>: Short session durations suggest disengagement or difficulty navigating the website.</a:t>
            </a:r>
            <a:endParaRPr sz="1100" dirty="0"/>
          </a:p>
          <a:p>
            <a:pPr marL="0" lvl="0" indent="0" algn="l" rtl="0">
              <a:lnSpc>
                <a:spcPct val="115000"/>
              </a:lnSpc>
              <a:spcBef>
                <a:spcPts val="1200"/>
              </a:spcBef>
              <a:spcAft>
                <a:spcPts val="0"/>
              </a:spcAft>
              <a:buNone/>
            </a:pPr>
            <a:r>
              <a:rPr lang="en" sz="1100" b="1" dirty="0"/>
              <a:t>4. Low Promo Response</a:t>
            </a:r>
            <a:r>
              <a:rPr lang="en" sz="1100" dirty="0"/>
              <a:t>:</a:t>
            </a:r>
            <a:br>
              <a:rPr lang="en" sz="1100" dirty="0"/>
            </a:br>
            <a:endParaRPr sz="1100" dirty="0"/>
          </a:p>
          <a:p>
            <a:pPr marL="914400" lvl="1" indent="-298450" algn="l" rtl="0">
              <a:lnSpc>
                <a:spcPct val="115000"/>
              </a:lnSpc>
              <a:spcBef>
                <a:spcPts val="1200"/>
              </a:spcBef>
              <a:spcAft>
                <a:spcPts val="0"/>
              </a:spcAft>
              <a:buSzPts val="1100"/>
              <a:buChar char="○"/>
            </a:pPr>
            <a:r>
              <a:rPr lang="en" sz="1100" b="1" dirty="0"/>
              <a:t>Count</a:t>
            </a:r>
            <a:r>
              <a:rPr lang="en" sz="1100" dirty="0"/>
              <a:t>: 139 customers (17.84% of the segment) have "Low" responsiveness to promotions.</a:t>
            </a:r>
            <a:endParaRPr sz="1100" dirty="0"/>
          </a:p>
          <a:p>
            <a:pPr marL="914400" lvl="1" indent="-298450" algn="l" rtl="0">
              <a:lnSpc>
                <a:spcPct val="115000"/>
              </a:lnSpc>
              <a:spcBef>
                <a:spcPts val="0"/>
              </a:spcBef>
              <a:spcAft>
                <a:spcPts val="0"/>
              </a:spcAft>
              <a:buSzPts val="1100"/>
              <a:buChar char="○"/>
            </a:pPr>
            <a:r>
              <a:rPr lang="en" sz="1100" b="1" dirty="0"/>
              <a:t>Challenge</a:t>
            </a:r>
            <a:r>
              <a:rPr lang="en" sz="1100" dirty="0"/>
              <a:t>: Ineffective promotions result in missed opportunities for increasing purchases.</a:t>
            </a:r>
            <a:endParaRPr sz="1100" dirty="0"/>
          </a:p>
          <a:p>
            <a:pPr marL="1371600" lvl="2" indent="-298450" algn="l" rtl="0">
              <a:lnSpc>
                <a:spcPct val="115000"/>
              </a:lnSpc>
              <a:spcBef>
                <a:spcPts val="0"/>
              </a:spcBef>
              <a:spcAft>
                <a:spcPts val="0"/>
              </a:spcAft>
              <a:buSzPts val="1100"/>
              <a:buAutoNum type="romanLcPeriod"/>
            </a:pPr>
            <a:r>
              <a:rPr lang="en" sz="1100" dirty="0"/>
              <a:t>Customers with low promo responses and low purchase frequency may churn if not actively </a:t>
            </a:r>
            <a:endParaRPr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67"/>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684" name="Google Shape;684;p67"/>
          <p:cNvSpPr txBox="1"/>
          <p:nvPr/>
        </p:nvSpPr>
        <p:spPr>
          <a:xfrm>
            <a:off x="510025" y="1426350"/>
            <a:ext cx="4775653" cy="317699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dirty="0"/>
              <a:t>Purchase Frequency:</a:t>
            </a:r>
            <a:endParaRPr sz="1100" b="1" dirty="0"/>
          </a:p>
          <a:p>
            <a:pPr marL="914400" lvl="1" indent="-298450" algn="l" rtl="0">
              <a:lnSpc>
                <a:spcPct val="115000"/>
              </a:lnSpc>
              <a:spcBef>
                <a:spcPts val="0"/>
              </a:spcBef>
              <a:spcAft>
                <a:spcPts val="0"/>
              </a:spcAft>
              <a:buSzPts val="1100"/>
              <a:buChar char="○"/>
            </a:pPr>
            <a:r>
              <a:rPr lang="en" sz="1100" dirty="0"/>
              <a:t>Medium frequency: 356 customers, Low frequency: 261 customers, High frequency: 162 customers</a:t>
            </a:r>
            <a:endParaRPr sz="1100" dirty="0"/>
          </a:p>
          <a:p>
            <a:pPr marL="914400" lvl="1" indent="-298450" algn="l" rtl="0">
              <a:lnSpc>
                <a:spcPct val="115000"/>
              </a:lnSpc>
              <a:spcBef>
                <a:spcPts val="0"/>
              </a:spcBef>
              <a:spcAft>
                <a:spcPts val="0"/>
              </a:spcAft>
              <a:buSzPts val="1100"/>
              <a:buChar char="○"/>
            </a:pPr>
            <a:r>
              <a:rPr lang="en" sz="1100" dirty="0"/>
              <a:t>A majority have medium purchase frequency, indicating they may be retained with appropriate strategies.</a:t>
            </a:r>
            <a:endParaRPr sz="1100" b="1" dirty="0"/>
          </a:p>
          <a:p>
            <a:pPr marL="0" lvl="0" indent="0" algn="l" rtl="0">
              <a:lnSpc>
                <a:spcPct val="115000"/>
              </a:lnSpc>
              <a:spcBef>
                <a:spcPts val="1200"/>
              </a:spcBef>
              <a:spcAft>
                <a:spcPts val="0"/>
              </a:spcAft>
              <a:buNone/>
            </a:pPr>
            <a:endParaRPr sz="1100" b="1" dirty="0"/>
          </a:p>
          <a:p>
            <a:pPr marL="0" lvl="0" indent="0" algn="l" rtl="0">
              <a:lnSpc>
                <a:spcPct val="115000"/>
              </a:lnSpc>
              <a:spcBef>
                <a:spcPts val="1200"/>
              </a:spcBef>
              <a:spcAft>
                <a:spcPts val="0"/>
              </a:spcAft>
              <a:buNone/>
            </a:pPr>
            <a:r>
              <a:rPr lang="en" sz="1100" b="1" dirty="0"/>
              <a:t>5. Customer Engagement</a:t>
            </a:r>
            <a:endParaRPr sz="1100" b="1" dirty="0"/>
          </a:p>
          <a:p>
            <a:pPr marL="457200" lvl="0" indent="-298450" algn="l" rtl="0">
              <a:lnSpc>
                <a:spcPct val="115000"/>
              </a:lnSpc>
              <a:spcBef>
                <a:spcPts val="1200"/>
              </a:spcBef>
              <a:spcAft>
                <a:spcPts val="0"/>
              </a:spcAft>
              <a:buSzPts val="1100"/>
              <a:buChar char="●"/>
            </a:pPr>
            <a:r>
              <a:rPr lang="en" sz="1100" b="1" dirty="0"/>
              <a:t>With Issues Resolved</a:t>
            </a:r>
            <a:r>
              <a:rPr lang="en" sz="1100" dirty="0"/>
              <a:t>:</a:t>
            </a:r>
            <a:endParaRPr sz="1100" dirty="0"/>
          </a:p>
          <a:p>
            <a:pPr marL="914400" lvl="1" indent="-298450" algn="l" rtl="0">
              <a:lnSpc>
                <a:spcPct val="115000"/>
              </a:lnSpc>
              <a:spcBef>
                <a:spcPts val="0"/>
              </a:spcBef>
              <a:spcAft>
                <a:spcPts val="0"/>
              </a:spcAft>
              <a:buSzPts val="1100"/>
              <a:buChar char="○"/>
            </a:pPr>
            <a:r>
              <a:rPr lang="en" sz="1100" dirty="0"/>
              <a:t>Average Spend: $2,795.07</a:t>
            </a:r>
            <a:endParaRPr sz="1100" dirty="0"/>
          </a:p>
          <a:p>
            <a:pPr marL="914400" lvl="1" indent="-298450" algn="l" rtl="0">
              <a:lnSpc>
                <a:spcPct val="115000"/>
              </a:lnSpc>
              <a:spcBef>
                <a:spcPts val="0"/>
              </a:spcBef>
              <a:spcAft>
                <a:spcPts val="0"/>
              </a:spcAft>
              <a:buSzPts val="1100"/>
              <a:buChar char="○"/>
            </a:pPr>
            <a:r>
              <a:rPr lang="en" sz="1100" dirty="0"/>
              <a:t>Likelihood Impact (20% higher spend): $3,354.08</a:t>
            </a:r>
            <a:endParaRPr sz="1100" dirty="0"/>
          </a:p>
          <a:p>
            <a:pPr marL="914400" lvl="1" indent="-298450" algn="l" rtl="0">
              <a:lnSpc>
                <a:spcPct val="115000"/>
              </a:lnSpc>
              <a:spcBef>
                <a:spcPts val="0"/>
              </a:spcBef>
              <a:spcAft>
                <a:spcPts val="0"/>
              </a:spcAft>
              <a:buSzPts val="1100"/>
              <a:buChar char="○"/>
            </a:pPr>
            <a:r>
              <a:rPr lang="en" sz="1100" dirty="0"/>
              <a:t>Spend Difference: </a:t>
            </a:r>
            <a:r>
              <a:rPr lang="en" sz="1100" b="1" dirty="0"/>
              <a:t>+20%</a:t>
            </a:r>
            <a:r>
              <a:rPr lang="en" sz="1100" dirty="0"/>
              <a:t> after resolving issues.</a:t>
            </a:r>
            <a:endParaRPr sz="1100" dirty="0"/>
          </a:p>
          <a:p>
            <a:pPr marL="914400" lvl="1" indent="-298450" algn="l" rtl="0">
              <a:lnSpc>
                <a:spcPct val="115000"/>
              </a:lnSpc>
              <a:spcBef>
                <a:spcPts val="0"/>
              </a:spcBef>
              <a:spcAft>
                <a:spcPts val="0"/>
              </a:spcAft>
              <a:buSzPts val="1100"/>
              <a:buChar char="○"/>
            </a:pPr>
            <a:r>
              <a:rPr lang="en" sz="1100" b="1" dirty="0"/>
              <a:t>Why</a:t>
            </a:r>
            <a:r>
              <a:rPr lang="en" sz="1100" dirty="0"/>
              <a:t>: Effective resolution sustains loyalty and encourages higher spending</a:t>
            </a:r>
            <a:endParaRPr sz="1100" b="1" dirty="0"/>
          </a:p>
        </p:txBody>
      </p:sp>
      <p:sp>
        <p:nvSpPr>
          <p:cNvPr id="685" name="Google Shape;685;p67"/>
          <p:cNvSpPr txBox="1"/>
          <p:nvPr/>
        </p:nvSpPr>
        <p:spPr>
          <a:xfrm>
            <a:off x="4951141" y="3014846"/>
            <a:ext cx="3821152" cy="1895873"/>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Char char="●"/>
            </a:pPr>
            <a:r>
              <a:rPr lang="en" sz="1100" b="1" dirty="0"/>
              <a:t>Without Issues Resolved</a:t>
            </a:r>
            <a:r>
              <a:rPr lang="en" sz="1100" dirty="0"/>
              <a:t>:</a:t>
            </a:r>
            <a:endParaRPr sz="1100" dirty="0"/>
          </a:p>
          <a:p>
            <a:pPr marL="914400" lvl="1" indent="-298450" algn="l" rtl="0">
              <a:lnSpc>
                <a:spcPct val="115000"/>
              </a:lnSpc>
              <a:spcBef>
                <a:spcPts val="0"/>
              </a:spcBef>
              <a:spcAft>
                <a:spcPts val="0"/>
              </a:spcAft>
              <a:buSzPts val="1100"/>
              <a:buChar char="○"/>
            </a:pPr>
            <a:r>
              <a:rPr lang="en" sz="1100" dirty="0"/>
              <a:t>Average Spend: $2,515.56</a:t>
            </a:r>
            <a:endParaRPr sz="1100" dirty="0"/>
          </a:p>
          <a:p>
            <a:pPr marL="914400" lvl="1" indent="-298450" algn="l" rtl="0">
              <a:lnSpc>
                <a:spcPct val="115000"/>
              </a:lnSpc>
              <a:spcBef>
                <a:spcPts val="0"/>
              </a:spcBef>
              <a:spcAft>
                <a:spcPts val="0"/>
              </a:spcAft>
              <a:buSzPts val="1100"/>
              <a:buChar char="○"/>
            </a:pPr>
            <a:r>
              <a:rPr lang="en" sz="1100" dirty="0"/>
              <a:t>Likelihood Impact (10% lower spend): $2,264.00</a:t>
            </a:r>
            <a:endParaRPr sz="1100" dirty="0"/>
          </a:p>
          <a:p>
            <a:pPr marL="914400" lvl="1" indent="-298450" algn="l" rtl="0">
              <a:lnSpc>
                <a:spcPct val="115000"/>
              </a:lnSpc>
              <a:spcBef>
                <a:spcPts val="0"/>
              </a:spcBef>
              <a:spcAft>
                <a:spcPts val="0"/>
              </a:spcAft>
              <a:buSzPts val="1100"/>
              <a:buChar char="○"/>
            </a:pPr>
            <a:r>
              <a:rPr lang="en" sz="1100" dirty="0"/>
              <a:t>Spend Difference: </a:t>
            </a:r>
            <a:r>
              <a:rPr lang="en" sz="1100" b="1" dirty="0"/>
              <a:t>-10%</a:t>
            </a:r>
            <a:r>
              <a:rPr lang="en" sz="1100" dirty="0"/>
              <a:t> when issues remain unresolved.</a:t>
            </a:r>
            <a:endParaRPr sz="1100" dirty="0"/>
          </a:p>
          <a:p>
            <a:pPr marL="914400" lvl="1" indent="-298450" algn="l" rtl="0">
              <a:lnSpc>
                <a:spcPct val="115000"/>
              </a:lnSpc>
              <a:spcBef>
                <a:spcPts val="0"/>
              </a:spcBef>
              <a:spcAft>
                <a:spcPts val="0"/>
              </a:spcAft>
              <a:buSzPts val="1100"/>
              <a:buChar char="○"/>
            </a:pPr>
            <a:r>
              <a:rPr lang="en" sz="1100" b="1" dirty="0"/>
              <a:t>Why</a:t>
            </a:r>
            <a:r>
              <a:rPr lang="en" sz="1100" dirty="0"/>
              <a:t>: Unresolved concerns lead to dissatisfaction and spending decline.</a:t>
            </a:r>
            <a:endParaRPr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8"/>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691" name="Google Shape;691;p68"/>
          <p:cNvSpPr txBox="1"/>
          <p:nvPr/>
        </p:nvSpPr>
        <p:spPr>
          <a:xfrm>
            <a:off x="423575" y="1806700"/>
            <a:ext cx="56796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a:t>Incentivize Low Spenders</a:t>
            </a:r>
            <a:r>
              <a:rPr lang="en" sz="1100"/>
              <a:t>:</a:t>
            </a:r>
            <a:br>
              <a:rPr lang="en" sz="1100"/>
            </a:br>
            <a:endParaRPr sz="1100"/>
          </a:p>
          <a:p>
            <a:pPr marL="914400" lvl="1" indent="-298450" algn="l" rtl="0">
              <a:lnSpc>
                <a:spcPct val="115000"/>
              </a:lnSpc>
              <a:spcBef>
                <a:spcPts val="0"/>
              </a:spcBef>
              <a:spcAft>
                <a:spcPts val="0"/>
              </a:spcAft>
              <a:buSzPts val="1100"/>
              <a:buChar char="○"/>
            </a:pPr>
            <a:r>
              <a:rPr lang="en" sz="1100" b="1"/>
              <a:t>Situation:</a:t>
            </a:r>
            <a:r>
              <a:rPr lang="en" sz="1100"/>
              <a:t>195 customers (25.03% of the segment) spend less than $1,880 (lower quartile of spend).</a:t>
            </a:r>
            <a:endParaRPr sz="1100" b="1"/>
          </a:p>
          <a:p>
            <a:pPr marL="914400" lvl="1" indent="-298450" algn="l" rtl="0">
              <a:lnSpc>
                <a:spcPct val="115000"/>
              </a:lnSpc>
              <a:spcBef>
                <a:spcPts val="0"/>
              </a:spcBef>
              <a:spcAft>
                <a:spcPts val="0"/>
              </a:spcAft>
              <a:buSzPts val="1100"/>
              <a:buChar char="○"/>
            </a:pPr>
            <a:r>
              <a:rPr lang="en" sz="1100" b="1"/>
              <a:t>Action</a:t>
            </a:r>
            <a:r>
              <a:rPr lang="en" sz="1100"/>
              <a:t>: Introduce tiered rewards, such as loyalty points, discounts, or gifts, for exceeding spend thresholds.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69"/>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697" name="Google Shape;697;p69"/>
          <p:cNvSpPr txBox="1"/>
          <p:nvPr/>
        </p:nvSpPr>
        <p:spPr>
          <a:xfrm>
            <a:off x="423575" y="1806700"/>
            <a:ext cx="5679600" cy="167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2. Increase Engagement</a:t>
            </a:r>
            <a:r>
              <a:rPr lang="en" sz="1100"/>
              <a:t>:</a:t>
            </a:r>
            <a:endParaRPr sz="1100"/>
          </a:p>
          <a:p>
            <a:pPr marL="914400" lvl="1" indent="-298450" algn="l" rtl="0">
              <a:lnSpc>
                <a:spcPct val="115000"/>
              </a:lnSpc>
              <a:spcBef>
                <a:spcPts val="1200"/>
              </a:spcBef>
              <a:spcAft>
                <a:spcPts val="0"/>
              </a:spcAft>
              <a:buSzPts val="1100"/>
              <a:buChar char="○"/>
            </a:pPr>
            <a:r>
              <a:rPr lang="en" sz="1100" b="1"/>
              <a:t>Situation: </a:t>
            </a:r>
            <a:r>
              <a:rPr lang="en" sz="1100"/>
              <a:t>174 customers (22.34% of the segment) visited 10 or fewer pages</a:t>
            </a:r>
            <a:endParaRPr sz="1100" b="1"/>
          </a:p>
          <a:p>
            <a:pPr marL="914400" lvl="1" indent="-298450" algn="l" rtl="0">
              <a:lnSpc>
                <a:spcPct val="115000"/>
              </a:lnSpc>
              <a:spcBef>
                <a:spcPts val="0"/>
              </a:spcBef>
              <a:spcAft>
                <a:spcPts val="0"/>
              </a:spcAft>
              <a:buSzPts val="1100"/>
              <a:buChar char="○"/>
            </a:pPr>
            <a:r>
              <a:rPr lang="en" sz="1100" b="1"/>
              <a:t>Action</a:t>
            </a:r>
            <a:r>
              <a:rPr lang="en" sz="1100"/>
              <a:t>: Use personalized content such as product recommendations to encourage more page views and time on site.</a:t>
            </a:r>
            <a:endParaRPr sz="1100"/>
          </a:p>
          <a:p>
            <a:pPr marL="914400" lvl="1" indent="-298450" algn="l" rtl="0">
              <a:lnSpc>
                <a:spcPct val="115000"/>
              </a:lnSpc>
              <a:spcBef>
                <a:spcPts val="0"/>
              </a:spcBef>
              <a:spcAft>
                <a:spcPts val="0"/>
              </a:spcAft>
              <a:buSzPts val="1100"/>
              <a:buChar char="○"/>
            </a:pPr>
            <a:r>
              <a:rPr lang="en" sz="1100" b="1"/>
              <a:t>Impact</a:t>
            </a:r>
            <a:r>
              <a:rPr lang="en" sz="1100"/>
              <a:t>: Increasing engagement for 174 low page visitors by 10% could boost conversions by ~15%, leading to additional revenue.</a:t>
            </a:r>
            <a:endParaRPr sz="1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2"/>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Part 1</a:t>
            </a:r>
            <a:endParaRPr/>
          </a:p>
        </p:txBody>
      </p:sp>
      <p:sp>
        <p:nvSpPr>
          <p:cNvPr id="583" name="Google Shape;583;p52"/>
          <p:cNvSpPr txBox="1">
            <a:spLocks noGrp="1"/>
          </p:cNvSpPr>
          <p:nvPr>
            <p:ph type="title" idx="2"/>
          </p:nvPr>
        </p:nvSpPr>
        <p:spPr>
          <a:xfrm>
            <a:off x="1605875" y="1087988"/>
            <a:ext cx="7538100" cy="1625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Customer Segment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0"/>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703" name="Google Shape;703;p70"/>
          <p:cNvSpPr txBox="1"/>
          <p:nvPr/>
        </p:nvSpPr>
        <p:spPr>
          <a:xfrm>
            <a:off x="423575" y="1806700"/>
            <a:ext cx="5679600" cy="187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Boost Promo Response</a:t>
            </a:r>
            <a:r>
              <a:rPr lang="en" sz="1100"/>
              <a:t>:</a:t>
            </a:r>
            <a:endParaRPr sz="1100"/>
          </a:p>
          <a:p>
            <a:pPr marL="914400" lvl="1" indent="-298450" algn="l" rtl="0">
              <a:lnSpc>
                <a:spcPct val="115000"/>
              </a:lnSpc>
              <a:spcBef>
                <a:spcPts val="1200"/>
              </a:spcBef>
              <a:spcAft>
                <a:spcPts val="0"/>
              </a:spcAft>
              <a:buSzPts val="1100"/>
              <a:buChar char="○"/>
            </a:pPr>
            <a:r>
              <a:rPr lang="en" sz="1100" b="1"/>
              <a:t>Situation: </a:t>
            </a:r>
            <a:r>
              <a:rPr lang="en" sz="1100"/>
              <a:t>139 customers (17.84% of the segment) have "Low" responsiveness to promotions.</a:t>
            </a:r>
            <a:endParaRPr sz="1100" b="1"/>
          </a:p>
          <a:p>
            <a:pPr marL="914400" lvl="1" indent="-298450" algn="l" rtl="0">
              <a:lnSpc>
                <a:spcPct val="115000"/>
              </a:lnSpc>
              <a:spcBef>
                <a:spcPts val="0"/>
              </a:spcBef>
              <a:spcAft>
                <a:spcPts val="0"/>
              </a:spcAft>
              <a:buSzPts val="1100"/>
              <a:buChar char="○"/>
            </a:pPr>
            <a:r>
              <a:rPr lang="en" sz="1100" b="1"/>
              <a:t>Action</a:t>
            </a:r>
            <a:r>
              <a:rPr lang="en" sz="1100"/>
              <a:t>: Target low promo responders with exclusive, tailored offers such as early access to sales or "buy one, get one" deals.</a:t>
            </a:r>
            <a:endParaRPr sz="1100"/>
          </a:p>
          <a:p>
            <a:pPr marL="914400" lvl="1" indent="-298450" algn="l" rtl="0">
              <a:lnSpc>
                <a:spcPct val="115000"/>
              </a:lnSpc>
              <a:spcBef>
                <a:spcPts val="0"/>
              </a:spcBef>
              <a:spcAft>
                <a:spcPts val="0"/>
              </a:spcAft>
              <a:buSzPts val="1100"/>
              <a:buChar char="○"/>
            </a:pPr>
            <a:r>
              <a:rPr lang="en" sz="1100" b="1"/>
              <a:t>Impact</a:t>
            </a:r>
            <a:r>
              <a:rPr lang="en" sz="1100"/>
              <a:t>: Improving promo responsiveness for 139 low responders by 20% would generate an additional $2,000 in revenue.</a:t>
            </a:r>
            <a:endParaRPr sz="1100"/>
          </a:p>
          <a:p>
            <a:pPr marL="914400" lvl="1" indent="-298450" algn="l" rtl="0">
              <a:lnSpc>
                <a:spcPct val="115000"/>
              </a:lnSpc>
              <a:spcBef>
                <a:spcPts val="0"/>
              </a:spcBef>
              <a:spcAft>
                <a:spcPts val="0"/>
              </a:spcAft>
              <a:buSzPts val="1100"/>
              <a:buChar char="○"/>
            </a:pPr>
            <a:endParaRPr sz="11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71"/>
          <p:cNvSpPr txBox="1">
            <a:spLocks noGrp="1"/>
          </p:cNvSpPr>
          <p:nvPr>
            <p:ph type="title"/>
          </p:nvPr>
        </p:nvSpPr>
        <p:spPr>
          <a:xfrm>
            <a:off x="1710676" y="617250"/>
            <a:ext cx="6546000" cy="9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 3 - Medium Value Customer</a:t>
            </a:r>
            <a:endParaRPr/>
          </a:p>
        </p:txBody>
      </p:sp>
      <p:sp>
        <p:nvSpPr>
          <p:cNvPr id="709" name="Google Shape;709;p71"/>
          <p:cNvSpPr txBox="1">
            <a:spLocks noGrp="1"/>
          </p:cNvSpPr>
          <p:nvPr>
            <p:ph type="body" idx="3"/>
          </p:nvPr>
        </p:nvSpPr>
        <p:spPr>
          <a:xfrm>
            <a:off x="1892225" y="2267550"/>
            <a:ext cx="4078500" cy="583200"/>
          </a:xfrm>
          <a:prstGeom prst="rect">
            <a:avLst/>
          </a:prstGeom>
        </p:spPr>
        <p:txBody>
          <a:bodyPr spcFirstLastPara="1" wrap="square" lIns="0" tIns="91425" rIns="0" bIns="0" anchor="t" anchorCtr="0">
            <a:noAutofit/>
          </a:bodyPr>
          <a:lstStyle/>
          <a:p>
            <a:pPr marL="0" lvl="0" indent="0" algn="l" rtl="0">
              <a:spcBef>
                <a:spcPts val="0"/>
              </a:spcBef>
              <a:spcAft>
                <a:spcPts val="0"/>
              </a:spcAft>
              <a:buNone/>
            </a:pPr>
            <a:r>
              <a:rPr lang="en"/>
              <a:t>Segment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72"/>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715" name="Google Shape;715;p72"/>
          <p:cNvSpPr txBox="1"/>
          <p:nvPr/>
        </p:nvSpPr>
        <p:spPr>
          <a:xfrm>
            <a:off x="380350" y="1201600"/>
            <a:ext cx="4884300" cy="35826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a:t>Behavior Analysis:</a:t>
            </a:r>
            <a:br>
              <a:rPr lang="en" sz="1100" b="1"/>
            </a:br>
            <a:endParaRPr sz="1100" b="1"/>
          </a:p>
          <a:p>
            <a:pPr marL="914400" lvl="1" indent="-298450" algn="l" rtl="0">
              <a:lnSpc>
                <a:spcPct val="115000"/>
              </a:lnSpc>
              <a:spcBef>
                <a:spcPts val="0"/>
              </a:spcBef>
              <a:spcAft>
                <a:spcPts val="0"/>
              </a:spcAft>
              <a:buSzPts val="1100"/>
              <a:buChar char="○"/>
            </a:pPr>
            <a:r>
              <a:rPr lang="en" sz="1100" b="1"/>
              <a:t>Total Spend</a:t>
            </a:r>
            <a:r>
              <a:rPr lang="en" sz="1100"/>
              <a:t>: Average $1,969.93, with wide variability ($101 to $4,999).</a:t>
            </a:r>
            <a:endParaRPr sz="1100"/>
          </a:p>
          <a:p>
            <a:pPr marL="914400" lvl="1" indent="-298450" algn="l" rtl="0">
              <a:lnSpc>
                <a:spcPct val="115000"/>
              </a:lnSpc>
              <a:spcBef>
                <a:spcPts val="0"/>
              </a:spcBef>
              <a:spcAft>
                <a:spcPts val="0"/>
              </a:spcAft>
              <a:buSzPts val="1100"/>
              <a:buChar char="○"/>
            </a:pPr>
            <a:r>
              <a:rPr lang="en" sz="1100" b="1"/>
              <a:t>Engagement Metrics</a:t>
            </a:r>
            <a:r>
              <a:rPr lang="en" sz="1100"/>
              <a:t>:</a:t>
            </a:r>
            <a:endParaRPr sz="1100"/>
          </a:p>
          <a:p>
            <a:pPr marL="1371600" lvl="2" indent="-298450" algn="l" rtl="0">
              <a:lnSpc>
                <a:spcPct val="115000"/>
              </a:lnSpc>
              <a:spcBef>
                <a:spcPts val="0"/>
              </a:spcBef>
              <a:spcAft>
                <a:spcPts val="0"/>
              </a:spcAft>
              <a:buSzPts val="1100"/>
              <a:buAutoNum type="romanLcPeriod"/>
            </a:pPr>
            <a:r>
              <a:rPr lang="en" sz="1100"/>
              <a:t>Average pages visited: 25.49 pages</a:t>
            </a:r>
            <a:endParaRPr sz="1100"/>
          </a:p>
          <a:p>
            <a:pPr marL="1371600" lvl="2" indent="-298450" algn="l" rtl="0">
              <a:lnSpc>
                <a:spcPct val="115000"/>
              </a:lnSpc>
              <a:spcBef>
                <a:spcPts val="0"/>
              </a:spcBef>
              <a:spcAft>
                <a:spcPts val="0"/>
              </a:spcAft>
              <a:buSzPts val="1100"/>
              <a:buAutoNum type="romanLcPeriod"/>
            </a:pPr>
            <a:r>
              <a:rPr lang="en" sz="1100"/>
              <a:t>Average time on site: 30.17 minutes</a:t>
            </a:r>
            <a:endParaRPr sz="1100"/>
          </a:p>
          <a:p>
            <a:pPr marL="914400" lvl="1" indent="-298450" algn="l" rtl="0">
              <a:lnSpc>
                <a:spcPct val="115000"/>
              </a:lnSpc>
              <a:spcBef>
                <a:spcPts val="0"/>
              </a:spcBef>
              <a:spcAft>
                <a:spcPts val="0"/>
              </a:spcAft>
              <a:buSzPts val="1100"/>
              <a:buChar char="○"/>
            </a:pPr>
            <a:r>
              <a:rPr lang="en" sz="1100"/>
              <a:t>High variability in spend and engagement reflects diverse activity levels.</a:t>
            </a:r>
            <a:endParaRPr sz="1100"/>
          </a:p>
          <a:p>
            <a:pPr marL="0" lvl="0" indent="0" algn="l" rtl="0">
              <a:lnSpc>
                <a:spcPct val="115000"/>
              </a:lnSpc>
              <a:spcBef>
                <a:spcPts val="1200"/>
              </a:spcBef>
              <a:spcAft>
                <a:spcPts val="0"/>
              </a:spcAft>
              <a:buNone/>
            </a:pPr>
            <a:endParaRPr sz="1100"/>
          </a:p>
          <a:p>
            <a:pPr marL="457200" lvl="0" indent="-298450" algn="l" rtl="0">
              <a:lnSpc>
                <a:spcPct val="115000"/>
              </a:lnSpc>
              <a:spcBef>
                <a:spcPts val="1200"/>
              </a:spcBef>
              <a:spcAft>
                <a:spcPts val="0"/>
              </a:spcAft>
              <a:buSzPts val="1100"/>
              <a:buAutoNum type="arabicPeriod"/>
            </a:pPr>
            <a:r>
              <a:rPr lang="en" sz="1100" b="1"/>
              <a:t>Promotion Response:</a:t>
            </a:r>
            <a:br>
              <a:rPr lang="en" sz="1100" b="1"/>
            </a:br>
            <a:endParaRPr sz="1100" b="1"/>
          </a:p>
          <a:p>
            <a:pPr marL="914400" lvl="1" indent="-298450" algn="l" rtl="0">
              <a:lnSpc>
                <a:spcPct val="115000"/>
              </a:lnSpc>
              <a:spcBef>
                <a:spcPts val="0"/>
              </a:spcBef>
              <a:spcAft>
                <a:spcPts val="0"/>
              </a:spcAft>
              <a:buSzPts val="1100"/>
              <a:buChar char="○"/>
            </a:pPr>
            <a:r>
              <a:rPr lang="en" sz="1100"/>
              <a:t>"Very High" (185) and "High" (181) promo responders dominate, but  a significant proportion (128 customers) fall into the "Low" response category. This group may require different targeting strategies to convert.</a:t>
            </a:r>
            <a:endParaRPr sz="1100"/>
          </a:p>
        </p:txBody>
      </p:sp>
      <p:pic>
        <p:nvPicPr>
          <p:cNvPr id="716" name="Google Shape;716;p72"/>
          <p:cNvPicPr preferRelativeResize="0"/>
          <p:nvPr/>
        </p:nvPicPr>
        <p:blipFill>
          <a:blip r:embed="rId3">
            <a:alphaModFix/>
          </a:blip>
          <a:stretch>
            <a:fillRect/>
          </a:stretch>
        </p:blipFill>
        <p:spPr>
          <a:xfrm>
            <a:off x="5918300" y="2693900"/>
            <a:ext cx="2847975" cy="213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73"/>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722" name="Google Shape;722;p73"/>
          <p:cNvSpPr txBox="1"/>
          <p:nvPr/>
        </p:nvSpPr>
        <p:spPr>
          <a:xfrm>
            <a:off x="510025" y="1936375"/>
            <a:ext cx="5368200" cy="167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Retention Uncertainty and Loyalty</a:t>
            </a:r>
            <a:r>
              <a:rPr lang="en" sz="1100"/>
              <a:t>:</a:t>
            </a:r>
            <a:endParaRPr sz="1100"/>
          </a:p>
          <a:p>
            <a:pPr marL="914400" lvl="0" indent="-298450" algn="l" rtl="0">
              <a:lnSpc>
                <a:spcPct val="115000"/>
              </a:lnSpc>
              <a:spcBef>
                <a:spcPts val="1200"/>
              </a:spcBef>
              <a:spcAft>
                <a:spcPts val="0"/>
              </a:spcAft>
              <a:buSzPts val="1100"/>
              <a:buChar char="●"/>
            </a:pPr>
            <a:r>
              <a:rPr lang="en" sz="1100"/>
              <a:t>These customers show potential to become loyal, but their current behaviors are less predictable compared to more established loyal customers, making retention efforts less straightforward.</a:t>
            </a:r>
            <a:endParaRPr sz="1100"/>
          </a:p>
          <a:p>
            <a:pPr marL="914400" lvl="0" indent="-298450" algn="l" rtl="0">
              <a:lnSpc>
                <a:spcPct val="115000"/>
              </a:lnSpc>
              <a:spcBef>
                <a:spcPts val="0"/>
              </a:spcBef>
              <a:spcAft>
                <a:spcPts val="0"/>
              </a:spcAft>
              <a:buSzPts val="1100"/>
              <a:buChar char="●"/>
            </a:pPr>
            <a:r>
              <a:rPr lang="en" sz="1100"/>
              <a:t>These customers may not fully understand the benefits of progressing to higher tiers (e.g., "Loyal Customers" or "Champions"), limiting their motivation to increase engagement.</a:t>
            </a:r>
            <a:endParaRPr sz="1100" b="1"/>
          </a:p>
        </p:txBody>
      </p:sp>
      <p:pic>
        <p:nvPicPr>
          <p:cNvPr id="723" name="Google Shape;723;p73"/>
          <p:cNvPicPr preferRelativeResize="0"/>
          <p:nvPr/>
        </p:nvPicPr>
        <p:blipFill>
          <a:blip r:embed="rId3">
            <a:alphaModFix/>
          </a:blip>
          <a:stretch>
            <a:fillRect/>
          </a:stretch>
        </p:blipFill>
        <p:spPr>
          <a:xfrm>
            <a:off x="6337050" y="1141075"/>
            <a:ext cx="2232802" cy="1676100"/>
          </a:xfrm>
          <a:prstGeom prst="rect">
            <a:avLst/>
          </a:prstGeom>
          <a:noFill/>
          <a:ln>
            <a:noFill/>
          </a:ln>
        </p:spPr>
      </p:pic>
      <p:pic>
        <p:nvPicPr>
          <p:cNvPr id="724" name="Google Shape;724;p73"/>
          <p:cNvPicPr preferRelativeResize="0"/>
          <p:nvPr/>
        </p:nvPicPr>
        <p:blipFill>
          <a:blip r:embed="rId4">
            <a:alphaModFix/>
          </a:blip>
          <a:stretch>
            <a:fillRect/>
          </a:stretch>
        </p:blipFill>
        <p:spPr>
          <a:xfrm>
            <a:off x="6337050" y="3013298"/>
            <a:ext cx="2232800" cy="16704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74"/>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730" name="Google Shape;730;p74"/>
          <p:cNvSpPr txBox="1"/>
          <p:nvPr/>
        </p:nvSpPr>
        <p:spPr>
          <a:xfrm>
            <a:off x="510025" y="1426350"/>
            <a:ext cx="5368200" cy="113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t>Purchase Frequency:</a:t>
            </a:r>
            <a:endParaRPr sz="1100" b="1"/>
          </a:p>
          <a:p>
            <a:pPr marL="914400" lvl="1" indent="-298450" algn="l" rtl="0">
              <a:lnSpc>
                <a:spcPct val="115000"/>
              </a:lnSpc>
              <a:spcBef>
                <a:spcPts val="0"/>
              </a:spcBef>
              <a:spcAft>
                <a:spcPts val="0"/>
              </a:spcAft>
              <a:buSzPts val="1100"/>
              <a:buChar char="○"/>
            </a:pPr>
            <a:r>
              <a:rPr lang="en" sz="1100"/>
              <a:t>Medium frequency: 356 customers, Low frequency: 261 customers, High frequency: 162 customers</a:t>
            </a:r>
            <a:endParaRPr sz="1100"/>
          </a:p>
          <a:p>
            <a:pPr marL="914400" lvl="1" indent="-298450" algn="l" rtl="0">
              <a:lnSpc>
                <a:spcPct val="115000"/>
              </a:lnSpc>
              <a:spcBef>
                <a:spcPts val="0"/>
              </a:spcBef>
              <a:spcAft>
                <a:spcPts val="0"/>
              </a:spcAft>
              <a:buSzPts val="1100"/>
              <a:buChar char="○"/>
            </a:pPr>
            <a:r>
              <a:rPr lang="en" sz="1100"/>
              <a:t>A majority have medium purchase frequency, indicating they may be retained with appropriate strategies.</a:t>
            </a:r>
            <a:endParaRPr sz="11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75"/>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736" name="Google Shape;736;p75"/>
          <p:cNvSpPr txBox="1"/>
          <p:nvPr/>
        </p:nvSpPr>
        <p:spPr>
          <a:xfrm>
            <a:off x="423575" y="1806700"/>
            <a:ext cx="6509400" cy="280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1. Incentivize Low Spenders</a:t>
            </a:r>
            <a:endParaRPr sz="1100" b="1"/>
          </a:p>
          <a:p>
            <a:pPr marL="457200" lvl="0" indent="-298450" algn="l" rtl="0">
              <a:lnSpc>
                <a:spcPct val="115000"/>
              </a:lnSpc>
              <a:spcBef>
                <a:spcPts val="1200"/>
              </a:spcBef>
              <a:spcAft>
                <a:spcPts val="0"/>
              </a:spcAft>
              <a:buSzPts val="1100"/>
              <a:buChar char="●"/>
            </a:pPr>
            <a:r>
              <a:rPr lang="en" sz="1100" b="1"/>
              <a:t>Insight</a:t>
            </a:r>
            <a:r>
              <a:rPr lang="en" sz="1100"/>
              <a:t>:</a:t>
            </a:r>
            <a:endParaRPr sz="1100"/>
          </a:p>
          <a:p>
            <a:pPr marL="914400" lvl="1" indent="-298450" algn="l" rtl="0">
              <a:lnSpc>
                <a:spcPct val="115000"/>
              </a:lnSpc>
              <a:spcBef>
                <a:spcPts val="0"/>
              </a:spcBef>
              <a:spcAft>
                <a:spcPts val="0"/>
              </a:spcAft>
              <a:buSzPts val="1100"/>
              <a:buChar char="○"/>
            </a:pPr>
            <a:r>
              <a:rPr lang="en" sz="1100" b="1"/>
              <a:t>Low Spend Quartile</a:t>
            </a:r>
            <a:r>
              <a:rPr lang="en" sz="1100"/>
              <a:t>: 166 customers (25.04%) spend less than $947.50 (lower quartile).</a:t>
            </a:r>
            <a:endParaRPr sz="1100"/>
          </a:p>
          <a:p>
            <a:pPr marL="457200" lvl="0" indent="-298450" algn="l" rtl="0">
              <a:lnSpc>
                <a:spcPct val="115000"/>
              </a:lnSpc>
              <a:spcBef>
                <a:spcPts val="0"/>
              </a:spcBef>
              <a:spcAft>
                <a:spcPts val="0"/>
              </a:spcAft>
              <a:buSzPts val="1100"/>
              <a:buChar char="●"/>
            </a:pPr>
            <a:r>
              <a:rPr lang="en" sz="1100" b="1"/>
              <a:t>Action Plan</a:t>
            </a:r>
            <a:r>
              <a:rPr lang="en" sz="1100"/>
              <a:t>:</a:t>
            </a:r>
            <a:endParaRPr sz="1100"/>
          </a:p>
          <a:p>
            <a:pPr marL="914400" lvl="1" indent="-298450" algn="l" rtl="0">
              <a:lnSpc>
                <a:spcPct val="115000"/>
              </a:lnSpc>
              <a:spcBef>
                <a:spcPts val="0"/>
              </a:spcBef>
              <a:spcAft>
                <a:spcPts val="0"/>
              </a:spcAft>
              <a:buSzPts val="1100"/>
              <a:buChar char="○"/>
            </a:pPr>
            <a:r>
              <a:rPr lang="en" sz="1100"/>
              <a:t>Launch personalized campaigns offering tiered rewards:</a:t>
            </a:r>
            <a:endParaRPr sz="1100"/>
          </a:p>
          <a:p>
            <a:pPr marL="1371600" lvl="2" indent="-298450" algn="l" rtl="0">
              <a:lnSpc>
                <a:spcPct val="115000"/>
              </a:lnSpc>
              <a:spcBef>
                <a:spcPts val="0"/>
              </a:spcBef>
              <a:spcAft>
                <a:spcPts val="0"/>
              </a:spcAft>
              <a:buSzPts val="1100"/>
              <a:buChar char="■"/>
            </a:pPr>
            <a:r>
              <a:rPr lang="en" sz="1100"/>
              <a:t>Highlight potential savings and additional benefits to encourage spending.</a:t>
            </a:r>
            <a:endParaRPr sz="1100"/>
          </a:p>
          <a:p>
            <a:pPr marL="914400" lvl="1" indent="-298450" algn="l" rtl="0">
              <a:lnSpc>
                <a:spcPct val="115000"/>
              </a:lnSpc>
              <a:spcBef>
                <a:spcPts val="0"/>
              </a:spcBef>
              <a:spcAft>
                <a:spcPts val="0"/>
              </a:spcAft>
              <a:buSzPts val="1100"/>
              <a:buChar char="○"/>
            </a:pPr>
            <a:r>
              <a:rPr lang="en" sz="1100"/>
              <a:t>Send automated reminders or email promotions</a:t>
            </a:r>
            <a:endParaRPr sz="1100"/>
          </a:p>
          <a:p>
            <a:pPr marL="457200" lvl="0" indent="-298450" algn="l" rtl="0">
              <a:lnSpc>
                <a:spcPct val="115000"/>
              </a:lnSpc>
              <a:spcBef>
                <a:spcPts val="0"/>
              </a:spcBef>
              <a:spcAft>
                <a:spcPts val="0"/>
              </a:spcAft>
              <a:buSzPts val="1100"/>
              <a:buChar char="●"/>
            </a:pPr>
            <a:r>
              <a:rPr lang="en" sz="1100" b="1"/>
              <a:t>Quantifiable Impact</a:t>
            </a:r>
            <a:r>
              <a:rPr lang="en" sz="1100"/>
              <a:t>:</a:t>
            </a:r>
            <a:endParaRPr sz="1100"/>
          </a:p>
          <a:p>
            <a:pPr marL="914400" lvl="1" indent="-298450" algn="l" rtl="0">
              <a:lnSpc>
                <a:spcPct val="115000"/>
              </a:lnSpc>
              <a:spcBef>
                <a:spcPts val="0"/>
              </a:spcBef>
              <a:spcAft>
                <a:spcPts val="0"/>
              </a:spcAft>
              <a:buSzPts val="1100"/>
              <a:buChar char="○"/>
            </a:pPr>
            <a:r>
              <a:rPr lang="en" sz="1100"/>
              <a:t>If </a:t>
            </a:r>
            <a:r>
              <a:rPr lang="en" sz="1100" b="1"/>
              <a:t>50% of the 166 low spenders</a:t>
            </a:r>
            <a:r>
              <a:rPr lang="en" sz="1100"/>
              <a:t> increase their spend by $50 each, it would generate:</a:t>
            </a:r>
            <a:endParaRPr sz="1100"/>
          </a:p>
          <a:p>
            <a:pPr marL="1371600" lvl="2" indent="-298450" algn="l" rtl="0">
              <a:lnSpc>
                <a:spcPct val="115000"/>
              </a:lnSpc>
              <a:spcBef>
                <a:spcPts val="0"/>
              </a:spcBef>
              <a:spcAft>
                <a:spcPts val="0"/>
              </a:spcAft>
              <a:buSzPts val="1100"/>
              <a:buChar char="■"/>
            </a:pPr>
            <a:r>
              <a:rPr lang="en" sz="1100" b="1"/>
              <a:t>$4,150</a:t>
            </a:r>
            <a:r>
              <a:rPr lang="en" sz="1100"/>
              <a:t> in incremental revenue.</a:t>
            </a:r>
            <a:endParaRPr sz="1100"/>
          </a:p>
          <a:p>
            <a:pPr marL="0" lvl="0" indent="0" algn="l" rtl="0">
              <a:lnSpc>
                <a:spcPct val="115000"/>
              </a:lnSpc>
              <a:spcBef>
                <a:spcPts val="1200"/>
              </a:spcBef>
              <a:spcAft>
                <a:spcPts val="1200"/>
              </a:spcAft>
              <a:buNone/>
            </a:pP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76"/>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742" name="Google Shape;742;p76"/>
          <p:cNvSpPr txBox="1"/>
          <p:nvPr/>
        </p:nvSpPr>
        <p:spPr>
          <a:xfrm>
            <a:off x="716550" y="1616525"/>
            <a:ext cx="7710900" cy="284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2. Increase Engagement</a:t>
            </a:r>
            <a:endParaRPr sz="1100" b="1"/>
          </a:p>
          <a:p>
            <a:pPr marL="457200" lvl="0" indent="-298450" algn="l" rtl="0">
              <a:lnSpc>
                <a:spcPct val="115000"/>
              </a:lnSpc>
              <a:spcBef>
                <a:spcPts val="1200"/>
              </a:spcBef>
              <a:spcAft>
                <a:spcPts val="0"/>
              </a:spcAft>
              <a:buSzPts val="1100"/>
              <a:buChar char="●"/>
            </a:pPr>
            <a:r>
              <a:rPr lang="en" sz="1100" b="1"/>
              <a:t>Insight</a:t>
            </a:r>
            <a:r>
              <a:rPr lang="en" sz="1100"/>
              <a:t>:</a:t>
            </a:r>
            <a:endParaRPr sz="1100"/>
          </a:p>
          <a:p>
            <a:pPr marL="914400" lvl="1" indent="-298450" algn="l" rtl="0">
              <a:lnSpc>
                <a:spcPct val="115000"/>
              </a:lnSpc>
              <a:spcBef>
                <a:spcPts val="0"/>
              </a:spcBef>
              <a:spcAft>
                <a:spcPts val="0"/>
              </a:spcAft>
              <a:buSzPts val="1100"/>
              <a:buChar char="○"/>
            </a:pPr>
            <a:r>
              <a:rPr lang="en" sz="1100"/>
              <a:t>123 customers (18.55%) visited 10 or fewer pages.</a:t>
            </a:r>
            <a:endParaRPr sz="1100"/>
          </a:p>
          <a:p>
            <a:pPr marL="914400" lvl="1" indent="-298450" algn="l" rtl="0">
              <a:lnSpc>
                <a:spcPct val="115000"/>
              </a:lnSpc>
              <a:spcBef>
                <a:spcPts val="0"/>
              </a:spcBef>
              <a:spcAft>
                <a:spcPts val="0"/>
              </a:spcAft>
              <a:buSzPts val="1100"/>
              <a:buChar char="○"/>
            </a:pPr>
            <a:r>
              <a:rPr lang="en" sz="1100"/>
              <a:t>99 customers (14.93%) spent less than 10 minutes on the site.</a:t>
            </a:r>
            <a:endParaRPr sz="1100"/>
          </a:p>
          <a:p>
            <a:pPr marL="457200" lvl="0" indent="-298450" algn="l" rtl="0">
              <a:lnSpc>
                <a:spcPct val="115000"/>
              </a:lnSpc>
              <a:spcBef>
                <a:spcPts val="0"/>
              </a:spcBef>
              <a:spcAft>
                <a:spcPts val="0"/>
              </a:spcAft>
              <a:buSzPts val="1100"/>
              <a:buChar char="●"/>
            </a:pPr>
            <a:r>
              <a:rPr lang="en" sz="1100" b="1"/>
              <a:t>Action Plan</a:t>
            </a:r>
            <a:r>
              <a:rPr lang="en" sz="1100"/>
              <a:t>:</a:t>
            </a:r>
            <a:endParaRPr sz="1100"/>
          </a:p>
          <a:p>
            <a:pPr marL="914400" lvl="1" indent="-298450" algn="l" rtl="0">
              <a:lnSpc>
                <a:spcPct val="115000"/>
              </a:lnSpc>
              <a:spcBef>
                <a:spcPts val="0"/>
              </a:spcBef>
              <a:spcAft>
                <a:spcPts val="0"/>
              </a:spcAft>
              <a:buSzPts val="1100"/>
              <a:buChar char="○"/>
            </a:pPr>
            <a:r>
              <a:rPr lang="en" sz="1100" b="1"/>
              <a:t>Personalized Content</a:t>
            </a:r>
            <a:r>
              <a:rPr lang="en" sz="1100"/>
              <a:t>:</a:t>
            </a:r>
            <a:endParaRPr sz="1100"/>
          </a:p>
          <a:p>
            <a:pPr marL="1371600" lvl="2" indent="-298450" algn="l" rtl="0">
              <a:lnSpc>
                <a:spcPct val="115000"/>
              </a:lnSpc>
              <a:spcBef>
                <a:spcPts val="0"/>
              </a:spcBef>
              <a:spcAft>
                <a:spcPts val="0"/>
              </a:spcAft>
              <a:buSzPts val="1100"/>
              <a:buChar char="■"/>
            </a:pPr>
            <a:r>
              <a:rPr lang="en" sz="1100"/>
              <a:t>Showcase product recommendations based on browsing or purchase history.</a:t>
            </a:r>
            <a:endParaRPr sz="1100"/>
          </a:p>
          <a:p>
            <a:pPr marL="914400" lvl="1" indent="-298450" algn="l" rtl="0">
              <a:lnSpc>
                <a:spcPct val="115000"/>
              </a:lnSpc>
              <a:spcBef>
                <a:spcPts val="0"/>
              </a:spcBef>
              <a:spcAft>
                <a:spcPts val="0"/>
              </a:spcAft>
              <a:buSzPts val="1100"/>
              <a:buChar char="○"/>
            </a:pPr>
            <a:r>
              <a:rPr lang="en" sz="1100" b="1"/>
              <a:t>Engagement Activities</a:t>
            </a:r>
            <a:r>
              <a:rPr lang="en" sz="1100"/>
              <a:t>:</a:t>
            </a:r>
            <a:endParaRPr sz="1100"/>
          </a:p>
          <a:p>
            <a:pPr marL="1371600" lvl="2" indent="-298450" algn="l" rtl="0">
              <a:lnSpc>
                <a:spcPct val="115000"/>
              </a:lnSpc>
              <a:spcBef>
                <a:spcPts val="0"/>
              </a:spcBef>
              <a:spcAft>
                <a:spcPts val="0"/>
              </a:spcAft>
              <a:buSzPts val="1100"/>
              <a:buChar char="■"/>
            </a:pPr>
            <a:r>
              <a:rPr lang="en" sz="1100"/>
              <a:t>Launch personalized rewards for spending more time on website by offering discount code after certain minute of activity on site</a:t>
            </a:r>
            <a:endParaRPr sz="1100"/>
          </a:p>
          <a:p>
            <a:pPr marL="457200" lvl="0" indent="-298450" algn="l" rtl="0">
              <a:lnSpc>
                <a:spcPct val="115000"/>
              </a:lnSpc>
              <a:spcBef>
                <a:spcPts val="0"/>
              </a:spcBef>
              <a:spcAft>
                <a:spcPts val="0"/>
              </a:spcAft>
              <a:buSzPts val="1100"/>
              <a:buChar char="●"/>
            </a:pPr>
            <a:r>
              <a:rPr lang="en" sz="1100" b="1"/>
              <a:t>Quantifiable Impact</a:t>
            </a:r>
            <a:r>
              <a:rPr lang="en" sz="1100"/>
              <a:t>:</a:t>
            </a:r>
            <a:endParaRPr sz="1100"/>
          </a:p>
          <a:p>
            <a:pPr marL="914400" lvl="1" indent="-298450" algn="l" rtl="0">
              <a:lnSpc>
                <a:spcPct val="115000"/>
              </a:lnSpc>
              <a:spcBef>
                <a:spcPts val="0"/>
              </a:spcBef>
              <a:spcAft>
                <a:spcPts val="0"/>
              </a:spcAft>
              <a:buSzPts val="1100"/>
              <a:buChar char="○"/>
            </a:pPr>
            <a:r>
              <a:rPr lang="en" sz="1100"/>
              <a:t>Increasing engagement for </a:t>
            </a:r>
            <a:r>
              <a:rPr lang="en" sz="1100" b="1"/>
              <a:t>123 low page visitors by 10%</a:t>
            </a:r>
            <a:r>
              <a:rPr lang="en" sz="1100"/>
              <a:t> could boost conversions by </a:t>
            </a:r>
            <a:r>
              <a:rPr lang="en" sz="1100" b="1"/>
              <a:t>~15%</a:t>
            </a:r>
            <a:r>
              <a:rPr lang="en" sz="1100"/>
              <a:t>, leading to approximately $7,000 in additional revenue, assuming an average conversion value of $50.</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77"/>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b="1"/>
          </a:p>
        </p:txBody>
      </p:sp>
      <p:sp>
        <p:nvSpPr>
          <p:cNvPr id="748" name="Google Shape;748;p77"/>
          <p:cNvSpPr txBox="1"/>
          <p:nvPr/>
        </p:nvSpPr>
        <p:spPr>
          <a:xfrm>
            <a:off x="409650" y="1633800"/>
            <a:ext cx="8324700" cy="226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3. Boost Promo Response</a:t>
            </a:r>
            <a:endParaRPr sz="1100" b="1"/>
          </a:p>
          <a:p>
            <a:pPr marL="457200" lvl="0" indent="-298450" algn="l" rtl="0">
              <a:lnSpc>
                <a:spcPct val="115000"/>
              </a:lnSpc>
              <a:spcBef>
                <a:spcPts val="1200"/>
              </a:spcBef>
              <a:spcAft>
                <a:spcPts val="0"/>
              </a:spcAft>
              <a:buSzPts val="1100"/>
              <a:buChar char="●"/>
            </a:pPr>
            <a:r>
              <a:rPr lang="en" sz="1100" b="1"/>
              <a:t>Insight</a:t>
            </a:r>
            <a:r>
              <a:rPr lang="en" sz="1100"/>
              <a:t>:</a:t>
            </a:r>
            <a:endParaRPr sz="1100"/>
          </a:p>
          <a:p>
            <a:pPr marL="914400" lvl="1" indent="-298450" algn="l" rtl="0">
              <a:lnSpc>
                <a:spcPct val="115000"/>
              </a:lnSpc>
              <a:spcBef>
                <a:spcPts val="0"/>
              </a:spcBef>
              <a:spcAft>
                <a:spcPts val="0"/>
              </a:spcAft>
              <a:buSzPts val="1100"/>
              <a:buChar char="○"/>
            </a:pPr>
            <a:r>
              <a:rPr lang="en" sz="1100"/>
              <a:t>128 customers (19.31%) are categorized as "Low" responders to promotions.</a:t>
            </a:r>
            <a:endParaRPr sz="1100"/>
          </a:p>
          <a:p>
            <a:pPr marL="457200" lvl="0" indent="-298450" algn="l" rtl="0">
              <a:lnSpc>
                <a:spcPct val="115000"/>
              </a:lnSpc>
              <a:spcBef>
                <a:spcPts val="0"/>
              </a:spcBef>
              <a:spcAft>
                <a:spcPts val="0"/>
              </a:spcAft>
              <a:buSzPts val="1100"/>
              <a:buChar char="●"/>
            </a:pPr>
            <a:r>
              <a:rPr lang="en" sz="1100" b="1"/>
              <a:t>Action Plan</a:t>
            </a:r>
            <a:r>
              <a:rPr lang="en" sz="1100"/>
              <a:t>:</a:t>
            </a:r>
            <a:endParaRPr sz="1100"/>
          </a:p>
          <a:p>
            <a:pPr marL="914400" lvl="1" indent="-298450" algn="l" rtl="0">
              <a:lnSpc>
                <a:spcPct val="115000"/>
              </a:lnSpc>
              <a:spcBef>
                <a:spcPts val="0"/>
              </a:spcBef>
              <a:spcAft>
                <a:spcPts val="0"/>
              </a:spcAft>
              <a:buSzPts val="1100"/>
              <a:buChar char="○"/>
            </a:pPr>
            <a:r>
              <a:rPr lang="en" sz="1100" b="1"/>
              <a:t>Targeted Promotions</a:t>
            </a:r>
            <a:r>
              <a:rPr lang="en" sz="1100"/>
              <a:t>:</a:t>
            </a:r>
            <a:endParaRPr sz="1100"/>
          </a:p>
          <a:p>
            <a:pPr marL="1371600" lvl="2" indent="-298450" algn="l" rtl="0">
              <a:lnSpc>
                <a:spcPct val="115000"/>
              </a:lnSpc>
              <a:spcBef>
                <a:spcPts val="0"/>
              </a:spcBef>
              <a:spcAft>
                <a:spcPts val="0"/>
              </a:spcAft>
              <a:buSzPts val="1100"/>
              <a:buChar char="■"/>
            </a:pPr>
            <a:r>
              <a:rPr lang="en" sz="1100"/>
              <a:t>Introduce "limited-time bundles" with a clear value proposition (e.g., "Save $XX on this bundle").</a:t>
            </a:r>
            <a:endParaRPr sz="1100"/>
          </a:p>
          <a:p>
            <a:pPr marL="914400" lvl="1" indent="-298450" algn="l" rtl="0">
              <a:lnSpc>
                <a:spcPct val="115000"/>
              </a:lnSpc>
              <a:spcBef>
                <a:spcPts val="0"/>
              </a:spcBef>
              <a:spcAft>
                <a:spcPts val="0"/>
              </a:spcAft>
              <a:buSzPts val="1100"/>
              <a:buChar char="○"/>
            </a:pPr>
            <a:r>
              <a:rPr lang="en" sz="1100" b="1"/>
              <a:t>Loyalty Rewards</a:t>
            </a:r>
            <a:r>
              <a:rPr lang="en" sz="1100"/>
              <a:t>:</a:t>
            </a:r>
            <a:endParaRPr sz="1100"/>
          </a:p>
          <a:p>
            <a:pPr marL="1371600" lvl="2" indent="-298450" algn="l" rtl="0">
              <a:lnSpc>
                <a:spcPct val="115000"/>
              </a:lnSpc>
              <a:spcBef>
                <a:spcPts val="0"/>
              </a:spcBef>
              <a:spcAft>
                <a:spcPts val="0"/>
              </a:spcAft>
              <a:buSzPts val="1100"/>
              <a:buChar char="■"/>
            </a:pPr>
            <a:r>
              <a:rPr lang="en" sz="1100"/>
              <a:t>Offer extra points or future discounts for making purchases through a campaign.</a:t>
            </a:r>
            <a:endParaRPr sz="1100"/>
          </a:p>
          <a:p>
            <a:pPr marL="457200" lvl="0" indent="-298450" algn="l" rtl="0">
              <a:lnSpc>
                <a:spcPct val="115000"/>
              </a:lnSpc>
              <a:spcBef>
                <a:spcPts val="0"/>
              </a:spcBef>
              <a:spcAft>
                <a:spcPts val="0"/>
              </a:spcAft>
              <a:buSzPts val="1100"/>
              <a:buChar char="●"/>
            </a:pPr>
            <a:r>
              <a:rPr lang="en" sz="1100" b="1"/>
              <a:t>Quantifiable Impact</a:t>
            </a:r>
            <a:r>
              <a:rPr lang="en" sz="1100"/>
              <a:t>:</a:t>
            </a:r>
            <a:endParaRPr sz="1100"/>
          </a:p>
          <a:p>
            <a:pPr marL="914400" lvl="1" indent="-298450" algn="l" rtl="0">
              <a:lnSpc>
                <a:spcPct val="115000"/>
              </a:lnSpc>
              <a:spcBef>
                <a:spcPts val="0"/>
              </a:spcBef>
              <a:spcAft>
                <a:spcPts val="0"/>
              </a:spcAft>
              <a:buSzPts val="1100"/>
              <a:buChar char="○"/>
            </a:pPr>
            <a:r>
              <a:rPr lang="en" sz="1100"/>
              <a:t>Improving promo responsiveness for </a:t>
            </a:r>
            <a:r>
              <a:rPr lang="en" sz="1100" b="1"/>
              <a:t>128 low responders by 20%</a:t>
            </a:r>
            <a:r>
              <a:rPr lang="en" sz="1100"/>
              <a:t> could generate an additional </a:t>
            </a:r>
            <a:r>
              <a:rPr lang="en" sz="1100" b="1"/>
              <a:t>$1,500</a:t>
            </a:r>
            <a:r>
              <a:rPr lang="en" sz="1100"/>
              <a:t> in revenue.</a:t>
            </a:r>
            <a:endParaRPr sz="11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78"/>
          <p:cNvSpPr txBox="1">
            <a:spLocks noGrp="1"/>
          </p:cNvSpPr>
          <p:nvPr>
            <p:ph type="title"/>
          </p:nvPr>
        </p:nvSpPr>
        <p:spPr>
          <a:xfrm>
            <a:off x="1710676" y="617250"/>
            <a:ext cx="6546000" cy="9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 4 - Low Value Customer</a:t>
            </a:r>
            <a:endParaRPr/>
          </a:p>
        </p:txBody>
      </p:sp>
      <p:sp>
        <p:nvSpPr>
          <p:cNvPr id="754" name="Google Shape;754;p78"/>
          <p:cNvSpPr txBox="1">
            <a:spLocks noGrp="1"/>
          </p:cNvSpPr>
          <p:nvPr>
            <p:ph type="body" idx="3"/>
          </p:nvPr>
        </p:nvSpPr>
        <p:spPr>
          <a:xfrm>
            <a:off x="1892225" y="2267550"/>
            <a:ext cx="4078500" cy="583200"/>
          </a:xfrm>
          <a:prstGeom prst="rect">
            <a:avLst/>
          </a:prstGeom>
        </p:spPr>
        <p:txBody>
          <a:bodyPr spcFirstLastPara="1" wrap="square" lIns="0" tIns="91425" rIns="0" bIns="0" anchor="t" anchorCtr="0">
            <a:noAutofit/>
          </a:bodyPr>
          <a:lstStyle/>
          <a:p>
            <a:pPr marL="0" lvl="0" indent="0" algn="l" rtl="0">
              <a:spcBef>
                <a:spcPts val="0"/>
              </a:spcBef>
              <a:spcAft>
                <a:spcPts val="0"/>
              </a:spcAft>
              <a:buNone/>
            </a:pPr>
            <a:r>
              <a:rPr lang="en"/>
              <a:t>Segment 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79"/>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760" name="Google Shape;760;p79"/>
          <p:cNvSpPr txBox="1"/>
          <p:nvPr/>
        </p:nvSpPr>
        <p:spPr>
          <a:xfrm>
            <a:off x="380350" y="1201600"/>
            <a:ext cx="4884300" cy="31932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a:t>Low Spend Quartile</a:t>
            </a:r>
            <a:r>
              <a:rPr lang="en" sz="1100"/>
              <a:t>:</a:t>
            </a:r>
            <a:br>
              <a:rPr lang="en" sz="1100"/>
            </a:br>
            <a:endParaRPr sz="1100"/>
          </a:p>
          <a:p>
            <a:pPr marL="914400" lvl="1" indent="-298450" algn="l" rtl="0">
              <a:lnSpc>
                <a:spcPct val="115000"/>
              </a:lnSpc>
              <a:spcBef>
                <a:spcPts val="0"/>
              </a:spcBef>
              <a:spcAft>
                <a:spcPts val="0"/>
              </a:spcAft>
              <a:buSzPts val="1100"/>
              <a:buChar char="○"/>
            </a:pPr>
            <a:r>
              <a:rPr lang="en" sz="1100" b="1"/>
              <a:t>Count</a:t>
            </a:r>
            <a:r>
              <a:rPr lang="en" sz="1100"/>
              <a:t>: 41 customers (25.15% of the segment) fall into the lowest quartile of spending.</a:t>
            </a:r>
            <a:endParaRPr sz="1100"/>
          </a:p>
          <a:p>
            <a:pPr marL="914400" lvl="1" indent="-298450" algn="l" rtl="0">
              <a:lnSpc>
                <a:spcPct val="115000"/>
              </a:lnSpc>
              <a:spcBef>
                <a:spcPts val="0"/>
              </a:spcBef>
              <a:spcAft>
                <a:spcPts val="0"/>
              </a:spcAft>
              <a:buSzPts val="1100"/>
              <a:buChar char="○"/>
            </a:pPr>
            <a:r>
              <a:rPr lang="en" sz="1100" b="1"/>
              <a:t>Challenge</a:t>
            </a:r>
            <a:r>
              <a:rPr lang="en" sz="1100"/>
              <a:t>: These customers exhibit minimal financial engagement, indicating a high risk of attrition.</a:t>
            </a:r>
            <a:endParaRPr sz="1100"/>
          </a:p>
          <a:p>
            <a:pPr marL="0" lvl="0" indent="0" algn="l" rtl="0">
              <a:lnSpc>
                <a:spcPct val="115000"/>
              </a:lnSpc>
              <a:spcBef>
                <a:spcPts val="1200"/>
              </a:spcBef>
              <a:spcAft>
                <a:spcPts val="0"/>
              </a:spcAft>
              <a:buNone/>
            </a:pPr>
            <a:endParaRPr sz="1100"/>
          </a:p>
          <a:p>
            <a:pPr marL="457200" lvl="0" indent="-298450" algn="l" rtl="0">
              <a:lnSpc>
                <a:spcPct val="115000"/>
              </a:lnSpc>
              <a:spcBef>
                <a:spcPts val="1200"/>
              </a:spcBef>
              <a:spcAft>
                <a:spcPts val="0"/>
              </a:spcAft>
              <a:buSzPts val="1100"/>
              <a:buAutoNum type="arabicPeriod"/>
            </a:pPr>
            <a:r>
              <a:rPr lang="en" sz="1100" b="1"/>
              <a:t>Low Pages Visitors</a:t>
            </a:r>
            <a:r>
              <a:rPr lang="en" sz="1100"/>
              <a:t>:</a:t>
            </a:r>
            <a:br>
              <a:rPr lang="en" sz="1100"/>
            </a:br>
            <a:endParaRPr sz="1100"/>
          </a:p>
          <a:p>
            <a:pPr marL="914400" lvl="1" indent="-298450" algn="l" rtl="0">
              <a:lnSpc>
                <a:spcPct val="115000"/>
              </a:lnSpc>
              <a:spcBef>
                <a:spcPts val="0"/>
              </a:spcBef>
              <a:spcAft>
                <a:spcPts val="0"/>
              </a:spcAft>
              <a:buSzPts val="1100"/>
              <a:buChar char="○"/>
            </a:pPr>
            <a:r>
              <a:rPr lang="en" sz="1100" b="1"/>
              <a:t>Count</a:t>
            </a:r>
            <a:r>
              <a:rPr lang="en" sz="1100"/>
              <a:t>: 38 customers (23.31% of the segment) visited 10 or fewer pages.</a:t>
            </a:r>
            <a:endParaRPr sz="1100"/>
          </a:p>
          <a:p>
            <a:pPr marL="914400" lvl="1" indent="-298450" algn="l" rtl="0">
              <a:lnSpc>
                <a:spcPct val="115000"/>
              </a:lnSpc>
              <a:spcBef>
                <a:spcPts val="0"/>
              </a:spcBef>
              <a:spcAft>
                <a:spcPts val="0"/>
              </a:spcAft>
              <a:buSzPts val="1100"/>
              <a:buChar char="○"/>
            </a:pPr>
            <a:r>
              <a:rPr lang="en" sz="1100" b="1"/>
              <a:t>Challenge</a:t>
            </a:r>
            <a:r>
              <a:rPr lang="en" sz="1100"/>
              <a:t>: Limited browsing suggests a lack of interest or difficulty navigating the site.</a:t>
            </a:r>
            <a:endParaRPr sz="1100"/>
          </a:p>
          <a:p>
            <a:pPr marL="457200" lvl="0" indent="-298450" algn="l" rtl="0">
              <a:lnSpc>
                <a:spcPct val="115000"/>
              </a:lnSpc>
              <a:spcBef>
                <a:spcPts val="0"/>
              </a:spcBef>
              <a:spcAft>
                <a:spcPts val="0"/>
              </a:spcAft>
              <a:buSzPts val="1100"/>
              <a:buAutoNum type="arabicPeriod"/>
            </a:pPr>
            <a:endParaRPr sz="1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3"/>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Segmentation - Objective and Criteria</a:t>
            </a:r>
            <a:endParaRPr/>
          </a:p>
        </p:txBody>
      </p:sp>
      <p:sp>
        <p:nvSpPr>
          <p:cNvPr id="589" name="Google Shape;589;p53"/>
          <p:cNvSpPr txBox="1"/>
          <p:nvPr/>
        </p:nvSpPr>
        <p:spPr>
          <a:xfrm>
            <a:off x="682925" y="1478175"/>
            <a:ext cx="8229600" cy="340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1"/>
                </a:solidFill>
              </a:rPr>
              <a:t>The main goal of this segmentation is to identify the most valuable customer segments who consistently engage with the brand and contribute the most value. By understanding these segments, we can tailor strategies to maximize retention, loyalty, and revenue of the company</a:t>
            </a:r>
            <a:endParaRPr sz="1100" dirty="0">
              <a:solidFill>
                <a:schemeClr val="dk1"/>
              </a:solidFill>
            </a:endParaRPr>
          </a:p>
          <a:p>
            <a:pPr marL="0" lvl="0" indent="0" algn="l" rtl="0">
              <a:spcBef>
                <a:spcPts val="0"/>
              </a:spcBef>
              <a:spcAft>
                <a:spcPts val="0"/>
              </a:spcAft>
              <a:buNone/>
            </a:pPr>
            <a:endParaRPr sz="1100" dirty="0">
              <a:solidFill>
                <a:schemeClr val="dk1"/>
              </a:solidFill>
              <a:latin typeface="Spectral"/>
              <a:ea typeface="Spectral"/>
              <a:cs typeface="Spectral"/>
              <a:sym typeface="Spectral"/>
            </a:endParaRPr>
          </a:p>
          <a:p>
            <a:pPr marL="0" lvl="0" indent="0" algn="l" rtl="0">
              <a:lnSpc>
                <a:spcPct val="115000"/>
              </a:lnSpc>
              <a:spcBef>
                <a:spcPts val="0"/>
              </a:spcBef>
              <a:spcAft>
                <a:spcPts val="0"/>
              </a:spcAft>
              <a:buNone/>
            </a:pPr>
            <a:r>
              <a:rPr lang="en" sz="1150" b="1" dirty="0">
                <a:solidFill>
                  <a:srgbClr val="0E0E0E"/>
                </a:solidFill>
              </a:rPr>
              <a:t>Key Criteria for Segmentation</a:t>
            </a:r>
            <a:endParaRPr sz="1050" dirty="0">
              <a:solidFill>
                <a:srgbClr val="0E0E0E"/>
              </a:solidFill>
            </a:endParaRPr>
          </a:p>
          <a:p>
            <a:pPr marL="0" lvl="0" indent="0" algn="l" rtl="0">
              <a:lnSpc>
                <a:spcPct val="115000"/>
              </a:lnSpc>
              <a:spcBef>
                <a:spcPts val="900"/>
              </a:spcBef>
              <a:spcAft>
                <a:spcPts val="0"/>
              </a:spcAft>
              <a:buNone/>
            </a:pPr>
            <a:r>
              <a:rPr lang="en" sz="1050" dirty="0">
                <a:solidFill>
                  <a:srgbClr val="0E0E0E"/>
                </a:solidFill>
              </a:rPr>
              <a:t>1.</a:t>
            </a:r>
            <a:r>
              <a:rPr lang="en" sz="1050" b="1" dirty="0">
                <a:solidFill>
                  <a:srgbClr val="0E0E0E"/>
                </a:solidFill>
              </a:rPr>
              <a:t>Recency</a:t>
            </a:r>
            <a:r>
              <a:rPr lang="en" sz="1050" dirty="0">
                <a:solidFill>
                  <a:srgbClr val="0E0E0E"/>
                </a:solidFill>
              </a:rPr>
              <a:t>:</a:t>
            </a:r>
            <a:endParaRPr sz="1050" dirty="0">
              <a:solidFill>
                <a:srgbClr val="0E0E0E"/>
              </a:solidFill>
            </a:endParaRPr>
          </a:p>
          <a:p>
            <a:pPr marL="457200" lvl="0" indent="-295275" algn="l" rtl="0">
              <a:lnSpc>
                <a:spcPct val="115000"/>
              </a:lnSpc>
              <a:spcBef>
                <a:spcPts val="900"/>
              </a:spcBef>
              <a:spcAft>
                <a:spcPts val="0"/>
              </a:spcAft>
              <a:buClr>
                <a:srgbClr val="0E0E0E"/>
              </a:buClr>
              <a:buSzPts val="1050"/>
              <a:buChar char="●"/>
            </a:pPr>
            <a:r>
              <a:rPr lang="en" sz="1050" dirty="0">
                <a:solidFill>
                  <a:srgbClr val="0E0E0E"/>
                </a:solidFill>
              </a:rPr>
              <a:t>Time elapsed since the customer’s last purchase.</a:t>
            </a:r>
            <a:endParaRPr sz="1050" dirty="0">
              <a:solidFill>
                <a:srgbClr val="0E0E0E"/>
              </a:solidFill>
            </a:endParaRPr>
          </a:p>
          <a:p>
            <a:pPr marL="457200" lvl="0" indent="-295275" algn="l" rtl="0">
              <a:lnSpc>
                <a:spcPct val="115000"/>
              </a:lnSpc>
              <a:spcBef>
                <a:spcPts val="0"/>
              </a:spcBef>
              <a:spcAft>
                <a:spcPts val="0"/>
              </a:spcAft>
              <a:buClr>
                <a:srgbClr val="0E0E0E"/>
              </a:buClr>
              <a:buSzPts val="1050"/>
              <a:buChar char="●"/>
            </a:pPr>
            <a:r>
              <a:rPr lang="en" sz="1050" dirty="0">
                <a:solidFill>
                  <a:srgbClr val="0E0E0E"/>
                </a:solidFill>
              </a:rPr>
              <a:t>This indicates how recently a customer has engaged with the brand and helps prioritize outreach.</a:t>
            </a:r>
            <a:endParaRPr sz="1050" dirty="0">
              <a:solidFill>
                <a:srgbClr val="0E0E0E"/>
              </a:solidFill>
            </a:endParaRPr>
          </a:p>
          <a:p>
            <a:pPr marL="0" lvl="0" indent="0" algn="l" rtl="0">
              <a:lnSpc>
                <a:spcPct val="115000"/>
              </a:lnSpc>
              <a:spcBef>
                <a:spcPts val="900"/>
              </a:spcBef>
              <a:spcAft>
                <a:spcPts val="0"/>
              </a:spcAft>
              <a:buNone/>
            </a:pPr>
            <a:r>
              <a:rPr lang="en" sz="1050" b="1" dirty="0">
                <a:solidFill>
                  <a:srgbClr val="0E0E0E"/>
                </a:solidFill>
              </a:rPr>
              <a:t>2. Frequency</a:t>
            </a:r>
            <a:r>
              <a:rPr lang="en" sz="1050" dirty="0">
                <a:solidFill>
                  <a:srgbClr val="0E0E0E"/>
                </a:solidFill>
              </a:rPr>
              <a:t>:</a:t>
            </a:r>
            <a:endParaRPr sz="1050" dirty="0">
              <a:solidFill>
                <a:srgbClr val="0E0E0E"/>
              </a:solidFill>
            </a:endParaRPr>
          </a:p>
          <a:p>
            <a:pPr marL="457200" lvl="0" indent="-295275" algn="l" rtl="0">
              <a:lnSpc>
                <a:spcPct val="115000"/>
              </a:lnSpc>
              <a:spcBef>
                <a:spcPts val="900"/>
              </a:spcBef>
              <a:spcAft>
                <a:spcPts val="0"/>
              </a:spcAft>
              <a:buClr>
                <a:srgbClr val="0E0E0E"/>
              </a:buClr>
              <a:buSzPts val="1050"/>
              <a:buChar char="●"/>
            </a:pPr>
            <a:r>
              <a:rPr lang="en" sz="1050" dirty="0">
                <a:solidFill>
                  <a:srgbClr val="0E0E0E"/>
                </a:solidFill>
              </a:rPr>
              <a:t>The number of purchases made within a specific time period.</a:t>
            </a:r>
            <a:endParaRPr sz="1050" dirty="0">
              <a:solidFill>
                <a:srgbClr val="0E0E0E"/>
              </a:solidFill>
            </a:endParaRPr>
          </a:p>
          <a:p>
            <a:pPr marL="457200" lvl="0" indent="-295275" algn="l" rtl="0">
              <a:lnSpc>
                <a:spcPct val="115000"/>
              </a:lnSpc>
              <a:spcBef>
                <a:spcPts val="0"/>
              </a:spcBef>
              <a:spcAft>
                <a:spcPts val="0"/>
              </a:spcAft>
              <a:buClr>
                <a:srgbClr val="0E0E0E"/>
              </a:buClr>
              <a:buSzPts val="1050"/>
              <a:buChar char="●"/>
            </a:pPr>
            <a:r>
              <a:rPr lang="en" sz="1050" dirty="0">
                <a:solidFill>
                  <a:srgbClr val="0E0E0E"/>
                </a:solidFill>
              </a:rPr>
              <a:t>High-frequency customers often reflect loyalty and consistent interest in the brand.</a:t>
            </a:r>
            <a:endParaRPr sz="1050" dirty="0">
              <a:solidFill>
                <a:srgbClr val="0E0E0E"/>
              </a:solidFill>
            </a:endParaRPr>
          </a:p>
          <a:p>
            <a:pPr marL="0" lvl="0" indent="0" algn="l" rtl="0">
              <a:lnSpc>
                <a:spcPct val="115000"/>
              </a:lnSpc>
              <a:spcBef>
                <a:spcPts val="900"/>
              </a:spcBef>
              <a:spcAft>
                <a:spcPts val="0"/>
              </a:spcAft>
              <a:buNone/>
            </a:pPr>
            <a:r>
              <a:rPr lang="en" sz="1050" b="1" dirty="0">
                <a:solidFill>
                  <a:srgbClr val="0E0E0E"/>
                </a:solidFill>
              </a:rPr>
              <a:t>3. Engagement Metrics</a:t>
            </a:r>
            <a:r>
              <a:rPr lang="en" sz="1050" dirty="0">
                <a:solidFill>
                  <a:srgbClr val="0E0E0E"/>
                </a:solidFill>
              </a:rPr>
              <a:t>:</a:t>
            </a:r>
            <a:endParaRPr sz="1050" dirty="0">
              <a:solidFill>
                <a:srgbClr val="0E0E0E"/>
              </a:solidFill>
            </a:endParaRPr>
          </a:p>
          <a:p>
            <a:pPr marL="457200" lvl="0" indent="-295275" algn="l" rtl="0">
              <a:lnSpc>
                <a:spcPct val="115000"/>
              </a:lnSpc>
              <a:spcBef>
                <a:spcPts val="900"/>
              </a:spcBef>
              <a:spcAft>
                <a:spcPts val="0"/>
              </a:spcAft>
              <a:buClr>
                <a:srgbClr val="0E0E0E"/>
              </a:buClr>
              <a:buSzPts val="1050"/>
              <a:buChar char="●"/>
            </a:pPr>
            <a:r>
              <a:rPr lang="en" sz="1050" dirty="0">
                <a:solidFill>
                  <a:srgbClr val="0E0E0E"/>
                </a:solidFill>
              </a:rPr>
              <a:t>Behavioral indicators such as pages visited, time spent on the site, and promotional email response rates.</a:t>
            </a:r>
            <a:endParaRPr sz="1050" dirty="0">
              <a:solidFill>
                <a:srgbClr val="0E0E0E"/>
              </a:solidFill>
            </a:endParaRPr>
          </a:p>
          <a:p>
            <a:pPr marL="457200" lvl="0" indent="-295275" algn="l" rtl="0">
              <a:lnSpc>
                <a:spcPct val="115000"/>
              </a:lnSpc>
              <a:spcBef>
                <a:spcPts val="0"/>
              </a:spcBef>
              <a:spcAft>
                <a:spcPts val="0"/>
              </a:spcAft>
              <a:buClr>
                <a:srgbClr val="0E0E0E"/>
              </a:buClr>
              <a:buSzPts val="1050"/>
              <a:buChar char="●"/>
            </a:pPr>
            <a:r>
              <a:rPr lang="en" sz="1050" dirty="0">
                <a:solidFill>
                  <a:srgbClr val="0E0E0E"/>
                </a:solidFill>
              </a:rPr>
              <a:t>These metrics provide insights into customer interest, responsiveness, and overall involvement with the brand.</a:t>
            </a:r>
            <a:endParaRPr sz="1050" dirty="0">
              <a:solidFill>
                <a:srgbClr val="0E0E0E"/>
              </a:solidFill>
              <a:highlight>
                <a:schemeClr val="accent4"/>
              </a:highlight>
            </a:endParaRPr>
          </a:p>
        </p:txBody>
      </p:sp>
      <p:sp>
        <p:nvSpPr>
          <p:cNvPr id="590" name="Google Shape;590;p53"/>
          <p:cNvSpPr txBox="1"/>
          <p:nvPr/>
        </p:nvSpPr>
        <p:spPr>
          <a:xfrm>
            <a:off x="587825" y="4797300"/>
            <a:ext cx="7062600" cy="31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i="1">
                <a:solidFill>
                  <a:schemeClr val="accent4"/>
                </a:solidFill>
              </a:rPr>
              <a:t>Detailed criteria and assumption for segmentation for each element can be found in this attached Sheet</a:t>
            </a:r>
            <a:endParaRPr sz="1200" i="1">
              <a:solidFill>
                <a:schemeClr val="accent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80"/>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766" name="Google Shape;766;p80"/>
          <p:cNvSpPr txBox="1"/>
          <p:nvPr/>
        </p:nvSpPr>
        <p:spPr>
          <a:xfrm>
            <a:off x="570550" y="1452300"/>
            <a:ext cx="5368200" cy="330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3. Low Time Spent</a:t>
            </a:r>
            <a:r>
              <a:rPr lang="en" sz="1100"/>
              <a:t>:</a:t>
            </a:r>
            <a:br>
              <a:rPr lang="en" sz="1100"/>
            </a:br>
            <a:endParaRPr sz="1100"/>
          </a:p>
          <a:p>
            <a:pPr marL="914400" lvl="1" indent="-298450" algn="l" rtl="0">
              <a:lnSpc>
                <a:spcPct val="115000"/>
              </a:lnSpc>
              <a:spcBef>
                <a:spcPts val="1200"/>
              </a:spcBef>
              <a:spcAft>
                <a:spcPts val="0"/>
              </a:spcAft>
              <a:buSzPts val="1100"/>
              <a:buChar char="○"/>
            </a:pPr>
            <a:r>
              <a:rPr lang="en" sz="1100" b="1"/>
              <a:t>Count</a:t>
            </a:r>
            <a:r>
              <a:rPr lang="en" sz="1100"/>
              <a:t>: 35 customers (21.47% of the segment) spent 10 minutes or less on the site.</a:t>
            </a:r>
            <a:endParaRPr sz="1100"/>
          </a:p>
          <a:p>
            <a:pPr marL="914400" lvl="1" indent="-298450" algn="l" rtl="0">
              <a:lnSpc>
                <a:spcPct val="115000"/>
              </a:lnSpc>
              <a:spcBef>
                <a:spcPts val="0"/>
              </a:spcBef>
              <a:spcAft>
                <a:spcPts val="0"/>
              </a:spcAft>
              <a:buSzPts val="1100"/>
              <a:buChar char="○"/>
            </a:pPr>
            <a:r>
              <a:rPr lang="en" sz="1100" b="1"/>
              <a:t>Challenge</a:t>
            </a:r>
            <a:r>
              <a:rPr lang="en" sz="1100"/>
              <a:t>: Short engagement durations reflect potential disinterest or weak connection with the brand.</a:t>
            </a:r>
            <a:endParaRPr sz="1100"/>
          </a:p>
          <a:p>
            <a:pPr marL="0" lvl="0" indent="0" algn="l" rtl="0">
              <a:lnSpc>
                <a:spcPct val="115000"/>
              </a:lnSpc>
              <a:spcBef>
                <a:spcPts val="1200"/>
              </a:spcBef>
              <a:spcAft>
                <a:spcPts val="0"/>
              </a:spcAft>
              <a:buNone/>
            </a:pPr>
            <a:r>
              <a:rPr lang="en" sz="1100" b="1"/>
              <a:t>4. Low Promo Response</a:t>
            </a:r>
            <a:r>
              <a:rPr lang="en" sz="1100"/>
              <a:t>:</a:t>
            </a:r>
            <a:br>
              <a:rPr lang="en" sz="1100"/>
            </a:br>
            <a:endParaRPr sz="1100"/>
          </a:p>
          <a:p>
            <a:pPr marL="914400" lvl="1" indent="-298450" algn="l" rtl="0">
              <a:lnSpc>
                <a:spcPct val="115000"/>
              </a:lnSpc>
              <a:spcBef>
                <a:spcPts val="1200"/>
              </a:spcBef>
              <a:spcAft>
                <a:spcPts val="0"/>
              </a:spcAft>
              <a:buSzPts val="1100"/>
              <a:buChar char="○"/>
            </a:pPr>
            <a:r>
              <a:rPr lang="en" sz="1100" b="1"/>
              <a:t>Count</a:t>
            </a:r>
            <a:r>
              <a:rPr lang="en" sz="1100"/>
              <a:t>: 24 customers (14.72% of the segment) are categorized as "Low" promo responders.</a:t>
            </a:r>
            <a:endParaRPr sz="1100"/>
          </a:p>
          <a:p>
            <a:pPr marL="914400" lvl="1" indent="-298450" algn="l" rtl="0">
              <a:lnSpc>
                <a:spcPct val="115000"/>
              </a:lnSpc>
              <a:spcBef>
                <a:spcPts val="0"/>
              </a:spcBef>
              <a:spcAft>
                <a:spcPts val="0"/>
              </a:spcAft>
              <a:buSzPts val="1100"/>
              <a:buChar char="○"/>
            </a:pPr>
            <a:r>
              <a:rPr lang="en" sz="1100" b="1"/>
              <a:t>Challenge</a:t>
            </a:r>
            <a:r>
              <a:rPr lang="en" sz="1100"/>
              <a:t>: Less responsiveness to promotions highlights the need for better-targeted campaigns.</a:t>
            </a:r>
            <a:endParaRPr sz="1100"/>
          </a:p>
          <a:p>
            <a:pPr marL="0" lvl="0" indent="0" algn="l" rtl="0">
              <a:lnSpc>
                <a:spcPct val="115000"/>
              </a:lnSpc>
              <a:spcBef>
                <a:spcPts val="1200"/>
              </a:spcBef>
              <a:spcAft>
                <a:spcPts val="1200"/>
              </a:spcAft>
              <a:buNone/>
            </a:pPr>
            <a:endParaRPr sz="11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81"/>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772" name="Google Shape;772;p81"/>
          <p:cNvSpPr txBox="1"/>
          <p:nvPr/>
        </p:nvSpPr>
        <p:spPr>
          <a:xfrm>
            <a:off x="414925" y="1677025"/>
            <a:ext cx="6509400" cy="284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Reactivation Campaigns</a:t>
            </a:r>
            <a:endParaRPr sz="1100" b="1"/>
          </a:p>
          <a:p>
            <a:pPr marL="457200" lvl="0" indent="-298450" algn="l" rtl="0">
              <a:lnSpc>
                <a:spcPct val="115000"/>
              </a:lnSpc>
              <a:spcBef>
                <a:spcPts val="1200"/>
              </a:spcBef>
              <a:spcAft>
                <a:spcPts val="0"/>
              </a:spcAft>
              <a:buSzPts val="1100"/>
              <a:buChar char="●"/>
            </a:pPr>
            <a:r>
              <a:rPr lang="en" sz="1100" b="1"/>
              <a:t>Insight</a:t>
            </a:r>
            <a:r>
              <a:rPr lang="en" sz="1100"/>
              <a:t>:</a:t>
            </a:r>
            <a:endParaRPr sz="1100"/>
          </a:p>
          <a:p>
            <a:pPr marL="914400" lvl="1" indent="-298450" algn="l" rtl="0">
              <a:lnSpc>
                <a:spcPct val="115000"/>
              </a:lnSpc>
              <a:spcBef>
                <a:spcPts val="0"/>
              </a:spcBef>
              <a:spcAft>
                <a:spcPts val="0"/>
              </a:spcAft>
              <a:buSzPts val="1100"/>
              <a:buChar char="○"/>
            </a:pPr>
            <a:r>
              <a:rPr lang="en" sz="1100" b="1"/>
              <a:t>Low Spend Quartile</a:t>
            </a:r>
            <a:r>
              <a:rPr lang="en" sz="1100"/>
              <a:t>: 41 customers (25.15%) are in the lowest quartile, spending less than $1,000.</a:t>
            </a:r>
            <a:endParaRPr sz="1100"/>
          </a:p>
          <a:p>
            <a:pPr marL="914400" lvl="1" indent="-298450" algn="l" rtl="0">
              <a:lnSpc>
                <a:spcPct val="115000"/>
              </a:lnSpc>
              <a:spcBef>
                <a:spcPts val="0"/>
              </a:spcBef>
              <a:spcAft>
                <a:spcPts val="0"/>
              </a:spcAft>
              <a:buSzPts val="1100"/>
              <a:buChar char="○"/>
            </a:pPr>
            <a:r>
              <a:rPr lang="en" sz="1100"/>
              <a:t>These customers contribute minimally to revenue and are at a high risk of churn.</a:t>
            </a:r>
            <a:endParaRPr sz="1100"/>
          </a:p>
          <a:p>
            <a:pPr marL="457200" lvl="0" indent="-298450" algn="l" rtl="0">
              <a:lnSpc>
                <a:spcPct val="115000"/>
              </a:lnSpc>
              <a:spcBef>
                <a:spcPts val="0"/>
              </a:spcBef>
              <a:spcAft>
                <a:spcPts val="0"/>
              </a:spcAft>
              <a:buSzPts val="1100"/>
              <a:buChar char="●"/>
            </a:pPr>
            <a:r>
              <a:rPr lang="en" sz="1100" b="1"/>
              <a:t>Action Plan</a:t>
            </a:r>
            <a:r>
              <a:rPr lang="en" sz="1100"/>
              <a:t>:</a:t>
            </a:r>
            <a:endParaRPr sz="1100"/>
          </a:p>
          <a:p>
            <a:pPr marL="914400" lvl="1" indent="-298450" algn="l" rtl="0">
              <a:lnSpc>
                <a:spcPct val="115000"/>
              </a:lnSpc>
              <a:spcBef>
                <a:spcPts val="0"/>
              </a:spcBef>
              <a:spcAft>
                <a:spcPts val="0"/>
              </a:spcAft>
              <a:buSzPts val="1100"/>
              <a:buChar char="○"/>
            </a:pPr>
            <a:r>
              <a:rPr lang="en" sz="1100"/>
              <a:t>Send targeted emails offering XX% off or free shipping on their next purchase or Y% discount.</a:t>
            </a:r>
            <a:endParaRPr sz="1100"/>
          </a:p>
          <a:p>
            <a:pPr marL="1371600" lvl="2" indent="-298450" algn="l" rtl="0">
              <a:lnSpc>
                <a:spcPct val="115000"/>
              </a:lnSpc>
              <a:spcBef>
                <a:spcPts val="0"/>
              </a:spcBef>
              <a:spcAft>
                <a:spcPts val="0"/>
              </a:spcAft>
              <a:buSzPts val="1100"/>
              <a:buChar char="■"/>
            </a:pPr>
            <a:r>
              <a:rPr lang="en" sz="1100"/>
              <a:t>Create urgency with time-limited offers for example "Offer expires in 5 days".</a:t>
            </a:r>
            <a:endParaRPr sz="1100"/>
          </a:p>
          <a:p>
            <a:pPr marL="914400" lvl="1" indent="-298450" algn="l" rtl="0">
              <a:lnSpc>
                <a:spcPct val="115000"/>
              </a:lnSpc>
              <a:spcBef>
                <a:spcPts val="0"/>
              </a:spcBef>
              <a:spcAft>
                <a:spcPts val="0"/>
              </a:spcAft>
              <a:buSzPts val="1100"/>
              <a:buChar char="○"/>
            </a:pPr>
            <a:r>
              <a:rPr lang="en" sz="1100"/>
              <a:t>Personalize the campaigns by referencing past purchases or their browsing history.</a:t>
            </a:r>
            <a:endParaRPr sz="1100"/>
          </a:p>
          <a:p>
            <a:pPr marL="457200" lvl="0" indent="-298450" algn="l" rtl="0">
              <a:lnSpc>
                <a:spcPct val="115000"/>
              </a:lnSpc>
              <a:spcBef>
                <a:spcPts val="0"/>
              </a:spcBef>
              <a:spcAft>
                <a:spcPts val="0"/>
              </a:spcAft>
              <a:buSzPts val="1100"/>
              <a:buChar char="●"/>
            </a:pPr>
            <a:r>
              <a:rPr lang="en" sz="1100" b="1"/>
              <a:t>Impact</a:t>
            </a:r>
            <a:r>
              <a:rPr lang="en" sz="1100"/>
              <a:t>:</a:t>
            </a:r>
            <a:endParaRPr sz="1100"/>
          </a:p>
          <a:p>
            <a:pPr marL="914400" lvl="1" indent="-298450" algn="l" rtl="0">
              <a:lnSpc>
                <a:spcPct val="115000"/>
              </a:lnSpc>
              <a:spcBef>
                <a:spcPts val="0"/>
              </a:spcBef>
              <a:spcAft>
                <a:spcPts val="0"/>
              </a:spcAft>
              <a:buSzPts val="1100"/>
              <a:buChar char="○"/>
            </a:pPr>
            <a:r>
              <a:rPr lang="en" sz="1100"/>
              <a:t>If </a:t>
            </a:r>
            <a:r>
              <a:rPr lang="en" sz="1100" b="1"/>
              <a:t>30% of these 41 customers</a:t>
            </a:r>
            <a:r>
              <a:rPr lang="en" sz="1100"/>
              <a:t> return and spend $50 each, it would generate </a:t>
            </a:r>
            <a:r>
              <a:rPr lang="en" sz="1100" b="1"/>
              <a:t>$615</a:t>
            </a:r>
            <a:r>
              <a:rPr lang="en" sz="1100"/>
              <a:t> in incremental revenue.</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82"/>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778" name="Google Shape;778;p82"/>
          <p:cNvSpPr txBox="1"/>
          <p:nvPr/>
        </p:nvSpPr>
        <p:spPr>
          <a:xfrm>
            <a:off x="716550" y="1616525"/>
            <a:ext cx="7710900" cy="284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Simplify Navigation and Improve Product Discovery</a:t>
            </a:r>
            <a:endParaRPr sz="1100" b="1"/>
          </a:p>
          <a:p>
            <a:pPr marL="457200" lvl="0" indent="-298450" algn="l" rtl="0">
              <a:lnSpc>
                <a:spcPct val="115000"/>
              </a:lnSpc>
              <a:spcBef>
                <a:spcPts val="1200"/>
              </a:spcBef>
              <a:spcAft>
                <a:spcPts val="0"/>
              </a:spcAft>
              <a:buSzPts val="1100"/>
              <a:buChar char="●"/>
            </a:pPr>
            <a:r>
              <a:rPr lang="en" sz="1100" b="1"/>
              <a:t>Insight</a:t>
            </a:r>
            <a:r>
              <a:rPr lang="en" sz="1100"/>
              <a:t>:</a:t>
            </a:r>
            <a:endParaRPr sz="1100"/>
          </a:p>
          <a:p>
            <a:pPr marL="914400" lvl="1" indent="-298450" algn="l" rtl="0">
              <a:lnSpc>
                <a:spcPct val="115000"/>
              </a:lnSpc>
              <a:spcBef>
                <a:spcPts val="0"/>
              </a:spcBef>
              <a:spcAft>
                <a:spcPts val="0"/>
              </a:spcAft>
              <a:buSzPts val="1100"/>
              <a:buChar char="○"/>
            </a:pPr>
            <a:r>
              <a:rPr lang="en" sz="1100"/>
              <a:t>38 customers (23.31%) visited 10 or fewer pages.</a:t>
            </a:r>
            <a:endParaRPr sz="1100"/>
          </a:p>
          <a:p>
            <a:pPr marL="914400" lvl="1" indent="-298450" algn="l" rtl="0">
              <a:lnSpc>
                <a:spcPct val="115000"/>
              </a:lnSpc>
              <a:spcBef>
                <a:spcPts val="0"/>
              </a:spcBef>
              <a:spcAft>
                <a:spcPts val="0"/>
              </a:spcAft>
              <a:buSzPts val="1100"/>
              <a:buChar char="○"/>
            </a:pPr>
            <a:r>
              <a:rPr lang="en" sz="1100"/>
              <a:t>These customers may struggle with site navigation or finding the right products.</a:t>
            </a:r>
            <a:endParaRPr sz="1100"/>
          </a:p>
          <a:p>
            <a:pPr marL="457200" lvl="0" indent="-298450" algn="l" rtl="0">
              <a:lnSpc>
                <a:spcPct val="115000"/>
              </a:lnSpc>
              <a:spcBef>
                <a:spcPts val="0"/>
              </a:spcBef>
              <a:spcAft>
                <a:spcPts val="0"/>
              </a:spcAft>
              <a:buSzPts val="1100"/>
              <a:buChar char="●"/>
            </a:pPr>
            <a:r>
              <a:rPr lang="en" sz="1100" b="1"/>
              <a:t>Action Plan</a:t>
            </a:r>
            <a:r>
              <a:rPr lang="en" sz="1100"/>
              <a:t>:</a:t>
            </a:r>
            <a:endParaRPr sz="1100"/>
          </a:p>
          <a:p>
            <a:pPr marL="914400" lvl="1" indent="-298450" algn="l" rtl="0">
              <a:lnSpc>
                <a:spcPct val="115000"/>
              </a:lnSpc>
              <a:spcBef>
                <a:spcPts val="0"/>
              </a:spcBef>
              <a:spcAft>
                <a:spcPts val="0"/>
              </a:spcAft>
              <a:buSzPts val="1100"/>
              <a:buChar char="○"/>
            </a:pPr>
            <a:r>
              <a:rPr lang="en" sz="1100"/>
              <a:t>Enhance site usability:</a:t>
            </a:r>
            <a:endParaRPr sz="1100"/>
          </a:p>
          <a:p>
            <a:pPr marL="1371600" lvl="2" indent="-298450" algn="l" rtl="0">
              <a:lnSpc>
                <a:spcPct val="115000"/>
              </a:lnSpc>
              <a:spcBef>
                <a:spcPts val="0"/>
              </a:spcBef>
              <a:spcAft>
                <a:spcPts val="0"/>
              </a:spcAft>
              <a:buSzPts val="1100"/>
              <a:buChar char="■"/>
            </a:pPr>
            <a:r>
              <a:rPr lang="en" sz="1100"/>
              <a:t>Introduce a </a:t>
            </a:r>
            <a:r>
              <a:rPr lang="en" sz="1100" b="1"/>
              <a:t>"Recommended for You" section</a:t>
            </a:r>
            <a:r>
              <a:rPr lang="en" sz="1100"/>
              <a:t> on the homepage.</a:t>
            </a:r>
            <a:endParaRPr sz="1100"/>
          </a:p>
          <a:p>
            <a:pPr marL="1371600" lvl="2" indent="-298450" algn="l" rtl="0">
              <a:lnSpc>
                <a:spcPct val="115000"/>
              </a:lnSpc>
              <a:spcBef>
                <a:spcPts val="0"/>
              </a:spcBef>
              <a:spcAft>
                <a:spcPts val="0"/>
              </a:spcAft>
              <a:buSzPts val="1100"/>
              <a:buChar char="■"/>
            </a:pPr>
            <a:r>
              <a:rPr lang="en" sz="1100"/>
              <a:t>Improve search filters and highlight trending or best-selling products.</a:t>
            </a:r>
            <a:endParaRPr sz="1100"/>
          </a:p>
          <a:p>
            <a:pPr marL="914400" lvl="1" indent="-298450" algn="l" rtl="0">
              <a:lnSpc>
                <a:spcPct val="115000"/>
              </a:lnSpc>
              <a:spcBef>
                <a:spcPts val="0"/>
              </a:spcBef>
              <a:spcAft>
                <a:spcPts val="0"/>
              </a:spcAft>
              <a:buSzPts val="1100"/>
              <a:buChar char="○"/>
            </a:pPr>
            <a:r>
              <a:rPr lang="en" sz="1100"/>
              <a:t>Use </a:t>
            </a:r>
            <a:r>
              <a:rPr lang="en" sz="1100" b="1"/>
              <a:t>email or app notifications</a:t>
            </a:r>
            <a:r>
              <a:rPr lang="en" sz="1100"/>
              <a:t> to re-engage low-page visitors:</a:t>
            </a:r>
            <a:endParaRPr sz="1100"/>
          </a:p>
          <a:p>
            <a:pPr marL="1371600" lvl="2" indent="-298450" algn="l" rtl="0">
              <a:lnSpc>
                <a:spcPct val="115000"/>
              </a:lnSpc>
              <a:spcBef>
                <a:spcPts val="0"/>
              </a:spcBef>
              <a:spcAft>
                <a:spcPts val="0"/>
              </a:spcAft>
              <a:buSzPts val="1100"/>
              <a:buChar char="■"/>
            </a:pPr>
            <a:r>
              <a:rPr lang="en" sz="1100"/>
              <a:t>Example: "Explore our top picks just for you!"</a:t>
            </a:r>
            <a:endParaRPr sz="1100"/>
          </a:p>
          <a:p>
            <a:pPr marL="457200" lvl="0" indent="-298450" algn="l" rtl="0">
              <a:lnSpc>
                <a:spcPct val="115000"/>
              </a:lnSpc>
              <a:spcBef>
                <a:spcPts val="0"/>
              </a:spcBef>
              <a:spcAft>
                <a:spcPts val="0"/>
              </a:spcAft>
              <a:buSzPts val="1100"/>
              <a:buChar char="●"/>
            </a:pPr>
            <a:r>
              <a:rPr lang="en" sz="1100" b="1"/>
              <a:t>Quantifiable Impact</a:t>
            </a:r>
            <a:r>
              <a:rPr lang="en" sz="1100"/>
              <a:t>:</a:t>
            </a:r>
            <a:endParaRPr sz="1100"/>
          </a:p>
          <a:p>
            <a:pPr marL="914400" lvl="1" indent="-298450" algn="l" rtl="0">
              <a:lnSpc>
                <a:spcPct val="115000"/>
              </a:lnSpc>
              <a:spcBef>
                <a:spcPts val="0"/>
              </a:spcBef>
              <a:spcAft>
                <a:spcPts val="0"/>
              </a:spcAft>
              <a:buSzPts val="1100"/>
              <a:buChar char="○"/>
            </a:pPr>
            <a:r>
              <a:rPr lang="en" sz="1100"/>
              <a:t>Increasing engagement for </a:t>
            </a:r>
            <a:r>
              <a:rPr lang="en" sz="1100" b="1"/>
              <a:t>38 low-page visitors by 10%</a:t>
            </a:r>
            <a:r>
              <a:rPr lang="en" sz="1100"/>
              <a:t> could boost conversions by </a:t>
            </a:r>
            <a:r>
              <a:rPr lang="en" sz="1100" b="1"/>
              <a:t>~15%</a:t>
            </a:r>
            <a:r>
              <a:rPr lang="en" sz="1100"/>
              <a:t>, potentially generating an additional </a:t>
            </a:r>
            <a:r>
              <a:rPr lang="en" sz="1100" b="1"/>
              <a:t>$950</a:t>
            </a:r>
            <a:r>
              <a:rPr lang="en" sz="1100"/>
              <a:t>, assuming an average spend of $50 per conversion.</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83"/>
          <p:cNvSpPr txBox="1">
            <a:spLocks noGrp="1"/>
          </p:cNvSpPr>
          <p:nvPr>
            <p:ph type="title"/>
          </p:nvPr>
        </p:nvSpPr>
        <p:spPr>
          <a:xfrm>
            <a:off x="1710676" y="617250"/>
            <a:ext cx="6546000" cy="9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 5 - At-Risk Customer</a:t>
            </a:r>
            <a:endParaRPr/>
          </a:p>
        </p:txBody>
      </p:sp>
      <p:sp>
        <p:nvSpPr>
          <p:cNvPr id="784" name="Google Shape;784;p83"/>
          <p:cNvSpPr txBox="1">
            <a:spLocks noGrp="1"/>
          </p:cNvSpPr>
          <p:nvPr>
            <p:ph type="body" idx="3"/>
          </p:nvPr>
        </p:nvSpPr>
        <p:spPr>
          <a:xfrm>
            <a:off x="1892225" y="2267550"/>
            <a:ext cx="4078500" cy="583200"/>
          </a:xfrm>
          <a:prstGeom prst="rect">
            <a:avLst/>
          </a:prstGeom>
        </p:spPr>
        <p:txBody>
          <a:bodyPr spcFirstLastPara="1" wrap="square" lIns="0" tIns="91425" rIns="0" bIns="0" anchor="t" anchorCtr="0">
            <a:noAutofit/>
          </a:bodyPr>
          <a:lstStyle/>
          <a:p>
            <a:pPr marL="0" lvl="0" indent="0" algn="l" rtl="0">
              <a:spcBef>
                <a:spcPts val="0"/>
              </a:spcBef>
              <a:spcAft>
                <a:spcPts val="0"/>
              </a:spcAft>
              <a:buNone/>
            </a:pPr>
            <a:r>
              <a:rPr lang="en"/>
              <a:t>Segment Analysis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84"/>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790" name="Google Shape;790;p84"/>
          <p:cNvSpPr txBox="1"/>
          <p:nvPr/>
        </p:nvSpPr>
        <p:spPr>
          <a:xfrm>
            <a:off x="380350" y="1201600"/>
            <a:ext cx="6924300" cy="319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 Behavioral Trends:</a:t>
            </a:r>
            <a:endParaRPr sz="1100" b="1"/>
          </a:p>
          <a:p>
            <a:pPr marL="457200" lvl="0" indent="-298450" algn="l" rtl="0">
              <a:lnSpc>
                <a:spcPct val="115000"/>
              </a:lnSpc>
              <a:spcBef>
                <a:spcPts val="1200"/>
              </a:spcBef>
              <a:spcAft>
                <a:spcPts val="0"/>
              </a:spcAft>
              <a:buSzPts val="1100"/>
              <a:buChar char="●"/>
            </a:pPr>
            <a:r>
              <a:rPr lang="en" sz="1100" b="1"/>
              <a:t>Low Spend</a:t>
            </a:r>
            <a:r>
              <a:rPr lang="en" sz="1100"/>
              <a:t>:</a:t>
            </a:r>
            <a:endParaRPr sz="1100"/>
          </a:p>
          <a:p>
            <a:pPr marL="914400" lvl="1" indent="-298450" algn="l" rtl="0">
              <a:lnSpc>
                <a:spcPct val="115000"/>
              </a:lnSpc>
              <a:spcBef>
                <a:spcPts val="0"/>
              </a:spcBef>
              <a:spcAft>
                <a:spcPts val="0"/>
              </a:spcAft>
              <a:buSzPts val="1100"/>
              <a:buChar char="○"/>
            </a:pPr>
            <a:r>
              <a:rPr lang="en" sz="1100"/>
              <a:t>A quarter of the segment (25.53%) is in the lowest spend quartile, contributing minimally to overall revenue.</a:t>
            </a:r>
            <a:endParaRPr sz="1100"/>
          </a:p>
          <a:p>
            <a:pPr marL="914400" lvl="1" indent="-298450" algn="l" rtl="0">
              <a:lnSpc>
                <a:spcPct val="115000"/>
              </a:lnSpc>
              <a:spcBef>
                <a:spcPts val="0"/>
              </a:spcBef>
              <a:spcAft>
                <a:spcPts val="0"/>
              </a:spcAft>
              <a:buSzPts val="1100"/>
              <a:buChar char="○"/>
            </a:pPr>
            <a:r>
              <a:rPr lang="en" sz="1100"/>
              <a:t>These customers have not made significant purchases recently, highlighting the need for reactivation strategies.</a:t>
            </a:r>
            <a:endParaRPr sz="1100"/>
          </a:p>
          <a:p>
            <a:pPr marL="457200" lvl="0" indent="-298450" algn="l" rtl="0">
              <a:lnSpc>
                <a:spcPct val="115000"/>
              </a:lnSpc>
              <a:spcBef>
                <a:spcPts val="0"/>
              </a:spcBef>
              <a:spcAft>
                <a:spcPts val="0"/>
              </a:spcAft>
              <a:buSzPts val="1100"/>
              <a:buChar char="●"/>
            </a:pPr>
            <a:r>
              <a:rPr lang="en" sz="1100" b="1"/>
              <a:t>Low Engagement</a:t>
            </a:r>
            <a:r>
              <a:rPr lang="en" sz="1100"/>
              <a:t>:</a:t>
            </a:r>
            <a:endParaRPr sz="1100"/>
          </a:p>
          <a:p>
            <a:pPr marL="914400" lvl="1" indent="-298450" algn="l" rtl="0">
              <a:lnSpc>
                <a:spcPct val="115000"/>
              </a:lnSpc>
              <a:spcBef>
                <a:spcPts val="0"/>
              </a:spcBef>
              <a:spcAft>
                <a:spcPts val="0"/>
              </a:spcAft>
              <a:buSzPts val="1100"/>
              <a:buChar char="○"/>
            </a:pPr>
            <a:r>
              <a:rPr lang="en" sz="1100"/>
              <a:t>About 14.89% of the segment shows limited browsing behavior, visiting only 10 or fewer pages.</a:t>
            </a:r>
            <a:endParaRPr sz="1100"/>
          </a:p>
          <a:p>
            <a:pPr marL="914400" lvl="1" indent="-298450" algn="l" rtl="0">
              <a:lnSpc>
                <a:spcPct val="115000"/>
              </a:lnSpc>
              <a:spcBef>
                <a:spcPts val="0"/>
              </a:spcBef>
              <a:spcAft>
                <a:spcPts val="0"/>
              </a:spcAft>
              <a:buSzPts val="1100"/>
              <a:buChar char="○"/>
            </a:pPr>
            <a:r>
              <a:rPr lang="en" sz="1100"/>
              <a:t>8.51% spent less than 10 minutes on the site, indicating weak interactions with the brand.</a:t>
            </a:r>
            <a:endParaRPr sz="1100"/>
          </a:p>
          <a:p>
            <a:pPr marL="457200" lvl="0" indent="-298450" algn="l" rtl="0">
              <a:lnSpc>
                <a:spcPct val="115000"/>
              </a:lnSpc>
              <a:spcBef>
                <a:spcPts val="0"/>
              </a:spcBef>
              <a:spcAft>
                <a:spcPts val="0"/>
              </a:spcAft>
              <a:buSzPts val="1100"/>
              <a:buChar char="●"/>
            </a:pPr>
            <a:r>
              <a:rPr lang="en" sz="1100" b="1"/>
              <a:t>Promo Responsiveness</a:t>
            </a:r>
            <a:r>
              <a:rPr lang="en" sz="1100"/>
              <a:t>:</a:t>
            </a:r>
            <a:endParaRPr sz="1100"/>
          </a:p>
          <a:p>
            <a:pPr marL="914400" lvl="1" indent="-298450" algn="l" rtl="0">
              <a:lnSpc>
                <a:spcPct val="115000"/>
              </a:lnSpc>
              <a:spcBef>
                <a:spcPts val="0"/>
              </a:spcBef>
              <a:spcAft>
                <a:spcPts val="0"/>
              </a:spcAft>
              <a:buSzPts val="1100"/>
              <a:buChar char="○"/>
            </a:pPr>
            <a:r>
              <a:rPr lang="en" sz="1100"/>
              <a:t>19.15% of the customers in this segment are "Low" responders to promotions, requiring better-targeted offers or alternative incentives.</a:t>
            </a:r>
            <a:endParaRPr sz="1100"/>
          </a:p>
          <a:p>
            <a:pPr marL="0" lvl="0" indent="0" algn="l" rtl="0">
              <a:lnSpc>
                <a:spcPct val="115000"/>
              </a:lnSpc>
              <a:spcBef>
                <a:spcPts val="1200"/>
              </a:spcBef>
              <a:spcAft>
                <a:spcPts val="1200"/>
              </a:spcAft>
              <a:buNone/>
            </a:pPr>
            <a:endParaRPr sz="11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85"/>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796" name="Google Shape;796;p85"/>
          <p:cNvSpPr txBox="1"/>
          <p:nvPr/>
        </p:nvSpPr>
        <p:spPr>
          <a:xfrm>
            <a:off x="510025" y="1426350"/>
            <a:ext cx="5368200" cy="26499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Char char="●"/>
            </a:pPr>
            <a:r>
              <a:rPr lang="en" sz="1100" b="1"/>
              <a:t>With Issues Resolved</a:t>
            </a:r>
            <a:r>
              <a:rPr lang="en" sz="1100"/>
              <a:t>:</a:t>
            </a:r>
            <a:endParaRPr sz="1100"/>
          </a:p>
          <a:p>
            <a:pPr marL="914400" lvl="1" indent="-298450" algn="l" rtl="0">
              <a:lnSpc>
                <a:spcPct val="115000"/>
              </a:lnSpc>
              <a:spcBef>
                <a:spcPts val="0"/>
              </a:spcBef>
              <a:spcAft>
                <a:spcPts val="0"/>
              </a:spcAft>
              <a:buSzPts val="1100"/>
              <a:buChar char="○"/>
            </a:pPr>
            <a:r>
              <a:rPr lang="en" sz="1100"/>
              <a:t>Average Spend: $768.59</a:t>
            </a:r>
            <a:endParaRPr sz="1100"/>
          </a:p>
          <a:p>
            <a:pPr marL="914400" lvl="1" indent="-298450" algn="l" rtl="0">
              <a:lnSpc>
                <a:spcPct val="115000"/>
              </a:lnSpc>
              <a:spcBef>
                <a:spcPts val="0"/>
              </a:spcBef>
              <a:spcAft>
                <a:spcPts val="0"/>
              </a:spcAft>
              <a:buSzPts val="1100"/>
              <a:buChar char="○"/>
            </a:pPr>
            <a:r>
              <a:rPr lang="en" sz="1100"/>
              <a:t>Likelihood Impact (20% higher spend): $922.31</a:t>
            </a:r>
            <a:endParaRPr sz="1100"/>
          </a:p>
          <a:p>
            <a:pPr marL="914400" lvl="1" indent="-298450" algn="l" rtl="0">
              <a:lnSpc>
                <a:spcPct val="115000"/>
              </a:lnSpc>
              <a:spcBef>
                <a:spcPts val="0"/>
              </a:spcBef>
              <a:spcAft>
                <a:spcPts val="0"/>
              </a:spcAft>
              <a:buSzPts val="1100"/>
              <a:buChar char="○"/>
            </a:pPr>
            <a:r>
              <a:rPr lang="en" sz="1100"/>
              <a:t>Spend Difference: </a:t>
            </a:r>
            <a:r>
              <a:rPr lang="en" sz="1100" b="1"/>
              <a:t>+20%</a:t>
            </a:r>
            <a:r>
              <a:rPr lang="en" sz="1100"/>
              <a:t> after resolving issues.</a:t>
            </a:r>
            <a:endParaRPr sz="1100"/>
          </a:p>
          <a:p>
            <a:pPr marL="914400" lvl="1" indent="-298450" algn="l" rtl="0">
              <a:lnSpc>
                <a:spcPct val="115000"/>
              </a:lnSpc>
              <a:spcBef>
                <a:spcPts val="0"/>
              </a:spcBef>
              <a:spcAft>
                <a:spcPts val="0"/>
              </a:spcAft>
              <a:buSzPts val="1100"/>
              <a:buChar char="○"/>
            </a:pPr>
            <a:r>
              <a:rPr lang="en" sz="1100"/>
              <a:t>Resolved issues lead to significantly higher spending, indicating recovery potential.</a:t>
            </a:r>
            <a:endParaRPr sz="1100"/>
          </a:p>
          <a:p>
            <a:pPr marL="457200" lvl="0" indent="-298450" algn="l" rtl="0">
              <a:lnSpc>
                <a:spcPct val="115000"/>
              </a:lnSpc>
              <a:spcBef>
                <a:spcPts val="0"/>
              </a:spcBef>
              <a:spcAft>
                <a:spcPts val="0"/>
              </a:spcAft>
              <a:buSzPts val="1100"/>
              <a:buChar char="●"/>
            </a:pPr>
            <a:r>
              <a:rPr lang="en" sz="1100" b="1"/>
              <a:t>Without Issues Resolved</a:t>
            </a:r>
            <a:r>
              <a:rPr lang="en" sz="1100"/>
              <a:t>:</a:t>
            </a:r>
            <a:endParaRPr sz="1100"/>
          </a:p>
          <a:p>
            <a:pPr marL="914400" lvl="1" indent="-298450" algn="l" rtl="0">
              <a:lnSpc>
                <a:spcPct val="115000"/>
              </a:lnSpc>
              <a:spcBef>
                <a:spcPts val="0"/>
              </a:spcBef>
              <a:spcAft>
                <a:spcPts val="0"/>
              </a:spcAft>
              <a:buSzPts val="1100"/>
              <a:buChar char="○"/>
            </a:pPr>
            <a:r>
              <a:rPr lang="en" sz="1100"/>
              <a:t>Average Spend: $735.38</a:t>
            </a:r>
            <a:endParaRPr sz="1100"/>
          </a:p>
          <a:p>
            <a:pPr marL="914400" lvl="1" indent="-298450" algn="l" rtl="0">
              <a:lnSpc>
                <a:spcPct val="115000"/>
              </a:lnSpc>
              <a:spcBef>
                <a:spcPts val="0"/>
              </a:spcBef>
              <a:spcAft>
                <a:spcPts val="0"/>
              </a:spcAft>
              <a:buSzPts val="1100"/>
              <a:buChar char="○"/>
            </a:pPr>
            <a:r>
              <a:rPr lang="en" sz="1100"/>
              <a:t>Likelihood Impact (10% lower spend): $661.85</a:t>
            </a:r>
            <a:endParaRPr sz="1100"/>
          </a:p>
          <a:p>
            <a:pPr marL="914400" lvl="1" indent="-298450" algn="l" rtl="0">
              <a:lnSpc>
                <a:spcPct val="115000"/>
              </a:lnSpc>
              <a:spcBef>
                <a:spcPts val="0"/>
              </a:spcBef>
              <a:spcAft>
                <a:spcPts val="0"/>
              </a:spcAft>
              <a:buSzPts val="1100"/>
              <a:buChar char="○"/>
            </a:pPr>
            <a:r>
              <a:rPr lang="en" sz="1100"/>
              <a:t>Spend Difference: </a:t>
            </a:r>
            <a:r>
              <a:rPr lang="en" sz="1100" b="1"/>
              <a:t>-10%</a:t>
            </a:r>
            <a:r>
              <a:rPr lang="en" sz="1100"/>
              <a:t> when issues remain unresolved.</a:t>
            </a:r>
            <a:endParaRPr sz="1100"/>
          </a:p>
          <a:p>
            <a:pPr marL="914400" lvl="1" indent="-298450" algn="l" rtl="0">
              <a:lnSpc>
                <a:spcPct val="115000"/>
              </a:lnSpc>
              <a:spcBef>
                <a:spcPts val="0"/>
              </a:spcBef>
              <a:spcAft>
                <a:spcPts val="0"/>
              </a:spcAft>
              <a:buSzPts val="1100"/>
              <a:buChar char="○"/>
            </a:pPr>
            <a:r>
              <a:rPr lang="en" sz="1100"/>
              <a:t>Low spend highlights high churn risk for unresolved concerns.</a:t>
            </a:r>
            <a:endParaRPr sz="1100"/>
          </a:p>
          <a:p>
            <a:pPr marL="0" lvl="0" indent="0" algn="l" rtl="0">
              <a:lnSpc>
                <a:spcPct val="115000"/>
              </a:lnSpc>
              <a:spcBef>
                <a:spcPts val="1200"/>
              </a:spcBef>
              <a:spcAft>
                <a:spcPts val="1200"/>
              </a:spcAft>
              <a:buNone/>
            </a:pPr>
            <a:endParaRPr sz="11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86"/>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Observation and Challenges</a:t>
            </a:r>
            <a:endParaRPr/>
          </a:p>
        </p:txBody>
      </p:sp>
      <p:sp>
        <p:nvSpPr>
          <p:cNvPr id="802" name="Google Shape;802;p86"/>
          <p:cNvSpPr txBox="1"/>
          <p:nvPr/>
        </p:nvSpPr>
        <p:spPr>
          <a:xfrm>
            <a:off x="570550" y="1452300"/>
            <a:ext cx="6561300" cy="2024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Segment Challenges:</a:t>
            </a:r>
            <a:endParaRPr sz="1100" b="1"/>
          </a:p>
          <a:p>
            <a:pPr marL="457200" lvl="0" indent="-298450" algn="l" rtl="0">
              <a:lnSpc>
                <a:spcPct val="115000"/>
              </a:lnSpc>
              <a:spcBef>
                <a:spcPts val="1200"/>
              </a:spcBef>
              <a:spcAft>
                <a:spcPts val="0"/>
              </a:spcAft>
              <a:buSzPts val="1100"/>
              <a:buChar char="●"/>
            </a:pPr>
            <a:r>
              <a:rPr lang="en" sz="1100" b="1"/>
              <a:t>Retention Risk</a:t>
            </a:r>
            <a:r>
              <a:rPr lang="en" sz="1100"/>
              <a:t>: The lack of engagement and low spend patterns indicate a high likelihood of churn if these customers are not re-engaged.</a:t>
            </a:r>
            <a:endParaRPr sz="1100"/>
          </a:p>
          <a:p>
            <a:pPr marL="457200" lvl="0" indent="-298450" algn="l" rtl="0">
              <a:lnSpc>
                <a:spcPct val="115000"/>
              </a:lnSpc>
              <a:spcBef>
                <a:spcPts val="0"/>
              </a:spcBef>
              <a:spcAft>
                <a:spcPts val="0"/>
              </a:spcAft>
              <a:buSzPts val="1100"/>
              <a:buChar char="●"/>
            </a:pPr>
            <a:r>
              <a:rPr lang="en" sz="1100" b="1"/>
              <a:t>Limited Promo Effectiveness</a:t>
            </a:r>
            <a:r>
              <a:rPr lang="en" sz="1100"/>
              <a:t>: Ineffective promotional strategies fail to resonate with nearly a fifth of the segment, reducing the chances of upsell opportunities.</a:t>
            </a:r>
            <a:endParaRPr sz="1100"/>
          </a:p>
          <a:p>
            <a:pPr marL="457200" lvl="0" indent="-298450" algn="l" rtl="0">
              <a:lnSpc>
                <a:spcPct val="115000"/>
              </a:lnSpc>
              <a:spcBef>
                <a:spcPts val="0"/>
              </a:spcBef>
              <a:spcAft>
                <a:spcPts val="0"/>
              </a:spcAft>
              <a:buSzPts val="1100"/>
              <a:buChar char="●"/>
            </a:pPr>
            <a:r>
              <a:rPr lang="en" sz="1100" b="1"/>
              <a:t>Disconnection with the Brand</a:t>
            </a:r>
            <a:r>
              <a:rPr lang="en" sz="1100"/>
              <a:t>: Short session durations and low browsing activity suggest that customers may no longer feel a strong connection or value proposition.</a:t>
            </a:r>
            <a:endParaRPr sz="1100"/>
          </a:p>
          <a:p>
            <a:pPr marL="0" lvl="0" indent="0" algn="l" rtl="0">
              <a:lnSpc>
                <a:spcPct val="115000"/>
              </a:lnSpc>
              <a:spcBef>
                <a:spcPts val="1200"/>
              </a:spcBef>
              <a:spcAft>
                <a:spcPts val="1200"/>
              </a:spcAft>
              <a:buNone/>
            </a:pP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87"/>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for Retention and Upsell</a:t>
            </a:r>
            <a:endParaRPr/>
          </a:p>
        </p:txBody>
      </p:sp>
      <p:sp>
        <p:nvSpPr>
          <p:cNvPr id="808" name="Google Shape;808;p87"/>
          <p:cNvSpPr txBox="1"/>
          <p:nvPr/>
        </p:nvSpPr>
        <p:spPr>
          <a:xfrm>
            <a:off x="207985" y="1338349"/>
            <a:ext cx="6509400" cy="303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t>Reactivation Campaigns</a:t>
            </a:r>
            <a:endParaRPr sz="1100" b="1" dirty="0"/>
          </a:p>
          <a:p>
            <a:pPr marL="457200" lvl="0" indent="-298450" algn="l" rtl="0">
              <a:lnSpc>
                <a:spcPct val="115000"/>
              </a:lnSpc>
              <a:spcBef>
                <a:spcPts val="1200"/>
              </a:spcBef>
              <a:spcAft>
                <a:spcPts val="0"/>
              </a:spcAft>
              <a:buSzPts val="1100"/>
              <a:buChar char="●"/>
            </a:pPr>
            <a:r>
              <a:rPr lang="en" sz="1100" b="1" dirty="0"/>
              <a:t>Insight</a:t>
            </a:r>
            <a:r>
              <a:rPr lang="en" sz="1100" dirty="0"/>
              <a:t>:</a:t>
            </a:r>
            <a:endParaRPr sz="1100" dirty="0"/>
          </a:p>
          <a:p>
            <a:pPr marL="914400" lvl="1" indent="-298450" algn="l" rtl="0">
              <a:lnSpc>
                <a:spcPct val="115000"/>
              </a:lnSpc>
              <a:spcBef>
                <a:spcPts val="0"/>
              </a:spcBef>
              <a:spcAft>
                <a:spcPts val="0"/>
              </a:spcAft>
              <a:buSzPts val="1100"/>
              <a:buChar char="○"/>
            </a:pPr>
            <a:r>
              <a:rPr lang="en" sz="1100" b="1" dirty="0"/>
              <a:t>Low Spend Quartile</a:t>
            </a:r>
            <a:r>
              <a:rPr lang="en" sz="1100" dirty="0"/>
              <a:t>: 12 customers (25.53%) spend less than $735.38.</a:t>
            </a:r>
            <a:endParaRPr sz="1100" dirty="0"/>
          </a:p>
          <a:p>
            <a:pPr marL="914400" lvl="1" indent="-298450" algn="l" rtl="0">
              <a:lnSpc>
                <a:spcPct val="115000"/>
              </a:lnSpc>
              <a:spcBef>
                <a:spcPts val="0"/>
              </a:spcBef>
              <a:spcAft>
                <a:spcPts val="0"/>
              </a:spcAft>
              <a:buSzPts val="1100"/>
              <a:buChar char="○"/>
            </a:pPr>
            <a:r>
              <a:rPr lang="en" sz="1100" b="1" dirty="0"/>
              <a:t>Average Spend Without Issues Resolved</a:t>
            </a:r>
            <a:r>
              <a:rPr lang="en" sz="1100" dirty="0"/>
              <a:t>: $735.38.</a:t>
            </a:r>
            <a:endParaRPr sz="1100" dirty="0"/>
          </a:p>
          <a:p>
            <a:pPr marL="914400" lvl="1" indent="-298450" algn="l" rtl="0">
              <a:lnSpc>
                <a:spcPct val="115000"/>
              </a:lnSpc>
              <a:spcBef>
                <a:spcPts val="0"/>
              </a:spcBef>
              <a:spcAft>
                <a:spcPts val="0"/>
              </a:spcAft>
              <a:buSzPts val="1100"/>
              <a:buChar char="○"/>
            </a:pPr>
            <a:r>
              <a:rPr lang="en" sz="1100" b="1" dirty="0"/>
              <a:t>Average Spend With Issues Resolved</a:t>
            </a:r>
            <a:r>
              <a:rPr lang="en" sz="1100" dirty="0"/>
              <a:t>: $768.59.</a:t>
            </a:r>
            <a:endParaRPr sz="1100" dirty="0"/>
          </a:p>
          <a:p>
            <a:pPr marL="914400" lvl="1" indent="-298450" algn="l" rtl="0">
              <a:lnSpc>
                <a:spcPct val="115000"/>
              </a:lnSpc>
              <a:spcBef>
                <a:spcPts val="0"/>
              </a:spcBef>
              <a:spcAft>
                <a:spcPts val="0"/>
              </a:spcAft>
              <a:buSzPts val="1100"/>
              <a:buChar char="○"/>
            </a:pPr>
            <a:r>
              <a:rPr lang="en" sz="1100" dirty="0"/>
              <a:t>These customers are at high churn risk and need reactivation efforts.</a:t>
            </a:r>
            <a:endParaRPr sz="1100" dirty="0"/>
          </a:p>
          <a:p>
            <a:pPr marL="457200" lvl="0" indent="-298450" algn="l" rtl="0">
              <a:lnSpc>
                <a:spcPct val="115000"/>
              </a:lnSpc>
              <a:spcBef>
                <a:spcPts val="0"/>
              </a:spcBef>
              <a:spcAft>
                <a:spcPts val="0"/>
              </a:spcAft>
              <a:buSzPts val="1100"/>
              <a:buChar char="●"/>
            </a:pPr>
            <a:r>
              <a:rPr lang="en" sz="1100" b="1" dirty="0"/>
              <a:t>Action Plan</a:t>
            </a:r>
            <a:r>
              <a:rPr lang="en" sz="1100" dirty="0"/>
              <a:t>: </a:t>
            </a:r>
            <a:endParaRPr sz="1100" dirty="0"/>
          </a:p>
          <a:p>
            <a:pPr marL="914400" lvl="1" indent="-298450" algn="l" rtl="0">
              <a:lnSpc>
                <a:spcPct val="115000"/>
              </a:lnSpc>
              <a:spcBef>
                <a:spcPts val="0"/>
              </a:spcBef>
              <a:spcAft>
                <a:spcPts val="0"/>
              </a:spcAft>
              <a:buSzPts val="1100"/>
              <a:buChar char="○"/>
            </a:pPr>
            <a:r>
              <a:rPr lang="en" sz="1100" dirty="0"/>
              <a:t>Re-engage with win-back campaigns</a:t>
            </a:r>
            <a:endParaRPr sz="1100" dirty="0"/>
          </a:p>
          <a:p>
            <a:pPr marL="1371600" lvl="2" indent="-298450" algn="l" rtl="0">
              <a:lnSpc>
                <a:spcPct val="115000"/>
              </a:lnSpc>
              <a:spcBef>
                <a:spcPts val="0"/>
              </a:spcBef>
              <a:spcAft>
                <a:spcPts val="0"/>
              </a:spcAft>
              <a:buSzPts val="1100"/>
              <a:buChar char="■"/>
            </a:pPr>
            <a:r>
              <a:rPr lang="en" sz="1100" b="1" dirty="0"/>
              <a:t>Campaign Design</a:t>
            </a:r>
            <a:r>
              <a:rPr lang="en" sz="1100" dirty="0"/>
              <a:t>:</a:t>
            </a:r>
            <a:endParaRPr sz="1100" dirty="0"/>
          </a:p>
          <a:p>
            <a:pPr marL="1828800" lvl="3" indent="-298450" algn="l" rtl="0">
              <a:lnSpc>
                <a:spcPct val="115000"/>
              </a:lnSpc>
              <a:spcBef>
                <a:spcPts val="0"/>
              </a:spcBef>
              <a:spcAft>
                <a:spcPts val="0"/>
              </a:spcAft>
              <a:buSzPts val="1100"/>
              <a:buChar char="●"/>
            </a:pPr>
            <a:r>
              <a:rPr lang="en" sz="1100" dirty="0"/>
              <a:t>Offer personalized campaigns with exclusive discounts, such as </a:t>
            </a:r>
            <a:r>
              <a:rPr lang="en" sz="1100" b="1" dirty="0"/>
              <a:t>X% off</a:t>
            </a:r>
            <a:r>
              <a:rPr lang="en" sz="1100" dirty="0"/>
              <a:t> or a </a:t>
            </a:r>
            <a:r>
              <a:rPr lang="en" sz="1100" b="1" dirty="0"/>
              <a:t>$Y coupon</a:t>
            </a:r>
            <a:r>
              <a:rPr lang="en" sz="1100" dirty="0"/>
              <a:t>.</a:t>
            </a:r>
            <a:endParaRPr sz="1100" dirty="0"/>
          </a:p>
          <a:p>
            <a:pPr marL="1828800" lvl="3" indent="-298450" algn="l" rtl="0">
              <a:lnSpc>
                <a:spcPct val="115000"/>
              </a:lnSpc>
              <a:spcBef>
                <a:spcPts val="0"/>
              </a:spcBef>
              <a:spcAft>
                <a:spcPts val="0"/>
              </a:spcAft>
              <a:buSzPts val="1100"/>
              <a:buChar char="●"/>
            </a:pPr>
            <a:r>
              <a:rPr lang="en" sz="1100" dirty="0"/>
              <a:t>Use urgency in messaging: "Come back within 5 days to claim your offer!"</a:t>
            </a:r>
            <a:endParaRPr sz="1100" dirty="0"/>
          </a:p>
          <a:p>
            <a:pPr marL="914400" lvl="1" indent="-298450" algn="l" rtl="0">
              <a:lnSpc>
                <a:spcPct val="115000"/>
              </a:lnSpc>
              <a:spcBef>
                <a:spcPts val="0"/>
              </a:spcBef>
              <a:spcAft>
                <a:spcPts val="0"/>
              </a:spcAft>
              <a:buSzPts val="1100"/>
              <a:buChar char="○"/>
            </a:pPr>
            <a:r>
              <a:rPr lang="en" sz="1050" dirty="0">
                <a:solidFill>
                  <a:srgbClr val="0E0E0E"/>
                </a:solidFill>
              </a:rPr>
              <a:t>Address any unresolved support issues with proactive outreach.</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4"/>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Segmentation</a:t>
            </a:r>
            <a:endParaRPr/>
          </a:p>
        </p:txBody>
      </p:sp>
      <p:graphicFrame>
        <p:nvGraphicFramePr>
          <p:cNvPr id="596" name="Google Shape;596;p54"/>
          <p:cNvGraphicFramePr/>
          <p:nvPr/>
        </p:nvGraphicFramePr>
        <p:xfrm>
          <a:off x="632625" y="1377225"/>
          <a:ext cx="6615100" cy="2514570"/>
        </p:xfrm>
        <a:graphic>
          <a:graphicData uri="http://schemas.openxmlformats.org/drawingml/2006/table">
            <a:tbl>
              <a:tblPr>
                <a:noFill/>
                <a:tableStyleId>{EB0459CA-B520-410F-8DC1-210FFE46E387}</a:tableStyleId>
              </a:tblPr>
              <a:tblGrid>
                <a:gridCol w="1971950">
                  <a:extLst>
                    <a:ext uri="{9D8B030D-6E8A-4147-A177-3AD203B41FA5}">
                      <a16:colId xmlns:a16="http://schemas.microsoft.com/office/drawing/2014/main" val="20000"/>
                    </a:ext>
                  </a:extLst>
                </a:gridCol>
                <a:gridCol w="1971950">
                  <a:extLst>
                    <a:ext uri="{9D8B030D-6E8A-4147-A177-3AD203B41FA5}">
                      <a16:colId xmlns:a16="http://schemas.microsoft.com/office/drawing/2014/main" val="20001"/>
                    </a:ext>
                  </a:extLst>
                </a:gridCol>
                <a:gridCol w="1335600">
                  <a:extLst>
                    <a:ext uri="{9D8B030D-6E8A-4147-A177-3AD203B41FA5}">
                      <a16:colId xmlns:a16="http://schemas.microsoft.com/office/drawing/2014/main" val="20002"/>
                    </a:ext>
                  </a:extLst>
                </a:gridCol>
                <a:gridCol w="13356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Segment Name</a:t>
                      </a:r>
                      <a:endParaRPr b="1"/>
                    </a:p>
                  </a:txBody>
                  <a:tcPr marL="91425" marR="91425" marT="91425" marB="91425">
                    <a:solidFill>
                      <a:srgbClr val="9E9E9E"/>
                    </a:solidFill>
                  </a:tcPr>
                </a:tc>
                <a:tc>
                  <a:txBody>
                    <a:bodyPr/>
                    <a:lstStyle/>
                    <a:p>
                      <a:pPr marL="0" lvl="0" indent="0" algn="l" rtl="0">
                        <a:spcBef>
                          <a:spcPts val="0"/>
                        </a:spcBef>
                        <a:spcAft>
                          <a:spcPts val="0"/>
                        </a:spcAft>
                        <a:buNone/>
                      </a:pPr>
                      <a:r>
                        <a:rPr lang="en" b="1"/>
                        <a:t>Segment Health</a:t>
                      </a:r>
                      <a:endParaRPr b="1"/>
                    </a:p>
                  </a:txBody>
                  <a:tcPr marL="91425" marR="91425" marT="91425" marB="91425">
                    <a:solidFill>
                      <a:srgbClr val="9E9E9E"/>
                    </a:solidFill>
                  </a:tcPr>
                </a:tc>
                <a:tc>
                  <a:txBody>
                    <a:bodyPr/>
                    <a:lstStyle/>
                    <a:p>
                      <a:pPr marL="0" lvl="0" indent="0" algn="l" rtl="0">
                        <a:spcBef>
                          <a:spcPts val="0"/>
                        </a:spcBef>
                        <a:spcAft>
                          <a:spcPts val="0"/>
                        </a:spcAft>
                        <a:buNone/>
                      </a:pPr>
                      <a:r>
                        <a:rPr lang="en" b="1"/>
                        <a:t>Customer Count</a:t>
                      </a:r>
                      <a:endParaRPr b="1"/>
                    </a:p>
                  </a:txBody>
                  <a:tcPr marL="91425" marR="91425" marT="91425" marB="91425">
                    <a:solidFill>
                      <a:srgbClr val="9E9E9E"/>
                    </a:solidFill>
                  </a:tcPr>
                </a:tc>
                <a:tc>
                  <a:txBody>
                    <a:bodyPr/>
                    <a:lstStyle/>
                    <a:p>
                      <a:pPr marL="0" lvl="0" indent="0" algn="l" rtl="0">
                        <a:spcBef>
                          <a:spcPts val="0"/>
                        </a:spcBef>
                        <a:spcAft>
                          <a:spcPts val="0"/>
                        </a:spcAft>
                        <a:buNone/>
                      </a:pPr>
                      <a:r>
                        <a:rPr lang="en" b="1"/>
                        <a:t>% Distribution</a:t>
                      </a:r>
                      <a:endParaRPr b="1"/>
                    </a:p>
                  </a:txBody>
                  <a:tcPr marL="91425" marR="91425" marT="91425" marB="91425">
                    <a:lnB w="9525" cap="flat" cmpd="sng">
                      <a:solidFill>
                        <a:srgbClr val="CCCCCC"/>
                      </a:solidFill>
                      <a:prstDash val="solid"/>
                      <a:round/>
                      <a:headEnd type="none" w="sm" len="sm"/>
                      <a:tailEnd type="none" w="sm" len="sm"/>
                    </a:lnB>
                    <a:solidFill>
                      <a:srgbClr val="9E9E9E"/>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t>Cluster 1</a:t>
                      </a:r>
                      <a:endParaRPr sz="1200"/>
                    </a:p>
                  </a:txBody>
                  <a:tcPr marL="91425" marR="91425" marT="91425" marB="91425"/>
                </a:tc>
                <a:tc>
                  <a:txBody>
                    <a:bodyPr/>
                    <a:lstStyle/>
                    <a:p>
                      <a:pPr marL="0" lvl="0" indent="0" algn="l" rtl="0">
                        <a:spcBef>
                          <a:spcPts val="0"/>
                        </a:spcBef>
                        <a:spcAft>
                          <a:spcPts val="0"/>
                        </a:spcAft>
                        <a:buNone/>
                      </a:pPr>
                      <a:r>
                        <a:rPr lang="en" sz="1200"/>
                        <a:t>Top Value Customer</a:t>
                      </a:r>
                      <a:endParaRPr sz="1200"/>
                    </a:p>
                  </a:txBody>
                  <a:tcPr marL="91425" marR="91425" marT="91425" marB="91425"/>
                </a:tc>
                <a:tc>
                  <a:txBody>
                    <a:bodyPr/>
                    <a:lstStyle/>
                    <a:p>
                      <a:pPr marL="0" lvl="0" indent="0" algn="l" rtl="0">
                        <a:spcBef>
                          <a:spcPts val="0"/>
                        </a:spcBef>
                        <a:spcAft>
                          <a:spcPts val="0"/>
                        </a:spcAft>
                        <a:buNone/>
                      </a:pPr>
                      <a:r>
                        <a:rPr lang="en" sz="1200"/>
                        <a:t>342</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17.15%</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t>Cluster 2</a:t>
                      </a:r>
                      <a:endParaRPr sz="1200"/>
                    </a:p>
                  </a:txBody>
                  <a:tcPr marL="91425" marR="91425" marT="91425" marB="91425"/>
                </a:tc>
                <a:tc>
                  <a:txBody>
                    <a:bodyPr/>
                    <a:lstStyle/>
                    <a:p>
                      <a:pPr marL="0" lvl="0" indent="0" algn="l" rtl="0">
                        <a:spcBef>
                          <a:spcPts val="0"/>
                        </a:spcBef>
                        <a:spcAft>
                          <a:spcPts val="0"/>
                        </a:spcAft>
                        <a:buNone/>
                      </a:pPr>
                      <a:r>
                        <a:rPr lang="en" sz="1200"/>
                        <a:t>High Value Customer</a:t>
                      </a:r>
                      <a:endParaRPr sz="1200"/>
                    </a:p>
                  </a:txBody>
                  <a:tcPr marL="91425" marR="91425" marT="91425" marB="91425"/>
                </a:tc>
                <a:tc>
                  <a:txBody>
                    <a:bodyPr/>
                    <a:lstStyle/>
                    <a:p>
                      <a:pPr marL="0" lvl="0" indent="0" algn="l" rtl="0">
                        <a:spcBef>
                          <a:spcPts val="0"/>
                        </a:spcBef>
                        <a:spcAft>
                          <a:spcPts val="0"/>
                        </a:spcAft>
                        <a:buNone/>
                      </a:pPr>
                      <a:r>
                        <a:rPr lang="en" sz="1200"/>
                        <a:t>779</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39.07%</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t>Cluster 3</a:t>
                      </a:r>
                      <a:endParaRPr sz="1200"/>
                    </a:p>
                  </a:txBody>
                  <a:tcPr marL="91425" marR="91425" marT="91425" marB="91425"/>
                </a:tc>
                <a:tc>
                  <a:txBody>
                    <a:bodyPr/>
                    <a:lstStyle/>
                    <a:p>
                      <a:pPr marL="0" lvl="0" indent="0" algn="l" rtl="0">
                        <a:spcBef>
                          <a:spcPts val="0"/>
                        </a:spcBef>
                        <a:spcAft>
                          <a:spcPts val="0"/>
                        </a:spcAft>
                        <a:buNone/>
                      </a:pPr>
                      <a:r>
                        <a:rPr lang="en" sz="1200"/>
                        <a:t>Medium Value Customer</a:t>
                      </a:r>
                      <a:endParaRPr sz="1200"/>
                    </a:p>
                  </a:txBody>
                  <a:tcPr marL="91425" marR="91425" marT="91425" marB="91425"/>
                </a:tc>
                <a:tc>
                  <a:txBody>
                    <a:bodyPr/>
                    <a:lstStyle/>
                    <a:p>
                      <a:pPr marL="0" lvl="0" indent="0" algn="l" rtl="0">
                        <a:spcBef>
                          <a:spcPts val="0"/>
                        </a:spcBef>
                        <a:spcAft>
                          <a:spcPts val="0"/>
                        </a:spcAft>
                        <a:buNone/>
                      </a:pPr>
                      <a:r>
                        <a:rPr lang="en" sz="1200"/>
                        <a:t>663</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33.25%</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t>Cluster 4</a:t>
                      </a:r>
                      <a:endParaRPr sz="1200"/>
                    </a:p>
                  </a:txBody>
                  <a:tcPr marL="91425" marR="91425" marT="91425" marB="91425"/>
                </a:tc>
                <a:tc>
                  <a:txBody>
                    <a:bodyPr/>
                    <a:lstStyle/>
                    <a:p>
                      <a:pPr marL="0" lvl="0" indent="0" algn="l" rtl="0">
                        <a:spcBef>
                          <a:spcPts val="0"/>
                        </a:spcBef>
                        <a:spcAft>
                          <a:spcPts val="0"/>
                        </a:spcAft>
                        <a:buNone/>
                      </a:pPr>
                      <a:r>
                        <a:rPr lang="en" sz="1200"/>
                        <a:t>Low Value Customer</a:t>
                      </a:r>
                      <a:endParaRPr sz="1200"/>
                    </a:p>
                  </a:txBody>
                  <a:tcPr marL="91425" marR="91425" marT="91425" marB="91425"/>
                </a:tc>
                <a:tc>
                  <a:txBody>
                    <a:bodyPr/>
                    <a:lstStyle/>
                    <a:p>
                      <a:pPr marL="0" lvl="0" indent="0" algn="l" rtl="0">
                        <a:spcBef>
                          <a:spcPts val="0"/>
                        </a:spcBef>
                        <a:spcAft>
                          <a:spcPts val="0"/>
                        </a:spcAft>
                        <a:buNone/>
                      </a:pPr>
                      <a:r>
                        <a:rPr lang="en" sz="1200"/>
                        <a:t>163</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8.17%</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t>Cluster 5</a:t>
                      </a:r>
                      <a:endParaRPr sz="1200"/>
                    </a:p>
                  </a:txBody>
                  <a:tcPr marL="91425" marR="91425" marT="91425" marB="91425"/>
                </a:tc>
                <a:tc>
                  <a:txBody>
                    <a:bodyPr/>
                    <a:lstStyle/>
                    <a:p>
                      <a:pPr marL="0" lvl="0" indent="0" algn="l" rtl="0">
                        <a:spcBef>
                          <a:spcPts val="0"/>
                        </a:spcBef>
                        <a:spcAft>
                          <a:spcPts val="0"/>
                        </a:spcAft>
                        <a:buNone/>
                      </a:pPr>
                      <a:r>
                        <a:rPr lang="en" sz="1200"/>
                        <a:t>At-Risk Customer</a:t>
                      </a:r>
                      <a:endParaRPr sz="1200"/>
                    </a:p>
                  </a:txBody>
                  <a:tcPr marL="91425" marR="91425" marT="91425" marB="91425"/>
                </a:tc>
                <a:tc>
                  <a:txBody>
                    <a:bodyPr/>
                    <a:lstStyle/>
                    <a:p>
                      <a:pPr marL="0" lvl="0" indent="0" algn="l" rtl="0">
                        <a:spcBef>
                          <a:spcPts val="0"/>
                        </a:spcBef>
                        <a:spcAft>
                          <a:spcPts val="0"/>
                        </a:spcAft>
                        <a:buNone/>
                      </a:pPr>
                      <a:r>
                        <a:rPr lang="en" sz="1200"/>
                        <a:t>47</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2.36%</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5"/>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Segment wise Spend</a:t>
            </a:r>
            <a:endParaRPr/>
          </a:p>
        </p:txBody>
      </p:sp>
      <p:graphicFrame>
        <p:nvGraphicFramePr>
          <p:cNvPr id="602" name="Google Shape;602;p55"/>
          <p:cNvGraphicFramePr/>
          <p:nvPr/>
        </p:nvGraphicFramePr>
        <p:xfrm>
          <a:off x="632625" y="1377225"/>
          <a:ext cx="7563050" cy="2788830"/>
        </p:xfrm>
        <a:graphic>
          <a:graphicData uri="http://schemas.openxmlformats.org/drawingml/2006/table">
            <a:tbl>
              <a:tblPr>
                <a:noFill/>
                <a:tableStyleId>{EB0459CA-B520-410F-8DC1-210FFE46E387}</a:tableStyleId>
              </a:tblPr>
              <a:tblGrid>
                <a:gridCol w="1606025">
                  <a:extLst>
                    <a:ext uri="{9D8B030D-6E8A-4147-A177-3AD203B41FA5}">
                      <a16:colId xmlns:a16="http://schemas.microsoft.com/office/drawing/2014/main" val="20000"/>
                    </a:ext>
                  </a:extLst>
                </a:gridCol>
                <a:gridCol w="1606025">
                  <a:extLst>
                    <a:ext uri="{9D8B030D-6E8A-4147-A177-3AD203B41FA5}">
                      <a16:colId xmlns:a16="http://schemas.microsoft.com/office/drawing/2014/main" val="20001"/>
                    </a:ext>
                  </a:extLst>
                </a:gridCol>
                <a:gridCol w="1087750">
                  <a:extLst>
                    <a:ext uri="{9D8B030D-6E8A-4147-A177-3AD203B41FA5}">
                      <a16:colId xmlns:a16="http://schemas.microsoft.com/office/drawing/2014/main" val="20002"/>
                    </a:ext>
                  </a:extLst>
                </a:gridCol>
                <a:gridCol w="1087750">
                  <a:extLst>
                    <a:ext uri="{9D8B030D-6E8A-4147-A177-3AD203B41FA5}">
                      <a16:colId xmlns:a16="http://schemas.microsoft.com/office/drawing/2014/main" val="20003"/>
                    </a:ext>
                  </a:extLst>
                </a:gridCol>
                <a:gridCol w="1087750">
                  <a:extLst>
                    <a:ext uri="{9D8B030D-6E8A-4147-A177-3AD203B41FA5}">
                      <a16:colId xmlns:a16="http://schemas.microsoft.com/office/drawing/2014/main" val="20004"/>
                    </a:ext>
                  </a:extLst>
                </a:gridCol>
                <a:gridCol w="108775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sz="1200" b="1"/>
                        <a:t>Segment Name</a:t>
                      </a:r>
                      <a:endParaRPr sz="1200" b="1"/>
                    </a:p>
                  </a:txBody>
                  <a:tcPr marL="91425" marR="91425" marT="91425" marB="91425">
                    <a:solidFill>
                      <a:srgbClr val="9E9E9E"/>
                    </a:solidFill>
                  </a:tcPr>
                </a:tc>
                <a:tc>
                  <a:txBody>
                    <a:bodyPr/>
                    <a:lstStyle/>
                    <a:p>
                      <a:pPr marL="0" lvl="0" indent="0" algn="l" rtl="0">
                        <a:spcBef>
                          <a:spcPts val="0"/>
                        </a:spcBef>
                        <a:spcAft>
                          <a:spcPts val="0"/>
                        </a:spcAft>
                        <a:buNone/>
                      </a:pPr>
                      <a:r>
                        <a:rPr lang="en" sz="1200" b="1"/>
                        <a:t>Segment Health</a:t>
                      </a:r>
                      <a:endParaRPr sz="1200" b="1"/>
                    </a:p>
                  </a:txBody>
                  <a:tcPr marL="91425" marR="91425" marT="91425" marB="91425">
                    <a:solidFill>
                      <a:srgbClr val="9E9E9E"/>
                    </a:solidFill>
                  </a:tcPr>
                </a:tc>
                <a:tc>
                  <a:txBody>
                    <a:bodyPr/>
                    <a:lstStyle/>
                    <a:p>
                      <a:pPr marL="0" lvl="0" indent="0" algn="l" rtl="0">
                        <a:spcBef>
                          <a:spcPts val="0"/>
                        </a:spcBef>
                        <a:spcAft>
                          <a:spcPts val="0"/>
                        </a:spcAft>
                        <a:buNone/>
                      </a:pPr>
                      <a:r>
                        <a:rPr lang="en" sz="1200" b="1"/>
                        <a:t>Customer Count</a:t>
                      </a:r>
                      <a:endParaRPr sz="1200" b="1"/>
                    </a:p>
                  </a:txBody>
                  <a:tcPr marL="91425" marR="91425" marT="91425" marB="91425">
                    <a:solidFill>
                      <a:srgbClr val="9E9E9E"/>
                    </a:solidFill>
                  </a:tcPr>
                </a:tc>
                <a:tc>
                  <a:txBody>
                    <a:bodyPr/>
                    <a:lstStyle/>
                    <a:p>
                      <a:pPr marL="0" lvl="0" indent="0" algn="l" rtl="0">
                        <a:spcBef>
                          <a:spcPts val="0"/>
                        </a:spcBef>
                        <a:spcAft>
                          <a:spcPts val="0"/>
                        </a:spcAft>
                        <a:buNone/>
                      </a:pPr>
                      <a:r>
                        <a:rPr lang="en" sz="1200" b="1"/>
                        <a:t>% Distribution</a:t>
                      </a:r>
                      <a:endParaRPr sz="1200" b="1"/>
                    </a:p>
                  </a:txBody>
                  <a:tcPr marL="91425" marR="91425" marT="91425" marB="91425">
                    <a:lnB w="9525" cap="flat" cmpd="sng">
                      <a:solidFill>
                        <a:srgbClr val="CCCCCC"/>
                      </a:solidFill>
                      <a:prstDash val="solid"/>
                      <a:round/>
                      <a:headEnd type="none" w="sm" len="sm"/>
                      <a:tailEnd type="none" w="sm" len="sm"/>
                    </a:lnB>
                    <a:solidFill>
                      <a:srgbClr val="9E9E9E"/>
                    </a:solidFill>
                  </a:tcPr>
                </a:tc>
                <a:tc>
                  <a:txBody>
                    <a:bodyPr/>
                    <a:lstStyle/>
                    <a:p>
                      <a:pPr marL="0" lvl="0" indent="0" algn="l" rtl="0">
                        <a:spcBef>
                          <a:spcPts val="0"/>
                        </a:spcBef>
                        <a:spcAft>
                          <a:spcPts val="0"/>
                        </a:spcAft>
                        <a:buNone/>
                      </a:pPr>
                      <a:r>
                        <a:rPr lang="en" sz="1200" b="1"/>
                        <a:t>Customer Spend</a:t>
                      </a:r>
                      <a:endParaRPr sz="1200" b="1"/>
                    </a:p>
                  </a:txBody>
                  <a:tcPr marL="91425" marR="91425" marT="91425" marB="91425">
                    <a:lnB w="9525" cap="flat" cmpd="sng">
                      <a:solidFill>
                        <a:srgbClr val="CCCCCC"/>
                      </a:solidFill>
                      <a:prstDash val="solid"/>
                      <a:round/>
                      <a:headEnd type="none" w="sm" len="sm"/>
                      <a:tailEnd type="none" w="sm" len="sm"/>
                    </a:lnB>
                    <a:solidFill>
                      <a:srgbClr val="9E9E9E"/>
                    </a:solidFill>
                  </a:tcPr>
                </a:tc>
                <a:tc>
                  <a:txBody>
                    <a:bodyPr/>
                    <a:lstStyle/>
                    <a:p>
                      <a:pPr marL="0" lvl="0" indent="0" algn="l" rtl="0">
                        <a:spcBef>
                          <a:spcPts val="0"/>
                        </a:spcBef>
                        <a:spcAft>
                          <a:spcPts val="0"/>
                        </a:spcAft>
                        <a:buNone/>
                      </a:pPr>
                      <a:r>
                        <a:rPr lang="en" sz="1200" b="1"/>
                        <a:t>% Distribution</a:t>
                      </a:r>
                      <a:endParaRPr sz="1200" b="1"/>
                    </a:p>
                  </a:txBody>
                  <a:tcPr marL="91425" marR="91425" marT="91425" marB="91425">
                    <a:lnB w="9525" cap="flat" cmpd="sng">
                      <a:solidFill>
                        <a:srgbClr val="CCCCCC"/>
                      </a:solidFill>
                      <a:prstDash val="solid"/>
                      <a:round/>
                      <a:headEnd type="none" w="sm" len="sm"/>
                      <a:tailEnd type="none" w="sm" len="sm"/>
                    </a:lnB>
                    <a:solidFill>
                      <a:srgbClr val="9E9E9E"/>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t>Cluster 1</a:t>
                      </a:r>
                      <a:endParaRPr sz="1200"/>
                    </a:p>
                  </a:txBody>
                  <a:tcPr marL="91425" marR="91425" marT="91425" marB="91425"/>
                </a:tc>
                <a:tc>
                  <a:txBody>
                    <a:bodyPr/>
                    <a:lstStyle/>
                    <a:p>
                      <a:pPr marL="0" lvl="0" indent="0" algn="l" rtl="0">
                        <a:spcBef>
                          <a:spcPts val="0"/>
                        </a:spcBef>
                        <a:spcAft>
                          <a:spcPts val="0"/>
                        </a:spcAft>
                        <a:buNone/>
                      </a:pPr>
                      <a:r>
                        <a:rPr lang="en" sz="1200"/>
                        <a:t>Top Value Customer</a:t>
                      </a:r>
                      <a:endParaRPr sz="1200"/>
                    </a:p>
                  </a:txBody>
                  <a:tcPr marL="91425" marR="91425" marT="91425" marB="91425"/>
                </a:tc>
                <a:tc>
                  <a:txBody>
                    <a:bodyPr/>
                    <a:lstStyle/>
                    <a:p>
                      <a:pPr marL="0" lvl="0" indent="0" algn="l" rtl="0">
                        <a:spcBef>
                          <a:spcPts val="0"/>
                        </a:spcBef>
                        <a:spcAft>
                          <a:spcPts val="0"/>
                        </a:spcAft>
                        <a:buNone/>
                      </a:pPr>
                      <a:r>
                        <a:rPr lang="en" sz="1200"/>
                        <a:t>342</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17.15%</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1332535</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26.22%</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t>Cluster 2</a:t>
                      </a:r>
                      <a:endParaRPr sz="1200"/>
                    </a:p>
                  </a:txBody>
                  <a:tcPr marL="91425" marR="91425" marT="91425" marB="91425"/>
                </a:tc>
                <a:tc>
                  <a:txBody>
                    <a:bodyPr/>
                    <a:lstStyle/>
                    <a:p>
                      <a:pPr marL="0" lvl="0" indent="0" algn="l" rtl="0">
                        <a:spcBef>
                          <a:spcPts val="0"/>
                        </a:spcBef>
                        <a:spcAft>
                          <a:spcPts val="0"/>
                        </a:spcAft>
                        <a:buNone/>
                      </a:pPr>
                      <a:r>
                        <a:rPr lang="en" sz="1200"/>
                        <a:t>High Value Customer</a:t>
                      </a:r>
                      <a:endParaRPr sz="1200"/>
                    </a:p>
                  </a:txBody>
                  <a:tcPr marL="91425" marR="91425" marT="91425" marB="91425"/>
                </a:tc>
                <a:tc>
                  <a:txBody>
                    <a:bodyPr/>
                    <a:lstStyle/>
                    <a:p>
                      <a:pPr marL="0" lvl="0" indent="0" algn="l" rtl="0">
                        <a:spcBef>
                          <a:spcPts val="0"/>
                        </a:spcBef>
                        <a:spcAft>
                          <a:spcPts val="0"/>
                        </a:spcAft>
                        <a:buNone/>
                      </a:pPr>
                      <a:r>
                        <a:rPr lang="en" sz="1200"/>
                        <a:t>779</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39.07%</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2224425</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43.78%</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t>Cluster 3</a:t>
                      </a:r>
                      <a:endParaRPr sz="1200"/>
                    </a:p>
                  </a:txBody>
                  <a:tcPr marL="91425" marR="91425" marT="91425" marB="91425"/>
                </a:tc>
                <a:tc>
                  <a:txBody>
                    <a:bodyPr/>
                    <a:lstStyle/>
                    <a:p>
                      <a:pPr marL="0" lvl="0" indent="0" algn="l" rtl="0">
                        <a:spcBef>
                          <a:spcPts val="0"/>
                        </a:spcBef>
                        <a:spcAft>
                          <a:spcPts val="0"/>
                        </a:spcAft>
                        <a:buNone/>
                      </a:pPr>
                      <a:r>
                        <a:rPr lang="en" sz="1200"/>
                        <a:t>Medium Value Customer</a:t>
                      </a:r>
                      <a:endParaRPr sz="1200"/>
                    </a:p>
                  </a:txBody>
                  <a:tcPr marL="91425" marR="91425" marT="91425" marB="91425"/>
                </a:tc>
                <a:tc>
                  <a:txBody>
                    <a:bodyPr/>
                    <a:lstStyle/>
                    <a:p>
                      <a:pPr marL="0" lvl="0" indent="0" algn="l" rtl="0">
                        <a:spcBef>
                          <a:spcPts val="0"/>
                        </a:spcBef>
                        <a:spcAft>
                          <a:spcPts val="0"/>
                        </a:spcAft>
                        <a:buNone/>
                      </a:pPr>
                      <a:r>
                        <a:rPr lang="en" sz="1200"/>
                        <a:t>663</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33.25%</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1306062</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25.70%</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t>Cluster 4</a:t>
                      </a:r>
                      <a:endParaRPr sz="1200"/>
                    </a:p>
                  </a:txBody>
                  <a:tcPr marL="91425" marR="91425" marT="91425" marB="91425"/>
                </a:tc>
                <a:tc>
                  <a:txBody>
                    <a:bodyPr/>
                    <a:lstStyle/>
                    <a:p>
                      <a:pPr marL="0" lvl="0" indent="0" algn="l" rtl="0">
                        <a:spcBef>
                          <a:spcPts val="0"/>
                        </a:spcBef>
                        <a:spcAft>
                          <a:spcPts val="0"/>
                        </a:spcAft>
                        <a:buNone/>
                      </a:pPr>
                      <a:r>
                        <a:rPr lang="en" sz="1200"/>
                        <a:t>Low Value Customer</a:t>
                      </a:r>
                      <a:endParaRPr sz="1200"/>
                    </a:p>
                  </a:txBody>
                  <a:tcPr marL="91425" marR="91425" marT="91425" marB="91425"/>
                </a:tc>
                <a:tc>
                  <a:txBody>
                    <a:bodyPr/>
                    <a:lstStyle/>
                    <a:p>
                      <a:pPr marL="0" lvl="0" indent="0" algn="l" rtl="0">
                        <a:spcBef>
                          <a:spcPts val="0"/>
                        </a:spcBef>
                        <a:spcAft>
                          <a:spcPts val="0"/>
                        </a:spcAft>
                        <a:buNone/>
                      </a:pPr>
                      <a:r>
                        <a:rPr lang="en" sz="1200"/>
                        <a:t>163</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8.17%</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181919</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3.58%</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t>Cluster 5</a:t>
                      </a:r>
                      <a:endParaRPr sz="1200"/>
                    </a:p>
                  </a:txBody>
                  <a:tcPr marL="91425" marR="91425" marT="91425" marB="91425"/>
                </a:tc>
                <a:tc>
                  <a:txBody>
                    <a:bodyPr/>
                    <a:lstStyle/>
                    <a:p>
                      <a:pPr marL="0" lvl="0" indent="0" algn="l" rtl="0">
                        <a:spcBef>
                          <a:spcPts val="0"/>
                        </a:spcBef>
                        <a:spcAft>
                          <a:spcPts val="0"/>
                        </a:spcAft>
                        <a:buNone/>
                      </a:pPr>
                      <a:r>
                        <a:rPr lang="en" sz="1200"/>
                        <a:t>At-Risk Customer</a:t>
                      </a:r>
                      <a:endParaRPr sz="1200"/>
                    </a:p>
                  </a:txBody>
                  <a:tcPr marL="91425" marR="91425" marT="91425" marB="91425"/>
                </a:tc>
                <a:tc>
                  <a:txBody>
                    <a:bodyPr/>
                    <a:lstStyle/>
                    <a:p>
                      <a:pPr marL="0" lvl="0" indent="0" algn="l" rtl="0">
                        <a:spcBef>
                          <a:spcPts val="0"/>
                        </a:spcBef>
                        <a:spcAft>
                          <a:spcPts val="0"/>
                        </a:spcAft>
                        <a:buNone/>
                      </a:pPr>
                      <a:r>
                        <a:rPr lang="en" sz="1200"/>
                        <a:t>47</a:t>
                      </a:r>
                      <a:endParaRPr sz="1200"/>
                    </a:p>
                  </a:txBody>
                  <a:tcPr marL="91425" marR="91425" marT="91425" marB="91425">
                    <a:lnR w="9525" cap="flat" cmpd="sng">
                      <a:solidFill>
                        <a:srgbClr val="CCCCCC"/>
                      </a:solidFill>
                      <a:prstDash val="solid"/>
                      <a:round/>
                      <a:headEnd type="none" w="sm" len="sm"/>
                      <a:tailEnd type="none" w="sm" len="sm"/>
                    </a:lnR>
                  </a:tcPr>
                </a:tc>
                <a:tc>
                  <a:txBody>
                    <a:bodyPr/>
                    <a:lstStyle/>
                    <a:p>
                      <a:pPr marL="0" lvl="0" indent="0" algn="r" rtl="0">
                        <a:lnSpc>
                          <a:spcPct val="115000"/>
                        </a:lnSpc>
                        <a:spcBef>
                          <a:spcPts val="0"/>
                        </a:spcBef>
                        <a:spcAft>
                          <a:spcPts val="0"/>
                        </a:spcAft>
                        <a:buNone/>
                      </a:pPr>
                      <a:r>
                        <a:rPr lang="en" sz="1200"/>
                        <a:t>2.36%</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35692</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t>0.70%</a:t>
                      </a:r>
                      <a:endParaRPr sz="1200"/>
                    </a:p>
                  </a:txBody>
                  <a:tcPr marL="28575" marR="28575" marT="91425" marB="91425"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6"/>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Part 2</a:t>
            </a:r>
            <a:endParaRPr/>
          </a:p>
        </p:txBody>
      </p:sp>
      <p:sp>
        <p:nvSpPr>
          <p:cNvPr id="608" name="Google Shape;608;p56"/>
          <p:cNvSpPr txBox="1">
            <a:spLocks noGrp="1"/>
          </p:cNvSpPr>
          <p:nvPr>
            <p:ph type="title" idx="2"/>
          </p:nvPr>
        </p:nvSpPr>
        <p:spPr>
          <a:xfrm>
            <a:off x="1605875" y="1088000"/>
            <a:ext cx="5301000" cy="162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6822">
                <a:solidFill>
                  <a:schemeClr val="accent2"/>
                </a:solidFill>
              </a:rPr>
              <a:t>Segment Wise Analysis</a:t>
            </a:r>
            <a:endParaRPr sz="6822">
              <a:solidFill>
                <a:schemeClr val="accent2"/>
              </a:solidFill>
            </a:endParaRPr>
          </a:p>
          <a:p>
            <a:pPr marL="0" lvl="0" indent="0" algn="l" rtl="0">
              <a:spcBef>
                <a:spcPts val="0"/>
              </a:spcBef>
              <a:spcAft>
                <a:spcPts val="0"/>
              </a:spcAft>
              <a:buNone/>
            </a:pPr>
            <a:endParaRPr sz="5600">
              <a:solidFill>
                <a:schemeClr val="accent2"/>
              </a:solidFill>
            </a:endParaRPr>
          </a:p>
          <a:p>
            <a:pPr marL="0" lvl="0" indent="0" algn="l" rtl="0">
              <a:spcBef>
                <a:spcPts val="0"/>
              </a:spcBef>
              <a:spcAft>
                <a:spcPts val="0"/>
              </a:spcAft>
              <a:buNone/>
            </a:pPr>
            <a:r>
              <a:rPr lang="en" sz="4711">
                <a:solidFill>
                  <a:schemeClr val="accent2"/>
                </a:solidFill>
              </a:rPr>
              <a:t>Retention and Upsell Strategy</a:t>
            </a:r>
            <a:endParaRPr sz="4711">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7"/>
          <p:cNvSpPr txBox="1">
            <a:spLocks noGrp="1"/>
          </p:cNvSpPr>
          <p:nvPr>
            <p:ph type="title"/>
          </p:nvPr>
        </p:nvSpPr>
        <p:spPr>
          <a:xfrm>
            <a:off x="1710676" y="617250"/>
            <a:ext cx="6546000" cy="9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 1 - High Value Customer</a:t>
            </a:r>
            <a:endParaRPr/>
          </a:p>
        </p:txBody>
      </p:sp>
      <p:sp>
        <p:nvSpPr>
          <p:cNvPr id="614" name="Google Shape;614;p57"/>
          <p:cNvSpPr txBox="1">
            <a:spLocks noGrp="1"/>
          </p:cNvSpPr>
          <p:nvPr>
            <p:ph type="body" idx="3"/>
          </p:nvPr>
        </p:nvSpPr>
        <p:spPr>
          <a:xfrm>
            <a:off x="1892225" y="2267550"/>
            <a:ext cx="4078500" cy="583200"/>
          </a:xfrm>
          <a:prstGeom prst="rect">
            <a:avLst/>
          </a:prstGeom>
        </p:spPr>
        <p:txBody>
          <a:bodyPr spcFirstLastPara="1" wrap="square" lIns="0" tIns="91425" rIns="0" bIns="0" anchor="t" anchorCtr="0">
            <a:noAutofit/>
          </a:bodyPr>
          <a:lstStyle/>
          <a:p>
            <a:pPr marL="0" lvl="0" indent="0" algn="l" rtl="0">
              <a:spcBef>
                <a:spcPts val="0"/>
              </a:spcBef>
              <a:spcAft>
                <a:spcPts val="0"/>
              </a:spcAft>
              <a:buNone/>
            </a:pPr>
            <a:r>
              <a:rPr lang="en"/>
              <a:t>Segment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8"/>
          <p:cNvSpPr txBox="1">
            <a:spLocks noGrp="1"/>
          </p:cNvSpPr>
          <p:nvPr>
            <p:ph type="title"/>
          </p:nvPr>
        </p:nvSpPr>
        <p:spPr>
          <a:xfrm>
            <a:off x="73152" y="18835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Cluster 1</a:t>
            </a:r>
            <a:r>
              <a:rPr lang="en"/>
              <a:t> - Top Value Customer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20" name="Google Shape;620;p58"/>
          <p:cNvSpPr txBox="1"/>
          <p:nvPr/>
        </p:nvSpPr>
        <p:spPr>
          <a:xfrm>
            <a:off x="73150" y="1512775"/>
            <a:ext cx="4171200" cy="19116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a:t>Variability in Total Spend</a:t>
            </a:r>
            <a:r>
              <a:rPr lang="en" sz="1100"/>
              <a:t>:</a:t>
            </a:r>
            <a:br>
              <a:rPr lang="en" sz="1100"/>
            </a:br>
            <a:endParaRPr sz="1100"/>
          </a:p>
          <a:p>
            <a:pPr marL="914400" lvl="1" indent="-298450" algn="l" rtl="0">
              <a:lnSpc>
                <a:spcPct val="115000"/>
              </a:lnSpc>
              <a:spcBef>
                <a:spcPts val="0"/>
              </a:spcBef>
              <a:spcAft>
                <a:spcPts val="0"/>
              </a:spcAft>
              <a:buSzPts val="1100"/>
              <a:buChar char="○"/>
            </a:pPr>
            <a:r>
              <a:rPr lang="en" sz="1100" b="1"/>
              <a:t>Range</a:t>
            </a:r>
            <a:r>
              <a:rPr lang="en" sz="1100"/>
              <a:t>: $1,291 to $4,997</a:t>
            </a:r>
            <a:endParaRPr sz="1100"/>
          </a:p>
          <a:p>
            <a:pPr marL="914400" lvl="1" indent="-298450" algn="l" rtl="0">
              <a:lnSpc>
                <a:spcPct val="115000"/>
              </a:lnSpc>
              <a:spcBef>
                <a:spcPts val="0"/>
              </a:spcBef>
              <a:spcAft>
                <a:spcPts val="0"/>
              </a:spcAft>
              <a:buSzPts val="1100"/>
              <a:buChar char="○"/>
            </a:pPr>
            <a:r>
              <a:rPr lang="en" sz="1100" b="1"/>
              <a:t>Standard Deviation</a:t>
            </a:r>
            <a:r>
              <a:rPr lang="en" sz="1100"/>
              <a:t>: $834.81</a:t>
            </a:r>
            <a:endParaRPr sz="1100"/>
          </a:p>
          <a:p>
            <a:pPr marL="914400" lvl="1" indent="-298450" algn="l" rtl="0">
              <a:lnSpc>
                <a:spcPct val="115000"/>
              </a:lnSpc>
              <a:spcBef>
                <a:spcPts val="0"/>
              </a:spcBef>
              <a:spcAft>
                <a:spcPts val="0"/>
              </a:spcAft>
              <a:buSzPts val="1100"/>
              <a:buChar char="○"/>
            </a:pPr>
            <a:r>
              <a:rPr lang="en" sz="1100" b="1"/>
              <a:t>Lower Quartile (25%)</a:t>
            </a:r>
            <a:r>
              <a:rPr lang="en" sz="1100"/>
              <a:t>: 86 customers (25.15% of the segment) are in the lowest quartile of spend ($1,291–$3,382).</a:t>
            </a:r>
            <a:endParaRPr sz="1100"/>
          </a:p>
          <a:p>
            <a:pPr marL="914400" lvl="1" indent="-298450" algn="l" rtl="0">
              <a:lnSpc>
                <a:spcPct val="115000"/>
              </a:lnSpc>
              <a:spcBef>
                <a:spcPts val="0"/>
              </a:spcBef>
              <a:spcAft>
                <a:spcPts val="0"/>
              </a:spcAft>
              <a:buSzPts val="1100"/>
              <a:buChar char="○"/>
            </a:pPr>
            <a:r>
              <a:rPr lang="en" sz="1100"/>
              <a:t>These customers may not feel prioritized, increasing the risk of attrition.</a:t>
            </a:r>
            <a:endParaRPr sz="1100"/>
          </a:p>
        </p:txBody>
      </p:sp>
      <p:pic>
        <p:nvPicPr>
          <p:cNvPr id="621" name="Google Shape;621;p58"/>
          <p:cNvPicPr preferRelativeResize="0"/>
          <p:nvPr/>
        </p:nvPicPr>
        <p:blipFill>
          <a:blip r:embed="rId3">
            <a:alphaModFix/>
          </a:blip>
          <a:stretch>
            <a:fillRect/>
          </a:stretch>
        </p:blipFill>
        <p:spPr>
          <a:xfrm>
            <a:off x="4990100" y="2975575"/>
            <a:ext cx="3758151" cy="2017600"/>
          </a:xfrm>
          <a:prstGeom prst="rect">
            <a:avLst/>
          </a:prstGeom>
          <a:noFill/>
          <a:ln>
            <a:noFill/>
          </a:ln>
        </p:spPr>
      </p:pic>
      <p:sp>
        <p:nvSpPr>
          <p:cNvPr id="622" name="Google Shape;622;p58"/>
          <p:cNvSpPr txBox="1"/>
          <p:nvPr/>
        </p:nvSpPr>
        <p:spPr>
          <a:xfrm>
            <a:off x="242825" y="3523775"/>
            <a:ext cx="3949500" cy="11328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a:t>Total Spend by Age within this group</a:t>
            </a:r>
            <a:endParaRPr sz="1100" b="1"/>
          </a:p>
          <a:p>
            <a:pPr marL="914400" lvl="1" indent="-298450" algn="l" rtl="0">
              <a:lnSpc>
                <a:spcPct val="115000"/>
              </a:lnSpc>
              <a:spcBef>
                <a:spcPts val="0"/>
              </a:spcBef>
              <a:spcAft>
                <a:spcPts val="0"/>
              </a:spcAft>
              <a:buSzPts val="1100"/>
              <a:buChar char="○"/>
            </a:pPr>
            <a:r>
              <a:rPr lang="en" sz="1100"/>
              <a:t>36-65 Age group contributes the highest among the Top Value customer:</a:t>
            </a:r>
            <a:endParaRPr sz="1100"/>
          </a:p>
          <a:p>
            <a:pPr marL="914400" lvl="1" indent="-298450" algn="l" rtl="0">
              <a:lnSpc>
                <a:spcPct val="115000"/>
              </a:lnSpc>
              <a:spcBef>
                <a:spcPts val="0"/>
              </a:spcBef>
              <a:spcAft>
                <a:spcPts val="0"/>
              </a:spcAft>
              <a:buSzPts val="1100"/>
              <a:buChar char="○"/>
            </a:pPr>
            <a:r>
              <a:rPr lang="en" sz="1100"/>
              <a:t>56-65 accounted for 22.64% of Sum of Total Spend.</a:t>
            </a:r>
            <a:endParaRPr sz="1100"/>
          </a:p>
        </p:txBody>
      </p:sp>
      <p:sp>
        <p:nvSpPr>
          <p:cNvPr id="623" name="Google Shape;623;p58"/>
          <p:cNvSpPr txBox="1"/>
          <p:nvPr/>
        </p:nvSpPr>
        <p:spPr>
          <a:xfrm>
            <a:off x="475450" y="933600"/>
            <a:ext cx="39495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accent3"/>
                </a:solidFill>
                <a:latin typeface="Familjen Grotesk"/>
                <a:ea typeface="Familjen Grotesk"/>
                <a:cs typeface="Familjen Grotesk"/>
                <a:sym typeface="Familjen Grotesk"/>
              </a:rPr>
              <a:t>Observation and Challenges</a:t>
            </a:r>
            <a:endParaRPr sz="1800" b="1" i="1">
              <a:solidFill>
                <a:schemeClr val="accent3"/>
              </a:solidFill>
              <a:latin typeface="Familjen Grotesk"/>
              <a:ea typeface="Familjen Grotesk"/>
              <a:cs typeface="Familjen Grotesk"/>
              <a:sym typeface="Familjen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9"/>
          <p:cNvSpPr txBox="1">
            <a:spLocks noGrp="1"/>
          </p:cNvSpPr>
          <p:nvPr>
            <p:ph type="title"/>
          </p:nvPr>
        </p:nvSpPr>
        <p:spPr>
          <a:xfrm>
            <a:off x="73152" y="188350"/>
            <a:ext cx="88848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Cluster 1</a:t>
            </a:r>
            <a:r>
              <a:rPr lang="en"/>
              <a:t> - Top Value Customer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29" name="Google Shape;629;p59"/>
          <p:cNvSpPr txBox="1"/>
          <p:nvPr/>
        </p:nvSpPr>
        <p:spPr>
          <a:xfrm>
            <a:off x="73152" y="1326978"/>
            <a:ext cx="4257900" cy="17169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dirty="0"/>
              <a:t>Engagement with Brand</a:t>
            </a:r>
            <a:r>
              <a:rPr lang="en" sz="1100" dirty="0"/>
              <a:t>:</a:t>
            </a:r>
            <a:br>
              <a:rPr lang="en" sz="1100" dirty="0"/>
            </a:br>
            <a:endParaRPr sz="1100" dirty="0"/>
          </a:p>
          <a:p>
            <a:pPr marL="914400" lvl="1" indent="-298450" algn="l" rtl="0">
              <a:lnSpc>
                <a:spcPct val="115000"/>
              </a:lnSpc>
              <a:spcBef>
                <a:spcPts val="0"/>
              </a:spcBef>
              <a:spcAft>
                <a:spcPts val="0"/>
              </a:spcAft>
              <a:buSzPts val="1100"/>
              <a:buChar char="○"/>
            </a:pPr>
            <a:r>
              <a:rPr lang="en" sz="1100" b="1" dirty="0"/>
              <a:t>Time on Site</a:t>
            </a:r>
            <a:r>
              <a:rPr lang="en" sz="1100" dirty="0"/>
              <a:t>:</a:t>
            </a:r>
            <a:endParaRPr sz="1100" dirty="0"/>
          </a:p>
          <a:p>
            <a:pPr marL="1371600" lvl="2" indent="-298450" algn="l" rtl="0">
              <a:lnSpc>
                <a:spcPct val="115000"/>
              </a:lnSpc>
              <a:spcBef>
                <a:spcPts val="0"/>
              </a:spcBef>
              <a:spcAft>
                <a:spcPts val="0"/>
              </a:spcAft>
              <a:buSzPts val="1100"/>
              <a:buChar char="■"/>
            </a:pPr>
            <a:r>
              <a:rPr lang="en" sz="1100" dirty="0"/>
              <a:t>Range: 1 to 59 minutes</a:t>
            </a:r>
            <a:endParaRPr sz="1100" dirty="0"/>
          </a:p>
          <a:p>
            <a:pPr marL="1371600" lvl="2" indent="-298450" algn="l" rtl="0">
              <a:lnSpc>
                <a:spcPct val="115000"/>
              </a:lnSpc>
              <a:spcBef>
                <a:spcPts val="0"/>
              </a:spcBef>
              <a:spcAft>
                <a:spcPts val="0"/>
              </a:spcAft>
              <a:buSzPts val="1100"/>
              <a:buChar char="■"/>
            </a:pPr>
            <a:r>
              <a:rPr lang="en" sz="1100" dirty="0"/>
              <a:t>Median: 29 minutes</a:t>
            </a:r>
            <a:endParaRPr sz="1100" dirty="0"/>
          </a:p>
          <a:p>
            <a:pPr marL="1371600" lvl="2" indent="-298450" algn="l" rtl="0">
              <a:lnSpc>
                <a:spcPct val="115000"/>
              </a:lnSpc>
              <a:spcBef>
                <a:spcPts val="0"/>
              </a:spcBef>
              <a:spcAft>
                <a:spcPts val="0"/>
              </a:spcAft>
              <a:buSzPts val="1100"/>
              <a:buChar char="■"/>
            </a:pPr>
            <a:r>
              <a:rPr lang="en" sz="1100" dirty="0"/>
              <a:t>Standard Deviation: 17.41 — indicates some customers spend significantly less time engaging.</a:t>
            </a:r>
            <a:endParaRPr sz="1100" b="1" dirty="0"/>
          </a:p>
        </p:txBody>
      </p:sp>
      <p:sp>
        <p:nvSpPr>
          <p:cNvPr id="630" name="Google Shape;630;p59"/>
          <p:cNvSpPr txBox="1"/>
          <p:nvPr/>
        </p:nvSpPr>
        <p:spPr>
          <a:xfrm>
            <a:off x="248141" y="2907403"/>
            <a:ext cx="4935300" cy="1855093"/>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AutoNum type="arabicPeriod"/>
            </a:pPr>
            <a:r>
              <a:rPr lang="en" sz="1100" b="1" dirty="0"/>
              <a:t>Customer Satisfaction:</a:t>
            </a:r>
          </a:p>
          <a:p>
            <a:pPr marL="158750" lvl="0" algn="l" rtl="0">
              <a:lnSpc>
                <a:spcPct val="115000"/>
              </a:lnSpc>
              <a:spcBef>
                <a:spcPts val="1200"/>
              </a:spcBef>
              <a:spcAft>
                <a:spcPts val="0"/>
              </a:spcAft>
              <a:buSzPts val="1100"/>
            </a:pPr>
            <a:r>
              <a:rPr lang="en" sz="1100" b="1" dirty="0"/>
              <a:t>         With Issues Resolved</a:t>
            </a:r>
            <a:r>
              <a:rPr lang="en" sz="1100" dirty="0"/>
              <a:t>:</a:t>
            </a:r>
            <a:endParaRPr sz="1100" dirty="0"/>
          </a:p>
          <a:p>
            <a:pPr marL="914400" lvl="1" indent="-298450" algn="l" rtl="0">
              <a:lnSpc>
                <a:spcPct val="115000"/>
              </a:lnSpc>
              <a:spcBef>
                <a:spcPts val="0"/>
              </a:spcBef>
              <a:spcAft>
                <a:spcPts val="0"/>
              </a:spcAft>
              <a:buSzPts val="1100"/>
              <a:buChar char="○"/>
            </a:pPr>
            <a:r>
              <a:rPr lang="en" sz="1100" dirty="0"/>
              <a:t>Average Spend: $3,906.79</a:t>
            </a:r>
            <a:endParaRPr sz="1100" dirty="0"/>
          </a:p>
          <a:p>
            <a:pPr marL="914400" lvl="1" indent="-298450" algn="l" rtl="0">
              <a:lnSpc>
                <a:spcPct val="115000"/>
              </a:lnSpc>
              <a:spcBef>
                <a:spcPts val="0"/>
              </a:spcBef>
              <a:spcAft>
                <a:spcPts val="0"/>
              </a:spcAft>
              <a:buSzPts val="1100"/>
              <a:buChar char="○"/>
            </a:pPr>
            <a:r>
              <a:rPr lang="en" sz="1100" dirty="0"/>
              <a:t>Likelihood Impact (20% higher spend): $4,688.15</a:t>
            </a:r>
            <a:endParaRPr sz="1100" dirty="0"/>
          </a:p>
          <a:p>
            <a:pPr marL="914400" lvl="1" indent="-298450" algn="l" rtl="0">
              <a:lnSpc>
                <a:spcPct val="115000"/>
              </a:lnSpc>
              <a:spcBef>
                <a:spcPts val="0"/>
              </a:spcBef>
              <a:spcAft>
                <a:spcPts val="0"/>
              </a:spcAft>
              <a:buSzPts val="1100"/>
              <a:buChar char="○"/>
            </a:pPr>
            <a:r>
              <a:rPr lang="en" sz="1100" dirty="0"/>
              <a:t>Spend Difference: </a:t>
            </a:r>
            <a:r>
              <a:rPr lang="en" sz="1100" b="1" dirty="0"/>
              <a:t>+20%</a:t>
            </a:r>
            <a:r>
              <a:rPr lang="en" sz="1100" dirty="0"/>
              <a:t> after resolving issues.</a:t>
            </a:r>
            <a:endParaRPr sz="1100" dirty="0"/>
          </a:p>
          <a:p>
            <a:pPr marL="914400" lvl="1" indent="-298450" algn="l" rtl="0">
              <a:lnSpc>
                <a:spcPct val="115000"/>
              </a:lnSpc>
              <a:spcBef>
                <a:spcPts val="0"/>
              </a:spcBef>
              <a:spcAft>
                <a:spcPts val="0"/>
              </a:spcAft>
              <a:buSzPts val="1100"/>
              <a:buChar char="○"/>
            </a:pPr>
            <a:r>
              <a:rPr lang="en" sz="1100" b="1" dirty="0"/>
              <a:t>Why</a:t>
            </a:r>
            <a:r>
              <a:rPr lang="en" sz="1100" dirty="0"/>
              <a:t>: Their loyalty increases significantly with issue resolution, ensuring upsell opportunities.</a:t>
            </a:r>
            <a:endParaRPr sz="1100" b="1" dirty="0"/>
          </a:p>
        </p:txBody>
      </p:sp>
      <p:sp>
        <p:nvSpPr>
          <p:cNvPr id="631" name="Google Shape;631;p59"/>
          <p:cNvSpPr txBox="1"/>
          <p:nvPr/>
        </p:nvSpPr>
        <p:spPr>
          <a:xfrm>
            <a:off x="475450" y="933600"/>
            <a:ext cx="39495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i="1">
                <a:solidFill>
                  <a:schemeClr val="accent3"/>
                </a:solidFill>
                <a:latin typeface="Familjen Grotesk"/>
                <a:ea typeface="Familjen Grotesk"/>
                <a:cs typeface="Familjen Grotesk"/>
                <a:sym typeface="Familjen Grotesk"/>
              </a:rPr>
              <a:t>Observation and Challenges</a:t>
            </a:r>
            <a:endParaRPr sz="1800" b="1" i="1">
              <a:solidFill>
                <a:schemeClr val="accent3"/>
              </a:solidFill>
              <a:latin typeface="Familjen Grotesk"/>
              <a:ea typeface="Familjen Grotesk"/>
              <a:cs typeface="Familjen Grotesk"/>
              <a:sym typeface="Familjen Grotesk"/>
            </a:endParaRPr>
          </a:p>
        </p:txBody>
      </p:sp>
      <p:pic>
        <p:nvPicPr>
          <p:cNvPr id="632" name="Google Shape;632;p59"/>
          <p:cNvPicPr preferRelativeResize="0"/>
          <p:nvPr/>
        </p:nvPicPr>
        <p:blipFill>
          <a:blip r:embed="rId3">
            <a:alphaModFix/>
          </a:blip>
          <a:stretch>
            <a:fillRect/>
          </a:stretch>
        </p:blipFill>
        <p:spPr>
          <a:xfrm>
            <a:off x="4572000" y="1270800"/>
            <a:ext cx="3762375" cy="1876425"/>
          </a:xfrm>
          <a:prstGeom prst="rect">
            <a:avLst/>
          </a:prstGeom>
          <a:noFill/>
          <a:ln>
            <a:noFill/>
          </a:ln>
        </p:spPr>
      </p:pic>
      <p:sp>
        <p:nvSpPr>
          <p:cNvPr id="633" name="Google Shape;633;p59"/>
          <p:cNvSpPr txBox="1"/>
          <p:nvPr/>
        </p:nvSpPr>
        <p:spPr>
          <a:xfrm>
            <a:off x="4572000" y="3384837"/>
            <a:ext cx="3925229" cy="1650422"/>
          </a:xfrm>
          <a:prstGeom prst="rect">
            <a:avLst/>
          </a:prstGeom>
          <a:noFill/>
          <a:ln>
            <a:noFill/>
          </a:ln>
        </p:spPr>
        <p:txBody>
          <a:bodyPr spcFirstLastPara="1" wrap="square" lIns="91425" tIns="91425" rIns="91425" bIns="91425" anchor="t" anchorCtr="0">
            <a:spAutoFit/>
          </a:bodyPr>
          <a:lstStyle/>
          <a:p>
            <a:pPr marL="0" lvl="0" indent="0">
              <a:spcBef>
                <a:spcPts val="600"/>
              </a:spcBef>
              <a:buSzPts val="1100"/>
              <a:buFont typeface="Arial"/>
              <a:buNone/>
            </a:pPr>
            <a:r>
              <a:rPr lang="en" sz="1100" b="1" dirty="0"/>
              <a:t>Without Issues Resolved:</a:t>
            </a:r>
            <a:endParaRPr sz="1100" b="1" dirty="0"/>
          </a:p>
          <a:p>
            <a:pPr marL="457200" lvl="0" indent="-298450">
              <a:spcBef>
                <a:spcPts val="600"/>
              </a:spcBef>
              <a:buSzPts val="1100"/>
              <a:buFont typeface="Arial"/>
              <a:buChar char="●"/>
            </a:pPr>
            <a:r>
              <a:rPr lang="en" sz="1100" b="1" dirty="0"/>
              <a:t>Average Spend: $3,874.47</a:t>
            </a:r>
            <a:endParaRPr sz="1100" b="1" dirty="0"/>
          </a:p>
          <a:p>
            <a:pPr marL="457200" lvl="0" indent="-298450">
              <a:lnSpc>
                <a:spcPct val="115000"/>
              </a:lnSpc>
              <a:spcBef>
                <a:spcPts val="0"/>
              </a:spcBef>
              <a:buSzPts val="1100"/>
              <a:buFont typeface="Arial"/>
              <a:buChar char="●"/>
            </a:pPr>
            <a:r>
              <a:rPr lang="en" sz="1100" b="1" dirty="0"/>
              <a:t>Likelihood Impact (10% lower spend): </a:t>
            </a:r>
            <a:r>
              <a:rPr lang="en" sz="1100" dirty="0"/>
              <a:t>$3,487.02</a:t>
            </a:r>
            <a:endParaRPr sz="1100" dirty="0"/>
          </a:p>
          <a:p>
            <a:pPr marL="457200" lvl="0" indent="-298450" algn="l" rtl="0">
              <a:lnSpc>
                <a:spcPct val="115000"/>
              </a:lnSpc>
              <a:spcBef>
                <a:spcPts val="0"/>
              </a:spcBef>
              <a:spcAft>
                <a:spcPts val="0"/>
              </a:spcAft>
              <a:buSzPts val="1100"/>
              <a:buChar char="●"/>
            </a:pPr>
            <a:r>
              <a:rPr lang="en" sz="1100" dirty="0"/>
              <a:t>Spend Difference: </a:t>
            </a:r>
            <a:r>
              <a:rPr lang="en" sz="1100" b="1" dirty="0"/>
              <a:t>-10%</a:t>
            </a:r>
            <a:r>
              <a:rPr lang="en" sz="1100" dirty="0"/>
              <a:t> when issues remain unresolved.</a:t>
            </a:r>
            <a:endParaRPr sz="1100" dirty="0"/>
          </a:p>
          <a:p>
            <a:pPr marL="457200" lvl="0" indent="-298450" algn="l" rtl="0">
              <a:lnSpc>
                <a:spcPct val="115000"/>
              </a:lnSpc>
              <a:spcBef>
                <a:spcPts val="0"/>
              </a:spcBef>
              <a:spcAft>
                <a:spcPts val="0"/>
              </a:spcAft>
              <a:buSzPts val="1100"/>
              <a:buChar char="●"/>
            </a:pPr>
            <a:r>
              <a:rPr lang="en" sz="1100" b="1" dirty="0"/>
              <a:t>Why</a:t>
            </a:r>
            <a:r>
              <a:rPr lang="en" sz="1100" dirty="0"/>
              <a:t>: Even small unresolved issues negatively impact their high loyalty.</a:t>
            </a:r>
            <a:endParaRPr sz="1100" dirty="0"/>
          </a:p>
        </p:txBody>
      </p:sp>
      <p:sp>
        <p:nvSpPr>
          <p:cNvPr id="2" name="Rectangle: Rounded Corners 1">
            <a:extLst>
              <a:ext uri="{FF2B5EF4-FFF2-40B4-BE49-F238E27FC236}">
                <a16:creationId xmlns:a16="http://schemas.microsoft.com/office/drawing/2014/main" id="{9D71AA27-F48F-91B0-656B-11BA9BF925B1}"/>
              </a:ext>
            </a:extLst>
          </p:cNvPr>
          <p:cNvSpPr/>
          <p:nvPr/>
        </p:nvSpPr>
        <p:spPr>
          <a:xfrm>
            <a:off x="662685" y="3464946"/>
            <a:ext cx="3821151" cy="14902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6ACA4447-89E4-6B27-721E-3573A9CB48A3}"/>
              </a:ext>
            </a:extLst>
          </p:cNvPr>
          <p:cNvSpPr/>
          <p:nvPr/>
        </p:nvSpPr>
        <p:spPr>
          <a:xfrm>
            <a:off x="4483836" y="3464946"/>
            <a:ext cx="3821151" cy="14902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Business &amp; Financial Report">
  <a:themeElements>
    <a:clrScheme name="Simple Light">
      <a:dk1>
        <a:srgbClr val="3C3D36"/>
      </a:dk1>
      <a:lt1>
        <a:srgbClr val="F2F2F2"/>
      </a:lt1>
      <a:dk2>
        <a:srgbClr val="D4D2D1"/>
      </a:dk2>
      <a:lt2>
        <a:srgbClr val="E3D6BC"/>
      </a:lt2>
      <a:accent1>
        <a:srgbClr val="D4C2AB"/>
      </a:accent1>
      <a:accent2>
        <a:srgbClr val="817463"/>
      </a:accent2>
      <a:accent3>
        <a:srgbClr val="27BAA6"/>
      </a:accent3>
      <a:accent4>
        <a:srgbClr val="F1C232"/>
      </a:accent4>
      <a:accent5>
        <a:srgbClr val="FF691C"/>
      </a:accent5>
      <a:accent6>
        <a:srgbClr val="F9D8FB"/>
      </a:accent6>
      <a:hlink>
        <a:srgbClr val="27BA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2810</Words>
  <Application>Microsoft Office PowerPoint</Application>
  <PresentationFormat>On-screen Show (16:9)</PresentationFormat>
  <Paragraphs>332</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Spectral</vt:lpstr>
      <vt:lpstr>Arial</vt:lpstr>
      <vt:lpstr>Familjen Grotesk</vt:lpstr>
      <vt:lpstr>Familjen Grotesk Medium</vt:lpstr>
      <vt:lpstr>Business &amp; Financial Report</vt:lpstr>
      <vt:lpstr>Customer Retention Analysis Report</vt:lpstr>
      <vt:lpstr>Part 1</vt:lpstr>
      <vt:lpstr>Segmentation - Objective and Criteria</vt:lpstr>
      <vt:lpstr>Segmentation</vt:lpstr>
      <vt:lpstr>Segment wise Spend</vt:lpstr>
      <vt:lpstr>Part 2</vt:lpstr>
      <vt:lpstr>Cluster 1 - High Value Customer</vt:lpstr>
      <vt:lpstr>Cluster 1 - Top Value Customer   </vt:lpstr>
      <vt:lpstr>Cluster 1 - Top Value Customer   </vt:lpstr>
      <vt:lpstr>Cluster 1 - Top Value Customer </vt:lpstr>
      <vt:lpstr>Recommendation for Retention and Upsell</vt:lpstr>
      <vt:lpstr>Recommendation for Retention and Upsell</vt:lpstr>
      <vt:lpstr>Recommendation for Retention and Upsell</vt:lpstr>
      <vt:lpstr>Cluster 2 - High Value Customer</vt:lpstr>
      <vt:lpstr>Observation and Challenges</vt:lpstr>
      <vt:lpstr>Observation and Challenges</vt:lpstr>
      <vt:lpstr>Observation and Challenges</vt:lpstr>
      <vt:lpstr>Recommendation for Retention and Upsell</vt:lpstr>
      <vt:lpstr>Recommendation for Retention and Upsell</vt:lpstr>
      <vt:lpstr>Recommendation for Retention and Upsell</vt:lpstr>
      <vt:lpstr>Cluster 3 - Medium Value Customer</vt:lpstr>
      <vt:lpstr>Observation and Challenges</vt:lpstr>
      <vt:lpstr>Observation and Challenges</vt:lpstr>
      <vt:lpstr>Observation and Challenges</vt:lpstr>
      <vt:lpstr>Recommendation for Retention and Upsell</vt:lpstr>
      <vt:lpstr>Recommendation for Retention and Upsell</vt:lpstr>
      <vt:lpstr>Recommendation for Retention and Upsell</vt:lpstr>
      <vt:lpstr>Cluster 4 - Low Value Customer</vt:lpstr>
      <vt:lpstr>Observation and Challenges</vt:lpstr>
      <vt:lpstr>Observation and Challenges</vt:lpstr>
      <vt:lpstr>Recommendation for Retention and Upsell</vt:lpstr>
      <vt:lpstr>Recommendation for Retention and Upsell</vt:lpstr>
      <vt:lpstr>Cluster 5 - At-Risk Customer</vt:lpstr>
      <vt:lpstr>Observation and Challenges</vt:lpstr>
      <vt:lpstr>Observation and Challenges</vt:lpstr>
      <vt:lpstr>Observation and Challenges</vt:lpstr>
      <vt:lpstr>Recommendation for Retention and Upsell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Anam Alfiya</cp:lastModifiedBy>
  <cp:revision>3</cp:revision>
  <dcterms:modified xsi:type="dcterms:W3CDTF">2025-01-26T03:23:00Z</dcterms:modified>
</cp:coreProperties>
</file>