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7AFD-937E-4681-900E-FEC98CF9F3D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B795-0090-49BF-93F4-2A9DEDC44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12oct" TargetMode="External"/><Relationship Id="rId2" Type="http://schemas.openxmlformats.org/officeDocument/2006/relationships/hyperlink" Target="mailto:sharma12oct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inkedin.com/in/anupam-sharma-0b26376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792" y="107504"/>
            <a:ext cx="3384376" cy="803920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  <a:ea typeface="Tahoma" pitchFamily="34" charset="0"/>
                <a:cs typeface="Tahoma" pitchFamily="34" charset="0"/>
              </a:rPr>
              <a:t>Anupam</a:t>
            </a:r>
            <a:r>
              <a:rPr lang="en-IN" sz="3200" dirty="0" smtClean="0">
                <a:latin typeface="Bahnschrift Light" pitchFamily="34" charset="0"/>
                <a:ea typeface="Tahoma" pitchFamily="34" charset="0"/>
                <a:cs typeface="Tahoma" pitchFamily="34" charset="0"/>
              </a:rPr>
              <a:t> Sharma</a:t>
            </a:r>
            <a:endParaRPr lang="en-US" sz="3200" dirty="0">
              <a:latin typeface="Bahnschrift Ligh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2656" y="1331640"/>
            <a:ext cx="3028950" cy="763284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PROFILE SUMMARY</a:t>
            </a: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  <a:ea typeface="Yu Gothic UI Semibold" pitchFamily="34" charset="-128"/>
              </a:rPr>
              <a:t>To establish a long-term career in a company </a:t>
            </a: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  <a:ea typeface="Yu Gothic UI Semibold" pitchFamily="34" charset="-128"/>
              </a:rPr>
              <a:t>w</a:t>
            </a:r>
            <a:r>
              <a:rPr lang="en-IN" sz="1000" dirty="0" smtClean="0">
                <a:latin typeface="Bahnschrift" pitchFamily="34" charset="0"/>
                <a:ea typeface="Yu Gothic UI Semibold" pitchFamily="34" charset="-128"/>
              </a:rPr>
              <a:t>here I can learn &amp; grow through the</a:t>
            </a: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  <a:ea typeface="Yu Gothic UI Semibold" pitchFamily="34" charset="-128"/>
              </a:rPr>
              <a:t>challenges and responsibilities as a Backend</a:t>
            </a: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  <a:ea typeface="Yu Gothic UI Semibold" pitchFamily="34" charset="-128"/>
              </a:rPr>
              <a:t>Developer.</a:t>
            </a:r>
          </a:p>
          <a:p>
            <a:pPr algn="just">
              <a:buNone/>
            </a:pPr>
            <a:endParaRPr lang="en-IN" sz="1000" dirty="0" smtClean="0">
              <a:latin typeface="Bahnschrift Light" pitchFamily="34" charset="0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SKILLS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400" b="1" dirty="0" smtClean="0">
                <a:latin typeface="Yu Gothic UI Semibold" pitchFamily="34" charset="-128"/>
                <a:ea typeface="Yu Gothic UI Semibold" pitchFamily="34" charset="-128"/>
              </a:rPr>
              <a:t>Technical </a:t>
            </a:r>
            <a:r>
              <a:rPr lang="en-IN" sz="1400" b="1" dirty="0" smtClean="0">
                <a:latin typeface="Yu Gothic UI Semibold" pitchFamily="34" charset="-128"/>
                <a:ea typeface="Yu Gothic UI Semibold" pitchFamily="34" charset="-128"/>
              </a:rPr>
              <a:t>Skills</a:t>
            </a:r>
            <a:endParaRPr lang="en-IN" sz="140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</a:rPr>
              <a:t>Java</a:t>
            </a: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</a:rPr>
              <a:t>Collection Framework</a:t>
            </a:r>
            <a:endParaRPr lang="en-IN" sz="1000" dirty="0" smtClean="0">
              <a:latin typeface="Bahnschrift" pitchFamily="34" charset="0"/>
            </a:endParaRP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</a:rPr>
              <a:t>Data </a:t>
            </a:r>
            <a:r>
              <a:rPr lang="en-IN" sz="1000" dirty="0" smtClean="0">
                <a:latin typeface="Bahnschrift" pitchFamily="34" charset="0"/>
              </a:rPr>
              <a:t>Structures</a:t>
            </a:r>
          </a:p>
          <a:p>
            <a:pPr algn="just">
              <a:buNone/>
            </a:pPr>
            <a:r>
              <a:rPr lang="en-IN" sz="1000" dirty="0" smtClean="0">
                <a:latin typeface="Bahnschrift" pitchFamily="34" charset="0"/>
              </a:rPr>
              <a:t>Algorithms</a:t>
            </a:r>
            <a:endParaRPr lang="en-IN" sz="800" dirty="0" smtClean="0">
              <a:latin typeface="Bahnschrift Light" pitchFamily="34" charset="0"/>
            </a:endParaRPr>
          </a:p>
          <a:p>
            <a:pPr algn="just">
              <a:buNone/>
            </a:pPr>
            <a:endParaRPr lang="en-IN" sz="1000" dirty="0" smtClean="0">
              <a:latin typeface="Bahnschrift Light" pitchFamily="34" charset="0"/>
            </a:endParaRPr>
          </a:p>
          <a:p>
            <a:pPr algn="just">
              <a:buNone/>
            </a:pPr>
            <a:r>
              <a:rPr lang="en-IN" sz="1400" b="1" dirty="0" smtClean="0">
                <a:latin typeface="Yu Gothic UI Semibold" pitchFamily="34" charset="-128"/>
                <a:ea typeface="Yu Gothic UI Semibold" pitchFamily="34" charset="-128"/>
              </a:rPr>
              <a:t>Computer Science Concepts</a:t>
            </a:r>
          </a:p>
          <a:p>
            <a:pPr algn="just">
              <a:buNone/>
            </a:pPr>
            <a:endParaRPr lang="en-IN" sz="500" b="1" u="sng" dirty="0" smtClean="0">
              <a:latin typeface="Yu Gothic UI" pitchFamily="34" charset="-128"/>
              <a:ea typeface="Yu Gothic UI" pitchFamily="34" charset="-128"/>
            </a:endParaRPr>
          </a:p>
          <a:p>
            <a:pPr algn="just">
              <a:buNone/>
            </a:pPr>
            <a:r>
              <a:rPr lang="en-IN" sz="1050" dirty="0" smtClean="0">
                <a:latin typeface="Bahnschrift" pitchFamily="34" charset="0"/>
              </a:rPr>
              <a:t>Operating System</a:t>
            </a:r>
          </a:p>
          <a:p>
            <a:pPr algn="just">
              <a:buNone/>
            </a:pPr>
            <a:r>
              <a:rPr lang="en-IN" sz="1050" dirty="0" smtClean="0">
                <a:latin typeface="Bahnschrift" pitchFamily="34" charset="0"/>
              </a:rPr>
              <a:t>DBMS </a:t>
            </a:r>
            <a:r>
              <a:rPr lang="en-IN" sz="1050" dirty="0" smtClean="0">
                <a:latin typeface="Bahnschrift Light" pitchFamily="34" charset="0"/>
              </a:rPr>
              <a:t> </a:t>
            </a:r>
            <a:r>
              <a:rPr lang="en-IN" sz="900" dirty="0" smtClean="0">
                <a:latin typeface="Bahnschrift Light" pitchFamily="34" charset="0"/>
              </a:rPr>
              <a:t>(</a:t>
            </a:r>
            <a:r>
              <a:rPr lang="en-IN" sz="900" dirty="0" smtClean="0">
                <a:latin typeface="Bahnschrift Light" pitchFamily="34" charset="0"/>
              </a:rPr>
              <a:t>Database </a:t>
            </a:r>
            <a:r>
              <a:rPr lang="en-IN" sz="900" dirty="0" smtClean="0">
                <a:latin typeface="Bahnschrift Light" pitchFamily="34" charset="0"/>
              </a:rPr>
              <a:t>Management System)</a:t>
            </a:r>
          </a:p>
          <a:p>
            <a:pPr algn="just">
              <a:buNone/>
            </a:pPr>
            <a:r>
              <a:rPr lang="en-IN" sz="1050" dirty="0" smtClean="0">
                <a:latin typeface="Bahnschrift" pitchFamily="34" charset="0"/>
              </a:rPr>
              <a:t>Computer Networks</a:t>
            </a:r>
          </a:p>
          <a:p>
            <a:pPr algn="just">
              <a:buNone/>
            </a:pPr>
            <a:r>
              <a:rPr lang="en-IN" sz="1050" dirty="0" smtClean="0">
                <a:latin typeface="Bahnschrift" pitchFamily="34" charset="0"/>
              </a:rPr>
              <a:t>OOPS</a:t>
            </a:r>
            <a:r>
              <a:rPr lang="en-IN" sz="1050" dirty="0" smtClean="0">
                <a:latin typeface="Bahnschrift Light" pitchFamily="34" charset="0"/>
              </a:rPr>
              <a:t> </a:t>
            </a:r>
            <a:r>
              <a:rPr lang="en-IN" sz="900" dirty="0" smtClean="0">
                <a:latin typeface="Bahnschrift Light" pitchFamily="34" charset="0"/>
              </a:rPr>
              <a:t>(Object Oriented Programming System</a:t>
            </a:r>
            <a:r>
              <a:rPr lang="en-IN" sz="900" dirty="0" smtClean="0">
                <a:latin typeface="Bahnschrift Light" pitchFamily="34" charset="0"/>
              </a:rPr>
              <a:t>)</a:t>
            </a:r>
          </a:p>
          <a:p>
            <a:pPr algn="just">
              <a:buNone/>
            </a:pPr>
            <a:endParaRPr lang="en-IN" sz="800" dirty="0" smtClean="0">
              <a:latin typeface="Bahnschrift Light" pitchFamily="34" charset="0"/>
            </a:endParaRPr>
          </a:p>
          <a:p>
            <a:pPr algn="just">
              <a:buNone/>
            </a:pPr>
            <a:endParaRPr lang="en-IN" sz="300" dirty="0" smtClean="0"/>
          </a:p>
          <a:p>
            <a:pPr algn="just">
              <a:buNone/>
            </a:pP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Familiar with other IT Domain</a:t>
            </a:r>
          </a:p>
          <a:p>
            <a:pPr algn="just">
              <a:buNone/>
            </a:pPr>
            <a:r>
              <a:rPr lang="en-IN" sz="1000" dirty="0" err="1" smtClean="0">
                <a:latin typeface="Bahnschrift Light" pitchFamily="34" charset="0"/>
              </a:rPr>
              <a:t>Blockchain</a:t>
            </a:r>
            <a:r>
              <a:rPr lang="en-IN" sz="1000" dirty="0" smtClean="0">
                <a:latin typeface="Bahnschrift Light" pitchFamily="34" charset="0"/>
              </a:rPr>
              <a:t> Development</a:t>
            </a:r>
          </a:p>
          <a:p>
            <a:pPr algn="just">
              <a:buNone/>
            </a:pPr>
            <a:endParaRPr lang="en-IN" sz="1000" dirty="0" smtClean="0"/>
          </a:p>
          <a:p>
            <a:pPr algn="just">
              <a:buNone/>
            </a:pP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SOFT SKILLS</a:t>
            </a:r>
          </a:p>
          <a:p>
            <a:pPr algn="just">
              <a:buNone/>
            </a:pPr>
            <a:r>
              <a:rPr lang="en-IN" sz="1000" dirty="0" smtClean="0">
                <a:latin typeface="Bahnschrift Light" pitchFamily="34" charset="0"/>
              </a:rPr>
              <a:t>Hindi, </a:t>
            </a:r>
            <a:r>
              <a:rPr lang="en-IN" sz="1000" dirty="0" smtClean="0">
                <a:latin typeface="Bahnschrift Light" pitchFamily="34" charset="0"/>
              </a:rPr>
              <a:t>English</a:t>
            </a:r>
          </a:p>
          <a:p>
            <a:pPr algn="just">
              <a:buNone/>
            </a:pPr>
            <a:endParaRPr lang="en-IN" sz="1000" dirty="0">
              <a:latin typeface="Bahnschrift Light" pitchFamily="34" charset="0"/>
            </a:endParaRPr>
          </a:p>
          <a:p>
            <a:pPr algn="just">
              <a:buNone/>
            </a:pP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Other  Skills</a:t>
            </a:r>
            <a:endParaRPr lang="en-IN" sz="80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Chess </a:t>
            </a:r>
          </a:p>
          <a:p>
            <a:pPr algn="just">
              <a:buNone/>
            </a:pPr>
            <a:r>
              <a:rPr lang="en-IN" sz="1100" dirty="0" smtClean="0">
                <a:latin typeface="Bahnschrift Light" pitchFamily="34" charset="0"/>
              </a:rPr>
              <a:t>State </a:t>
            </a:r>
            <a:r>
              <a:rPr lang="en-IN" sz="1000" dirty="0" smtClean="0">
                <a:latin typeface="Bahnschrift Light" pitchFamily="34" charset="0"/>
              </a:rPr>
              <a:t>Level Player Rank 3, Qualified for Nationals</a:t>
            </a:r>
          </a:p>
          <a:p>
            <a:pPr algn="just">
              <a:buNone/>
            </a:pPr>
            <a:r>
              <a:rPr lang="en-IN" sz="1000" b="1" dirty="0" smtClean="0">
                <a:latin typeface="Bahnschrift Light" pitchFamily="34" charset="0"/>
              </a:rPr>
              <a:t>Current Rating : 1400+, Class C </a:t>
            </a:r>
          </a:p>
          <a:p>
            <a:pPr algn="just">
              <a:buNone/>
            </a:pPr>
            <a:endParaRPr lang="en-IN" sz="300" b="1" dirty="0" smtClean="0">
              <a:latin typeface="Bahnschrift Light" pitchFamily="34" charset="0"/>
            </a:endParaRPr>
          </a:p>
          <a:p>
            <a:pPr algn="just">
              <a:buNone/>
            </a:pP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Sketching</a:t>
            </a:r>
          </a:p>
          <a:p>
            <a:pPr algn="just">
              <a:buNone/>
            </a:pPr>
            <a:r>
              <a:rPr lang="en-IN" sz="1000" dirty="0" smtClean="0">
                <a:latin typeface="Bahnschrift Light" pitchFamily="34" charset="0"/>
              </a:rPr>
              <a:t>State Level , Rank </a:t>
            </a:r>
            <a:r>
              <a:rPr lang="en-IN" sz="1000" dirty="0" smtClean="0">
                <a:latin typeface="Bahnschrift Light" pitchFamily="34" charset="0"/>
              </a:rPr>
              <a:t>2</a:t>
            </a:r>
          </a:p>
          <a:p>
            <a:pPr algn="just">
              <a:buNone/>
            </a:pPr>
            <a:endParaRPr lang="en-IN" sz="1000" dirty="0" smtClean="0">
              <a:latin typeface="Bahnschrift Light" pitchFamily="34" charset="0"/>
            </a:endParaRPr>
          </a:p>
          <a:p>
            <a:pPr algn="just">
              <a:buNone/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Courses</a:t>
            </a:r>
          </a:p>
          <a:p>
            <a:pPr algn="just">
              <a:buNone/>
            </a:pPr>
            <a:endParaRPr lang="en-IN" sz="200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200" b="1" dirty="0" err="1" smtClean="0">
                <a:latin typeface="Yu Gothic UI Semibold" pitchFamily="34" charset="-128"/>
                <a:ea typeface="Yu Gothic UI Semibold" pitchFamily="34" charset="-128"/>
              </a:rPr>
              <a:t>GeeksforGeeks</a:t>
            </a: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 : Self Paced</a:t>
            </a:r>
          </a:p>
          <a:p>
            <a:pPr algn="just">
              <a:buNone/>
            </a:pPr>
            <a:endParaRPr lang="en-IN" sz="50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050" b="1" dirty="0" smtClean="0">
                <a:latin typeface="Yu Gothic UI Semibold" pitchFamily="34" charset="-128"/>
                <a:ea typeface="Yu Gothic UI Semibold" pitchFamily="34" charset="-128"/>
              </a:rPr>
              <a:t>Fundamentals of Java Collection Framework</a:t>
            </a:r>
            <a:endParaRPr lang="en-IN" sz="105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r>
              <a:rPr lang="en-IN" sz="1050" b="1" dirty="0" smtClean="0">
                <a:latin typeface="Yu Gothic UI Semibold" pitchFamily="34" charset="-128"/>
                <a:ea typeface="Yu Gothic UI Semibold" pitchFamily="34" charset="-128"/>
              </a:rPr>
              <a:t>Data Structures &amp; Algorithms</a:t>
            </a:r>
          </a:p>
          <a:p>
            <a:pPr algn="just">
              <a:buNone/>
            </a:pPr>
            <a:r>
              <a:rPr lang="en-IN" sz="1050" b="1" dirty="0" smtClean="0">
                <a:latin typeface="Yu Gothic UI Semibold" pitchFamily="34" charset="-128"/>
                <a:ea typeface="Yu Gothic UI Semibold" pitchFamily="34" charset="-128"/>
              </a:rPr>
              <a:t>OS DBMS CN for SDE Interviews</a:t>
            </a:r>
          </a:p>
          <a:p>
            <a:pPr algn="just">
              <a:buNone/>
            </a:pPr>
            <a:endParaRPr lang="en-IN" sz="105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algn="just">
              <a:buNone/>
            </a:pPr>
            <a:endParaRPr lang="en-IN" sz="1050" dirty="0" smtClean="0">
              <a:latin typeface="Bahnschrift Light" pitchFamily="34" charset="0"/>
            </a:endParaRPr>
          </a:p>
          <a:p>
            <a:pPr algn="just">
              <a:buNone/>
            </a:pPr>
            <a:endParaRPr lang="en-IN" sz="1200" dirty="0" smtClean="0"/>
          </a:p>
          <a:p>
            <a:pPr algn="just">
              <a:buNone/>
            </a:pPr>
            <a:endParaRPr lang="en-IN" sz="1200" dirty="0"/>
          </a:p>
          <a:p>
            <a:pPr algn="just">
              <a:buNone/>
            </a:pPr>
            <a:endParaRPr lang="en-IN" sz="1200" dirty="0" smtClean="0"/>
          </a:p>
          <a:p>
            <a:pPr algn="just">
              <a:buNone/>
            </a:pPr>
            <a:endParaRPr lang="en-US" sz="1200" dirty="0"/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87624"/>
            <a:ext cx="6858000" cy="0"/>
          </a:xfrm>
          <a:prstGeom prst="line">
            <a:avLst/>
          </a:prstGeom>
          <a:noFill/>
          <a:ln w="5061">
            <a:solidFill>
              <a:srgbClr val="6A6A6A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76872" y="755576"/>
            <a:ext cx="4032448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400" dirty="0" smtClean="0">
                <a:latin typeface="Yu Gothic UI Semibold" pitchFamily="34" charset="-128"/>
                <a:ea typeface="Yu Gothic UI Semibold" pitchFamily="34" charset="-128"/>
              </a:rPr>
              <a:t>   Tech. Enthusiast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5792" y="323528"/>
            <a:ext cx="18722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Last Updated on </a:t>
            </a:r>
            <a:r>
              <a:rPr lang="en-US" sz="900" dirty="0" smtClean="0"/>
              <a:t>18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</a:t>
            </a:r>
            <a:r>
              <a:rPr lang="en-US" sz="900" dirty="0" smtClean="0"/>
              <a:t> of  May </a:t>
            </a:r>
            <a:r>
              <a:rPr lang="en-US" sz="900" dirty="0" smtClean="0"/>
              <a:t>, 2022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3429000" y="1331640"/>
            <a:ext cx="31432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CONTACT</a:t>
            </a:r>
          </a:p>
          <a:p>
            <a:pPr>
              <a:buNone/>
            </a:pPr>
            <a:endParaRPr lang="en-IN" sz="500" b="1" dirty="0" smtClean="0"/>
          </a:p>
          <a:p>
            <a:pPr>
              <a:buNone/>
            </a:pPr>
            <a:r>
              <a:rPr lang="en-IN" sz="1000" b="1" dirty="0" smtClean="0">
                <a:latin typeface="Bahnschrift Light" pitchFamily="34" charset="0"/>
              </a:rPr>
              <a:t>Email Id: </a:t>
            </a:r>
            <a:r>
              <a:rPr lang="en-IN" sz="1000" dirty="0" smtClean="0">
                <a:latin typeface="Bahnschrift Light" pitchFamily="34" charset="0"/>
                <a:hlinkClick r:id="rId2"/>
              </a:rPr>
              <a:t>sharma12oct@gmail.com</a:t>
            </a:r>
            <a:endParaRPr lang="en-IN" sz="1000" dirty="0" smtClean="0">
              <a:latin typeface="Bahnschrift Light" pitchFamily="34" charset="0"/>
            </a:endParaRPr>
          </a:p>
          <a:p>
            <a:pPr>
              <a:buNone/>
            </a:pPr>
            <a:endParaRPr lang="en-US" sz="3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en-IN" sz="1000" b="1" dirty="0" smtClean="0">
                <a:latin typeface="Bahnschrift Light" pitchFamily="34" charset="0"/>
              </a:rPr>
              <a:t>Mobile- </a:t>
            </a:r>
            <a:r>
              <a:rPr lang="en-IN" sz="1000" dirty="0" smtClean="0">
                <a:latin typeface="Bahnschrift Light" pitchFamily="34" charset="0"/>
              </a:rPr>
              <a:t>+91-8095260067</a:t>
            </a:r>
          </a:p>
          <a:p>
            <a:pPr>
              <a:buNone/>
            </a:pPr>
            <a:endParaRPr lang="en-IN" sz="3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en-IN" sz="1000" b="1" dirty="0" err="1" smtClean="0">
                <a:latin typeface="Bahnschrift Light" pitchFamily="34" charset="0"/>
              </a:rPr>
              <a:t>GitHub</a:t>
            </a:r>
            <a:r>
              <a:rPr lang="en-IN" sz="1000" dirty="0" smtClean="0">
                <a:latin typeface="Bahnschrift Light" pitchFamily="34" charset="0"/>
              </a:rPr>
              <a:t>: </a:t>
            </a:r>
            <a:r>
              <a:rPr lang="en-IN" sz="1000" dirty="0" smtClean="0">
                <a:latin typeface="Bahnschrift Light" pitchFamily="34" charset="0"/>
                <a:hlinkClick r:id="rId3"/>
              </a:rPr>
              <a:t>https://github.com/anu12oct</a:t>
            </a:r>
            <a:endParaRPr lang="en-IN" sz="1000" dirty="0" smtClean="0">
              <a:latin typeface="Bahnschrift Light" pitchFamily="34" charset="0"/>
            </a:endParaRPr>
          </a:p>
          <a:p>
            <a:pPr>
              <a:buNone/>
            </a:pPr>
            <a:endParaRPr lang="en-IN" sz="3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en-IN" sz="1000" b="1" dirty="0" smtClean="0">
                <a:latin typeface="Bahnschrift Light" pitchFamily="34" charset="0"/>
              </a:rPr>
              <a:t>LinkedIn</a:t>
            </a:r>
            <a:r>
              <a:rPr lang="en-IN" sz="1000" dirty="0" smtClean="0">
                <a:latin typeface="Bahnschrift Light" pitchFamily="34" charset="0"/>
              </a:rPr>
              <a:t>: </a:t>
            </a:r>
            <a:r>
              <a:rPr lang="en-IN" sz="1000" dirty="0" smtClean="0">
                <a:latin typeface="Bahnschrift Light" pitchFamily="34" charset="0"/>
                <a:hlinkClick r:id="rId4"/>
              </a:rPr>
              <a:t>https://www.linkedin.com/in/anupam-sharma-0b263764/</a:t>
            </a:r>
            <a:endParaRPr lang="en-IN" sz="1000" dirty="0" smtClean="0">
              <a:latin typeface="Bahnschrift Light" pitchFamily="34" charset="0"/>
            </a:endParaRPr>
          </a:p>
          <a:p>
            <a:pPr>
              <a:buNone/>
            </a:pPr>
            <a:endParaRPr lang="en-IN" sz="10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en-IN" sz="1000" b="1" dirty="0" smtClean="0">
                <a:latin typeface="Bahnschrift Light" pitchFamily="34" charset="0"/>
              </a:rPr>
              <a:t>Bangalore – Delhi (India)</a:t>
            </a:r>
          </a:p>
          <a:p>
            <a:pPr>
              <a:buNone/>
            </a:pPr>
            <a:endParaRPr lang="en-IN" sz="1100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3429000" y="2987824"/>
            <a:ext cx="3039194" cy="7272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INTERNSHIP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1000" dirty="0" err="1" smtClean="0">
                <a:latin typeface="Bahnschrift Light" pitchFamily="34" charset="0"/>
              </a:rPr>
              <a:t>Convate</a:t>
            </a:r>
            <a:r>
              <a:rPr lang="en-IN" sz="1000" dirty="0" smtClean="0">
                <a:latin typeface="Bahnschrift Light" pitchFamily="34" charset="0"/>
              </a:rPr>
              <a:t> Consultancy Pvt. Ltd., Bangalore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1000" dirty="0" smtClean="0">
                <a:latin typeface="Bahnschrift Light" pitchFamily="34" charset="0"/>
              </a:rPr>
              <a:t>HR Intern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IN" sz="120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1200" b="1" dirty="0" smtClean="0">
                <a:latin typeface="Yu Gothic UI Semibold" pitchFamily="34" charset="-128"/>
                <a:ea typeface="Yu Gothic UI Semibold" pitchFamily="34" charset="-128"/>
              </a:rPr>
              <a:t>CERTIFICATION </a:t>
            </a:r>
            <a:endParaRPr lang="en-IN" sz="1200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1000" dirty="0" smtClean="0">
                <a:latin typeface="Bahnschrift Light" pitchFamily="34" charset="0"/>
              </a:rPr>
              <a:t>IBM </a:t>
            </a:r>
            <a:r>
              <a:rPr lang="en-IN" sz="1000" dirty="0" err="1" smtClean="0">
                <a:latin typeface="Bahnschrift Light" pitchFamily="34" charset="0"/>
              </a:rPr>
              <a:t>Blockchain</a:t>
            </a:r>
            <a:r>
              <a:rPr lang="en-IN" sz="1000" dirty="0" smtClean="0">
                <a:latin typeface="Bahnschrift Light" pitchFamily="34" charset="0"/>
              </a:rPr>
              <a:t> Professional Developer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Yu Gothic UI Semibold" pitchFamily="34" charset="-128"/>
              <a:ea typeface="Yu Gothic UI Semibold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PROJECTS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Yu Gothic UI Semibold" pitchFamily="34" charset="-128"/>
              <a:ea typeface="Yu Gothic UI Semibold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Technical</a:t>
            </a:r>
            <a:r>
              <a:rPr kumimoji="0" lang="en-IN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 Project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IEEE Conference 1</a:t>
            </a:r>
            <a:r>
              <a:rPr kumimoji="0" lang="en-IN" sz="10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st</a:t>
            </a: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  prize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Magnetic Tape in Bank Notes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Major Project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Vehicle Black Box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Business</a:t>
            </a:r>
            <a:r>
              <a:rPr kumimoji="0" lang="en-IN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 Project</a:t>
            </a:r>
            <a:endParaRPr kumimoji="0" lang="en-I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bold" pitchFamily="34" charset="-128"/>
              <a:ea typeface="Yu Gothic UI Semibold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Start Up 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(Failed)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Archifye</a:t>
            </a:r>
            <a:endParaRPr kumimoji="0" lang="en-IN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Integrating Architects, Students &amp; consumer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to single ecosystem (cleared</a:t>
            </a:r>
            <a:r>
              <a:rPr kumimoji="0" lang="en-IN" sz="1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POC Stage)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2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EDUCATION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200" b="1" dirty="0" smtClean="0">
                <a:latin typeface="Bahnschrift Light" pitchFamily="34" charset="0"/>
              </a:rPr>
              <a:t>Graduation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100" dirty="0" smtClean="0">
                <a:latin typeface="Bahnschrift Light" pitchFamily="34" charset="0"/>
              </a:rPr>
              <a:t>Bachelor of Technology ( </a:t>
            </a:r>
            <a:r>
              <a:rPr lang="en-IN" sz="1100" dirty="0" err="1" smtClean="0">
                <a:latin typeface="Bahnschrift Light" pitchFamily="34" charset="0"/>
              </a:rPr>
              <a:t>B.Tech</a:t>
            </a:r>
            <a:r>
              <a:rPr lang="en-IN" sz="1100" dirty="0" smtClean="0">
                <a:latin typeface="Bahnschrift Light" pitchFamily="34" charset="0"/>
              </a:rPr>
              <a:t>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100" dirty="0" smtClean="0">
                <a:latin typeface="Bahnschrift Light" pitchFamily="34" charset="0"/>
              </a:rPr>
              <a:t>REVA University, Bangalore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300" dirty="0" smtClean="0">
              <a:latin typeface="Bahnschrift Light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Specialisation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100" b="1" dirty="0" smtClean="0">
                <a:latin typeface="Bahnschrift Light" pitchFamily="34" charset="0"/>
              </a:rPr>
              <a:t>Electronics &amp; Communication Engineering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August</a:t>
            </a:r>
            <a:r>
              <a:rPr kumimoji="0" lang="en-IN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</a:rPr>
              <a:t> 2020</a:t>
            </a:r>
            <a:endParaRPr kumimoji="0" lang="en-I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10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IN" sz="1100" b="1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1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100" dirty="0" smtClean="0"/>
              <a:t> </a:t>
            </a:r>
            <a:endParaRPr kumimoji="0" lang="en-I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1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1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226</Words>
  <Application>Microsoft Office PowerPoint</Application>
  <PresentationFormat>On-screen Show (4:3)</PresentationFormat>
  <Paragraphs>103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Anupam Sharma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Anupam Sharma</dc:title>
  <dc:creator>Anupam Sharma</dc:creator>
  <cp:lastModifiedBy>Anupam Sharma</cp:lastModifiedBy>
  <cp:revision>49</cp:revision>
  <dcterms:created xsi:type="dcterms:W3CDTF">2020-05-09T19:41:59Z</dcterms:created>
  <dcterms:modified xsi:type="dcterms:W3CDTF">2022-05-19T04:25:13Z</dcterms:modified>
</cp:coreProperties>
</file>