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6" r:id="rId5"/>
    <p:sldId id="276" r:id="rId6"/>
    <p:sldId id="280" r:id="rId7"/>
    <p:sldId id="259" r:id="rId8"/>
    <p:sldId id="281" r:id="rId9"/>
    <p:sldId id="260" r:id="rId10"/>
    <p:sldId id="261" r:id="rId11"/>
    <p:sldId id="291" r:id="rId12"/>
    <p:sldId id="275" r:id="rId13"/>
    <p:sldId id="283" r:id="rId14"/>
    <p:sldId id="290" r:id="rId15"/>
    <p:sldId id="278" r:id="rId16"/>
    <p:sldId id="277" r:id="rId17"/>
    <p:sldId id="284" r:id="rId18"/>
    <p:sldId id="262" r:id="rId19"/>
    <p:sldId id="263" r:id="rId20"/>
    <p:sldId id="264" r:id="rId21"/>
    <p:sldId id="268" r:id="rId22"/>
    <p:sldId id="265" r:id="rId23"/>
    <p:sldId id="274" r:id="rId24"/>
    <p:sldId id="285" r:id="rId25"/>
    <p:sldId id="289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 dirty="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1404/Dashboard-for-real-time-monitoring-of-construction-projects.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041480" y="92934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Dashboard-for-real-time-monitoring-of-construction-projects.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/>
                <a:ea typeface="Cambria"/>
              </a:rPr>
              <a:t>Batch Number: CSD-G20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704020202020204"/>
              <a:buNone/>
            </a:pPr>
            <a:r>
              <a:rPr lang="en-US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buSzPts val="2000"/>
              <a:buFont typeface="Arial" panose="020B0704020202020204"/>
            </a:pPr>
            <a:endParaRPr lang="en-US" sz="2400" b="1" dirty="0">
              <a:solidFill>
                <a:srgbClr val="17365D"/>
              </a:solidFill>
              <a:latin typeface="Cambria"/>
              <a:ea typeface="Cambria"/>
              <a:cs typeface="Verdana" panose="020B0604030504040204"/>
            </a:endParaRPr>
          </a:p>
          <a:p>
            <a:pPr algn="ctr"/>
            <a:r>
              <a:rPr lang="en-US" sz="2600" b="1" dirty="0">
                <a:solidFill>
                  <a:srgbClr val="17365D"/>
                </a:solidFill>
                <a:latin typeface="Cambria"/>
                <a:ea typeface="Cambria"/>
              </a:rPr>
              <a:t>Dr. </a:t>
            </a:r>
            <a:r>
              <a:rPr lang="en-US" sz="2600" b="1" dirty="0" err="1">
                <a:solidFill>
                  <a:srgbClr val="17365D"/>
                </a:solidFill>
                <a:latin typeface="Cambria"/>
                <a:ea typeface="Cambria"/>
              </a:rPr>
              <a:t>Leelambika</a:t>
            </a:r>
            <a:r>
              <a:rPr lang="en-US" sz="2600" b="1" dirty="0">
                <a:solidFill>
                  <a:srgbClr val="17365D"/>
                </a:solidFill>
                <a:latin typeface="Cambria"/>
                <a:ea typeface="Cambria"/>
              </a:rPr>
              <a:t> K V</a:t>
            </a:r>
            <a:endParaRPr lang="en-US" dirty="0"/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704020202020204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Professor- Senior Scale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704020202020204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704020202020204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7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704020202020204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CSE7301 </a:t>
            </a:r>
            <a:r>
              <a:rPr lang="en-GB" sz="1600" b="1" dirty="0">
                <a:solidFill>
                  <a:srgbClr val="17365D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Project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704020202020204"/>
              <a:buNone/>
            </a:pPr>
            <a:r>
              <a:rPr lang="en-GB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Final Review</a:t>
            </a:r>
            <a:endParaRPr lang="en-US" altLang="en-GB" sz="16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" y="4533900"/>
            <a:ext cx="121920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7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B.Tech</a:t>
            </a:r>
            <a:r>
              <a:rPr lang="en-US" sz="2000" b="1" dirty="0"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.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  <a:buFont typeface="Arial" panose="020B0704020202020204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: </a:t>
            </a:r>
            <a:r>
              <a:rPr lang="en-US" sz="2000" b="1" dirty="0"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Dr. Saira Banu </a:t>
            </a:r>
            <a:r>
              <a:rPr lang="en-US" sz="2000" b="1" dirty="0" err="1"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Atham</a:t>
            </a:r>
            <a:endParaRPr lang="en-US" sz="2000" b="1" dirty="0">
              <a:ea typeface="+mn-lt"/>
              <a:cs typeface="+mn-lt"/>
            </a:endParaRPr>
          </a:p>
          <a:p>
            <a:pPr>
              <a:buClr>
                <a:srgbClr val="17365D"/>
              </a:buClr>
              <a:buSzPct val="100000"/>
              <a:buFont typeface="Arial" panose="020B0704020202020204"/>
            </a:pPr>
            <a:r>
              <a:rPr lang="en-US" sz="2000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Dr. Manjula H M</a:t>
            </a:r>
          </a:p>
          <a:p>
            <a:pPr>
              <a:buClr>
                <a:srgbClr val="17365D"/>
              </a:buClr>
              <a:buSzPct val="100000"/>
              <a:buFont typeface="Arial" panose="020B0704020202020204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3AE527-83FD-14FB-079B-440CE251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36403"/>
              </p:ext>
            </p:extLst>
          </p:nvPr>
        </p:nvGraphicFramePr>
        <p:xfrm>
          <a:off x="790468" y="2646608"/>
          <a:ext cx="4991768" cy="169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884">
                  <a:extLst>
                    <a:ext uri="{9D8B030D-6E8A-4147-A177-3AD203B41FA5}">
                      <a16:colId xmlns:a16="http://schemas.microsoft.com/office/drawing/2014/main" val="2307899438"/>
                    </a:ext>
                  </a:extLst>
                </a:gridCol>
                <a:gridCol w="2495884">
                  <a:extLst>
                    <a:ext uri="{9D8B030D-6E8A-4147-A177-3AD203B41FA5}">
                      <a16:colId xmlns:a16="http://schemas.microsoft.com/office/drawing/2014/main" val="3577714210"/>
                    </a:ext>
                  </a:extLst>
                </a:gridCol>
              </a:tblGrid>
              <a:tr h="423078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58769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r>
                        <a:rPr lang="en-IN" dirty="0"/>
                        <a:t>20211CSD0095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Anu Shree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02123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r>
                        <a:rPr lang="en-IN" dirty="0"/>
                        <a:t>20211CSD0109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Saniya Begum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4923"/>
                  </a:ext>
                </a:extLst>
              </a:tr>
              <a:tr h="423078">
                <a:tc>
                  <a:txBody>
                    <a:bodyPr/>
                    <a:lstStyle/>
                    <a:p>
                      <a:r>
                        <a:rPr lang="en-IN" dirty="0"/>
                        <a:t>20211CSD0173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Dhruthi Reddy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453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/>
                <a:ea typeface="Verdana" panose="020B0604030504040204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1031415" cy="54101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challenges in current construction project monitoring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functional and technical requirements from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modular architecture with separate layers for data collection, processing, storage,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Planned integration with IoT, AI, and blockchain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real-time data from IoT sensors, live cameras, GPS, and third-party tools (e.g., Jira, Asana).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APIs and edge computing to reduce latency and enhance data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Node.js/Flask to handle API requests, real-time processing (WebSocket/MQTT), and database operations.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208-3037-637E-8E79-6DB34C2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/>
                <a:ea typeface="Verdana" panose="020B0604030504040204"/>
              </a:rPr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BD295-1CD2-45E3-2D2B-BE0D0B66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Predictive Analytics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 to forecast delays, safety risks, and resource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AI-based image recognition for safety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Next.js, Tailwind CSS,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 responsive, real-time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Access Control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role-based authentication (JWT/OAuth) and blockchain for secure, tamper-proof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Deployment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unit and integration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Deployed on cloud using Docker, with CI/CD pipelines for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9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/>
                <a:ea typeface="Verdana" panose="020B0604030504040204"/>
                <a:cs typeface="Times New Roman" panose="02020603050405020304"/>
              </a:rPr>
              <a:t>Key Components:</a:t>
            </a:r>
            <a:endParaRPr lang="en-IN" sz="1200" b="1" dirty="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IN" sz="1600" b="1" dirty="0">
              <a:latin typeface="Times New Roman" panose="02020603050405020304"/>
              <a:ea typeface="Verdana" panose="020B0604030504040204"/>
              <a:cs typeface="Times New Roman" panose="02020603050405020304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Sensors &amp; Devices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Predictive Analytics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Authentication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APIs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Next.js app with Tailwind CSS and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UI and state management.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or Flask API server managing business logic, authentication, and data aggregation.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approach using PostgreSQL/MySQL (structured data), MongoDB (unstructured), and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(time-series sensor data).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MQTT enable instant updates between sensors and dashboard.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Modules: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TensorFlow/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predictive analytics and computer vision tasks.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JWT/OAuth 2.0 for authentication; Blockchain ensures data integrity and secure transactions.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Infrastructure: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Deployed on AWS/Azure/Google Cloud with Docker/Kubernetes and CI/CD pipelines for scalability and reliability.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6400" b="1" dirty="0">
              <a:latin typeface="Times New Roman" panose="02020603050405020304" pitchFamily="18" charset="0"/>
              <a:ea typeface="Verdana" panose="020B0604030504040204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real-time data on worker location, equipment status, environmental conditions (air quality, noise).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Camera Feeds: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streams for safety monitoring and site inspection.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Tools: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updates and schedules from Jira, Asana, Primavera via API.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Site Inputs: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entered by supervisors for progress updates, safety reports, resource usage.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/>
              <a:ea typeface="Verdana" panose="020B0604030504040204"/>
              <a:cs typeface="Times New Roman" panose="02020603050405020304"/>
            </a:endParaRPr>
          </a:p>
          <a:p>
            <a:pPr marL="400050" lvl="1" indent="0">
              <a:buNone/>
            </a:pPr>
            <a:endParaRPr lang="en-IN" sz="1900" dirty="0">
              <a:cs typeface="Times New Roman" panose="02020603050405020304"/>
            </a:endParaRPr>
          </a:p>
          <a:p>
            <a:pPr marL="457200" indent="-45720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BB54-63C9-421B-919E-EECFDC62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8DC1-295B-6F2E-ED87-47BB34AD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74595"/>
            <a:ext cx="10668000" cy="495299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System Components: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Layer:</a:t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sensor data locally to reduce latency and filter noise before forwarding.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Server: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data streams and API inputs.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hybrid databases (PostgreSQL, MongoDB,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AI/ML models for predictive analytics and safety monitoring.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authentication, role-based access, and blockchain data integrity.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Communication:</a:t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and MQTT protocols enable instant two-way data updates between backend and frontend.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Dashboard:</a:t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UI showing live project status, resource allocation, safety alerts, budget tracking, and reports.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Visualizations: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Graphs, Gantt charts, heatmaps displaying project progress and risks.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&amp; Notifications: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Safety warnings, resource shortages, schedule delays sent to relevant users instantly.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Scheduled PDF/Excel reports on project health, financials, and compliance.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Insights: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AI-generated forecasts on potential delays and resource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24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/>
                <a:ea typeface="Verdana" panose="020B0604030504040204"/>
                <a:cs typeface="Times New Roman" panose="02020603050405020304"/>
              </a:rPr>
              <a:t>Data Flow:</a:t>
            </a:r>
            <a:endParaRPr lang="en-US" sz="2800" dirty="0"/>
          </a:p>
          <a:p>
            <a:pPr>
              <a:buFont typeface="Arial" panose="020B0704020202020204" pitchFamily="34" charset="0"/>
              <a:buChar char="•"/>
            </a:pPr>
            <a:endParaRPr lang="en-IN" sz="1200" b="1" dirty="0">
              <a:latin typeface="Times New Roman" panose="02020603050405020304"/>
              <a:ea typeface="Verdana" panose="020B0604030504040204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sensors, cameras, GPS devices, and site supervisors feed real-time data into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from third-party tools like Jira and Primavera is also integrated via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computing processes data locally to reduce latency and bandwidth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servers aggregate and store data in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models analyze data for predictive insights (delays, safety risks).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reports and alerts are generated for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&amp; Interaction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frontend dashboard presents live updates, charts, and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ensures users see relevant information securely.</a:t>
            </a:r>
          </a:p>
          <a:p>
            <a:pPr marL="457200" indent="-457200"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Sofware Components</a:t>
            </a:r>
            <a:endParaRPr lang="en-IN" dirty="0"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React-based framework for building the dashboard UI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Utility-first CSS for responsive and modern design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Lightweight state management for frontend interactions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/ Flask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handling API requests and server-side logic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/ MQTT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real-time communication with sensors and dashboard</a:t>
            </a:r>
          </a:p>
          <a:p>
            <a:pPr>
              <a:lnSpc>
                <a:spcPct val="17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/ 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Structured data (projects, users, financials)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Unstructured data (sensor logs, images)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Time-series data for environmental metrics</a:t>
            </a:r>
          </a:p>
          <a:p>
            <a:endParaRPr lang="en-US" sz="2000" b="1" dirty="0">
              <a:latin typeface="Verdana" panose="020B0604030504040204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Sofware Components</a:t>
            </a:r>
            <a:endParaRPr lang="en-IN" dirty="0"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0248"/>
            <a:ext cx="5283200" cy="4952997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Analytics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predictive analytics and computer vision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Modules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Auto-generates reports and summaries</a:t>
            </a:r>
          </a:p>
          <a:p>
            <a:pPr>
              <a:lnSpc>
                <a:spcPct val="170000"/>
              </a:lnSpc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Integration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Secures data and enables smart contracts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/ OAuth 2.0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role-based authentication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APIs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Connects with Jira, Asana, ERP tools</a:t>
            </a:r>
          </a:p>
          <a:p>
            <a:pPr indent="-342900"/>
            <a:endParaRPr lang="en-US" sz="1900" b="1" dirty="0">
              <a:latin typeface="Verdana" panose="020B0604030504040204"/>
              <a:ea typeface="Verdana" panose="020B0604030504040204"/>
              <a:cs typeface="Times New Roman" panose="02020603050405020304"/>
            </a:endParaRPr>
          </a:p>
          <a:p>
            <a:endParaRPr lang="en-US" sz="1900" b="1" dirty="0">
              <a:latin typeface="Verdana" panose="020B0604030504040204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0137"/>
            <a:ext cx="10668000" cy="487362"/>
          </a:xfrm>
        </p:spPr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652966A-6E21-6090-006B-E539064D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9735" y="1188271"/>
            <a:ext cx="5676265" cy="3459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D456D-7C40-D993-B4A8-4621A0FB1088}"/>
              </a:ext>
            </a:extLst>
          </p:cNvPr>
          <p:cNvSpPr txBox="1"/>
          <p:nvPr/>
        </p:nvSpPr>
        <p:spPr>
          <a:xfrm>
            <a:off x="6096000" y="148207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"TimeLine" bar graph illustrates the progressive growth of a project across five review stages. Completion of 15% in Review 0, the project steadily advances to 25% in Review 1, 50 % in Review 2, 75% in Review 3, and ultimately reaches 100% in Review 4. This consistent upward trend indicates continuous improvement and successful development milestones throughout the project's lifecycle.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329" y="1110561"/>
            <a:ext cx="10668000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project visibility for all stakeholders via centralized dashboard.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safety compliance through automated alerts and AI monitoring.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delays and cost overruns using predictive analytics and smart scheduling.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and budget management through live tracking and insights.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security with blockchain-based recordkeeping.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sustainable practices by tracking environmental metrics.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 for future construction technologies like Digital Twins, AR/VR.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industry faces challenges like project delays, resource mismanagement, and safety risks due to fragmented data and manual monitoring methods. Our Dashboard for Real-Time Monitoring of Construction Projects provides an integrated digital solution that consolidates live data from IoT devices, project management tools, and manual inputs into a single platform. This enables stakeholders to track progress, manage resources, ensure safety compliance, and control budgets efficiently — all in real time. Leveraging AI and advanced analytics, the system helps predict delays and optimize workflows, making construction management smarter, safer, and more transparent.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Construction Monitoring Dashboard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project visibility, safety, and efficiency.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IoT, AI, and predictive analytics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delays, optimize resources, and improve decision-making.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tracking, automated reporting, and role-based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ensures transparency and accountability.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secure, and future-ready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addressing modern challenges in the construction industry.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sets a foundation for smarter, safer, and more sustainable construction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construction monitoring lacks speed, visibility, and adaptability.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addresses these gaps using smart technologies and automated tools.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efficiency, safety, and collaboration across all stakeholders.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forward toward digitized and intelligent construction management.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7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7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7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7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7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7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7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 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7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https://github.com/anu1404/Dashboard-for-real-time-monitoring-of-construction-projects..git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7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7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7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7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5432"/>
            <a:ext cx="10398370" cy="51640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Wang, T. Luo, and Y. Zhang, "AI-based predictive analytics for construction site safety using real-time monitoring data," Journal of Construction Engineering and Management, vol. 150, no. 2, 2024.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F. Ali, "Real-time dashboard analytics using AI for infrastructure monitoring in high-rise construction," IEEE Access, vol. 11, pp. 25897–25910, 2023.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R. Sharma and A. Mishra, "Application of IoT and GIS in Real-Time Construction Management," International Journal of Engineering Research &amp; Technology, vol. 9, no. 6, pp. 324–329, 2020.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 Zhang and L. Gao, "Interactive Dashboards for Monitoring Construction KPIs," Journal of Construction Engineering and Management, vol. 146, no. 8, p. 04020083, 2020.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Li and H. Zhou, "Cloud-Based Construction Monitoring with Integrated GIS and Dashboards," International Journal of Construction Management, vol. 19, no. 5, pp. 411–421, 2019.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J. C. Cheng and S. Kumar, "BIM-based real-time construction progress monitoring using sensors and AI," Automation in Construction, vol. 110, p. 103041, 2020.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S. Ghosh, R. Sahu, and S. Mahapatra, "Smart construction site management using IoT," International Journal of Construction Management, vol. 22, no. 2, pp. 123–137, 2020.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Y. Gamil and I. A. Rahman, "Digital transformation and sustainable construction industry: A review," Environmental Technology &amp; Innovation, vol. 20, p. 101111, 2020. 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Ozturk and B. Akinci, "Integrating real-time data from construction sites into project management dashboards," Automation in Construction, vol. 119, p. 103345, 2020.</a:t>
            </a:r>
          </a:p>
          <a:p>
            <a:pPr marL="0" indent="0" algn="just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L. Deng, X. Yu, and C. Wu, "Digital Twin-driven smart construction: Framework, applications, and future perspectives," Automation in Construction, vol. 142, p. 104556, 2023.</a:t>
            </a:r>
            <a:endParaRPr lang="en-IN" sz="1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08" y="577657"/>
            <a:ext cx="10668000" cy="487362"/>
          </a:xfrm>
        </p:spPr>
        <p:txBody>
          <a:bodyPr/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SDG Mapping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" name="AutoShape 6" descr="Image preview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107834"/>
            <a:ext cx="10668000" cy="49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9: Industry, Innovation and Infrastructure –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resilient infrastructure, promote inclusive and sustainable industrialization, and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innovation.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is a core part of infrastructure development.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Your dashboard enhances the efficiency and quality of construction through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monitoring. Using digital tools like dashboards is a form of innovation that improves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delivery and reduces errors or delays. Promotes smart infrastructure through data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decision-making. 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11: Sustainable Cities and Communities –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cities inclusive, safe, resilient, and sustainable.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rely on construction for housing, transport, and utilities. If managed poorly,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can lead to unsafe environments and wasted resources.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system encourages sustainability by tracking progress, reducing material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waste, and ensuring safety. Helps urban planners and stakeholders monitor and complete eco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construction projects.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08" y="542488"/>
            <a:ext cx="10668000" cy="557700"/>
          </a:xfrm>
        </p:spPr>
        <p:txBody>
          <a:bodyPr/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SDG Mapping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" name="AutoShape 6" descr="Image preview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107834"/>
            <a:ext cx="10668000" cy="49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12: Responsible Consumption and Production-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sustainable consumption and production patterns.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sites consume large amounts of materials, water, and energy.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planning leads to overuse or waste.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dashboard can monitor and optimize material usage and reduce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impact. Promotes efficient project execution, which leads to reduced waste and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management. </a:t>
            </a:r>
          </a:p>
          <a:p>
            <a:pPr marL="0" indent="0" algn="just"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13: Climate Action-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urgent action to combat climate change and its impacts.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industry is a major contributor to greenhouse gas emissions.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can help identify inefficiencies and high-carbon activities (e.g.,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machinery usage), reducing energy consumption. Your system enables greener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and supports policies aimed at carbon footprint reduction. </a:t>
            </a:r>
          </a:p>
          <a:p>
            <a:pPr marL="0" indent="0" algn="just">
              <a:buNone/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6: Clean Water and Sanitation-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availability and sustainable management of water and sanitation for all.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affects water quality through runoff and heavy usage. </a:t>
            </a:r>
          </a:p>
          <a:p>
            <a:pPr marL="0" indent="0" algn="just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dashboard can track water consumption and pollution risks on site. </a:t>
            </a:r>
          </a:p>
          <a:p>
            <a:pPr marL="0" indent="0" algn="just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water-efficient practices and waste management during the project lifecycle. 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DCAF-CCEE-3A68-78C8-1B989C43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/>
                <a:ea typeface="Verdana" panose="020B0604030504040204"/>
              </a:rPr>
              <a:t>SDG Mapping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C6A6-0DA2-20E7-47B8-0F40CDE4B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8: Decent Work and Economic Growth-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sustained, inclusive, and sustainable economic growth, full and productive employment, and decent work for all.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employs millions globally. Real-time dashboards improve worker safety by detecting hazards quickly.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project efficiency, reducing costs and delays. Encourages better working environments and promotes fair practices through transparency and data tracking.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7: Affordable and Clean Energy-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 to affordable, reliable, sustainable, and modern energy for all.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systems can help track energy consumption across various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phases. 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use of energy-efficient machinery and renewable alternatives when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 Reduces dependency on fossil fuels through real-time optimization.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0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7200" b="1" i="1" dirty="0">
                <a:latin typeface="Times New Roman" panose="02020603050405020304" pitchFamily="18" charset="0"/>
                <a:ea typeface="Verdana" panose="020B0604030504040204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33045"/>
            <a:ext cx="10668000" cy="560705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81" y="1043528"/>
            <a:ext cx="10785475" cy="51295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2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39663-B07F-0E40-7D22-88F34AFC6CA5}"/>
              </a:ext>
            </a:extLst>
          </p:cNvPr>
          <p:cNvSpPr txBox="1"/>
          <p:nvPr/>
        </p:nvSpPr>
        <p:spPr>
          <a:xfrm>
            <a:off x="711201" y="1043528"/>
            <a:ext cx="112118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 Construction Monitoring: Zhang et al., 2020: IoT devices improve real-time tracking of materials, workers, and equipment, enhancing site visibility and safety.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Twin Technology: Lu &amp; Chen, 2021: Digital twins simulate real-time construction scenarios to optimize planning and reduce risks.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Monitoring Patel &amp; Gupta, 2019: Cloud platforms enhance collaboration and remote access to live project data.AI for Predictive Analysis Kim &amp; Park, 2020: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AI for Predictive Analysis: </a:t>
            </a:r>
            <a:r>
              <a:rPr lang="en-IN" i="1" dirty="0"/>
              <a:t>Kim &amp; Park, 2020</a:t>
            </a:r>
            <a:r>
              <a:rPr lang="en-IN" dirty="0"/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predict delays and cost overruns, improving proactive decision-making.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 Smith et al., 2021: Enables fast, bi-directional data transfer between construction sites and monitoring systems.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SecurityNakamura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Tan, 2021: Blockchain ensures tamper-proof, transparent data management for construction logs and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55" y="955675"/>
            <a:ext cx="10761345" cy="5140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 and IoT Integration: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Wong et al., 2020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Combining Building Information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(BIM) with IoT enables automated scheduling, quality control, and progress tracking.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for Safety Monitoring: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et al., 2019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vision systems detect PPE violations and unsafe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live camera feeds, enhancing on-site safety.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GIS-Based Monitoring: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Yadav &amp; Sharma, 2018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Information Systems (GIS) help monitor worker locations and manage spatial resources on large-scale sites.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for Fast Processing 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 et al., 2022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Edge computing reduces latency by processing sensor data locally   before syncing with cloud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in Construction Systems: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Hernandez &amp; Kumar, 2023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Emphasizes the need for encryption and access control to protect construction data from cyber threats.</a:t>
            </a:r>
          </a:p>
          <a:p>
            <a:pPr algn="just">
              <a:spcBef>
                <a:spcPts val="2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762000"/>
            <a:ext cx="10668000" cy="5420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000" b="1" dirty="0">
              <a:ea typeface="Verdana" panose="020B0604030504040204"/>
              <a:cs typeface="Times New Roman" panose="020206030504050203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Integration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often fail to combine IoT, BIM, and manual inputs, leading to fragmented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Struggle to handle large, multi-site projects with real-time data from thousands of endpoints.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Safety Monitoring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false-positive rates in AI-based detection; lacks real-time hazard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Predictive Analytics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tools show past data, not future risks like delays or budget overruns.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 Data Security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encryption and access control make sensitive project data vulnerable.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854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Delays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polling systems are slower than real-time protocols like MQTT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Resource Optimization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planning leads to resource wastage and under-utilization.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Environmental Awareness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 real-time monitoring of noise, air quality, and sustainability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E0412F-0ADF-1A46-8D21-10C41128C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36010"/>
            <a:ext cx="1155316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Multi-Source Data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Collects data from IoT sensors, project tools (Jira, Asana), and manual inputs via APIs.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 for Fast Response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data locally to reduce latency and enable immediate safety alerts.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Predictive Analytics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Forecasts delays, resource shortages, and safety risks using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visuals (Gantt charts, heatmaps, live feeds) show project status, resource usage, and safety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Secure Data Management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tamper-proof records and automates contracts via smart contracts.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Resource Allocation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assigns labor and materials dynamically based on site conditions and priorities.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air quality, noise, and weather to ensure compliance with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WebSocket/MQTT Communication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low-latency, two-way updates between site data and dashboard in real-time.</a:t>
            </a:r>
          </a:p>
          <a:p>
            <a:pPr algn="just">
              <a:buFont typeface="Arial" panose="020B0704020202020204" pitchFamily="34" charset="0"/>
              <a:buChar char="•"/>
            </a:pPr>
            <a:endParaRPr lang="en-US" sz="2000" b="1" dirty="0">
              <a:ea typeface="Verdana" panose="020B0604030504040204"/>
              <a:cs typeface="Times New Roman" panose="02020603050405020304"/>
            </a:endParaRPr>
          </a:p>
          <a:p>
            <a:pPr lvl="1" algn="just">
              <a:buFont typeface="Courier New" panose="02070609020205020404" pitchFamily="34" charset="0"/>
              <a:buChar char="o"/>
            </a:pPr>
            <a:endParaRPr lang="en-US" sz="1900" dirty="0">
              <a:latin typeface="Verdana" panose="020B0604030504040204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Project Tracking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live updates on construction progress, timelines, and site activity.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On-Site Safety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safety violations using AI and sensors to reduce accidents.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Usage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allocate labor, materials, and equipment efficiently.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Delays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predictive analytics to forecast and mitigate potential disruptions.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Budget Control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expenses against planned costs and flag anomalies.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role-based alerts and messaging for faster coordination among teams.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Security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blockchain and secure logins to protect sensitive project data.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Smart Decision-Making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using real-time and historical data.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107</TotalTime>
  <Words>2975</Words>
  <Application>Microsoft Office PowerPoint</Application>
  <PresentationFormat>Widescreen</PresentationFormat>
  <Paragraphs>298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Bookman Old Style</vt:lpstr>
      <vt:lpstr>Calibri</vt:lpstr>
      <vt:lpstr>Cambria</vt:lpstr>
      <vt:lpstr>Courier New</vt:lpstr>
      <vt:lpstr>Times New Roman</vt:lpstr>
      <vt:lpstr>Verdana</vt:lpstr>
      <vt:lpstr>Wingdings</vt:lpstr>
      <vt:lpstr>Bioinformatics</vt:lpstr>
      <vt:lpstr>Dashboard-for-real-time-monitoring-of-construction-projects.</vt:lpstr>
      <vt:lpstr>Introduction</vt:lpstr>
      <vt:lpstr>Literature Review</vt:lpstr>
      <vt:lpstr>Literature Review</vt:lpstr>
      <vt:lpstr>Existing method Drawback</vt:lpstr>
      <vt:lpstr>Existing method Drawback</vt:lpstr>
      <vt:lpstr>Proposed Method</vt:lpstr>
      <vt:lpstr>Proposed Method</vt:lpstr>
      <vt:lpstr>Objectives</vt:lpstr>
      <vt:lpstr>Methodology</vt:lpstr>
      <vt:lpstr>Methodology</vt:lpstr>
      <vt:lpstr>Architecture</vt:lpstr>
      <vt:lpstr>Architecture</vt:lpstr>
      <vt:lpstr>PowerPoint Presentation</vt:lpstr>
      <vt:lpstr>PowerPoint Presentation</vt:lpstr>
      <vt:lpstr>Sofware Components</vt:lpstr>
      <vt:lpstr>Sofware Components</vt:lpstr>
      <vt:lpstr>Timeline of Project</vt:lpstr>
      <vt:lpstr>Expected Outcomes</vt:lpstr>
      <vt:lpstr>Conclusion</vt:lpstr>
      <vt:lpstr>Github Link</vt:lpstr>
      <vt:lpstr>References</vt:lpstr>
      <vt:lpstr>SDG Mapping </vt:lpstr>
      <vt:lpstr>SDG Mapping </vt:lpstr>
      <vt:lpstr>SDG Mapping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Anu Shree</cp:lastModifiedBy>
  <cp:revision>346</cp:revision>
  <dcterms:created xsi:type="dcterms:W3CDTF">2025-04-26T05:56:50Z</dcterms:created>
  <dcterms:modified xsi:type="dcterms:W3CDTF">2025-05-16T07:09:00Z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282C101AB345993E636DB5676CD82D59_42</vt:lpwstr>
  </property>
  <property fmtid="{D5CDD505-2E9C-101B-9397-08002B2CF9AE}" pid="3" name="KSOProductBuildVer">
    <vt:lpwstr>1033-6.13.1.8710</vt:lpwstr>
  </property>
</Properties>
</file>