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ini Acharya" userId="a42ee1eec930ca5e" providerId="LiveId" clId="{053085AD-6DBE-4999-8707-7C4D5E89265C}"/>
    <pc:docChg chg="modSld">
      <pc:chgData name="Ashwini Acharya" userId="a42ee1eec930ca5e" providerId="LiveId" clId="{053085AD-6DBE-4999-8707-7C4D5E89265C}" dt="2022-08-15T13:00:07.903" v="3" actId="20577"/>
      <pc:docMkLst>
        <pc:docMk/>
      </pc:docMkLst>
      <pc:sldChg chg="modSp mod">
        <pc:chgData name="Ashwini Acharya" userId="a42ee1eec930ca5e" providerId="LiveId" clId="{053085AD-6DBE-4999-8707-7C4D5E89265C}" dt="2022-08-15T13:00:07.903" v="3" actId="20577"/>
        <pc:sldMkLst>
          <pc:docMk/>
          <pc:sldMk cId="633995707" sldId="259"/>
        </pc:sldMkLst>
        <pc:spChg chg="mod">
          <ac:chgData name="Ashwini Acharya" userId="a42ee1eec930ca5e" providerId="LiveId" clId="{053085AD-6DBE-4999-8707-7C4D5E89265C}" dt="2022-08-15T13:00:04.222" v="2" actId="20577"/>
          <ac:spMkLst>
            <pc:docMk/>
            <pc:sldMk cId="633995707" sldId="259"/>
            <ac:spMk id="3" creationId="{624ED29E-EFA1-D9DD-87B3-F52EACADF887}"/>
          </ac:spMkLst>
        </pc:spChg>
        <pc:spChg chg="mod">
          <ac:chgData name="Ashwini Acharya" userId="a42ee1eec930ca5e" providerId="LiveId" clId="{053085AD-6DBE-4999-8707-7C4D5E89265C}" dt="2022-08-15T13:00:07.903" v="3" actId="20577"/>
          <ac:spMkLst>
            <pc:docMk/>
            <pc:sldMk cId="633995707" sldId="259"/>
            <ac:spMk id="4" creationId="{BF6621E9-4299-CF35-1A56-81339BCE3C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2B3291D3-A6F5-4D32-A642-9904EB02D793}" type="datetime1">
              <a:rPr lang="en-US" noProof="0" smtClean="0"/>
              <a:pPr/>
              <a:t>12/4/2022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62C8-0092-47BF-9935-814807C9003B}" type="datetime1">
              <a:rPr lang="en-US" noProof="0" smtClean="0"/>
              <a:pPr/>
              <a:t>12/4/2022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1135-3DF3-492B-B886-56480BDC55A3}" type="datetime1">
              <a:rPr lang="en-US" noProof="0" smtClean="0"/>
              <a:pPr/>
              <a:t>12/4/2022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85D-2F1A-4811-9699-8B788BA183A5}" type="datetime1">
              <a:rPr lang="en-US" noProof="0" smtClean="0"/>
              <a:pPr/>
              <a:t>12/4/2022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CC85-0E1C-48F7-A9E1-695C852BD3C0}" type="datetime1">
              <a:rPr lang="en-US" noProof="0" smtClean="0"/>
              <a:pPr/>
              <a:t>12/4/2022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81C0-3A12-4DA5-BF96-AD8C8B44FCD9}" type="datetime1">
              <a:rPr lang="en-US" noProof="0" smtClean="0"/>
              <a:pPr/>
              <a:t>12/4/2022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9ACE-4E46-4BFB-BF37-841C27F147B4}" type="datetime1">
              <a:rPr lang="en-US" noProof="0" smtClean="0"/>
              <a:pPr/>
              <a:t>12/4/2022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ADEA-72E1-4DDB-B901-A6A71A058B01}" type="datetime1">
              <a:rPr lang="en-US" noProof="0" smtClean="0"/>
              <a:pPr/>
              <a:t>12/4/2022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5C0-2EE1-4CD4-A663-8CE2B4B4A05A}" type="datetime1">
              <a:rPr lang="en-US" noProof="0" smtClean="0"/>
              <a:pPr/>
              <a:t>12/4/2022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CFEE-EA40-41DD-ACA1-14B1A3AABCED}" type="datetime1">
              <a:rPr lang="en-US" noProof="0" smtClean="0"/>
              <a:pPr/>
              <a:t>12/4/2022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30F0-BE78-4858-A9D5-A0DB1537312F}" type="datetime1">
              <a:rPr lang="en-US" noProof="0" smtClean="0"/>
              <a:pPr/>
              <a:t>12/4/2022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=""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=""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=""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8160-0D74-42F8-9304-FB1D26D38393}" type="datetime1">
              <a:rPr lang="en-US" noProof="0" smtClean="0"/>
              <a:pPr/>
              <a:t>12/4/2022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=""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=""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=""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=""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=""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=""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=""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=""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F8E6-9780-4A48-9BC9-A6070EB3423A}" type="datetime1">
              <a:rPr lang="en-US" noProof="0" smtClean="0"/>
              <a:pPr/>
              <a:t>12/4/2022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=""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=""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=""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=""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=""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=""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=""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=""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=""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=""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=""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F029-7794-487B-A293-B7FF0660098A}" type="datetime1">
              <a:rPr lang="en-US" noProof="0" smtClean="0"/>
              <a:pPr/>
              <a:t>12/4/2022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=""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=""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=""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=""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=""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=""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=""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6678-E04D-43A3-A8F6-070BB787242D}" type="datetime1">
              <a:rPr lang="en-US" noProof="0" smtClean="0"/>
              <a:pPr/>
              <a:t>12/4/2022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=""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=""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=""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=""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=""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E929-8674-4CB3-96D7-6987FA47772D}" type="datetime1">
              <a:rPr lang="en-US" noProof="0" smtClean="0"/>
              <a:pPr/>
              <a:t>12/4/2022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=""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=""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=""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=""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=""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=""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D19D0D1-B16B-4861-98D6-4D768BDB1D04}" type="datetime1">
              <a:rPr lang="en-US" noProof="0" smtClean="0"/>
              <a:pPr/>
              <a:t>12/4/2022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MASS MAIL DISPATCHER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BY </a:t>
            </a:r>
            <a:r>
              <a:rPr lang="en-US" dirty="0" err="1" smtClean="0">
                <a:solidFill>
                  <a:schemeClr val="bg1"/>
                </a:solidFill>
              </a:rPr>
              <a:t>Anusha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70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4E009-7FC7-7029-81E4-EA35E165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D730D1-8943-FD2B-5116-9A7D83C19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18018"/>
            <a:ext cx="8761412" cy="45682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A mass mail dispatcher is a service that allows its users to send mail messages in bulk to multiple lists of recipients at a specified time. Marketing messages, newsletters, updates, coupons, and invitations typically comprise bulk emails.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In this project we have used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HTML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</a:rPr>
              <a:t>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</a:rPr>
              <a:t>JS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5E53B28-61FC-009E-8141-98157818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57915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79D20B-9416-1028-7B82-24ED15E6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89A936-281C-7662-A094-0E73BCB7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474259"/>
            <a:ext cx="8761412" cy="4052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project has implemented using 3 phases: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PHASE1: </a:t>
            </a:r>
            <a:r>
              <a:rPr lang="en-US" sz="2000" dirty="0"/>
              <a:t>Created all the three HTML templates to get file and mail   </a:t>
            </a:r>
          </a:p>
          <a:p>
            <a:pPr marL="0" indent="0">
              <a:buNone/>
            </a:pPr>
            <a:r>
              <a:rPr lang="en-US" sz="2000" dirty="0"/>
              <a:t>                     and to render data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PHASE 2: Wrote the backend code to implement routing,           </a:t>
            </a:r>
          </a:p>
          <a:p>
            <a:pPr marL="0" indent="0">
              <a:buNone/>
            </a:pPr>
            <a:r>
              <a:rPr lang="en-IN" sz="2000" dirty="0"/>
              <a:t>                     </a:t>
            </a:r>
            <a:r>
              <a:rPr lang="en-US" sz="2000" dirty="0"/>
              <a:t>validation, sending mails and rendering </a:t>
            </a:r>
            <a:r>
              <a:rPr lang="en-US" sz="2000" dirty="0" smtClean="0"/>
              <a:t>templates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PHASE3:   Created routes to each html view and separated tasks</a:t>
            </a:r>
            <a:endParaRPr lang="en-IN" sz="2000" dirty="0"/>
          </a:p>
          <a:p>
            <a:pPr marL="0" indent="0">
              <a:buNone/>
            </a:pPr>
            <a:r>
              <a:rPr lang="en-US" sz="2000" dirty="0"/>
              <a:t>                      to be implemented to different functions attached to</a:t>
            </a:r>
          </a:p>
          <a:p>
            <a:pPr marL="0" indent="0">
              <a:buNone/>
            </a:pPr>
            <a:r>
              <a:rPr lang="en-US" sz="2000" dirty="0"/>
              <a:t>                      different routes</a:t>
            </a:r>
            <a:endParaRPr lang="en-IN" sz="2000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64AF8E7-D92F-72BF-897C-7719018A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84618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C4F93F-CF8E-7EBA-1F61-DB1BF55A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&amp; 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4ED29E-EFA1-D9DD-87B3-F52EACADF8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b="1" dirty="0" smtClean="0"/>
              <a:t>ADVANTAGES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Time saving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Effective Communication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Low cost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Marketing speed increases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F6621E9-4299-CF35-1A56-81339BCE3C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smtClean="0"/>
              <a:t> </a:t>
            </a:r>
            <a:r>
              <a:rPr lang="en-US" b="1" dirty="0"/>
              <a:t>DISADVANTAGES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Delayed sending of messages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Perceived as spams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Server Problems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06D084B-4F92-5FE0-C9CC-2CAF908A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3399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D8E2EF-3D34-6327-C802-5E1119D7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EBF071-2B52-6D2F-8963-29B164266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Sending emails manually is a tedious, time-consuming, and error-prone task. Hence to resolve this, a web application ‘mass mail dispatcher’ can be used.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Mass mail dispatchers could be a very useful tool in email marketing, to promote a brand or sale, but they can also be used to develop relationships with new customers or prospects.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CD2765A-3FA1-4F95-D7B9-5C6CE048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96865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1DB7B1-8CF9-B4DC-4249-B74D065A0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225" y="751352"/>
            <a:ext cx="8825658" cy="2677648"/>
          </a:xfrm>
        </p:spPr>
        <p:txBody>
          <a:bodyPr/>
          <a:lstStyle/>
          <a:p>
            <a:r>
              <a:rPr lang="en-US" dirty="0"/>
              <a:t>            THANK YOU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00680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36</TotalTime>
  <Words>228</Words>
  <Application>Microsoft Office PowerPoint</Application>
  <PresentationFormat>Custom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 Boardroom</vt:lpstr>
      <vt:lpstr>MASS MAIL DISPATCHER</vt:lpstr>
      <vt:lpstr>INTRODUCTION</vt:lpstr>
      <vt:lpstr>IMPLEMENTATION</vt:lpstr>
      <vt:lpstr>ADVANTAGES &amp; DISADVANTAGES</vt:lpstr>
      <vt:lpstr>CONCLUSION</vt:lpstr>
      <vt:lpstr>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MAIL DISPATCHER</dc:title>
  <dc:creator>Ashwini Acharya</dc:creator>
  <cp:lastModifiedBy>hp</cp:lastModifiedBy>
  <cp:revision>5</cp:revision>
  <dcterms:created xsi:type="dcterms:W3CDTF">2022-08-15T12:26:41Z</dcterms:created>
  <dcterms:modified xsi:type="dcterms:W3CDTF">2022-12-04T18:23:38Z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