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56" r:id="rId2"/>
    <p:sldId id="291" r:id="rId3"/>
    <p:sldId id="257" r:id="rId4"/>
    <p:sldId id="258" r:id="rId5"/>
    <p:sldId id="259" r:id="rId6"/>
    <p:sldId id="260" r:id="rId7"/>
    <p:sldId id="261" r:id="rId8"/>
    <p:sldId id="262" r:id="rId9"/>
    <p:sldId id="270" r:id="rId10"/>
    <p:sldId id="263" r:id="rId11"/>
    <p:sldId id="271" r:id="rId12"/>
    <p:sldId id="264" r:id="rId13"/>
    <p:sldId id="273" r:id="rId14"/>
    <p:sldId id="272" r:id="rId15"/>
    <p:sldId id="275" r:id="rId16"/>
    <p:sldId id="276" r:id="rId17"/>
    <p:sldId id="277" r:id="rId18"/>
    <p:sldId id="294" r:id="rId19"/>
    <p:sldId id="295" r:id="rId20"/>
    <p:sldId id="274" r:id="rId21"/>
    <p:sldId id="280" r:id="rId22"/>
    <p:sldId id="269" r:id="rId23"/>
    <p:sldId id="267" r:id="rId24"/>
    <p:sldId id="281" r:id="rId25"/>
    <p:sldId id="282" r:id="rId26"/>
    <p:sldId id="283" r:id="rId27"/>
    <p:sldId id="290" r:id="rId28"/>
    <p:sldId id="292" r:id="rId29"/>
    <p:sldId id="284" r:id="rId30"/>
    <p:sldId id="285" r:id="rId31"/>
    <p:sldId id="286" r:id="rId32"/>
    <p:sldId id="287" r:id="rId33"/>
    <p:sldId id="289" r:id="rId34"/>
    <p:sldId id="288"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D2D3CC-7CD2-3380-2BFD-EC0F6B01EFE7}" v="745" dt="2022-01-28T10:50:54.781"/>
    <p1510:client id="{0754E6AE-213F-6E6F-9ED0-ADC8020CD99F}" v="1276" dt="2022-01-28T18:25:05.367"/>
    <p1510:client id="{1A36F036-618E-3131-D7A9-B9896D70D022}" v="336" dt="2022-01-22T07:34:14.917"/>
    <p1510:client id="{26952A66-A264-EBE1-DCDF-1A3C94F8ACBD}" v="187" dt="2022-01-28T07:16:50.805"/>
    <p1510:client id="{29E7838D-51F7-8E3F-4B80-6B3132D24E95}" v="132" dt="2022-01-21T06:43:45.790"/>
    <p1510:client id="{33820C8E-AF61-7229-0C04-8D7EC62C1BA6}" v="529" dt="2022-01-22T10:43:27.749"/>
    <p1510:client id="{358A4175-8479-7FA7-B414-931B8AFD8D27}" v="485" dt="2022-01-26T09:59:57.575"/>
    <p1510:client id="{3BA5252A-8F7E-57DF-026B-F78ADEB137EA}" v="62" dt="2022-01-26T16:49:37.108"/>
    <p1510:client id="{58E4277D-6D4C-3791-4155-4F12117881B6}" v="944" dt="2022-01-26T18:21:07.300"/>
    <p1510:client id="{7968DEDA-2375-D099-309A-23B8CBFD5F72}" v="136" dt="2022-01-22T12:17:15.541"/>
    <p1510:client id="{83BD1119-A1EC-C719-31D0-CA5EEEC4696C}" v="2422" dt="2022-01-26T13:51:12.614"/>
    <p1510:client id="{8A86B472-4280-8CA5-1CBA-5E72D95596FE}" v="231" dt="2022-01-22T12:55:30.047"/>
    <p1510:client id="{934024E9-11EC-792E-05D1-0959C83E18D1}" v="1" dt="2022-01-26T08:37:51.549"/>
    <p1510:client id="{A12F1AD0-6074-A050-EF28-8DEB00560E34}" v="1264" dt="2022-01-26T05:43:34.804"/>
    <p1510:client id="{BCF5C874-795F-CFCC-3708-0A21DD93FD86}" v="1787" dt="2022-01-27T16:30:27.092"/>
    <p1510:client id="{C8EC6A79-763C-3284-35FE-09AA99EFA741}" v="1063" dt="2022-01-28T12:39:49.841"/>
    <p1510:client id="{DE5AFC50-BCF3-65BB-85BA-ABA4AE112479}" v="414" dt="2022-01-28T16:50:46.945"/>
    <p1510:client id="{E97C2E14-C49E-A53D-7B65-60667A603FBA}" v="809" dt="2022-01-27T19:36:29.210"/>
    <p1510:client id="{EFE7303F-6D95-6249-792C-BBAFA9E0D83D}" v="14" dt="2022-01-27T14:09:02.0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020ITB032_ANUSHUYA" userId="S::2020itb032.anushuya@std.iiests.ac.in::7a85c673-ea88-4b90-90f2-913af3721b6c" providerId="AD" clId="Web-{934024E9-11EC-792E-05D1-0959C83E18D1}"/>
    <pc:docChg chg="modSld">
      <pc:chgData name="2020ITB032_ANUSHUYA" userId="S::2020itb032.anushuya@std.iiests.ac.in::7a85c673-ea88-4b90-90f2-913af3721b6c" providerId="AD" clId="Web-{934024E9-11EC-792E-05D1-0959C83E18D1}" dt="2022-01-26T08:37:51.549" v="0" actId="20577"/>
      <pc:docMkLst>
        <pc:docMk/>
      </pc:docMkLst>
      <pc:sldChg chg="modSp">
        <pc:chgData name="2020ITB032_ANUSHUYA" userId="S::2020itb032.anushuya@std.iiests.ac.in::7a85c673-ea88-4b90-90f2-913af3721b6c" providerId="AD" clId="Web-{934024E9-11EC-792E-05D1-0959C83E18D1}" dt="2022-01-26T08:37:51.549" v="0" actId="20577"/>
        <pc:sldMkLst>
          <pc:docMk/>
          <pc:sldMk cId="217825811" sldId="257"/>
        </pc:sldMkLst>
        <pc:spChg chg="mod">
          <ac:chgData name="2020ITB032_ANUSHUYA" userId="S::2020itb032.anushuya@std.iiests.ac.in::7a85c673-ea88-4b90-90f2-913af3721b6c" providerId="AD" clId="Web-{934024E9-11EC-792E-05D1-0959C83E18D1}" dt="2022-01-26T08:37:51.549" v="0" actId="20577"/>
          <ac:spMkLst>
            <pc:docMk/>
            <pc:sldMk cId="217825811" sldId="257"/>
            <ac:spMk id="3" creationId="{F86163E7-91AC-4161-8AB3-CE8EC96DD9C6}"/>
          </ac:spMkLst>
        </pc:spChg>
      </pc:sldChg>
    </pc:docChg>
  </pc:docChgLst>
  <pc:docChgLst>
    <pc:chgData name="2020ITB032_ANUSHUYA" userId="S::2020itb032.anushuya@std.iiests.ac.in::7a85c673-ea88-4b90-90f2-913af3721b6c" providerId="AD" clId="Web-{26952A66-A264-EBE1-DCDF-1A3C94F8ACBD}"/>
    <pc:docChg chg="modSld">
      <pc:chgData name="2020ITB032_ANUSHUYA" userId="S::2020itb032.anushuya@std.iiests.ac.in::7a85c673-ea88-4b90-90f2-913af3721b6c" providerId="AD" clId="Web-{26952A66-A264-EBE1-DCDF-1A3C94F8ACBD}" dt="2022-01-28T07:16:50.805" v="184" actId="20577"/>
      <pc:docMkLst>
        <pc:docMk/>
      </pc:docMkLst>
      <pc:sldChg chg="modSp">
        <pc:chgData name="2020ITB032_ANUSHUYA" userId="S::2020itb032.anushuya@std.iiests.ac.in::7a85c673-ea88-4b90-90f2-913af3721b6c" providerId="AD" clId="Web-{26952A66-A264-EBE1-DCDF-1A3C94F8ACBD}" dt="2022-01-28T07:03:19.802" v="169" actId="20577"/>
        <pc:sldMkLst>
          <pc:docMk/>
          <pc:sldMk cId="2412802786" sldId="258"/>
        </pc:sldMkLst>
        <pc:spChg chg="mod">
          <ac:chgData name="2020ITB032_ANUSHUYA" userId="S::2020itb032.anushuya@std.iiests.ac.in::7a85c673-ea88-4b90-90f2-913af3721b6c" providerId="AD" clId="Web-{26952A66-A264-EBE1-DCDF-1A3C94F8ACBD}" dt="2022-01-28T07:03:19.802" v="169" actId="20577"/>
          <ac:spMkLst>
            <pc:docMk/>
            <pc:sldMk cId="2412802786" sldId="258"/>
            <ac:spMk id="3" creationId="{1AFF7AF0-5613-4680-96F1-41DF6B065F04}"/>
          </ac:spMkLst>
        </pc:spChg>
      </pc:sldChg>
      <pc:sldChg chg="modSp">
        <pc:chgData name="2020ITB032_ANUSHUYA" userId="S::2020itb032.anushuya@std.iiests.ac.in::7a85c673-ea88-4b90-90f2-913af3721b6c" providerId="AD" clId="Web-{26952A66-A264-EBE1-DCDF-1A3C94F8ACBD}" dt="2022-01-28T07:03:41.053" v="171" actId="20577"/>
        <pc:sldMkLst>
          <pc:docMk/>
          <pc:sldMk cId="2960305565" sldId="264"/>
        </pc:sldMkLst>
        <pc:spChg chg="mod">
          <ac:chgData name="2020ITB032_ANUSHUYA" userId="S::2020itb032.anushuya@std.iiests.ac.in::7a85c673-ea88-4b90-90f2-913af3721b6c" providerId="AD" clId="Web-{26952A66-A264-EBE1-DCDF-1A3C94F8ACBD}" dt="2022-01-28T07:03:41.053" v="171" actId="20577"/>
          <ac:spMkLst>
            <pc:docMk/>
            <pc:sldMk cId="2960305565" sldId="264"/>
            <ac:spMk id="3" creationId="{8C83ECC5-EF5E-4A42-ADD3-FB8847D64172}"/>
          </ac:spMkLst>
        </pc:spChg>
      </pc:sldChg>
      <pc:sldChg chg="modSp">
        <pc:chgData name="2020ITB032_ANUSHUYA" userId="S::2020itb032.anushuya@std.iiests.ac.in::7a85c673-ea88-4b90-90f2-913af3721b6c" providerId="AD" clId="Web-{26952A66-A264-EBE1-DCDF-1A3C94F8ACBD}" dt="2022-01-28T07:16:50.805" v="184" actId="20577"/>
        <pc:sldMkLst>
          <pc:docMk/>
          <pc:sldMk cId="463275227" sldId="274"/>
        </pc:sldMkLst>
        <pc:spChg chg="mod">
          <ac:chgData name="2020ITB032_ANUSHUYA" userId="S::2020itb032.anushuya@std.iiests.ac.in::7a85c673-ea88-4b90-90f2-913af3721b6c" providerId="AD" clId="Web-{26952A66-A264-EBE1-DCDF-1A3C94F8ACBD}" dt="2022-01-28T07:16:50.805" v="184" actId="20577"/>
          <ac:spMkLst>
            <pc:docMk/>
            <pc:sldMk cId="463275227" sldId="274"/>
            <ac:spMk id="3" creationId="{CD84E589-BD76-4C4D-B8A9-25C44793A62D}"/>
          </ac:spMkLst>
        </pc:spChg>
      </pc:sldChg>
      <pc:sldChg chg="modSp">
        <pc:chgData name="2020ITB032_ANUSHUYA" userId="S::2020itb032.anushuya@std.iiests.ac.in::7a85c673-ea88-4b90-90f2-913af3721b6c" providerId="AD" clId="Web-{26952A66-A264-EBE1-DCDF-1A3C94F8ACBD}" dt="2022-01-28T07:01:53.363" v="148"/>
        <pc:sldMkLst>
          <pc:docMk/>
          <pc:sldMk cId="1433841846" sldId="291"/>
        </pc:sldMkLst>
        <pc:spChg chg="mod">
          <ac:chgData name="2020ITB032_ANUSHUYA" userId="S::2020itb032.anushuya@std.iiests.ac.in::7a85c673-ea88-4b90-90f2-913af3721b6c" providerId="AD" clId="Web-{26952A66-A264-EBE1-DCDF-1A3C94F8ACBD}" dt="2022-01-28T07:01:06.846" v="0"/>
          <ac:spMkLst>
            <pc:docMk/>
            <pc:sldMk cId="1433841846" sldId="291"/>
            <ac:spMk id="2" creationId="{02D17098-D43C-4C49-A528-B6AAAF6AD959}"/>
          </ac:spMkLst>
        </pc:spChg>
        <pc:graphicFrameChg chg="mod modGraphic">
          <ac:chgData name="2020ITB032_ANUSHUYA" userId="S::2020itb032.anushuya@std.iiests.ac.in::7a85c673-ea88-4b90-90f2-913af3721b6c" providerId="AD" clId="Web-{26952A66-A264-EBE1-DCDF-1A3C94F8ACBD}" dt="2022-01-28T07:01:53.363" v="148"/>
          <ac:graphicFrameMkLst>
            <pc:docMk/>
            <pc:sldMk cId="1433841846" sldId="291"/>
            <ac:graphicFrameMk id="7" creationId="{EAAB103B-7BEE-4C92-A17B-938B748D65CC}"/>
          </ac:graphicFrameMkLst>
        </pc:graphicFrameChg>
      </pc:sldChg>
    </pc:docChg>
  </pc:docChgLst>
  <pc:docChgLst>
    <pc:chgData name="2020ITB032_ANUSHUYA" userId="S::2020itb032.anushuya@std.iiests.ac.in::7a85c673-ea88-4b90-90f2-913af3721b6c" providerId="AD" clId="Web-{58E4277D-6D4C-3791-4155-4F12117881B6}"/>
    <pc:docChg chg="addSld delSld modSld sldOrd">
      <pc:chgData name="2020ITB032_ANUSHUYA" userId="S::2020itb032.anushuya@std.iiests.ac.in::7a85c673-ea88-4b90-90f2-913af3721b6c" providerId="AD" clId="Web-{58E4277D-6D4C-3791-4155-4F12117881B6}" dt="2022-01-26T18:21:07.300" v="672" actId="20577"/>
      <pc:docMkLst>
        <pc:docMk/>
      </pc:docMkLst>
      <pc:sldChg chg="modSp ord">
        <pc:chgData name="2020ITB032_ANUSHUYA" userId="S::2020itb032.anushuya@std.iiests.ac.in::7a85c673-ea88-4b90-90f2-913af3721b6c" providerId="AD" clId="Web-{58E4277D-6D4C-3791-4155-4F12117881B6}" dt="2022-01-26T17:40:24.932" v="312" actId="20577"/>
        <pc:sldMkLst>
          <pc:docMk/>
          <pc:sldMk cId="1808098022" sldId="267"/>
        </pc:sldMkLst>
        <pc:spChg chg="mod">
          <ac:chgData name="2020ITB032_ANUSHUYA" userId="S::2020itb032.anushuya@std.iiests.ac.in::7a85c673-ea88-4b90-90f2-913af3721b6c" providerId="AD" clId="Web-{58E4277D-6D4C-3791-4155-4F12117881B6}" dt="2022-01-26T17:40:24.932" v="312" actId="20577"/>
          <ac:spMkLst>
            <pc:docMk/>
            <pc:sldMk cId="1808098022" sldId="267"/>
            <ac:spMk id="2" creationId="{0E80B05C-F088-48E2-BE0A-2BDA2F0236CC}"/>
          </ac:spMkLst>
        </pc:spChg>
        <pc:picChg chg="mod">
          <ac:chgData name="2020ITB032_ANUSHUYA" userId="S::2020itb032.anushuya@std.iiests.ac.in::7a85c673-ea88-4b90-90f2-913af3721b6c" providerId="AD" clId="Web-{58E4277D-6D4C-3791-4155-4F12117881B6}" dt="2022-01-26T17:23:22.620" v="184" actId="14100"/>
          <ac:picMkLst>
            <pc:docMk/>
            <pc:sldMk cId="1808098022" sldId="267"/>
            <ac:picMk id="8" creationId="{F64C41C9-0406-433E-A86E-526F90814DE1}"/>
          </ac:picMkLst>
        </pc:picChg>
      </pc:sldChg>
      <pc:sldChg chg="addSp modSp ord">
        <pc:chgData name="2020ITB032_ANUSHUYA" userId="S::2020itb032.anushuya@std.iiests.ac.in::7a85c673-ea88-4b90-90f2-913af3721b6c" providerId="AD" clId="Web-{58E4277D-6D4C-3791-4155-4F12117881B6}" dt="2022-01-26T17:22:01.196" v="182"/>
        <pc:sldMkLst>
          <pc:docMk/>
          <pc:sldMk cId="2216696093" sldId="269"/>
        </pc:sldMkLst>
        <pc:spChg chg="mod">
          <ac:chgData name="2020ITB032_ANUSHUYA" userId="S::2020itb032.anushuya@std.iiests.ac.in::7a85c673-ea88-4b90-90f2-913af3721b6c" providerId="AD" clId="Web-{58E4277D-6D4C-3791-4155-4F12117881B6}" dt="2022-01-26T17:14:29.495" v="88" actId="20577"/>
          <ac:spMkLst>
            <pc:docMk/>
            <pc:sldMk cId="2216696093" sldId="269"/>
            <ac:spMk id="3" creationId="{1D5D92FC-9155-4CDE-8B03-3320D333C47D}"/>
          </ac:spMkLst>
        </pc:spChg>
        <pc:spChg chg="mod">
          <ac:chgData name="2020ITB032_ANUSHUYA" userId="S::2020itb032.anushuya@std.iiests.ac.in::7a85c673-ea88-4b90-90f2-913af3721b6c" providerId="AD" clId="Web-{58E4277D-6D4C-3791-4155-4F12117881B6}" dt="2022-01-26T17:18:47.003" v="168" actId="20577"/>
          <ac:spMkLst>
            <pc:docMk/>
            <pc:sldMk cId="2216696093" sldId="269"/>
            <ac:spMk id="4" creationId="{76EB3586-1093-4114-A62F-7A2FF514F636}"/>
          </ac:spMkLst>
        </pc:spChg>
        <pc:spChg chg="add mod">
          <ac:chgData name="2020ITB032_ANUSHUYA" userId="S::2020itb032.anushuya@std.iiests.ac.in::7a85c673-ea88-4b90-90f2-913af3721b6c" providerId="AD" clId="Web-{58E4277D-6D4C-3791-4155-4F12117881B6}" dt="2022-01-26T17:18:38.347" v="163" actId="20577"/>
          <ac:spMkLst>
            <pc:docMk/>
            <pc:sldMk cId="2216696093" sldId="269"/>
            <ac:spMk id="5" creationId="{7E9739DE-1F42-4C20-992C-4C036F16E91D}"/>
          </ac:spMkLst>
        </pc:spChg>
        <pc:cxnChg chg="add mod">
          <ac:chgData name="2020ITB032_ANUSHUYA" userId="S::2020itb032.anushuya@std.iiests.ac.in::7a85c673-ea88-4b90-90f2-913af3721b6c" providerId="AD" clId="Web-{58E4277D-6D4C-3791-4155-4F12117881B6}" dt="2022-01-26T17:22:01.196" v="182"/>
          <ac:cxnSpMkLst>
            <pc:docMk/>
            <pc:sldMk cId="2216696093" sldId="269"/>
            <ac:cxnSpMk id="6" creationId="{8DAB5572-FC5D-41A8-8E05-81F089E17EA4}"/>
          </ac:cxnSpMkLst>
        </pc:cxnChg>
        <pc:cxnChg chg="add mod">
          <ac:chgData name="2020ITB032_ANUSHUYA" userId="S::2020itb032.anushuya@std.iiests.ac.in::7a85c673-ea88-4b90-90f2-913af3721b6c" providerId="AD" clId="Web-{58E4277D-6D4C-3791-4155-4F12117881B6}" dt="2022-01-26T17:21:49.680" v="181"/>
          <ac:cxnSpMkLst>
            <pc:docMk/>
            <pc:sldMk cId="2216696093" sldId="269"/>
            <ac:cxnSpMk id="7" creationId="{3C06DFB1-A551-45B5-BDE8-2706040B9AAC}"/>
          </ac:cxnSpMkLst>
        </pc:cxnChg>
      </pc:sldChg>
      <pc:sldChg chg="delSp modSp del">
        <pc:chgData name="2020ITB032_ANUSHUYA" userId="S::2020itb032.anushuya@std.iiests.ac.in::7a85c673-ea88-4b90-90f2-913af3721b6c" providerId="AD" clId="Web-{58E4277D-6D4C-3791-4155-4F12117881B6}" dt="2022-01-26T17:07:04.170" v="42"/>
        <pc:sldMkLst>
          <pc:docMk/>
          <pc:sldMk cId="2941374143" sldId="279"/>
        </pc:sldMkLst>
        <pc:spChg chg="mod">
          <ac:chgData name="2020ITB032_ANUSHUYA" userId="S::2020itb032.anushuya@std.iiests.ac.in::7a85c673-ea88-4b90-90f2-913af3721b6c" providerId="AD" clId="Web-{58E4277D-6D4C-3791-4155-4F12117881B6}" dt="2022-01-26T17:04:29.275" v="6" actId="20577"/>
          <ac:spMkLst>
            <pc:docMk/>
            <pc:sldMk cId="2941374143" sldId="279"/>
            <ac:spMk id="2" creationId="{8D824C7A-8833-4B50-AC4C-ECD6FCC5BCCE}"/>
          </ac:spMkLst>
        </pc:spChg>
        <pc:spChg chg="mod">
          <ac:chgData name="2020ITB032_ANUSHUYA" userId="S::2020itb032.anushuya@std.iiests.ac.in::7a85c673-ea88-4b90-90f2-913af3721b6c" providerId="AD" clId="Web-{58E4277D-6D4C-3791-4155-4F12117881B6}" dt="2022-01-26T17:05:25.667" v="16" actId="20577"/>
          <ac:spMkLst>
            <pc:docMk/>
            <pc:sldMk cId="2941374143" sldId="279"/>
            <ac:spMk id="3" creationId="{F402401C-0985-43B2-8B2B-67E7C9DFC6C2}"/>
          </ac:spMkLst>
        </pc:spChg>
        <pc:picChg chg="del mod">
          <ac:chgData name="2020ITB032_ANUSHUYA" userId="S::2020itb032.anushuya@std.iiests.ac.in::7a85c673-ea88-4b90-90f2-913af3721b6c" providerId="AD" clId="Web-{58E4277D-6D4C-3791-4155-4F12117881B6}" dt="2022-01-26T17:06:24.934" v="33"/>
          <ac:picMkLst>
            <pc:docMk/>
            <pc:sldMk cId="2941374143" sldId="279"/>
            <ac:picMk id="4" creationId="{487EDAF4-8E1D-46D7-90FC-BB78AA37F685}"/>
          </ac:picMkLst>
        </pc:picChg>
      </pc:sldChg>
      <pc:sldChg chg="addSp modSp new">
        <pc:chgData name="2020ITB032_ANUSHUYA" userId="S::2020itb032.anushuya@std.iiests.ac.in::7a85c673-ea88-4b90-90f2-913af3721b6c" providerId="AD" clId="Web-{58E4277D-6D4C-3791-4155-4F12117881B6}" dt="2022-01-26T17:06:51.076" v="41" actId="14100"/>
        <pc:sldMkLst>
          <pc:docMk/>
          <pc:sldMk cId="140335107" sldId="280"/>
        </pc:sldMkLst>
        <pc:spChg chg="mod">
          <ac:chgData name="2020ITB032_ANUSHUYA" userId="S::2020itb032.anushuya@std.iiests.ac.in::7a85c673-ea88-4b90-90f2-913af3721b6c" providerId="AD" clId="Web-{58E4277D-6D4C-3791-4155-4F12117881B6}" dt="2022-01-26T17:05:10.620" v="13" actId="20577"/>
          <ac:spMkLst>
            <pc:docMk/>
            <pc:sldMk cId="140335107" sldId="280"/>
            <ac:spMk id="2" creationId="{926ECDB0-642B-4563-B173-87B54D6B814F}"/>
          </ac:spMkLst>
        </pc:spChg>
        <pc:spChg chg="mod">
          <ac:chgData name="2020ITB032_ANUSHUYA" userId="S::2020itb032.anushuya@std.iiests.ac.in::7a85c673-ea88-4b90-90f2-913af3721b6c" providerId="AD" clId="Web-{58E4277D-6D4C-3791-4155-4F12117881B6}" dt="2022-01-26T17:06:18.856" v="32" actId="20577"/>
          <ac:spMkLst>
            <pc:docMk/>
            <pc:sldMk cId="140335107" sldId="280"/>
            <ac:spMk id="3" creationId="{73B9A839-2525-429A-B96B-A8431DB30C44}"/>
          </ac:spMkLst>
        </pc:spChg>
        <pc:picChg chg="add mod">
          <ac:chgData name="2020ITB032_ANUSHUYA" userId="S::2020itb032.anushuya@std.iiests.ac.in::7a85c673-ea88-4b90-90f2-913af3721b6c" providerId="AD" clId="Web-{58E4277D-6D4C-3791-4155-4F12117881B6}" dt="2022-01-26T17:06:51.076" v="41" actId="14100"/>
          <ac:picMkLst>
            <pc:docMk/>
            <pc:sldMk cId="140335107" sldId="280"/>
            <ac:picMk id="4" creationId="{767815AE-641B-4EC1-B0D3-C6E274594AE1}"/>
          </ac:picMkLst>
        </pc:picChg>
      </pc:sldChg>
      <pc:sldChg chg="addSp modSp new">
        <pc:chgData name="2020ITB032_ANUSHUYA" userId="S::2020itb032.anushuya@std.iiests.ac.in::7a85c673-ea88-4b90-90f2-913af3721b6c" providerId="AD" clId="Web-{58E4277D-6D4C-3791-4155-4F12117881B6}" dt="2022-01-26T17:39:09.382" v="300" actId="20577"/>
        <pc:sldMkLst>
          <pc:docMk/>
          <pc:sldMk cId="1086260163" sldId="281"/>
        </pc:sldMkLst>
        <pc:spChg chg="mod">
          <ac:chgData name="2020ITB032_ANUSHUYA" userId="S::2020itb032.anushuya@std.iiests.ac.in::7a85c673-ea88-4b90-90f2-913af3721b6c" providerId="AD" clId="Web-{58E4277D-6D4C-3791-4155-4F12117881B6}" dt="2022-01-26T17:26:14.172" v="203" actId="14100"/>
          <ac:spMkLst>
            <pc:docMk/>
            <pc:sldMk cId="1086260163" sldId="281"/>
            <ac:spMk id="2" creationId="{3FAD7676-FDC1-459D-AEFC-3F42D7CE56CE}"/>
          </ac:spMkLst>
        </pc:spChg>
        <pc:spChg chg="mod">
          <ac:chgData name="2020ITB032_ANUSHUYA" userId="S::2020itb032.anushuya@std.iiests.ac.in::7a85c673-ea88-4b90-90f2-913af3721b6c" providerId="AD" clId="Web-{58E4277D-6D4C-3791-4155-4F12117881B6}" dt="2022-01-26T17:39:09.382" v="300" actId="20577"/>
          <ac:spMkLst>
            <pc:docMk/>
            <pc:sldMk cId="1086260163" sldId="281"/>
            <ac:spMk id="3" creationId="{C25E3F41-9B38-4B04-9860-4124E725CC38}"/>
          </ac:spMkLst>
        </pc:spChg>
        <pc:spChg chg="add mod">
          <ac:chgData name="2020ITB032_ANUSHUYA" userId="S::2020itb032.anushuya@std.iiests.ac.in::7a85c673-ea88-4b90-90f2-913af3721b6c" providerId="AD" clId="Web-{58E4277D-6D4C-3791-4155-4F12117881B6}" dt="2022-01-26T17:38:46.226" v="299" actId="14100"/>
          <ac:spMkLst>
            <pc:docMk/>
            <pc:sldMk cId="1086260163" sldId="281"/>
            <ac:spMk id="4" creationId="{05D8A7AC-DEC2-4CB1-B047-162822DCCD81}"/>
          </ac:spMkLst>
        </pc:spChg>
      </pc:sldChg>
      <pc:sldChg chg="addSp delSp modSp new">
        <pc:chgData name="2020ITB032_ANUSHUYA" userId="S::2020itb032.anushuya@std.iiests.ac.in::7a85c673-ea88-4b90-90f2-913af3721b6c" providerId="AD" clId="Web-{58E4277D-6D4C-3791-4155-4F12117881B6}" dt="2022-01-26T17:43:56.750" v="324" actId="14100"/>
        <pc:sldMkLst>
          <pc:docMk/>
          <pc:sldMk cId="2690325906" sldId="282"/>
        </pc:sldMkLst>
        <pc:spChg chg="mod">
          <ac:chgData name="2020ITB032_ANUSHUYA" userId="S::2020itb032.anushuya@std.iiests.ac.in::7a85c673-ea88-4b90-90f2-913af3721b6c" providerId="AD" clId="Web-{58E4277D-6D4C-3791-4155-4F12117881B6}" dt="2022-01-26T17:41:06.886" v="318" actId="20577"/>
          <ac:spMkLst>
            <pc:docMk/>
            <pc:sldMk cId="2690325906" sldId="282"/>
            <ac:spMk id="2" creationId="{2F93E7E2-BF33-42B4-A639-0FE064822571}"/>
          </ac:spMkLst>
        </pc:spChg>
        <pc:spChg chg="del mod">
          <ac:chgData name="2020ITB032_ANUSHUYA" userId="S::2020itb032.anushuya@std.iiests.ac.in::7a85c673-ea88-4b90-90f2-913af3721b6c" providerId="AD" clId="Web-{58E4277D-6D4C-3791-4155-4F12117881B6}" dt="2022-01-26T17:43:06.733" v="320"/>
          <ac:spMkLst>
            <pc:docMk/>
            <pc:sldMk cId="2690325906" sldId="282"/>
            <ac:spMk id="3" creationId="{6D849D62-EAA8-4007-A858-4B7BA390B479}"/>
          </ac:spMkLst>
        </pc:spChg>
        <pc:picChg chg="add mod ord">
          <ac:chgData name="2020ITB032_ANUSHUYA" userId="S::2020itb032.anushuya@std.iiests.ac.in::7a85c673-ea88-4b90-90f2-913af3721b6c" providerId="AD" clId="Web-{58E4277D-6D4C-3791-4155-4F12117881B6}" dt="2022-01-26T17:43:56.750" v="324" actId="14100"/>
          <ac:picMkLst>
            <pc:docMk/>
            <pc:sldMk cId="2690325906" sldId="282"/>
            <ac:picMk id="4" creationId="{77C7D148-88EE-49D9-95D1-30B72CC395C6}"/>
          </ac:picMkLst>
        </pc:picChg>
      </pc:sldChg>
      <pc:sldChg chg="addSp delSp modSp new">
        <pc:chgData name="2020ITB032_ANUSHUYA" userId="S::2020itb032.anushuya@std.iiests.ac.in::7a85c673-ea88-4b90-90f2-913af3721b6c" providerId="AD" clId="Web-{58E4277D-6D4C-3791-4155-4F12117881B6}" dt="2022-01-26T17:49:47.995" v="434"/>
        <pc:sldMkLst>
          <pc:docMk/>
          <pc:sldMk cId="3283041183" sldId="283"/>
        </pc:sldMkLst>
        <pc:spChg chg="del">
          <ac:chgData name="2020ITB032_ANUSHUYA" userId="S::2020itb032.anushuya@std.iiests.ac.in::7a85c673-ea88-4b90-90f2-913af3721b6c" providerId="AD" clId="Web-{58E4277D-6D4C-3791-4155-4F12117881B6}" dt="2022-01-26T17:43:57.563" v="326"/>
          <ac:spMkLst>
            <pc:docMk/>
            <pc:sldMk cId="3283041183" sldId="283"/>
            <ac:spMk id="2" creationId="{B72FC605-E658-4288-AD80-7CA45A628F6D}"/>
          </ac:spMkLst>
        </pc:spChg>
        <pc:spChg chg="del">
          <ac:chgData name="2020ITB032_ANUSHUYA" userId="S::2020itb032.anushuya@std.iiests.ac.in::7a85c673-ea88-4b90-90f2-913af3721b6c" providerId="AD" clId="Web-{58E4277D-6D4C-3791-4155-4F12117881B6}" dt="2022-01-26T17:44:00.500" v="327"/>
          <ac:spMkLst>
            <pc:docMk/>
            <pc:sldMk cId="3283041183" sldId="283"/>
            <ac:spMk id="3" creationId="{692A1A78-B433-4AD6-9248-7EA69CFF5AF9}"/>
          </ac:spMkLst>
        </pc:spChg>
        <pc:spChg chg="add del mod">
          <ac:chgData name="2020ITB032_ANUSHUYA" userId="S::2020itb032.anushuya@std.iiests.ac.in::7a85c673-ea88-4b90-90f2-913af3721b6c" providerId="AD" clId="Web-{58E4277D-6D4C-3791-4155-4F12117881B6}" dt="2022-01-26T17:44:33.408" v="332"/>
          <ac:spMkLst>
            <pc:docMk/>
            <pc:sldMk cId="3283041183" sldId="283"/>
            <ac:spMk id="7" creationId="{8C6052EC-9343-4913-961C-4E7A2F7FD925}"/>
          </ac:spMkLst>
        </pc:spChg>
        <pc:graphicFrameChg chg="add del mod ord modGraphic">
          <ac:chgData name="2020ITB032_ANUSHUYA" userId="S::2020itb032.anushuya@std.iiests.ac.in::7a85c673-ea88-4b90-90f2-913af3721b6c" providerId="AD" clId="Web-{58E4277D-6D4C-3791-4155-4F12117881B6}" dt="2022-01-26T17:44:22.782" v="329"/>
          <ac:graphicFrameMkLst>
            <pc:docMk/>
            <pc:sldMk cId="3283041183" sldId="283"/>
            <ac:graphicFrameMk id="4" creationId="{B24C2D87-F74B-4F21-AA5C-CDA91CFBB48D}"/>
          </ac:graphicFrameMkLst>
        </pc:graphicFrameChg>
        <pc:graphicFrameChg chg="add mod modGraphic">
          <ac:chgData name="2020ITB032_ANUSHUYA" userId="S::2020itb032.anushuya@std.iiests.ac.in::7a85c673-ea88-4b90-90f2-913af3721b6c" providerId="AD" clId="Web-{58E4277D-6D4C-3791-4155-4F12117881B6}" dt="2022-01-26T17:49:47.995" v="434"/>
          <ac:graphicFrameMkLst>
            <pc:docMk/>
            <pc:sldMk cId="3283041183" sldId="283"/>
            <ac:graphicFrameMk id="5" creationId="{3278C72F-7C34-493D-8E05-1DE249C5525C}"/>
          </ac:graphicFrameMkLst>
        </pc:graphicFrameChg>
      </pc:sldChg>
      <pc:sldChg chg="addSp delSp modSp new">
        <pc:chgData name="2020ITB032_ANUSHUYA" userId="S::2020itb032.anushuya@std.iiests.ac.in::7a85c673-ea88-4b90-90f2-913af3721b6c" providerId="AD" clId="Web-{58E4277D-6D4C-3791-4155-4F12117881B6}" dt="2022-01-26T17:56:19.663" v="455" actId="14100"/>
        <pc:sldMkLst>
          <pc:docMk/>
          <pc:sldMk cId="1798945663" sldId="284"/>
        </pc:sldMkLst>
        <pc:spChg chg="mod">
          <ac:chgData name="2020ITB032_ANUSHUYA" userId="S::2020itb032.anushuya@std.iiests.ac.in::7a85c673-ea88-4b90-90f2-913af3721b6c" providerId="AD" clId="Web-{58E4277D-6D4C-3791-4155-4F12117881B6}" dt="2022-01-26T17:54:18.096" v="449" actId="14100"/>
          <ac:spMkLst>
            <pc:docMk/>
            <pc:sldMk cId="1798945663" sldId="284"/>
            <ac:spMk id="2" creationId="{7CF1128C-0103-4901-851B-9D0D60157BFE}"/>
          </ac:spMkLst>
        </pc:spChg>
        <pc:spChg chg="del mod">
          <ac:chgData name="2020ITB032_ANUSHUYA" userId="S::2020itb032.anushuya@std.iiests.ac.in::7a85c673-ea88-4b90-90f2-913af3721b6c" providerId="AD" clId="Web-{58E4277D-6D4C-3791-4155-4F12117881B6}" dt="2022-01-26T17:56:04.459" v="451"/>
          <ac:spMkLst>
            <pc:docMk/>
            <pc:sldMk cId="1798945663" sldId="284"/>
            <ac:spMk id="3" creationId="{7D352433-BDFA-46D7-979E-E33827E44079}"/>
          </ac:spMkLst>
        </pc:spChg>
        <pc:picChg chg="add mod ord">
          <ac:chgData name="2020ITB032_ANUSHUYA" userId="S::2020itb032.anushuya@std.iiests.ac.in::7a85c673-ea88-4b90-90f2-913af3721b6c" providerId="AD" clId="Web-{58E4277D-6D4C-3791-4155-4F12117881B6}" dt="2022-01-26T17:56:19.663" v="455" actId="14100"/>
          <ac:picMkLst>
            <pc:docMk/>
            <pc:sldMk cId="1798945663" sldId="284"/>
            <ac:picMk id="4" creationId="{BDA20FBC-D924-427E-A42A-893828BE1F29}"/>
          </ac:picMkLst>
        </pc:picChg>
      </pc:sldChg>
      <pc:sldChg chg="addSp modSp new">
        <pc:chgData name="2020ITB032_ANUSHUYA" userId="S::2020itb032.anushuya@std.iiests.ac.in::7a85c673-ea88-4b90-90f2-913af3721b6c" providerId="AD" clId="Web-{58E4277D-6D4C-3791-4155-4F12117881B6}" dt="2022-01-26T18:15:35.259" v="618" actId="20577"/>
        <pc:sldMkLst>
          <pc:docMk/>
          <pc:sldMk cId="3674664778" sldId="285"/>
        </pc:sldMkLst>
        <pc:spChg chg="mod">
          <ac:chgData name="2020ITB032_ANUSHUYA" userId="S::2020itb032.anushuya@std.iiests.ac.in::7a85c673-ea88-4b90-90f2-913af3721b6c" providerId="AD" clId="Web-{58E4277D-6D4C-3791-4155-4F12117881B6}" dt="2022-01-26T17:57:32.508" v="469" actId="14100"/>
          <ac:spMkLst>
            <pc:docMk/>
            <pc:sldMk cId="3674664778" sldId="285"/>
            <ac:spMk id="2" creationId="{8497610B-A2B3-4F08-BC21-C2B895B93EE6}"/>
          </ac:spMkLst>
        </pc:spChg>
        <pc:spChg chg="mod">
          <ac:chgData name="2020ITB032_ANUSHUYA" userId="S::2020itb032.anushuya@std.iiests.ac.in::7a85c673-ea88-4b90-90f2-913af3721b6c" providerId="AD" clId="Web-{58E4277D-6D4C-3791-4155-4F12117881B6}" dt="2022-01-26T18:15:24.087" v="616" actId="20577"/>
          <ac:spMkLst>
            <pc:docMk/>
            <pc:sldMk cId="3674664778" sldId="285"/>
            <ac:spMk id="3" creationId="{5669A165-44AB-482C-80CA-F832EF596EDE}"/>
          </ac:spMkLst>
        </pc:spChg>
        <pc:spChg chg="add mod">
          <ac:chgData name="2020ITB032_ANUSHUYA" userId="S::2020itb032.anushuya@std.iiests.ac.in::7a85c673-ea88-4b90-90f2-913af3721b6c" providerId="AD" clId="Web-{58E4277D-6D4C-3791-4155-4F12117881B6}" dt="2022-01-26T18:15:35.259" v="618" actId="20577"/>
          <ac:spMkLst>
            <pc:docMk/>
            <pc:sldMk cId="3674664778" sldId="285"/>
            <ac:spMk id="4" creationId="{D15D9ACD-4886-4831-BF7F-9DB244651E09}"/>
          </ac:spMkLst>
        </pc:spChg>
      </pc:sldChg>
      <pc:sldChg chg="addSp modSp new">
        <pc:chgData name="2020ITB032_ANUSHUYA" userId="S::2020itb032.anushuya@std.iiests.ac.in::7a85c673-ea88-4b90-90f2-913af3721b6c" providerId="AD" clId="Web-{58E4277D-6D4C-3791-4155-4F12117881B6}" dt="2022-01-26T18:15:05.102" v="614" actId="20577"/>
        <pc:sldMkLst>
          <pc:docMk/>
          <pc:sldMk cId="1090723633" sldId="286"/>
        </pc:sldMkLst>
        <pc:spChg chg="mod">
          <ac:chgData name="2020ITB032_ANUSHUYA" userId="S::2020itb032.anushuya@std.iiests.ac.in::7a85c673-ea88-4b90-90f2-913af3721b6c" providerId="AD" clId="Web-{58E4277D-6D4C-3791-4155-4F12117881B6}" dt="2022-01-26T18:14:26.679" v="604"/>
          <ac:spMkLst>
            <pc:docMk/>
            <pc:sldMk cId="1090723633" sldId="286"/>
            <ac:spMk id="2" creationId="{49A44D9A-82FE-451C-B7C0-68DFF46B78E3}"/>
          </ac:spMkLst>
        </pc:spChg>
        <pc:spChg chg="mod">
          <ac:chgData name="2020ITB032_ANUSHUYA" userId="S::2020itb032.anushuya@std.iiests.ac.in::7a85c673-ea88-4b90-90f2-913af3721b6c" providerId="AD" clId="Web-{58E4277D-6D4C-3791-4155-4F12117881B6}" dt="2022-01-26T18:14:26.710" v="605"/>
          <ac:spMkLst>
            <pc:docMk/>
            <pc:sldMk cId="1090723633" sldId="286"/>
            <ac:spMk id="3" creationId="{BFBAD5C4-745C-4DA7-9AD8-D8687C91A7A7}"/>
          </ac:spMkLst>
        </pc:spChg>
        <pc:spChg chg="add mod">
          <ac:chgData name="2020ITB032_ANUSHUYA" userId="S::2020itb032.anushuya@std.iiests.ac.in::7a85c673-ea88-4b90-90f2-913af3721b6c" providerId="AD" clId="Web-{58E4277D-6D4C-3791-4155-4F12117881B6}" dt="2022-01-26T18:15:05.102" v="614" actId="20577"/>
          <ac:spMkLst>
            <pc:docMk/>
            <pc:sldMk cId="1090723633" sldId="286"/>
            <ac:spMk id="4" creationId="{BB2A4C8E-5FB2-4FCB-940F-4D554F9DC8E0}"/>
          </ac:spMkLst>
        </pc:spChg>
        <pc:spChg chg="add mod">
          <ac:chgData name="2020ITB032_ANUSHUYA" userId="S::2020itb032.anushuya@std.iiests.ac.in::7a85c673-ea88-4b90-90f2-913af3721b6c" providerId="AD" clId="Web-{58E4277D-6D4C-3791-4155-4F12117881B6}" dt="2022-01-26T18:14:26.757" v="607"/>
          <ac:spMkLst>
            <pc:docMk/>
            <pc:sldMk cId="1090723633" sldId="286"/>
            <ac:spMk id="5" creationId="{DB3C9261-B4D9-4D39-8D93-79F80779F3CB}"/>
          </ac:spMkLst>
        </pc:spChg>
      </pc:sldChg>
      <pc:sldChg chg="addSp delSp modSp new">
        <pc:chgData name="2020ITB032_ANUSHUYA" userId="S::2020itb032.anushuya@std.iiests.ac.in::7a85c673-ea88-4b90-90f2-913af3721b6c" providerId="AD" clId="Web-{58E4277D-6D4C-3791-4155-4F12117881B6}" dt="2022-01-26T18:18:19.295" v="649" actId="20577"/>
        <pc:sldMkLst>
          <pc:docMk/>
          <pc:sldMk cId="1001767571" sldId="287"/>
        </pc:sldMkLst>
        <pc:spChg chg="del">
          <ac:chgData name="2020ITB032_ANUSHUYA" userId="S::2020itb032.anushuya@std.iiests.ac.in::7a85c673-ea88-4b90-90f2-913af3721b6c" providerId="AD" clId="Web-{58E4277D-6D4C-3791-4155-4F12117881B6}" dt="2022-01-26T18:15:56.509" v="619"/>
          <ac:spMkLst>
            <pc:docMk/>
            <pc:sldMk cId="1001767571" sldId="287"/>
            <ac:spMk id="2" creationId="{E229C279-3228-4F69-8832-CD17286E93E2}"/>
          </ac:spMkLst>
        </pc:spChg>
        <pc:spChg chg="mod">
          <ac:chgData name="2020ITB032_ANUSHUYA" userId="S::2020itb032.anushuya@std.iiests.ac.in::7a85c673-ea88-4b90-90f2-913af3721b6c" providerId="AD" clId="Web-{58E4277D-6D4C-3791-4155-4F12117881B6}" dt="2022-01-26T18:18:15.654" v="647" actId="20577"/>
          <ac:spMkLst>
            <pc:docMk/>
            <pc:sldMk cId="1001767571" sldId="287"/>
            <ac:spMk id="3" creationId="{8C98C9B6-04E3-4C96-8CFC-2572C732BD44}"/>
          </ac:spMkLst>
        </pc:spChg>
        <pc:spChg chg="add mod">
          <ac:chgData name="2020ITB032_ANUSHUYA" userId="S::2020itb032.anushuya@std.iiests.ac.in::7a85c673-ea88-4b90-90f2-913af3721b6c" providerId="AD" clId="Web-{58E4277D-6D4C-3791-4155-4F12117881B6}" dt="2022-01-26T18:18:19.295" v="649" actId="20577"/>
          <ac:spMkLst>
            <pc:docMk/>
            <pc:sldMk cId="1001767571" sldId="287"/>
            <ac:spMk id="4" creationId="{DBA56CBE-A720-41D0-8AF4-B4AFBC7774F2}"/>
          </ac:spMkLst>
        </pc:spChg>
      </pc:sldChg>
      <pc:sldChg chg="addSp delSp modSp new mod setBg">
        <pc:chgData name="2020ITB032_ANUSHUYA" userId="S::2020itb032.anushuya@std.iiests.ac.in::7a85c673-ea88-4b90-90f2-913af3721b6c" providerId="AD" clId="Web-{58E4277D-6D4C-3791-4155-4F12117881B6}" dt="2022-01-26T18:20:21.798" v="662"/>
        <pc:sldMkLst>
          <pc:docMk/>
          <pc:sldMk cId="1689641201" sldId="288"/>
        </pc:sldMkLst>
        <pc:spChg chg="mod">
          <ac:chgData name="2020ITB032_ANUSHUYA" userId="S::2020itb032.anushuya@std.iiests.ac.in::7a85c673-ea88-4b90-90f2-913af3721b6c" providerId="AD" clId="Web-{58E4277D-6D4C-3791-4155-4F12117881B6}" dt="2022-01-26T18:20:21.798" v="662"/>
          <ac:spMkLst>
            <pc:docMk/>
            <pc:sldMk cId="1689641201" sldId="288"/>
            <ac:spMk id="2" creationId="{6F56EB53-23FA-4938-96B7-D57FAB9C28E4}"/>
          </ac:spMkLst>
        </pc:spChg>
        <pc:spChg chg="del">
          <ac:chgData name="2020ITB032_ANUSHUYA" userId="S::2020itb032.anushuya@std.iiests.ac.in::7a85c673-ea88-4b90-90f2-913af3721b6c" providerId="AD" clId="Web-{58E4277D-6D4C-3791-4155-4F12117881B6}" dt="2022-01-26T18:19:11.609" v="651"/>
          <ac:spMkLst>
            <pc:docMk/>
            <pc:sldMk cId="1689641201" sldId="288"/>
            <ac:spMk id="3" creationId="{0781F219-368C-4067-A50B-0B1480B2B293}"/>
          </ac:spMkLst>
        </pc:spChg>
        <pc:grpChg chg="add del">
          <ac:chgData name="2020ITB032_ANUSHUYA" userId="S::2020itb032.anushuya@std.iiests.ac.in::7a85c673-ea88-4b90-90f2-913af3721b6c" providerId="AD" clId="Web-{58E4277D-6D4C-3791-4155-4F12117881B6}" dt="2022-01-26T18:20:21.720" v="661"/>
          <ac:grpSpMkLst>
            <pc:docMk/>
            <pc:sldMk cId="1689641201" sldId="288"/>
            <ac:grpSpMk id="10" creationId="{9795E515-5F57-431F-9A0D-3A0419DF7572}"/>
          </ac:grpSpMkLst>
        </pc:grpChg>
        <pc:grpChg chg="add">
          <ac:chgData name="2020ITB032_ANUSHUYA" userId="S::2020itb032.anushuya@std.iiests.ac.in::7a85c673-ea88-4b90-90f2-913af3721b6c" providerId="AD" clId="Web-{58E4277D-6D4C-3791-4155-4F12117881B6}" dt="2022-01-26T18:20:21.798" v="662"/>
          <ac:grpSpMkLst>
            <pc:docMk/>
            <pc:sldMk cId="1689641201" sldId="288"/>
            <ac:grpSpMk id="11" creationId="{AB86F577-8905-4B21-8AF3-C1BB3433775D}"/>
          </ac:grpSpMkLst>
        </pc:grpChg>
        <pc:grpChg chg="add del">
          <ac:chgData name="2020ITB032_ANUSHUYA" userId="S::2020itb032.anushuya@std.iiests.ac.in::7a85c673-ea88-4b90-90f2-913af3721b6c" providerId="AD" clId="Web-{58E4277D-6D4C-3791-4155-4F12117881B6}" dt="2022-01-26T18:20:21.720" v="661"/>
          <ac:grpSpMkLst>
            <pc:docMk/>
            <pc:sldMk cId="1689641201" sldId="288"/>
            <ac:grpSpMk id="66" creationId="{096A8A5D-137F-4A8A-9811-F7A867F02E3F}"/>
          </ac:grpSpMkLst>
        </pc:grpChg>
        <pc:grpChg chg="add del">
          <ac:chgData name="2020ITB032_ANUSHUYA" userId="S::2020itb032.anushuya@std.iiests.ac.in::7a85c673-ea88-4b90-90f2-913af3721b6c" providerId="AD" clId="Web-{58E4277D-6D4C-3791-4155-4F12117881B6}" dt="2022-01-26T18:20:21.720" v="661"/>
          <ac:grpSpMkLst>
            <pc:docMk/>
            <pc:sldMk cId="1689641201" sldId="288"/>
            <ac:grpSpMk id="70" creationId="{0FA686C7-6B08-416F-AEF3-C204079363A8}"/>
          </ac:grpSpMkLst>
        </pc:grpChg>
        <pc:grpChg chg="add del">
          <ac:chgData name="2020ITB032_ANUSHUYA" userId="S::2020itb032.anushuya@std.iiests.ac.in::7a85c673-ea88-4b90-90f2-913af3721b6c" providerId="AD" clId="Web-{58E4277D-6D4C-3791-4155-4F12117881B6}" dt="2022-01-26T18:20:21.720" v="661"/>
          <ac:grpSpMkLst>
            <pc:docMk/>
            <pc:sldMk cId="1689641201" sldId="288"/>
            <ac:grpSpMk id="126" creationId="{4C78E281-F596-4ECB-979A-89D89452AAD7}"/>
          </ac:grpSpMkLst>
        </pc:grpChg>
        <pc:picChg chg="add del">
          <ac:chgData name="2020ITB032_ANUSHUYA" userId="S::2020itb032.anushuya@std.iiests.ac.in::7a85c673-ea88-4b90-90f2-913af3721b6c" providerId="AD" clId="Web-{58E4277D-6D4C-3791-4155-4F12117881B6}" dt="2022-01-26T18:20:21.720" v="661"/>
          <ac:picMkLst>
            <pc:docMk/>
            <pc:sldMk cId="1689641201" sldId="288"/>
            <ac:picMk id="4" creationId="{A5CFC42D-F865-4DE3-BEAB-52DB85069053}"/>
          </ac:picMkLst>
        </pc:picChg>
        <pc:picChg chg="add">
          <ac:chgData name="2020ITB032_ANUSHUYA" userId="S::2020itb032.anushuya@std.iiests.ac.in::7a85c673-ea88-4b90-90f2-913af3721b6c" providerId="AD" clId="Web-{58E4277D-6D4C-3791-4155-4F12117881B6}" dt="2022-01-26T18:20:21.798" v="662"/>
          <ac:picMkLst>
            <pc:docMk/>
            <pc:sldMk cId="1689641201" sldId="288"/>
            <ac:picMk id="6" creationId="{ECFDCECC-CB05-46FE-9463-8693C5085ED1}"/>
          </ac:picMkLst>
        </pc:picChg>
        <pc:picChg chg="add del">
          <ac:chgData name="2020ITB032_ANUSHUYA" userId="S::2020itb032.anushuya@std.iiests.ac.in::7a85c673-ea88-4b90-90f2-913af3721b6c" providerId="AD" clId="Web-{58E4277D-6D4C-3791-4155-4F12117881B6}" dt="2022-01-26T18:20:21.720" v="661"/>
          <ac:picMkLst>
            <pc:docMk/>
            <pc:sldMk cId="1689641201" sldId="288"/>
            <ac:picMk id="8" creationId="{50C065C3-0FE3-4452-B765-CB05BBB2A983}"/>
          </ac:picMkLst>
        </pc:picChg>
        <pc:picChg chg="add">
          <ac:chgData name="2020ITB032_ANUSHUYA" userId="S::2020itb032.anushuya@std.iiests.ac.in::7a85c673-ea88-4b90-90f2-913af3721b6c" providerId="AD" clId="Web-{58E4277D-6D4C-3791-4155-4F12117881B6}" dt="2022-01-26T18:20:21.798" v="662"/>
          <ac:picMkLst>
            <pc:docMk/>
            <pc:sldMk cId="1689641201" sldId="288"/>
            <ac:picMk id="9" creationId="{678E285C-BE9E-45B7-A3EE-B9792DAE9917}"/>
          </ac:picMkLst>
        </pc:picChg>
      </pc:sldChg>
      <pc:sldChg chg="modSp new">
        <pc:chgData name="2020ITB032_ANUSHUYA" userId="S::2020itb032.anushuya@std.iiests.ac.in::7a85c673-ea88-4b90-90f2-913af3721b6c" providerId="AD" clId="Web-{58E4277D-6D4C-3791-4155-4F12117881B6}" dt="2022-01-26T18:21:07.300" v="672" actId="20577"/>
        <pc:sldMkLst>
          <pc:docMk/>
          <pc:sldMk cId="1947343509" sldId="289"/>
        </pc:sldMkLst>
        <pc:spChg chg="mod">
          <ac:chgData name="2020ITB032_ANUSHUYA" userId="S::2020itb032.anushuya@std.iiests.ac.in::7a85c673-ea88-4b90-90f2-913af3721b6c" providerId="AD" clId="Web-{58E4277D-6D4C-3791-4155-4F12117881B6}" dt="2022-01-26T18:21:07.300" v="672" actId="20577"/>
          <ac:spMkLst>
            <pc:docMk/>
            <pc:sldMk cId="1947343509" sldId="289"/>
            <ac:spMk id="2" creationId="{2E2FEADC-10D7-4261-AE75-49F6E1E39192}"/>
          </ac:spMkLst>
        </pc:spChg>
      </pc:sldChg>
      <pc:sldChg chg="modSp new">
        <pc:chgData name="2020ITB032_ANUSHUYA" userId="S::2020itb032.anushuya@std.iiests.ac.in::7a85c673-ea88-4b90-90f2-913af3721b6c" providerId="AD" clId="Web-{58E4277D-6D4C-3791-4155-4F12117881B6}" dt="2022-01-26T18:20:56.971" v="668" actId="20577"/>
        <pc:sldMkLst>
          <pc:docMk/>
          <pc:sldMk cId="1248742555" sldId="290"/>
        </pc:sldMkLst>
        <pc:spChg chg="mod">
          <ac:chgData name="2020ITB032_ANUSHUYA" userId="S::2020itb032.anushuya@std.iiests.ac.in::7a85c673-ea88-4b90-90f2-913af3721b6c" providerId="AD" clId="Web-{58E4277D-6D4C-3791-4155-4F12117881B6}" dt="2022-01-26T18:20:56.971" v="668" actId="20577"/>
          <ac:spMkLst>
            <pc:docMk/>
            <pc:sldMk cId="1248742555" sldId="290"/>
            <ac:spMk id="2" creationId="{8F3AEB3F-24AF-4132-B43C-F35BE8B67417}"/>
          </ac:spMkLst>
        </pc:spChg>
      </pc:sldChg>
    </pc:docChg>
  </pc:docChgLst>
  <pc:docChgLst>
    <pc:chgData name="2020ITB032_ANUSHUYA" userId="S::2020itb032.anushuya@std.iiests.ac.in::7a85c673-ea88-4b90-90f2-913af3721b6c" providerId="AD" clId="Web-{DE5AFC50-BCF3-65BB-85BA-ABA4AE112479}"/>
    <pc:docChg chg="modSld">
      <pc:chgData name="2020ITB032_ANUSHUYA" userId="S::2020itb032.anushuya@std.iiests.ac.in::7a85c673-ea88-4b90-90f2-913af3721b6c" providerId="AD" clId="Web-{DE5AFC50-BCF3-65BB-85BA-ABA4AE112479}" dt="2022-01-28T16:50:46.945" v="412" actId="20577"/>
      <pc:docMkLst>
        <pc:docMk/>
      </pc:docMkLst>
      <pc:sldChg chg="modSp">
        <pc:chgData name="2020ITB032_ANUSHUYA" userId="S::2020itb032.anushuya@std.iiests.ac.in::7a85c673-ea88-4b90-90f2-913af3721b6c" providerId="AD" clId="Web-{DE5AFC50-BCF3-65BB-85BA-ABA4AE112479}" dt="2022-01-28T16:50:46.945" v="412" actId="20577"/>
        <pc:sldMkLst>
          <pc:docMk/>
          <pc:sldMk cId="235051492" sldId="295"/>
        </pc:sldMkLst>
        <pc:spChg chg="mod">
          <ac:chgData name="2020ITB032_ANUSHUYA" userId="S::2020itb032.anushuya@std.iiests.ac.in::7a85c673-ea88-4b90-90f2-913af3721b6c" providerId="AD" clId="Web-{DE5AFC50-BCF3-65BB-85BA-ABA4AE112479}" dt="2022-01-28T16:50:46.945" v="412" actId="20577"/>
          <ac:spMkLst>
            <pc:docMk/>
            <pc:sldMk cId="235051492" sldId="295"/>
            <ac:spMk id="3" creationId="{77527EF1-B0B9-4852-ACA3-6F5C3CDF3560}"/>
          </ac:spMkLst>
        </pc:spChg>
      </pc:sldChg>
    </pc:docChg>
  </pc:docChgLst>
  <pc:docChgLst>
    <pc:chgData name="2020ITB032_ANUSHUYA" userId="S::2020itb032.anushuya@std.iiests.ac.in::7a85c673-ea88-4b90-90f2-913af3721b6c" providerId="AD" clId="Web-{358A4175-8479-7FA7-B414-931B8AFD8D27}"/>
    <pc:docChg chg="addSld delSld modSld">
      <pc:chgData name="2020ITB032_ANUSHUYA" userId="S::2020itb032.anushuya@std.iiests.ac.in::7a85c673-ea88-4b90-90f2-913af3721b6c" providerId="AD" clId="Web-{358A4175-8479-7FA7-B414-931B8AFD8D27}" dt="2022-01-26T09:59:57.575" v="413"/>
      <pc:docMkLst>
        <pc:docMk/>
      </pc:docMkLst>
      <pc:sldChg chg="modSp del">
        <pc:chgData name="2020ITB032_ANUSHUYA" userId="S::2020itb032.anushuya@std.iiests.ac.in::7a85c673-ea88-4b90-90f2-913af3721b6c" providerId="AD" clId="Web-{358A4175-8479-7FA7-B414-931B8AFD8D27}" dt="2022-01-26T09:59:57.575" v="413"/>
        <pc:sldMkLst>
          <pc:docMk/>
          <pc:sldMk cId="4102047412" sldId="266"/>
        </pc:sldMkLst>
        <pc:spChg chg="mod">
          <ac:chgData name="2020ITB032_ANUSHUYA" userId="S::2020itb032.anushuya@std.iiests.ac.in::7a85c673-ea88-4b90-90f2-913af3721b6c" providerId="AD" clId="Web-{358A4175-8479-7FA7-B414-931B8AFD8D27}" dt="2022-01-26T09:50:59.949" v="303" actId="20577"/>
          <ac:spMkLst>
            <pc:docMk/>
            <pc:sldMk cId="4102047412" sldId="266"/>
            <ac:spMk id="2" creationId="{8A6C72BE-EC7B-4B0B-9336-8DE2348927BB}"/>
          </ac:spMkLst>
        </pc:spChg>
        <pc:spChg chg="mod">
          <ac:chgData name="2020ITB032_ANUSHUYA" userId="S::2020itb032.anushuya@std.iiests.ac.in::7a85c673-ea88-4b90-90f2-913af3721b6c" providerId="AD" clId="Web-{358A4175-8479-7FA7-B414-931B8AFD8D27}" dt="2022-01-26T09:51:57.201" v="310" actId="20577"/>
          <ac:spMkLst>
            <pc:docMk/>
            <pc:sldMk cId="4102047412" sldId="266"/>
            <ac:spMk id="8" creationId="{F7716D54-03AE-4407-9DF6-37F361A2C806}"/>
          </ac:spMkLst>
        </pc:spChg>
      </pc:sldChg>
      <pc:sldChg chg="del">
        <pc:chgData name="2020ITB032_ANUSHUYA" userId="S::2020itb032.anushuya@std.iiests.ac.in::7a85c673-ea88-4b90-90f2-913af3721b6c" providerId="AD" clId="Web-{358A4175-8479-7FA7-B414-931B8AFD8D27}" dt="2022-01-26T09:45:11.967" v="237"/>
        <pc:sldMkLst>
          <pc:docMk/>
          <pc:sldMk cId="3282720718" sldId="268"/>
        </pc:sldMkLst>
      </pc:sldChg>
      <pc:sldChg chg="modSp new">
        <pc:chgData name="2020ITB032_ANUSHUYA" userId="S::2020itb032.anushuya@std.iiests.ac.in::7a85c673-ea88-4b90-90f2-913af3721b6c" providerId="AD" clId="Web-{358A4175-8479-7FA7-B414-931B8AFD8D27}" dt="2022-01-26T09:46:28.595" v="246" actId="20577"/>
        <pc:sldMkLst>
          <pc:docMk/>
          <pc:sldMk cId="1084246629" sldId="272"/>
        </pc:sldMkLst>
        <pc:spChg chg="mod">
          <ac:chgData name="2020ITB032_ANUSHUYA" userId="S::2020itb032.anushuya@std.iiests.ac.in::7a85c673-ea88-4b90-90f2-913af3721b6c" providerId="AD" clId="Web-{358A4175-8479-7FA7-B414-931B8AFD8D27}" dt="2022-01-26T09:45:58.672" v="243" actId="1076"/>
          <ac:spMkLst>
            <pc:docMk/>
            <pc:sldMk cId="1084246629" sldId="272"/>
            <ac:spMk id="2" creationId="{F21DEF18-2009-41DB-8AC4-3F332C4D995A}"/>
          </ac:spMkLst>
        </pc:spChg>
        <pc:spChg chg="mod">
          <ac:chgData name="2020ITB032_ANUSHUYA" userId="S::2020itb032.anushuya@std.iiests.ac.in::7a85c673-ea88-4b90-90f2-913af3721b6c" providerId="AD" clId="Web-{358A4175-8479-7FA7-B414-931B8AFD8D27}" dt="2022-01-26T09:46:28.595" v="246" actId="20577"/>
          <ac:spMkLst>
            <pc:docMk/>
            <pc:sldMk cId="1084246629" sldId="272"/>
            <ac:spMk id="3" creationId="{C242AD12-2E29-4162-8484-925B5E80B478}"/>
          </ac:spMkLst>
        </pc:spChg>
      </pc:sldChg>
      <pc:sldChg chg="addSp modSp new">
        <pc:chgData name="2020ITB032_ANUSHUYA" userId="S::2020itb032.anushuya@std.iiests.ac.in::7a85c673-ea88-4b90-90f2-913af3721b6c" providerId="AD" clId="Web-{358A4175-8479-7FA7-B414-931B8AFD8D27}" dt="2022-01-26T09:59:46.215" v="412" actId="20577"/>
        <pc:sldMkLst>
          <pc:docMk/>
          <pc:sldMk cId="941999620" sldId="273"/>
        </pc:sldMkLst>
        <pc:spChg chg="mod">
          <ac:chgData name="2020ITB032_ANUSHUYA" userId="S::2020itb032.anushuya@std.iiests.ac.in::7a85c673-ea88-4b90-90f2-913af3721b6c" providerId="AD" clId="Web-{358A4175-8479-7FA7-B414-931B8AFD8D27}" dt="2022-01-26T09:51:42.997" v="308" actId="1076"/>
          <ac:spMkLst>
            <pc:docMk/>
            <pc:sldMk cId="941999620" sldId="273"/>
            <ac:spMk id="2" creationId="{23383443-D932-4249-9303-A3C38C7706B3}"/>
          </ac:spMkLst>
        </pc:spChg>
        <pc:spChg chg="mod">
          <ac:chgData name="2020ITB032_ANUSHUYA" userId="S::2020itb032.anushuya@std.iiests.ac.in::7a85c673-ea88-4b90-90f2-913af3721b6c" providerId="AD" clId="Web-{358A4175-8479-7FA7-B414-931B8AFD8D27}" dt="2022-01-26T09:52:17.077" v="314" actId="1076"/>
          <ac:spMkLst>
            <pc:docMk/>
            <pc:sldMk cId="941999620" sldId="273"/>
            <ac:spMk id="3" creationId="{D4093C5C-5A92-4B34-BD91-3B3074F942A7}"/>
          </ac:spMkLst>
        </pc:spChg>
        <pc:spChg chg="add mod">
          <ac:chgData name="2020ITB032_ANUSHUYA" userId="S::2020itb032.anushuya@std.iiests.ac.in::7a85c673-ea88-4b90-90f2-913af3721b6c" providerId="AD" clId="Web-{358A4175-8479-7FA7-B414-931B8AFD8D27}" dt="2022-01-26T09:59:46.215" v="412" actId="20577"/>
          <ac:spMkLst>
            <pc:docMk/>
            <pc:sldMk cId="941999620" sldId="273"/>
            <ac:spMk id="4" creationId="{BD604566-80D9-4E3C-8F03-F7AE22F26B87}"/>
          </ac:spMkLst>
        </pc:spChg>
      </pc:sldChg>
    </pc:docChg>
  </pc:docChgLst>
  <pc:docChgLst>
    <pc:chgData name="2020ITB032_ANUSHUYA" userId="S::2020itb032.anushuya@std.iiests.ac.in::7a85c673-ea88-4b90-90f2-913af3721b6c" providerId="AD" clId="Web-{EFE7303F-6D95-6249-792C-BBAFA9E0D83D}"/>
    <pc:docChg chg="modSld">
      <pc:chgData name="2020ITB032_ANUSHUYA" userId="S::2020itb032.anushuya@std.iiests.ac.in::7a85c673-ea88-4b90-90f2-913af3721b6c" providerId="AD" clId="Web-{EFE7303F-6D95-6249-792C-BBAFA9E0D83D}" dt="2022-01-27T14:09:02.071" v="15" actId="14100"/>
      <pc:docMkLst>
        <pc:docMk/>
      </pc:docMkLst>
      <pc:sldChg chg="modSp">
        <pc:chgData name="2020ITB032_ANUSHUYA" userId="S::2020itb032.anushuya@std.iiests.ac.in::7a85c673-ea88-4b90-90f2-913af3721b6c" providerId="AD" clId="Web-{EFE7303F-6D95-6249-792C-BBAFA9E0D83D}" dt="2022-01-27T14:09:02.071" v="15" actId="14100"/>
        <pc:sldMkLst>
          <pc:docMk/>
          <pc:sldMk cId="2024576643" sldId="256"/>
        </pc:sldMkLst>
        <pc:spChg chg="mod">
          <ac:chgData name="2020ITB032_ANUSHUYA" userId="S::2020itb032.anushuya@std.iiests.ac.in::7a85c673-ea88-4b90-90f2-913af3721b6c" providerId="AD" clId="Web-{EFE7303F-6D95-6249-792C-BBAFA9E0D83D}" dt="2022-01-27T14:09:02.071" v="15" actId="14100"/>
          <ac:spMkLst>
            <pc:docMk/>
            <pc:sldMk cId="2024576643" sldId="256"/>
            <ac:spMk id="2" creationId="{C8B4499D-D9CC-4E3F-BF60-EA38D5AB1097}"/>
          </ac:spMkLst>
        </pc:spChg>
      </pc:sldChg>
    </pc:docChg>
  </pc:docChgLst>
  <pc:docChgLst>
    <pc:chgData name="2020ITB032_ANUSHUYA" userId="S::2020itb032.anushuya@std.iiests.ac.in::7a85c673-ea88-4b90-90f2-913af3721b6c" providerId="AD" clId="Web-{A12F1AD0-6074-A050-EF28-8DEB00560E34}"/>
    <pc:docChg chg="addSld modSld">
      <pc:chgData name="2020ITB032_ANUSHUYA" userId="S::2020itb032.anushuya@std.iiests.ac.in::7a85c673-ea88-4b90-90f2-913af3721b6c" providerId="AD" clId="Web-{A12F1AD0-6074-A050-EF28-8DEB00560E34}" dt="2022-01-26T05:43:34.804" v="889"/>
      <pc:docMkLst>
        <pc:docMk/>
      </pc:docMkLst>
      <pc:sldChg chg="modSp">
        <pc:chgData name="2020ITB032_ANUSHUYA" userId="S::2020itb032.anushuya@std.iiests.ac.in::7a85c673-ea88-4b90-90f2-913af3721b6c" providerId="AD" clId="Web-{A12F1AD0-6074-A050-EF28-8DEB00560E34}" dt="2022-01-26T05:02:16.831" v="820" actId="20577"/>
        <pc:sldMkLst>
          <pc:docMk/>
          <pc:sldMk cId="2350739802" sldId="261"/>
        </pc:sldMkLst>
        <pc:spChg chg="mod">
          <ac:chgData name="2020ITB032_ANUSHUYA" userId="S::2020itb032.anushuya@std.iiests.ac.in::7a85c673-ea88-4b90-90f2-913af3721b6c" providerId="AD" clId="Web-{A12F1AD0-6074-A050-EF28-8DEB00560E34}" dt="2022-01-26T05:02:16.831" v="820" actId="20577"/>
          <ac:spMkLst>
            <pc:docMk/>
            <pc:sldMk cId="2350739802" sldId="261"/>
            <ac:spMk id="3" creationId="{31FF6FD0-BA04-4F4E-B520-3DCE1AEACA39}"/>
          </ac:spMkLst>
        </pc:spChg>
      </pc:sldChg>
      <pc:sldChg chg="addSp delSp modSp mod setBg">
        <pc:chgData name="2020ITB032_ANUSHUYA" userId="S::2020itb032.anushuya@std.iiests.ac.in::7a85c673-ea88-4b90-90f2-913af3721b6c" providerId="AD" clId="Web-{A12F1AD0-6074-A050-EF28-8DEB00560E34}" dt="2022-01-26T04:51:12.122" v="538" actId="20577"/>
        <pc:sldMkLst>
          <pc:docMk/>
          <pc:sldMk cId="4077959951" sldId="262"/>
        </pc:sldMkLst>
        <pc:spChg chg="mod">
          <ac:chgData name="2020ITB032_ANUSHUYA" userId="S::2020itb032.anushuya@std.iiests.ac.in::7a85c673-ea88-4b90-90f2-913af3721b6c" providerId="AD" clId="Web-{A12F1AD0-6074-A050-EF28-8DEB00560E34}" dt="2022-01-26T04:41:43.964" v="277"/>
          <ac:spMkLst>
            <pc:docMk/>
            <pc:sldMk cId="4077959951" sldId="262"/>
            <ac:spMk id="2" creationId="{699D334A-1A29-4632-B2EC-186B7C06A161}"/>
          </ac:spMkLst>
        </pc:spChg>
        <pc:spChg chg="del mod">
          <ac:chgData name="2020ITB032_ANUSHUYA" userId="S::2020itb032.anushuya@std.iiests.ac.in::7a85c673-ea88-4b90-90f2-913af3721b6c" providerId="AD" clId="Web-{A12F1AD0-6074-A050-EF28-8DEB00560E34}" dt="2022-01-26T04:46:17.379" v="380"/>
          <ac:spMkLst>
            <pc:docMk/>
            <pc:sldMk cId="4077959951" sldId="262"/>
            <ac:spMk id="3" creationId="{CEF4D4B0-36B4-44A7-BCAF-B2A636C11D26}"/>
          </ac:spMkLst>
        </pc:spChg>
        <pc:spChg chg="mod">
          <ac:chgData name="2020ITB032_ANUSHUYA" userId="S::2020itb032.anushuya@std.iiests.ac.in::7a85c673-ea88-4b90-90f2-913af3721b6c" providerId="AD" clId="Web-{A12F1AD0-6074-A050-EF28-8DEB00560E34}" dt="2022-01-26T04:31:55.461" v="226" actId="20577"/>
          <ac:spMkLst>
            <pc:docMk/>
            <pc:sldMk cId="4077959951" sldId="262"/>
            <ac:spMk id="4" creationId="{937EB45E-A2C7-4AFD-85A2-71E5A3798F5B}"/>
          </ac:spMkLst>
        </pc:spChg>
        <pc:spChg chg="mod">
          <ac:chgData name="2020ITB032_ANUSHUYA" userId="S::2020itb032.anushuya@std.iiests.ac.in::7a85c673-ea88-4b90-90f2-913af3721b6c" providerId="AD" clId="Web-{A12F1AD0-6074-A050-EF28-8DEB00560E34}" dt="2022-01-26T04:51:12.122" v="538" actId="20577"/>
          <ac:spMkLst>
            <pc:docMk/>
            <pc:sldMk cId="4077959951" sldId="262"/>
            <ac:spMk id="5" creationId="{B4C89F9A-1A07-48A7-AB7B-E053A31EA498}"/>
          </ac:spMkLst>
        </pc:spChg>
        <pc:spChg chg="add del mod">
          <ac:chgData name="2020ITB032_ANUSHUYA" userId="S::2020itb032.anushuya@std.iiests.ac.in::7a85c673-ea88-4b90-90f2-913af3721b6c" providerId="AD" clId="Web-{A12F1AD0-6074-A050-EF28-8DEB00560E34}" dt="2022-01-26T04:46:26.113" v="381"/>
          <ac:spMkLst>
            <pc:docMk/>
            <pc:sldMk cId="4077959951" sldId="262"/>
            <ac:spMk id="9" creationId="{9E8A7F31-A822-4930-B262-7F841DF38835}"/>
          </ac:spMkLst>
        </pc:spChg>
        <pc:spChg chg="add del">
          <ac:chgData name="2020ITB032_ANUSHUYA" userId="S::2020itb032.anushuya@std.iiests.ac.in::7a85c673-ea88-4b90-90f2-913af3721b6c" providerId="AD" clId="Web-{A12F1AD0-6074-A050-EF28-8DEB00560E34}" dt="2022-01-26T04:41:43.964" v="277"/>
          <ac:spMkLst>
            <pc:docMk/>
            <pc:sldMk cId="4077959951" sldId="262"/>
            <ac:spMk id="85" creationId="{C2E4E997-8672-4FFD-B8EC-9932A8E4714B}"/>
          </ac:spMkLst>
        </pc:spChg>
        <pc:grpChg chg="add del">
          <ac:chgData name="2020ITB032_ANUSHUYA" userId="S::2020itb032.anushuya@std.iiests.ac.in::7a85c673-ea88-4b90-90f2-913af3721b6c" providerId="AD" clId="Web-{A12F1AD0-6074-A050-EF28-8DEB00560E34}" dt="2022-01-26T04:41:43.964" v="277"/>
          <ac:grpSpMkLst>
            <pc:docMk/>
            <pc:sldMk cId="4077959951" sldId="262"/>
            <ac:grpSpMk id="14" creationId="{9795E515-5F57-431F-9A0D-3A0419DF7572}"/>
          </ac:grpSpMkLst>
        </pc:grpChg>
        <pc:grpChg chg="add del">
          <ac:chgData name="2020ITB032_ANUSHUYA" userId="S::2020itb032.anushuya@std.iiests.ac.in::7a85c673-ea88-4b90-90f2-913af3721b6c" providerId="AD" clId="Web-{A12F1AD0-6074-A050-EF28-8DEB00560E34}" dt="2022-01-26T04:41:43.964" v="277"/>
          <ac:grpSpMkLst>
            <pc:docMk/>
            <pc:sldMk cId="4077959951" sldId="262"/>
            <ac:grpSpMk id="70" creationId="{991FDBCC-CEF4-4B54-8508-90670DA1E117}"/>
          </ac:grpSpMkLst>
        </pc:grpChg>
        <pc:grpChg chg="add del">
          <ac:chgData name="2020ITB032_ANUSHUYA" userId="S::2020itb032.anushuya@std.iiests.ac.in::7a85c673-ea88-4b90-90f2-913af3721b6c" providerId="AD" clId="Web-{A12F1AD0-6074-A050-EF28-8DEB00560E34}" dt="2022-01-26T04:41:43.964" v="277"/>
          <ac:grpSpMkLst>
            <pc:docMk/>
            <pc:sldMk cId="4077959951" sldId="262"/>
            <ac:grpSpMk id="89" creationId="{453E4DEE-E996-40F8-8635-0FF43D7348F9}"/>
          </ac:grpSpMkLst>
        </pc:grpChg>
        <pc:picChg chg="del">
          <ac:chgData name="2020ITB032_ANUSHUYA" userId="S::2020itb032.anushuya@std.iiests.ac.in::7a85c673-ea88-4b90-90f2-913af3721b6c" providerId="AD" clId="Web-{A12F1AD0-6074-A050-EF28-8DEB00560E34}" dt="2022-01-26T04:31:32.335" v="223"/>
          <ac:picMkLst>
            <pc:docMk/>
            <pc:sldMk cId="4077959951" sldId="262"/>
            <ac:picMk id="6" creationId="{4A73E603-FC52-40B5-B69F-4D66CFB323D6}"/>
          </ac:picMkLst>
        </pc:picChg>
        <pc:picChg chg="mod ord">
          <ac:chgData name="2020ITB032_ANUSHUYA" userId="S::2020itb032.anushuya@std.iiests.ac.in::7a85c673-ea88-4b90-90f2-913af3721b6c" providerId="AD" clId="Web-{A12F1AD0-6074-A050-EF28-8DEB00560E34}" dt="2022-01-26T04:41:43.964" v="277"/>
          <ac:picMkLst>
            <pc:docMk/>
            <pc:sldMk cId="4077959951" sldId="262"/>
            <ac:picMk id="7" creationId="{896EDDE2-1838-46DB-B937-24E1944AD552}"/>
          </ac:picMkLst>
        </pc:picChg>
        <pc:picChg chg="add del">
          <ac:chgData name="2020ITB032_ANUSHUYA" userId="S::2020itb032.anushuya@std.iiests.ac.in::7a85c673-ea88-4b90-90f2-913af3721b6c" providerId="AD" clId="Web-{A12F1AD0-6074-A050-EF28-8DEB00560E34}" dt="2022-01-26T04:41:43.964" v="277"/>
          <ac:picMkLst>
            <pc:docMk/>
            <pc:sldMk cId="4077959951" sldId="262"/>
            <ac:picMk id="12" creationId="{50C065C3-0FE3-4452-B765-CB05BBB2A983}"/>
          </ac:picMkLst>
        </pc:picChg>
        <pc:picChg chg="add del">
          <ac:chgData name="2020ITB032_ANUSHUYA" userId="S::2020itb032.anushuya@std.iiests.ac.in::7a85c673-ea88-4b90-90f2-913af3721b6c" providerId="AD" clId="Web-{A12F1AD0-6074-A050-EF28-8DEB00560E34}" dt="2022-01-26T04:41:43.964" v="277"/>
          <ac:picMkLst>
            <pc:docMk/>
            <pc:sldMk cId="4077959951" sldId="262"/>
            <ac:picMk id="87" creationId="{FE6BA9E6-1D9E-4D30-B528-D49FA1342E4E}"/>
          </ac:picMkLst>
        </pc:picChg>
      </pc:sldChg>
      <pc:sldChg chg="addSp delSp modSp mod setBg">
        <pc:chgData name="2020ITB032_ANUSHUYA" userId="S::2020itb032.anushuya@std.iiests.ac.in::7a85c673-ea88-4b90-90f2-913af3721b6c" providerId="AD" clId="Web-{A12F1AD0-6074-A050-EF28-8DEB00560E34}" dt="2022-01-26T05:40:47.519" v="876" actId="20577"/>
        <pc:sldMkLst>
          <pc:docMk/>
          <pc:sldMk cId="211561237" sldId="263"/>
        </pc:sldMkLst>
        <pc:spChg chg="mod">
          <ac:chgData name="2020ITB032_ANUSHUYA" userId="S::2020itb032.anushuya@std.iiests.ac.in::7a85c673-ea88-4b90-90f2-913af3721b6c" providerId="AD" clId="Web-{A12F1AD0-6074-A050-EF28-8DEB00560E34}" dt="2022-01-26T05:06:28.885" v="864" actId="1076"/>
          <ac:spMkLst>
            <pc:docMk/>
            <pc:sldMk cId="211561237" sldId="263"/>
            <ac:spMk id="2" creationId="{1DA07E1C-912E-42FF-A3D8-1FF613881EF2}"/>
          </ac:spMkLst>
        </pc:spChg>
        <pc:spChg chg="mod ord">
          <ac:chgData name="2020ITB032_ANUSHUYA" userId="S::2020itb032.anushuya@std.iiests.ac.in::7a85c673-ea88-4b90-90f2-913af3721b6c" providerId="AD" clId="Web-{A12F1AD0-6074-A050-EF28-8DEB00560E34}" dt="2022-01-26T05:40:47.519" v="876" actId="20577"/>
          <ac:spMkLst>
            <pc:docMk/>
            <pc:sldMk cId="211561237" sldId="263"/>
            <ac:spMk id="3" creationId="{070EA5A7-DFC4-4FCC-850D-0E2A58E9628E}"/>
          </ac:spMkLst>
        </pc:spChg>
        <pc:spChg chg="del">
          <ac:chgData name="2020ITB032_ANUSHUYA" userId="S::2020itb032.anushuya@std.iiests.ac.in::7a85c673-ea88-4b90-90f2-913af3721b6c" providerId="AD" clId="Web-{A12F1AD0-6074-A050-EF28-8DEB00560E34}" dt="2022-01-26T04:34:40.700" v="241"/>
          <ac:spMkLst>
            <pc:docMk/>
            <pc:sldMk cId="211561237" sldId="263"/>
            <ac:spMk id="8" creationId="{52BC2E91-1969-4418-ABF5-32ECEE4541F7}"/>
          </ac:spMkLst>
        </pc:spChg>
        <pc:spChg chg="del mod ord">
          <ac:chgData name="2020ITB032_ANUSHUYA" userId="S::2020itb032.anushuya@std.iiests.ac.in::7a85c673-ea88-4b90-90f2-913af3721b6c" providerId="AD" clId="Web-{A12F1AD0-6074-A050-EF28-8DEB00560E34}" dt="2022-01-26T05:06:37.621" v="866"/>
          <ac:spMkLst>
            <pc:docMk/>
            <pc:sldMk cId="211561237" sldId="263"/>
            <ac:spMk id="9" creationId="{6B4D0AB3-08D4-472C-A7D8-206EE00A6069}"/>
          </ac:spMkLst>
        </pc:spChg>
        <pc:spChg chg="add del">
          <ac:chgData name="2020ITB032_ANUSHUYA" userId="S::2020itb032.anushuya@std.iiests.ac.in::7a85c673-ea88-4b90-90f2-913af3721b6c" providerId="AD" clId="Web-{A12F1AD0-6074-A050-EF28-8DEB00560E34}" dt="2022-01-26T05:04:52.101" v="855"/>
          <ac:spMkLst>
            <pc:docMk/>
            <pc:sldMk cId="211561237" sldId="263"/>
            <ac:spMk id="14" creationId="{C2E4E997-8672-4FFD-B8EC-9932A8E4714B}"/>
          </ac:spMkLst>
        </pc:spChg>
        <pc:spChg chg="add">
          <ac:chgData name="2020ITB032_ANUSHUYA" userId="S::2020itb032.anushuya@std.iiests.ac.in::7a85c673-ea88-4b90-90f2-913af3721b6c" providerId="AD" clId="Web-{A12F1AD0-6074-A050-EF28-8DEB00560E34}" dt="2022-01-26T05:04:52.101" v="855"/>
          <ac:spMkLst>
            <pc:docMk/>
            <pc:sldMk cId="211561237" sldId="263"/>
            <ac:spMk id="50" creationId="{C169E84F-4748-4D61-A105-357962627A38}"/>
          </ac:spMkLst>
        </pc:spChg>
        <pc:grpChg chg="add del">
          <ac:chgData name="2020ITB032_ANUSHUYA" userId="S::2020itb032.anushuya@std.iiests.ac.in::7a85c673-ea88-4b90-90f2-913af3721b6c" providerId="AD" clId="Web-{A12F1AD0-6074-A050-EF28-8DEB00560E34}" dt="2022-01-26T05:04:52.101" v="855"/>
          <ac:grpSpMkLst>
            <pc:docMk/>
            <pc:sldMk cId="211561237" sldId="263"/>
            <ac:grpSpMk id="18" creationId="{453E4DEE-E996-40F8-8635-0FF43D7348F9}"/>
          </ac:grpSpMkLst>
        </pc:grpChg>
        <pc:picChg chg="mod">
          <ac:chgData name="2020ITB032_ANUSHUYA" userId="S::2020itb032.anushuya@std.iiests.ac.in::7a85c673-ea88-4b90-90f2-913af3721b6c" providerId="AD" clId="Web-{A12F1AD0-6074-A050-EF28-8DEB00560E34}" dt="2022-01-26T05:04:52.101" v="855"/>
          <ac:picMkLst>
            <pc:docMk/>
            <pc:sldMk cId="211561237" sldId="263"/>
            <ac:picMk id="4" creationId="{F663FAFF-16B4-4752-872B-EB590080CDB2}"/>
          </ac:picMkLst>
        </pc:picChg>
        <pc:picChg chg="add mod modCrop">
          <ac:chgData name="2020ITB032_ANUSHUYA" userId="S::2020itb032.anushuya@std.iiests.ac.in::7a85c673-ea88-4b90-90f2-913af3721b6c" providerId="AD" clId="Web-{A12F1AD0-6074-A050-EF28-8DEB00560E34}" dt="2022-01-26T05:04:52.101" v="855"/>
          <ac:picMkLst>
            <pc:docMk/>
            <pc:sldMk cId="211561237" sldId="263"/>
            <ac:picMk id="5" creationId="{6C8ECCD1-050A-4CDB-9458-5D36F86123E6}"/>
          </ac:picMkLst>
        </pc:picChg>
        <pc:picChg chg="del">
          <ac:chgData name="2020ITB032_ANUSHUYA" userId="S::2020itb032.anushuya@std.iiests.ac.in::7a85c673-ea88-4b90-90f2-913af3721b6c" providerId="AD" clId="Web-{A12F1AD0-6074-A050-EF28-8DEB00560E34}" dt="2022-01-26T04:35:28.296" v="250"/>
          <ac:picMkLst>
            <pc:docMk/>
            <pc:sldMk cId="211561237" sldId="263"/>
            <ac:picMk id="6" creationId="{9FF6C183-ACBC-4E2D-A6CB-33B3D5DD491B}"/>
          </ac:picMkLst>
        </pc:picChg>
        <pc:picChg chg="del">
          <ac:chgData name="2020ITB032_ANUSHUYA" userId="S::2020itb032.anushuya@std.iiests.ac.in::7a85c673-ea88-4b90-90f2-913af3721b6c" providerId="AD" clId="Web-{A12F1AD0-6074-A050-EF28-8DEB00560E34}" dt="2022-01-26T04:36:12.766" v="257"/>
          <ac:picMkLst>
            <pc:docMk/>
            <pc:sldMk cId="211561237" sldId="263"/>
            <ac:picMk id="7" creationId="{6802145E-19E8-43CF-A6AF-B2F4B95182AA}"/>
          </ac:picMkLst>
        </pc:picChg>
        <pc:picChg chg="add del">
          <ac:chgData name="2020ITB032_ANUSHUYA" userId="S::2020itb032.anushuya@std.iiests.ac.in::7a85c673-ea88-4b90-90f2-913af3721b6c" providerId="AD" clId="Web-{A12F1AD0-6074-A050-EF28-8DEB00560E34}" dt="2022-01-26T05:04:52.101" v="855"/>
          <ac:picMkLst>
            <pc:docMk/>
            <pc:sldMk cId="211561237" sldId="263"/>
            <ac:picMk id="16" creationId="{FE6BA9E6-1D9E-4D30-B528-D49FA1342E4E}"/>
          </ac:picMkLst>
        </pc:picChg>
      </pc:sldChg>
      <pc:sldChg chg="delSp modSp">
        <pc:chgData name="2020ITB032_ANUSHUYA" userId="S::2020itb032.anushuya@std.iiests.ac.in::7a85c673-ea88-4b90-90f2-913af3721b6c" providerId="AD" clId="Web-{A12F1AD0-6074-A050-EF28-8DEB00560E34}" dt="2022-01-26T04:29:21.440" v="142" actId="20577"/>
        <pc:sldMkLst>
          <pc:docMk/>
          <pc:sldMk cId="4102047412" sldId="266"/>
        </pc:sldMkLst>
        <pc:spChg chg="mod">
          <ac:chgData name="2020ITB032_ANUSHUYA" userId="S::2020itb032.anushuya@std.iiests.ac.in::7a85c673-ea88-4b90-90f2-913af3721b6c" providerId="AD" clId="Web-{A12F1AD0-6074-A050-EF28-8DEB00560E34}" dt="2022-01-26T04:29:21.440" v="142" actId="20577"/>
          <ac:spMkLst>
            <pc:docMk/>
            <pc:sldMk cId="4102047412" sldId="266"/>
            <ac:spMk id="8" creationId="{F7716D54-03AE-4407-9DF6-37F361A2C806}"/>
          </ac:spMkLst>
        </pc:spChg>
        <pc:picChg chg="del">
          <ac:chgData name="2020ITB032_ANUSHUYA" userId="S::2020itb032.anushuya@std.iiests.ac.in::7a85c673-ea88-4b90-90f2-913af3721b6c" providerId="AD" clId="Web-{A12F1AD0-6074-A050-EF28-8DEB00560E34}" dt="2022-01-26T04:23:28.929" v="0"/>
          <ac:picMkLst>
            <pc:docMk/>
            <pc:sldMk cId="4102047412" sldId="266"/>
            <ac:picMk id="4" creationId="{9661B14D-12FB-4F6A-BDF9-C883D325D56B}"/>
          </ac:picMkLst>
        </pc:picChg>
      </pc:sldChg>
      <pc:sldChg chg="addSp delSp modSp new">
        <pc:chgData name="2020ITB032_ANUSHUYA" userId="S::2020itb032.anushuya@std.iiests.ac.in::7a85c673-ea88-4b90-90f2-913af3721b6c" providerId="AD" clId="Web-{A12F1AD0-6074-A050-EF28-8DEB00560E34}" dt="2022-01-26T04:55:58.162" v="706" actId="20577"/>
        <pc:sldMkLst>
          <pc:docMk/>
          <pc:sldMk cId="1113707339" sldId="270"/>
        </pc:sldMkLst>
        <pc:spChg chg="mod">
          <ac:chgData name="2020ITB032_ANUSHUYA" userId="S::2020itb032.anushuya@std.iiests.ac.in::7a85c673-ea88-4b90-90f2-913af3721b6c" providerId="AD" clId="Web-{A12F1AD0-6074-A050-EF28-8DEB00560E34}" dt="2022-01-26T04:51:48.530" v="542" actId="1076"/>
          <ac:spMkLst>
            <pc:docMk/>
            <pc:sldMk cId="1113707339" sldId="270"/>
            <ac:spMk id="2" creationId="{027B81BB-4E5F-41FF-8CBD-AD5A035C6C6D}"/>
          </ac:spMkLst>
        </pc:spChg>
        <pc:spChg chg="del">
          <ac:chgData name="2020ITB032_ANUSHUYA" userId="S::2020itb032.anushuya@std.iiests.ac.in::7a85c673-ea88-4b90-90f2-913af3721b6c" providerId="AD" clId="Web-{A12F1AD0-6074-A050-EF28-8DEB00560E34}" dt="2022-01-26T04:31:37.585" v="224"/>
          <ac:spMkLst>
            <pc:docMk/>
            <pc:sldMk cId="1113707339" sldId="270"/>
            <ac:spMk id="3" creationId="{2874F1FF-7556-45C3-9939-AEDC85933E76}"/>
          </ac:spMkLst>
        </pc:spChg>
        <pc:spChg chg="add del mod">
          <ac:chgData name="2020ITB032_ANUSHUYA" userId="S::2020itb032.anushuya@std.iiests.ac.in::7a85c673-ea88-4b90-90f2-913af3721b6c" providerId="AD" clId="Web-{A12F1AD0-6074-A050-EF28-8DEB00560E34}" dt="2022-01-26T04:32:21.602" v="231"/>
          <ac:spMkLst>
            <pc:docMk/>
            <pc:sldMk cId="1113707339" sldId="270"/>
            <ac:spMk id="5" creationId="{366FF92D-927D-4DDF-AEE5-84CBC75591AC}"/>
          </ac:spMkLst>
        </pc:spChg>
        <pc:spChg chg="add mod">
          <ac:chgData name="2020ITB032_ANUSHUYA" userId="S::2020itb032.anushuya@std.iiests.ac.in::7a85c673-ea88-4b90-90f2-913af3721b6c" providerId="AD" clId="Web-{A12F1AD0-6074-A050-EF28-8DEB00560E34}" dt="2022-01-26T04:55:58.162" v="706" actId="20577"/>
          <ac:spMkLst>
            <pc:docMk/>
            <pc:sldMk cId="1113707339" sldId="270"/>
            <ac:spMk id="6" creationId="{D97B2A2B-9DC1-42B1-AB8A-D98E12E4FE7D}"/>
          </ac:spMkLst>
        </pc:spChg>
        <pc:picChg chg="add mod ord">
          <ac:chgData name="2020ITB032_ANUSHUYA" userId="S::2020itb032.anushuya@std.iiests.ac.in::7a85c673-ea88-4b90-90f2-913af3721b6c" providerId="AD" clId="Web-{A12F1AD0-6074-A050-EF28-8DEB00560E34}" dt="2022-01-26T04:31:40.773" v="225" actId="1076"/>
          <ac:picMkLst>
            <pc:docMk/>
            <pc:sldMk cId="1113707339" sldId="270"/>
            <ac:picMk id="4" creationId="{68F5E736-BC66-4055-99FB-5D9D3CD1ABFF}"/>
          </ac:picMkLst>
        </pc:picChg>
      </pc:sldChg>
      <pc:sldChg chg="addSp delSp modSp new">
        <pc:chgData name="2020ITB032_ANUSHUYA" userId="S::2020itb032.anushuya@std.iiests.ac.in::7a85c673-ea88-4b90-90f2-913af3721b6c" providerId="AD" clId="Web-{A12F1AD0-6074-A050-EF28-8DEB00560E34}" dt="2022-01-26T05:43:34.804" v="889"/>
        <pc:sldMkLst>
          <pc:docMk/>
          <pc:sldMk cId="669320533" sldId="271"/>
        </pc:sldMkLst>
        <pc:spChg chg="del">
          <ac:chgData name="2020ITB032_ANUSHUYA" userId="S::2020itb032.anushuya@std.iiests.ac.in::7a85c673-ea88-4b90-90f2-913af3721b6c" providerId="AD" clId="Web-{A12F1AD0-6074-A050-EF28-8DEB00560E34}" dt="2022-01-26T04:35:10.154" v="248"/>
          <ac:spMkLst>
            <pc:docMk/>
            <pc:sldMk cId="669320533" sldId="271"/>
            <ac:spMk id="2" creationId="{80DB229B-3A16-4CB1-A674-B42698BC805A}"/>
          </ac:spMkLst>
        </pc:spChg>
        <pc:spChg chg="add">
          <ac:chgData name="2020ITB032_ANUSHUYA" userId="S::2020itb032.anushuya@std.iiests.ac.in::7a85c673-ea88-4b90-90f2-913af3721b6c" providerId="AD" clId="Web-{A12F1AD0-6074-A050-EF28-8DEB00560E34}" dt="2022-01-26T05:43:34.804" v="889"/>
          <ac:spMkLst>
            <pc:docMk/>
            <pc:sldMk cId="669320533" sldId="271"/>
            <ac:spMk id="3" creationId="{39F63818-8A50-46FA-BBEC-75F7A07C83BF}"/>
          </ac:spMkLst>
        </pc:spChg>
        <pc:spChg chg="del">
          <ac:chgData name="2020ITB032_ANUSHUYA" userId="S::2020itb032.anushuya@std.iiests.ac.in::7a85c673-ea88-4b90-90f2-913af3721b6c" providerId="AD" clId="Web-{A12F1AD0-6074-A050-EF28-8DEB00560E34}" dt="2022-01-26T04:35:12.951" v="249"/>
          <ac:spMkLst>
            <pc:docMk/>
            <pc:sldMk cId="669320533" sldId="271"/>
            <ac:spMk id="3" creationId="{964C4FEE-C6DD-4F3F-AA58-89807D0774BE}"/>
          </ac:spMkLst>
        </pc:spChg>
        <pc:spChg chg="add mod">
          <ac:chgData name="2020ITB032_ANUSHUYA" userId="S::2020itb032.anushuya@std.iiests.ac.in::7a85c673-ea88-4b90-90f2-913af3721b6c" providerId="AD" clId="Web-{A12F1AD0-6074-A050-EF28-8DEB00560E34}" dt="2022-01-26T04:35:05.607" v="247" actId="1076"/>
          <ac:spMkLst>
            <pc:docMk/>
            <pc:sldMk cId="669320533" sldId="271"/>
            <ac:spMk id="4" creationId="{937F8ABB-D150-45A5-AC46-8E418C461072}"/>
          </ac:spMkLst>
        </pc:spChg>
        <pc:spChg chg="add del">
          <ac:chgData name="2020ITB032_ANUSHUYA" userId="S::2020itb032.anushuya@std.iiests.ac.in::7a85c673-ea88-4b90-90f2-913af3721b6c" providerId="AD" clId="Web-{A12F1AD0-6074-A050-EF28-8DEB00560E34}" dt="2022-01-26T04:34:57.185" v="245"/>
          <ac:spMkLst>
            <pc:docMk/>
            <pc:sldMk cId="669320533" sldId="271"/>
            <ac:spMk id="5" creationId="{937F8ABB-D150-45A5-AC46-8E418C461072}"/>
          </ac:spMkLst>
        </pc:spChg>
        <pc:spChg chg="add mod">
          <ac:chgData name="2020ITB032_ANUSHUYA" userId="S::2020itb032.anushuya@std.iiests.ac.in::7a85c673-ea88-4b90-90f2-913af3721b6c" providerId="AD" clId="Web-{A12F1AD0-6074-A050-EF28-8DEB00560E34}" dt="2022-01-26T04:36:04.516" v="256" actId="1076"/>
          <ac:spMkLst>
            <pc:docMk/>
            <pc:sldMk cId="669320533" sldId="271"/>
            <ac:spMk id="6" creationId="{219CCD0E-48CB-4503-B761-4E056D29905B}"/>
          </ac:spMkLst>
        </pc:spChg>
        <pc:picChg chg="add mod modCrop">
          <ac:chgData name="2020ITB032_ANUSHUYA" userId="S::2020itb032.anushuya@std.iiests.ac.in::7a85c673-ea88-4b90-90f2-913af3721b6c" providerId="AD" clId="Web-{A12F1AD0-6074-A050-EF28-8DEB00560E34}" dt="2022-01-26T05:43:32.741" v="888"/>
          <ac:picMkLst>
            <pc:docMk/>
            <pc:sldMk cId="669320533" sldId="271"/>
            <ac:picMk id="2" creationId="{61AA33F0-489C-4A8A-858C-E927E5578229}"/>
          </ac:picMkLst>
        </pc:picChg>
        <pc:picChg chg="add mod">
          <ac:chgData name="2020ITB032_ANUSHUYA" userId="S::2020itb032.anushuya@std.iiests.ac.in::7a85c673-ea88-4b90-90f2-913af3721b6c" providerId="AD" clId="Web-{A12F1AD0-6074-A050-EF28-8DEB00560E34}" dt="2022-01-26T04:36:22.969" v="260" actId="1076"/>
          <ac:picMkLst>
            <pc:docMk/>
            <pc:sldMk cId="669320533" sldId="271"/>
            <ac:picMk id="7" creationId="{6E8D9E46-A0BB-4A01-8252-13388EE9F11F}"/>
          </ac:picMkLst>
        </pc:picChg>
      </pc:sldChg>
    </pc:docChg>
  </pc:docChgLst>
  <pc:docChgLst>
    <pc:chgData clId="Web-{1A36F036-618E-3131-D7A9-B9896D70D022}"/>
    <pc:docChg chg="modSld">
      <pc:chgData name="" userId="" providerId="" clId="Web-{1A36F036-618E-3131-D7A9-B9896D70D022}" dt="2022-01-22T06:54:42.607" v="0" actId="20577"/>
      <pc:docMkLst>
        <pc:docMk/>
      </pc:docMkLst>
      <pc:sldChg chg="modSp">
        <pc:chgData name="" userId="" providerId="" clId="Web-{1A36F036-618E-3131-D7A9-B9896D70D022}" dt="2022-01-22T06:54:42.607" v="0" actId="20577"/>
        <pc:sldMkLst>
          <pc:docMk/>
          <pc:sldMk cId="217825811" sldId="257"/>
        </pc:sldMkLst>
        <pc:spChg chg="mod">
          <ac:chgData name="" userId="" providerId="" clId="Web-{1A36F036-618E-3131-D7A9-B9896D70D022}" dt="2022-01-22T06:54:42.607" v="0" actId="20577"/>
          <ac:spMkLst>
            <pc:docMk/>
            <pc:sldMk cId="217825811" sldId="257"/>
            <ac:spMk id="3" creationId="{F86163E7-91AC-4161-8AB3-CE8EC96DD9C6}"/>
          </ac:spMkLst>
        </pc:spChg>
      </pc:sldChg>
    </pc:docChg>
  </pc:docChgLst>
  <pc:docChgLst>
    <pc:chgData name="2020ITB032_ANUSHUYA" userId="S::2020itb032.anushuya@std.iiests.ac.in::7a85c673-ea88-4b90-90f2-913af3721b6c" providerId="AD" clId="Web-{0754E6AE-213F-6E6F-9ED0-ADC8020CD99F}"/>
    <pc:docChg chg="modSld">
      <pc:chgData name="2020ITB032_ANUSHUYA" userId="S::2020itb032.anushuya@std.iiests.ac.in::7a85c673-ea88-4b90-90f2-913af3721b6c" providerId="AD" clId="Web-{0754E6AE-213F-6E6F-9ED0-ADC8020CD99F}" dt="2022-01-28T18:25:05.367" v="1272" actId="20577"/>
      <pc:docMkLst>
        <pc:docMk/>
      </pc:docMkLst>
      <pc:sldChg chg="modSp">
        <pc:chgData name="2020ITB032_ANUSHUYA" userId="S::2020itb032.anushuya@std.iiests.ac.in::7a85c673-ea88-4b90-90f2-913af3721b6c" providerId="AD" clId="Web-{0754E6AE-213F-6E6F-9ED0-ADC8020CD99F}" dt="2022-01-28T17:43:00.225" v="147" actId="20577"/>
        <pc:sldMkLst>
          <pc:docMk/>
          <pc:sldMk cId="463275227" sldId="274"/>
        </pc:sldMkLst>
        <pc:spChg chg="mod">
          <ac:chgData name="2020ITB032_ANUSHUYA" userId="S::2020itb032.anushuya@std.iiests.ac.in::7a85c673-ea88-4b90-90f2-913af3721b6c" providerId="AD" clId="Web-{0754E6AE-213F-6E6F-9ED0-ADC8020CD99F}" dt="2022-01-28T17:43:00.225" v="147" actId="20577"/>
          <ac:spMkLst>
            <pc:docMk/>
            <pc:sldMk cId="463275227" sldId="274"/>
            <ac:spMk id="3" creationId="{CD84E589-BD76-4C4D-B8A9-25C44793A62D}"/>
          </ac:spMkLst>
        </pc:spChg>
      </pc:sldChg>
      <pc:sldChg chg="modSp">
        <pc:chgData name="2020ITB032_ANUSHUYA" userId="S::2020itb032.anushuya@std.iiests.ac.in::7a85c673-ea88-4b90-90f2-913af3721b6c" providerId="AD" clId="Web-{0754E6AE-213F-6E6F-9ED0-ADC8020CD99F}" dt="2022-01-28T17:43:26.756" v="157" actId="20577"/>
        <pc:sldMkLst>
          <pc:docMk/>
          <pc:sldMk cId="140335107" sldId="280"/>
        </pc:sldMkLst>
        <pc:spChg chg="mod">
          <ac:chgData name="2020ITB032_ANUSHUYA" userId="S::2020itb032.anushuya@std.iiests.ac.in::7a85c673-ea88-4b90-90f2-913af3721b6c" providerId="AD" clId="Web-{0754E6AE-213F-6E6F-9ED0-ADC8020CD99F}" dt="2022-01-28T17:43:26.756" v="157" actId="20577"/>
          <ac:spMkLst>
            <pc:docMk/>
            <pc:sldMk cId="140335107" sldId="280"/>
            <ac:spMk id="3" creationId="{73B9A839-2525-429A-B96B-A8431DB30C44}"/>
          </ac:spMkLst>
        </pc:spChg>
      </pc:sldChg>
      <pc:sldChg chg="modSp">
        <pc:chgData name="2020ITB032_ANUSHUYA" userId="S::2020itb032.anushuya@std.iiests.ac.in::7a85c673-ea88-4b90-90f2-913af3721b6c" providerId="AD" clId="Web-{0754E6AE-213F-6E6F-9ED0-ADC8020CD99F}" dt="2022-01-28T18:25:05.367" v="1272" actId="20577"/>
        <pc:sldMkLst>
          <pc:docMk/>
          <pc:sldMk cId="1689641201" sldId="288"/>
        </pc:sldMkLst>
        <pc:spChg chg="mod">
          <ac:chgData name="2020ITB032_ANUSHUYA" userId="S::2020itb032.anushuya@std.iiests.ac.in::7a85c673-ea88-4b90-90f2-913af3721b6c" providerId="AD" clId="Web-{0754E6AE-213F-6E6F-9ED0-ADC8020CD99F}" dt="2022-01-28T18:25:05.367" v="1272" actId="20577"/>
          <ac:spMkLst>
            <pc:docMk/>
            <pc:sldMk cId="1689641201" sldId="288"/>
            <ac:spMk id="2" creationId="{6F56EB53-23FA-4938-96B7-D57FAB9C28E4}"/>
          </ac:spMkLst>
        </pc:spChg>
      </pc:sldChg>
      <pc:sldChg chg="modSp">
        <pc:chgData name="2020ITB032_ANUSHUYA" userId="S::2020itb032.anushuya@std.iiests.ac.in::7a85c673-ea88-4b90-90f2-913af3721b6c" providerId="AD" clId="Web-{0754E6AE-213F-6E6F-9ED0-ADC8020CD99F}" dt="2022-01-28T18:23:49.928" v="1268" actId="20577"/>
        <pc:sldMkLst>
          <pc:docMk/>
          <pc:sldMk cId="1947343509" sldId="289"/>
        </pc:sldMkLst>
        <pc:spChg chg="mod">
          <ac:chgData name="2020ITB032_ANUSHUYA" userId="S::2020itb032.anushuya@std.iiests.ac.in::7a85c673-ea88-4b90-90f2-913af3721b6c" providerId="AD" clId="Web-{0754E6AE-213F-6E6F-9ED0-ADC8020CD99F}" dt="2022-01-28T18:02:43.508" v="1015" actId="14100"/>
          <ac:spMkLst>
            <pc:docMk/>
            <pc:sldMk cId="1947343509" sldId="289"/>
            <ac:spMk id="2" creationId="{2E2FEADC-10D7-4261-AE75-49F6E1E39192}"/>
          </ac:spMkLst>
        </pc:spChg>
        <pc:spChg chg="mod">
          <ac:chgData name="2020ITB032_ANUSHUYA" userId="S::2020itb032.anushuya@std.iiests.ac.in::7a85c673-ea88-4b90-90f2-913af3721b6c" providerId="AD" clId="Web-{0754E6AE-213F-6E6F-9ED0-ADC8020CD99F}" dt="2022-01-28T18:23:49.928" v="1268" actId="20577"/>
          <ac:spMkLst>
            <pc:docMk/>
            <pc:sldMk cId="1947343509" sldId="289"/>
            <ac:spMk id="3" creationId="{D9626C4D-1503-4EA3-9AF3-29D9B85E9589}"/>
          </ac:spMkLst>
        </pc:spChg>
      </pc:sldChg>
      <pc:sldChg chg="modSp">
        <pc:chgData name="2020ITB032_ANUSHUYA" userId="S::2020itb032.anushuya@std.iiests.ac.in::7a85c673-ea88-4b90-90f2-913af3721b6c" providerId="AD" clId="Web-{0754E6AE-213F-6E6F-9ED0-ADC8020CD99F}" dt="2022-01-28T17:54:57.062" v="753"/>
        <pc:sldMkLst>
          <pc:docMk/>
          <pc:sldMk cId="1248742555" sldId="290"/>
        </pc:sldMkLst>
        <pc:graphicFrameChg chg="mod modGraphic">
          <ac:chgData name="2020ITB032_ANUSHUYA" userId="S::2020itb032.anushuya@std.iiests.ac.in::7a85c673-ea88-4b90-90f2-913af3721b6c" providerId="AD" clId="Web-{0754E6AE-213F-6E6F-9ED0-ADC8020CD99F}" dt="2022-01-28T17:54:57.062" v="753"/>
          <ac:graphicFrameMkLst>
            <pc:docMk/>
            <pc:sldMk cId="1248742555" sldId="290"/>
            <ac:graphicFrameMk id="4" creationId="{E7821AD7-CC30-45E9-AFE7-4DECCD0D2A1D}"/>
          </ac:graphicFrameMkLst>
        </pc:graphicFrameChg>
      </pc:sldChg>
      <pc:sldChg chg="modSp">
        <pc:chgData name="2020ITB032_ANUSHUYA" userId="S::2020itb032.anushuya@std.iiests.ac.in::7a85c673-ea88-4b90-90f2-913af3721b6c" providerId="AD" clId="Web-{0754E6AE-213F-6E6F-9ED0-ADC8020CD99F}" dt="2022-01-28T18:00:21.113" v="1006"/>
        <pc:sldMkLst>
          <pc:docMk/>
          <pc:sldMk cId="1433841846" sldId="291"/>
        </pc:sldMkLst>
        <pc:graphicFrameChg chg="mod modGraphic">
          <ac:chgData name="2020ITB032_ANUSHUYA" userId="S::2020itb032.anushuya@std.iiests.ac.in::7a85c673-ea88-4b90-90f2-913af3721b6c" providerId="AD" clId="Web-{0754E6AE-213F-6E6F-9ED0-ADC8020CD99F}" dt="2022-01-28T18:00:21.113" v="1006"/>
          <ac:graphicFrameMkLst>
            <pc:docMk/>
            <pc:sldMk cId="1433841846" sldId="291"/>
            <ac:graphicFrameMk id="7" creationId="{EAAB103B-7BEE-4C92-A17B-938B748D65CC}"/>
          </ac:graphicFrameMkLst>
        </pc:graphicFrameChg>
      </pc:sldChg>
      <pc:sldChg chg="modSp">
        <pc:chgData name="2020ITB032_ANUSHUYA" userId="S::2020itb032.anushuya@std.iiests.ac.in::7a85c673-ea88-4b90-90f2-913af3721b6c" providerId="AD" clId="Web-{0754E6AE-213F-6E6F-9ED0-ADC8020CD99F}" dt="2022-01-28T17:53:19.811" v="564" actId="1076"/>
        <pc:sldMkLst>
          <pc:docMk/>
          <pc:sldMk cId="1139052558" sldId="292"/>
        </pc:sldMkLst>
        <pc:spChg chg="mod">
          <ac:chgData name="2020ITB032_ANUSHUYA" userId="S::2020itb032.anushuya@std.iiests.ac.in::7a85c673-ea88-4b90-90f2-913af3721b6c" providerId="AD" clId="Web-{0754E6AE-213F-6E6F-9ED0-ADC8020CD99F}" dt="2022-01-28T17:53:19.811" v="564" actId="1076"/>
          <ac:spMkLst>
            <pc:docMk/>
            <pc:sldMk cId="1139052558" sldId="292"/>
            <ac:spMk id="3" creationId="{8E3C564B-71DE-4314-AA90-53A44A0F9D99}"/>
          </ac:spMkLst>
        </pc:spChg>
      </pc:sldChg>
      <pc:sldChg chg="modSp">
        <pc:chgData name="2020ITB032_ANUSHUYA" userId="S::2020itb032.anushuya@std.iiests.ac.in::7a85c673-ea88-4b90-90f2-913af3721b6c" providerId="AD" clId="Web-{0754E6AE-213F-6E6F-9ED0-ADC8020CD99F}" dt="2022-01-28T17:36:22.016" v="72" actId="14100"/>
        <pc:sldMkLst>
          <pc:docMk/>
          <pc:sldMk cId="4022265662" sldId="294"/>
        </pc:sldMkLst>
        <pc:spChg chg="mod">
          <ac:chgData name="2020ITB032_ANUSHUYA" userId="S::2020itb032.anushuya@std.iiests.ac.in::7a85c673-ea88-4b90-90f2-913af3721b6c" providerId="AD" clId="Web-{0754E6AE-213F-6E6F-9ED0-ADC8020CD99F}" dt="2022-01-28T17:36:22.016" v="72" actId="14100"/>
          <ac:spMkLst>
            <pc:docMk/>
            <pc:sldMk cId="4022265662" sldId="294"/>
            <ac:spMk id="2" creationId="{7F72F694-2AC7-44BD-AE8B-C3E38C9DFDD0}"/>
          </ac:spMkLst>
        </pc:spChg>
      </pc:sldChg>
      <pc:sldChg chg="modSp">
        <pc:chgData name="2020ITB032_ANUSHUYA" userId="S::2020itb032.anushuya@std.iiests.ac.in::7a85c673-ea88-4b90-90f2-913af3721b6c" providerId="AD" clId="Web-{0754E6AE-213F-6E6F-9ED0-ADC8020CD99F}" dt="2022-01-28T18:22:11.115" v="1261" actId="20577"/>
        <pc:sldMkLst>
          <pc:docMk/>
          <pc:sldMk cId="235051492" sldId="295"/>
        </pc:sldMkLst>
        <pc:spChg chg="mod">
          <ac:chgData name="2020ITB032_ANUSHUYA" userId="S::2020itb032.anushuya@std.iiests.ac.in::7a85c673-ea88-4b90-90f2-913af3721b6c" providerId="AD" clId="Web-{0754E6AE-213F-6E6F-9ED0-ADC8020CD99F}" dt="2022-01-28T18:22:11.115" v="1261" actId="20577"/>
          <ac:spMkLst>
            <pc:docMk/>
            <pc:sldMk cId="235051492" sldId="295"/>
            <ac:spMk id="3" creationId="{77527EF1-B0B9-4852-ACA3-6F5C3CDF3560}"/>
          </ac:spMkLst>
        </pc:spChg>
      </pc:sldChg>
    </pc:docChg>
  </pc:docChgLst>
  <pc:docChgLst>
    <pc:chgData name="2020ITB032_ANUSHUYA" userId="S::2020itb032.anushuya@std.iiests.ac.in::7a85c673-ea88-4b90-90f2-913af3721b6c" providerId="AD" clId="Web-{83BD1119-A1EC-C719-31D0-CA5EEEC4696C}"/>
    <pc:docChg chg="addSld modSld">
      <pc:chgData name="2020ITB032_ANUSHUYA" userId="S::2020itb032.anushuya@std.iiests.ac.in::7a85c673-ea88-4b90-90f2-913af3721b6c" providerId="AD" clId="Web-{83BD1119-A1EC-C719-31D0-CA5EEEC4696C}" dt="2022-01-26T13:51:12.614" v="2260" actId="1076"/>
      <pc:docMkLst>
        <pc:docMk/>
      </pc:docMkLst>
      <pc:sldChg chg="modSp">
        <pc:chgData name="2020ITB032_ANUSHUYA" userId="S::2020itb032.anushuya@std.iiests.ac.in::7a85c673-ea88-4b90-90f2-913af3721b6c" providerId="AD" clId="Web-{83BD1119-A1EC-C719-31D0-CA5EEEC4696C}" dt="2022-01-26T12:01:46.951" v="492" actId="20577"/>
        <pc:sldMkLst>
          <pc:docMk/>
          <pc:sldMk cId="1113707339" sldId="270"/>
        </pc:sldMkLst>
        <pc:spChg chg="mod">
          <ac:chgData name="2020ITB032_ANUSHUYA" userId="S::2020itb032.anushuya@std.iiests.ac.in::7a85c673-ea88-4b90-90f2-913af3721b6c" providerId="AD" clId="Web-{83BD1119-A1EC-C719-31D0-CA5EEEC4696C}" dt="2022-01-26T12:01:46.951" v="492" actId="20577"/>
          <ac:spMkLst>
            <pc:docMk/>
            <pc:sldMk cId="1113707339" sldId="270"/>
            <ac:spMk id="6" creationId="{D97B2A2B-9DC1-42B1-AB8A-D98E12E4FE7D}"/>
          </ac:spMkLst>
        </pc:spChg>
      </pc:sldChg>
      <pc:sldChg chg="addSp delSp modSp">
        <pc:chgData name="2020ITB032_ANUSHUYA" userId="S::2020itb032.anushuya@std.iiests.ac.in::7a85c673-ea88-4b90-90f2-913af3721b6c" providerId="AD" clId="Web-{83BD1119-A1EC-C719-31D0-CA5EEEC4696C}" dt="2022-01-26T13:46:41.515" v="2242" actId="14100"/>
        <pc:sldMkLst>
          <pc:docMk/>
          <pc:sldMk cId="669320533" sldId="271"/>
        </pc:sldMkLst>
        <pc:spChg chg="mod">
          <ac:chgData name="2020ITB032_ANUSHUYA" userId="S::2020itb032.anushuya@std.iiests.ac.in::7a85c673-ea88-4b90-90f2-913af3721b6c" providerId="AD" clId="Web-{83BD1119-A1EC-C719-31D0-CA5EEEC4696C}" dt="2022-01-26T13:42:37.760" v="2193" actId="1076"/>
          <ac:spMkLst>
            <pc:docMk/>
            <pc:sldMk cId="669320533" sldId="271"/>
            <ac:spMk id="3" creationId="{39F63818-8A50-46FA-BBEC-75F7A07C83BF}"/>
          </ac:spMkLst>
        </pc:spChg>
        <pc:spChg chg="add mod">
          <ac:chgData name="2020ITB032_ANUSHUYA" userId="S::2020itb032.anushuya@std.iiests.ac.in::7a85c673-ea88-4b90-90f2-913af3721b6c" providerId="AD" clId="Web-{83BD1119-A1EC-C719-31D0-CA5EEEC4696C}" dt="2022-01-26T13:46:41.515" v="2242" actId="14100"/>
          <ac:spMkLst>
            <pc:docMk/>
            <pc:sldMk cId="669320533" sldId="271"/>
            <ac:spMk id="5" creationId="{790FDDA4-48FE-4E4C-8336-959C19DBF1B1}"/>
          </ac:spMkLst>
        </pc:spChg>
        <pc:spChg chg="mod">
          <ac:chgData name="2020ITB032_ANUSHUYA" userId="S::2020itb032.anushuya@std.iiests.ac.in::7a85c673-ea88-4b90-90f2-913af3721b6c" providerId="AD" clId="Web-{83BD1119-A1EC-C719-31D0-CA5EEEC4696C}" dt="2022-01-26T13:46:31.952" v="2240" actId="1076"/>
          <ac:spMkLst>
            <pc:docMk/>
            <pc:sldMk cId="669320533" sldId="271"/>
            <ac:spMk id="6" creationId="{219CCD0E-48CB-4503-B761-4E056D29905B}"/>
          </ac:spMkLst>
        </pc:spChg>
        <pc:spChg chg="add del">
          <ac:chgData name="2020ITB032_ANUSHUYA" userId="S::2020itb032.anushuya@std.iiests.ac.in::7a85c673-ea88-4b90-90f2-913af3721b6c" providerId="AD" clId="Web-{83BD1119-A1EC-C719-31D0-CA5EEEC4696C}" dt="2022-01-26T13:43:00.292" v="2196"/>
          <ac:spMkLst>
            <pc:docMk/>
            <pc:sldMk cId="669320533" sldId="271"/>
            <ac:spMk id="8" creationId="{537F97E8-8AB2-4A1D-ACE8-BCF0B0F8A44E}"/>
          </ac:spMkLst>
        </pc:spChg>
        <pc:picChg chg="mod">
          <ac:chgData name="2020ITB032_ANUSHUYA" userId="S::2020itb032.anushuya@std.iiests.ac.in::7a85c673-ea88-4b90-90f2-913af3721b6c" providerId="AD" clId="Web-{83BD1119-A1EC-C719-31D0-CA5EEEC4696C}" dt="2022-01-26T13:39:37.913" v="2157" actId="14100"/>
          <ac:picMkLst>
            <pc:docMk/>
            <pc:sldMk cId="669320533" sldId="271"/>
            <ac:picMk id="2" creationId="{61AA33F0-489C-4A8A-858C-E927E5578229}"/>
          </ac:picMkLst>
        </pc:picChg>
        <pc:picChg chg="mod">
          <ac:chgData name="2020ITB032_ANUSHUYA" userId="S::2020itb032.anushuya@std.iiests.ac.in::7a85c673-ea88-4b90-90f2-913af3721b6c" providerId="AD" clId="Web-{83BD1119-A1EC-C719-31D0-CA5EEEC4696C}" dt="2022-01-26T13:40:03.226" v="2163" actId="1076"/>
          <ac:picMkLst>
            <pc:docMk/>
            <pc:sldMk cId="669320533" sldId="271"/>
            <ac:picMk id="7" creationId="{6E8D9E46-A0BB-4A01-8252-13388EE9F11F}"/>
          </ac:picMkLst>
        </pc:picChg>
      </pc:sldChg>
      <pc:sldChg chg="addSp modSp">
        <pc:chgData name="2020ITB032_ANUSHUYA" userId="S::2020itb032.anushuya@std.iiests.ac.in::7a85c673-ea88-4b90-90f2-913af3721b6c" providerId="AD" clId="Web-{83BD1119-A1EC-C719-31D0-CA5EEEC4696C}" dt="2022-01-26T11:51:21.860" v="169" actId="20577"/>
        <pc:sldMkLst>
          <pc:docMk/>
          <pc:sldMk cId="1084246629" sldId="272"/>
        </pc:sldMkLst>
        <pc:spChg chg="mod">
          <ac:chgData name="2020ITB032_ANUSHUYA" userId="S::2020itb032.anushuya@std.iiests.ac.in::7a85c673-ea88-4b90-90f2-913af3721b6c" providerId="AD" clId="Web-{83BD1119-A1EC-C719-31D0-CA5EEEC4696C}" dt="2022-01-26T11:47:36.043" v="113" actId="20577"/>
          <ac:spMkLst>
            <pc:docMk/>
            <pc:sldMk cId="1084246629" sldId="272"/>
            <ac:spMk id="3" creationId="{C242AD12-2E29-4162-8484-925B5E80B478}"/>
          </ac:spMkLst>
        </pc:spChg>
        <pc:spChg chg="add mod">
          <ac:chgData name="2020ITB032_ANUSHUYA" userId="S::2020itb032.anushuya@std.iiests.ac.in::7a85c673-ea88-4b90-90f2-913af3721b6c" providerId="AD" clId="Web-{83BD1119-A1EC-C719-31D0-CA5EEEC4696C}" dt="2022-01-26T11:49:12.686" v="119" actId="20577"/>
          <ac:spMkLst>
            <pc:docMk/>
            <pc:sldMk cId="1084246629" sldId="272"/>
            <ac:spMk id="4" creationId="{3E137BC9-D97C-474A-8973-602019249D72}"/>
          </ac:spMkLst>
        </pc:spChg>
        <pc:spChg chg="add mod">
          <ac:chgData name="2020ITB032_ANUSHUYA" userId="S::2020itb032.anushuya@std.iiests.ac.in::7a85c673-ea88-4b90-90f2-913af3721b6c" providerId="AD" clId="Web-{83BD1119-A1EC-C719-31D0-CA5EEEC4696C}" dt="2022-01-26T11:51:21.860" v="169" actId="20577"/>
          <ac:spMkLst>
            <pc:docMk/>
            <pc:sldMk cId="1084246629" sldId="272"/>
            <ac:spMk id="5" creationId="{962DA7B7-2D34-46A4-A41A-4A20EC7A1335}"/>
          </ac:spMkLst>
        </pc:spChg>
      </pc:sldChg>
      <pc:sldChg chg="delSp modSp new">
        <pc:chgData name="2020ITB032_ANUSHUYA" userId="S::2020itb032.anushuya@std.iiests.ac.in::7a85c673-ea88-4b90-90f2-913af3721b6c" providerId="AD" clId="Web-{83BD1119-A1EC-C719-31D0-CA5EEEC4696C}" dt="2022-01-26T12:21:04.662" v="974" actId="20577"/>
        <pc:sldMkLst>
          <pc:docMk/>
          <pc:sldMk cId="463275227" sldId="274"/>
        </pc:sldMkLst>
        <pc:spChg chg="del">
          <ac:chgData name="2020ITB032_ANUSHUYA" userId="S::2020itb032.anushuya@std.iiests.ac.in::7a85c673-ea88-4b90-90f2-913af3721b6c" providerId="AD" clId="Web-{83BD1119-A1EC-C719-31D0-CA5EEEC4696C}" dt="2022-01-26T11:53:32.941" v="184"/>
          <ac:spMkLst>
            <pc:docMk/>
            <pc:sldMk cId="463275227" sldId="274"/>
            <ac:spMk id="2" creationId="{BF077EDB-E05B-4212-865E-AEA0C9175385}"/>
          </ac:spMkLst>
        </pc:spChg>
        <pc:spChg chg="mod">
          <ac:chgData name="2020ITB032_ANUSHUYA" userId="S::2020itb032.anushuya@std.iiests.ac.in::7a85c673-ea88-4b90-90f2-913af3721b6c" providerId="AD" clId="Web-{83BD1119-A1EC-C719-31D0-CA5EEEC4696C}" dt="2022-01-26T12:21:04.662" v="974" actId="20577"/>
          <ac:spMkLst>
            <pc:docMk/>
            <pc:sldMk cId="463275227" sldId="274"/>
            <ac:spMk id="3" creationId="{CD84E589-BD76-4C4D-B8A9-25C44793A62D}"/>
          </ac:spMkLst>
        </pc:spChg>
      </pc:sldChg>
      <pc:sldChg chg="modSp new">
        <pc:chgData name="2020ITB032_ANUSHUYA" userId="S::2020itb032.anushuya@std.iiests.ac.in::7a85c673-ea88-4b90-90f2-913af3721b6c" providerId="AD" clId="Web-{83BD1119-A1EC-C719-31D0-CA5EEEC4696C}" dt="2022-01-26T12:47:25.662" v="1171" actId="14100"/>
        <pc:sldMkLst>
          <pc:docMk/>
          <pc:sldMk cId="286331723" sldId="275"/>
        </pc:sldMkLst>
        <pc:spChg chg="mod">
          <ac:chgData name="2020ITB032_ANUSHUYA" userId="S::2020itb032.anushuya@std.iiests.ac.in::7a85c673-ea88-4b90-90f2-913af3721b6c" providerId="AD" clId="Web-{83BD1119-A1EC-C719-31D0-CA5EEEC4696C}" dt="2022-01-26T12:46:44.552" v="1166" actId="20577"/>
          <ac:spMkLst>
            <pc:docMk/>
            <pc:sldMk cId="286331723" sldId="275"/>
            <ac:spMk id="2" creationId="{83B6FDB5-4476-40BA-A4AF-D542C79D33D2}"/>
          </ac:spMkLst>
        </pc:spChg>
        <pc:spChg chg="mod">
          <ac:chgData name="2020ITB032_ANUSHUYA" userId="S::2020itb032.anushuya@std.iiests.ac.in::7a85c673-ea88-4b90-90f2-913af3721b6c" providerId="AD" clId="Web-{83BD1119-A1EC-C719-31D0-CA5EEEC4696C}" dt="2022-01-26T12:47:25.662" v="1171" actId="14100"/>
          <ac:spMkLst>
            <pc:docMk/>
            <pc:sldMk cId="286331723" sldId="275"/>
            <ac:spMk id="3" creationId="{81261036-8A46-4B5A-B8B4-8E5B416634FA}"/>
          </ac:spMkLst>
        </pc:spChg>
      </pc:sldChg>
      <pc:sldChg chg="addSp delSp modSp new">
        <pc:chgData name="2020ITB032_ANUSHUYA" userId="S::2020itb032.anushuya@std.iiests.ac.in::7a85c673-ea88-4b90-90f2-913af3721b6c" providerId="AD" clId="Web-{83BD1119-A1EC-C719-31D0-CA5EEEC4696C}" dt="2022-01-26T13:38:21.786" v="2151"/>
        <pc:sldMkLst>
          <pc:docMk/>
          <pc:sldMk cId="2958178794" sldId="276"/>
        </pc:sldMkLst>
        <pc:spChg chg="del">
          <ac:chgData name="2020ITB032_ANUSHUYA" userId="S::2020itb032.anushuya@std.iiests.ac.in::7a85c673-ea88-4b90-90f2-913af3721b6c" providerId="AD" clId="Web-{83BD1119-A1EC-C719-31D0-CA5EEEC4696C}" dt="2022-01-26T12:49:39.852" v="1173"/>
          <ac:spMkLst>
            <pc:docMk/>
            <pc:sldMk cId="2958178794" sldId="276"/>
            <ac:spMk id="2" creationId="{E37D93B5-E21A-4398-8EAA-FC34425472D5}"/>
          </ac:spMkLst>
        </pc:spChg>
        <pc:spChg chg="del mod">
          <ac:chgData name="2020ITB032_ANUSHUYA" userId="S::2020itb032.anushuya@std.iiests.ac.in::7a85c673-ea88-4b90-90f2-913af3721b6c" providerId="AD" clId="Web-{83BD1119-A1EC-C719-31D0-CA5EEEC4696C}" dt="2022-01-26T12:52:51.231" v="1179"/>
          <ac:spMkLst>
            <pc:docMk/>
            <pc:sldMk cId="2958178794" sldId="276"/>
            <ac:spMk id="3" creationId="{C604A65F-14D2-4473-B525-613EBD5F6C6E}"/>
          </ac:spMkLst>
        </pc:spChg>
        <pc:graphicFrameChg chg="add mod ord modGraphic">
          <ac:chgData name="2020ITB032_ANUSHUYA" userId="S::2020itb032.anushuya@std.iiests.ac.in::7a85c673-ea88-4b90-90f2-913af3721b6c" providerId="AD" clId="Web-{83BD1119-A1EC-C719-31D0-CA5EEEC4696C}" dt="2022-01-26T13:38:21.786" v="2151"/>
          <ac:graphicFrameMkLst>
            <pc:docMk/>
            <pc:sldMk cId="2958178794" sldId="276"/>
            <ac:graphicFrameMk id="4" creationId="{86069805-A306-4727-9750-591EB4EE3E72}"/>
          </ac:graphicFrameMkLst>
        </pc:graphicFrameChg>
      </pc:sldChg>
      <pc:sldChg chg="delSp modSp new">
        <pc:chgData name="2020ITB032_ANUSHUYA" userId="S::2020itb032.anushuya@std.iiests.ac.in::7a85c673-ea88-4b90-90f2-913af3721b6c" providerId="AD" clId="Web-{83BD1119-A1EC-C719-31D0-CA5EEEC4696C}" dt="2022-01-26T13:35:30.189" v="2122" actId="1076"/>
        <pc:sldMkLst>
          <pc:docMk/>
          <pc:sldMk cId="2091522659" sldId="277"/>
        </pc:sldMkLst>
        <pc:spChg chg="del">
          <ac:chgData name="2020ITB032_ANUSHUYA" userId="S::2020itb032.anushuya@std.iiests.ac.in::7a85c673-ea88-4b90-90f2-913af3721b6c" providerId="AD" clId="Web-{83BD1119-A1EC-C719-31D0-CA5EEEC4696C}" dt="2022-01-26T13:18:19.778" v="1830"/>
          <ac:spMkLst>
            <pc:docMk/>
            <pc:sldMk cId="2091522659" sldId="277"/>
            <ac:spMk id="2" creationId="{0819C515-5268-4A8A-90D2-301C35737A14}"/>
          </ac:spMkLst>
        </pc:spChg>
        <pc:spChg chg="mod">
          <ac:chgData name="2020ITB032_ANUSHUYA" userId="S::2020itb032.anushuya@std.iiests.ac.in::7a85c673-ea88-4b90-90f2-913af3721b6c" providerId="AD" clId="Web-{83BD1119-A1EC-C719-31D0-CA5EEEC4696C}" dt="2022-01-26T13:35:30.189" v="2122" actId="1076"/>
          <ac:spMkLst>
            <pc:docMk/>
            <pc:sldMk cId="2091522659" sldId="277"/>
            <ac:spMk id="3" creationId="{1CA9B338-107F-4CCA-AA98-7457378D4632}"/>
          </ac:spMkLst>
        </pc:spChg>
      </pc:sldChg>
      <pc:sldChg chg="modSp new">
        <pc:chgData name="2020ITB032_ANUSHUYA" userId="S::2020itb032.anushuya@std.iiests.ac.in::7a85c673-ea88-4b90-90f2-913af3721b6c" providerId="AD" clId="Web-{83BD1119-A1EC-C719-31D0-CA5EEEC4696C}" dt="2022-01-26T13:51:12.614" v="2260" actId="1076"/>
        <pc:sldMkLst>
          <pc:docMk/>
          <pc:sldMk cId="3230005290" sldId="278"/>
        </pc:sldMkLst>
        <pc:spChg chg="mod">
          <ac:chgData name="2020ITB032_ANUSHUYA" userId="S::2020itb032.anushuya@std.iiests.ac.in::7a85c673-ea88-4b90-90f2-913af3721b6c" providerId="AD" clId="Web-{83BD1119-A1EC-C719-31D0-CA5EEEC4696C}" dt="2022-01-26T13:51:12.614" v="2260" actId="1076"/>
          <ac:spMkLst>
            <pc:docMk/>
            <pc:sldMk cId="3230005290" sldId="278"/>
            <ac:spMk id="2" creationId="{7F72F694-2AC7-44BD-AE8B-C3E38C9DFDD0}"/>
          </ac:spMkLst>
        </pc:spChg>
        <pc:spChg chg="mod">
          <ac:chgData name="2020ITB032_ANUSHUYA" userId="S::2020itb032.anushuya@std.iiests.ac.in::7a85c673-ea88-4b90-90f2-913af3721b6c" providerId="AD" clId="Web-{83BD1119-A1EC-C719-31D0-CA5EEEC4696C}" dt="2022-01-26T13:51:09.723" v="2259" actId="14100"/>
          <ac:spMkLst>
            <pc:docMk/>
            <pc:sldMk cId="3230005290" sldId="278"/>
            <ac:spMk id="3" creationId="{8B18A868-2352-4685-9CD1-E3B887450D0F}"/>
          </ac:spMkLst>
        </pc:spChg>
      </pc:sldChg>
    </pc:docChg>
  </pc:docChgLst>
  <pc:docChgLst>
    <pc:chgData name="2020ITB032_ANUSHUYA" userId="S::2020itb032.anushuya@std.iiests.ac.in::7a85c673-ea88-4b90-90f2-913af3721b6c" providerId="AD" clId="Web-{00D2D3CC-7CD2-3380-2BFD-EC0F6B01EFE7}"/>
    <pc:docChg chg="modSld">
      <pc:chgData name="2020ITB032_ANUSHUYA" userId="S::2020itb032.anushuya@std.iiests.ac.in::7a85c673-ea88-4b90-90f2-913af3721b6c" providerId="AD" clId="Web-{00D2D3CC-7CD2-3380-2BFD-EC0F6B01EFE7}" dt="2022-01-28T10:50:54.781" v="624" actId="1076"/>
      <pc:docMkLst>
        <pc:docMk/>
      </pc:docMkLst>
      <pc:sldChg chg="modSp">
        <pc:chgData name="2020ITB032_ANUSHUYA" userId="S::2020itb032.anushuya@std.iiests.ac.in::7a85c673-ea88-4b90-90f2-913af3721b6c" providerId="AD" clId="Web-{00D2D3CC-7CD2-3380-2BFD-EC0F6B01EFE7}" dt="2022-01-28T08:44:17.833" v="0"/>
        <pc:sldMkLst>
          <pc:docMk/>
          <pc:sldMk cId="1433841846" sldId="291"/>
        </pc:sldMkLst>
        <pc:spChg chg="mod">
          <ac:chgData name="2020ITB032_ANUSHUYA" userId="S::2020itb032.anushuya@std.iiests.ac.in::7a85c673-ea88-4b90-90f2-913af3721b6c" providerId="AD" clId="Web-{00D2D3CC-7CD2-3380-2BFD-EC0F6B01EFE7}" dt="2022-01-28T08:44:17.833" v="0"/>
          <ac:spMkLst>
            <pc:docMk/>
            <pc:sldMk cId="1433841846" sldId="291"/>
            <ac:spMk id="2" creationId="{02D17098-D43C-4C49-A528-B6AAAF6AD959}"/>
          </ac:spMkLst>
        </pc:spChg>
      </pc:sldChg>
      <pc:sldChg chg="addSp delSp modSp">
        <pc:chgData name="2020ITB032_ANUSHUYA" userId="S::2020itb032.anushuya@std.iiests.ac.in::7a85c673-ea88-4b90-90f2-913af3721b6c" providerId="AD" clId="Web-{00D2D3CC-7CD2-3380-2BFD-EC0F6B01EFE7}" dt="2022-01-28T10:50:54.781" v="624" actId="1076"/>
        <pc:sldMkLst>
          <pc:docMk/>
          <pc:sldMk cId="4022265662" sldId="294"/>
        </pc:sldMkLst>
        <pc:spChg chg="mod">
          <ac:chgData name="2020ITB032_ANUSHUYA" userId="S::2020itb032.anushuya@std.iiests.ac.in::7a85c673-ea88-4b90-90f2-913af3721b6c" providerId="AD" clId="Web-{00D2D3CC-7CD2-3380-2BFD-EC0F6B01EFE7}" dt="2022-01-28T09:38:13.342" v="207" actId="20577"/>
          <ac:spMkLst>
            <pc:docMk/>
            <pc:sldMk cId="4022265662" sldId="294"/>
            <ac:spMk id="2" creationId="{7F72F694-2AC7-44BD-AE8B-C3E38C9DFDD0}"/>
          </ac:spMkLst>
        </pc:spChg>
        <pc:spChg chg="mod">
          <ac:chgData name="2020ITB032_ANUSHUYA" userId="S::2020itb032.anushuya@std.iiests.ac.in::7a85c673-ea88-4b90-90f2-913af3721b6c" providerId="AD" clId="Web-{00D2D3CC-7CD2-3380-2BFD-EC0F6B01EFE7}" dt="2022-01-28T10:18:16.247" v="518" actId="20577"/>
          <ac:spMkLst>
            <pc:docMk/>
            <pc:sldMk cId="4022265662" sldId="294"/>
            <ac:spMk id="3" creationId="{E7443CFE-3410-4861-99D1-7C677A493FE9}"/>
          </ac:spMkLst>
        </pc:spChg>
        <pc:spChg chg="del">
          <ac:chgData name="2020ITB032_ANUSHUYA" userId="S::2020itb032.anushuya@std.iiests.ac.in::7a85c673-ea88-4b90-90f2-913af3721b6c" providerId="AD" clId="Web-{00D2D3CC-7CD2-3380-2BFD-EC0F6B01EFE7}" dt="2022-01-28T08:44:48.771" v="1"/>
          <ac:spMkLst>
            <pc:docMk/>
            <pc:sldMk cId="4022265662" sldId="294"/>
            <ac:spMk id="4" creationId="{237B2C07-5F07-4804-809A-06C43C0F7688}"/>
          </ac:spMkLst>
        </pc:spChg>
        <pc:spChg chg="add mod">
          <ac:chgData name="2020ITB032_ANUSHUYA" userId="S::2020itb032.anushuya@std.iiests.ac.in::7a85c673-ea88-4b90-90f2-913af3721b6c" providerId="AD" clId="Web-{00D2D3CC-7CD2-3380-2BFD-EC0F6B01EFE7}" dt="2022-01-28T10:06:58.401" v="408" actId="20577"/>
          <ac:spMkLst>
            <pc:docMk/>
            <pc:sldMk cId="4022265662" sldId="294"/>
            <ac:spMk id="4" creationId="{5F19F430-0803-4406-B0ED-BC0994FE8F51}"/>
          </ac:spMkLst>
        </pc:spChg>
        <pc:spChg chg="mod">
          <ac:chgData name="2020ITB032_ANUSHUYA" userId="S::2020itb032.anushuya@std.iiests.ac.in::7a85c673-ea88-4b90-90f2-913af3721b6c" providerId="AD" clId="Web-{00D2D3CC-7CD2-3380-2BFD-EC0F6B01EFE7}" dt="2022-01-28T10:19:34.811" v="532" actId="20577"/>
          <ac:spMkLst>
            <pc:docMk/>
            <pc:sldMk cId="4022265662" sldId="294"/>
            <ac:spMk id="5" creationId="{0F46BF8A-561B-4DDB-AFE0-73B5AB687A93}"/>
          </ac:spMkLst>
        </pc:spChg>
        <pc:spChg chg="del">
          <ac:chgData name="2020ITB032_ANUSHUYA" userId="S::2020itb032.anushuya@std.iiests.ac.in::7a85c673-ea88-4b90-90f2-913af3721b6c" providerId="AD" clId="Web-{00D2D3CC-7CD2-3380-2BFD-EC0F6B01EFE7}" dt="2022-01-28T08:44:51.662" v="2"/>
          <ac:spMkLst>
            <pc:docMk/>
            <pc:sldMk cId="4022265662" sldId="294"/>
            <ac:spMk id="6" creationId="{3A58AB11-47B8-4430-8F86-653A2A50D191}"/>
          </ac:spMkLst>
        </pc:spChg>
        <pc:spChg chg="del mod">
          <ac:chgData name="2020ITB032_ANUSHUYA" userId="S::2020itb032.anushuya@std.iiests.ac.in::7a85c673-ea88-4b90-90f2-913af3721b6c" providerId="AD" clId="Web-{00D2D3CC-7CD2-3380-2BFD-EC0F6B01EFE7}" dt="2022-01-28T09:08:44.673" v="50"/>
          <ac:spMkLst>
            <pc:docMk/>
            <pc:sldMk cId="4022265662" sldId="294"/>
            <ac:spMk id="9" creationId="{F9B3662D-0310-4C2A-8B24-E2F6C5B8C52E}"/>
          </ac:spMkLst>
        </pc:spChg>
        <pc:spChg chg="mod">
          <ac:chgData name="2020ITB032_ANUSHUYA" userId="S::2020itb032.anushuya@std.iiests.ac.in::7a85c673-ea88-4b90-90f2-913af3721b6c" providerId="AD" clId="Web-{00D2D3CC-7CD2-3380-2BFD-EC0F6B01EFE7}" dt="2022-01-28T10:16:33.900" v="508" actId="20577"/>
          <ac:spMkLst>
            <pc:docMk/>
            <pc:sldMk cId="4022265662" sldId="294"/>
            <ac:spMk id="10" creationId="{A718A96C-090B-43DB-B8B5-67505602DC19}"/>
          </ac:spMkLst>
        </pc:spChg>
        <pc:spChg chg="del">
          <ac:chgData name="2020ITB032_ANUSHUYA" userId="S::2020itb032.anushuya@std.iiests.ac.in::7a85c673-ea88-4b90-90f2-913af3721b6c" providerId="AD" clId="Web-{00D2D3CC-7CD2-3380-2BFD-EC0F6B01EFE7}" dt="2022-01-28T09:07:21.624" v="41"/>
          <ac:spMkLst>
            <pc:docMk/>
            <pc:sldMk cId="4022265662" sldId="294"/>
            <ac:spMk id="11" creationId="{E0B805FE-1EC3-4437-8992-32BEEC85C217}"/>
          </ac:spMkLst>
        </pc:spChg>
        <pc:spChg chg="mod">
          <ac:chgData name="2020ITB032_ANUSHUYA" userId="S::2020itb032.anushuya@std.iiests.ac.in::7a85c673-ea88-4b90-90f2-913af3721b6c" providerId="AD" clId="Web-{00D2D3CC-7CD2-3380-2BFD-EC0F6B01EFE7}" dt="2022-01-28T10:20:49.047" v="540" actId="20577"/>
          <ac:spMkLst>
            <pc:docMk/>
            <pc:sldMk cId="4022265662" sldId="294"/>
            <ac:spMk id="12" creationId="{D1D6EF90-9A8D-4F55-984A-8E93FA48F0CD}"/>
          </ac:spMkLst>
        </pc:spChg>
        <pc:spChg chg="mod">
          <ac:chgData name="2020ITB032_ANUSHUYA" userId="S::2020itb032.anushuya@std.iiests.ac.in::7a85c673-ea88-4b90-90f2-913af3721b6c" providerId="AD" clId="Web-{00D2D3CC-7CD2-3380-2BFD-EC0F6B01EFE7}" dt="2022-01-28T10:21:36.549" v="548" actId="20577"/>
          <ac:spMkLst>
            <pc:docMk/>
            <pc:sldMk cId="4022265662" sldId="294"/>
            <ac:spMk id="13" creationId="{9CF74479-66DE-4974-B12B-291D0610834F}"/>
          </ac:spMkLst>
        </pc:spChg>
        <pc:spChg chg="del">
          <ac:chgData name="2020ITB032_ANUSHUYA" userId="S::2020itb032.anushuya@std.iiests.ac.in::7a85c673-ea88-4b90-90f2-913af3721b6c" providerId="AD" clId="Web-{00D2D3CC-7CD2-3380-2BFD-EC0F6B01EFE7}" dt="2022-01-28T08:46:22.899" v="7"/>
          <ac:spMkLst>
            <pc:docMk/>
            <pc:sldMk cId="4022265662" sldId="294"/>
            <ac:spMk id="14" creationId="{E4CFE01E-C345-40A1-A0C9-29AE06CAE731}"/>
          </ac:spMkLst>
        </pc:spChg>
        <pc:spChg chg="del">
          <ac:chgData name="2020ITB032_ANUSHUYA" userId="S::2020itb032.anushuya@std.iiests.ac.in::7a85c673-ea88-4b90-90f2-913af3721b6c" providerId="AD" clId="Web-{00D2D3CC-7CD2-3380-2BFD-EC0F6B01EFE7}" dt="2022-01-28T08:46:24.946" v="8"/>
          <ac:spMkLst>
            <pc:docMk/>
            <pc:sldMk cId="4022265662" sldId="294"/>
            <ac:spMk id="15" creationId="{7D141458-65D9-46AA-96A8-58F4D14C782D}"/>
          </ac:spMkLst>
        </pc:spChg>
        <pc:spChg chg="add del mod">
          <ac:chgData name="2020ITB032_ANUSHUYA" userId="S::2020itb032.anushuya@std.iiests.ac.in::7a85c673-ea88-4b90-90f2-913af3721b6c" providerId="AD" clId="Web-{00D2D3CC-7CD2-3380-2BFD-EC0F6B01EFE7}" dt="2022-01-28T09:26:12.277" v="149"/>
          <ac:spMkLst>
            <pc:docMk/>
            <pc:sldMk cId="4022265662" sldId="294"/>
            <ac:spMk id="16" creationId="{2084E169-991B-43E5-B614-20B6BF37407B}"/>
          </ac:spMkLst>
        </pc:spChg>
        <pc:spChg chg="del">
          <ac:chgData name="2020ITB032_ANUSHUYA" userId="S::2020itb032.anushuya@std.iiests.ac.in::7a85c673-ea88-4b90-90f2-913af3721b6c" providerId="AD" clId="Web-{00D2D3CC-7CD2-3380-2BFD-EC0F6B01EFE7}" dt="2022-01-28T08:46:27.056" v="9"/>
          <ac:spMkLst>
            <pc:docMk/>
            <pc:sldMk cId="4022265662" sldId="294"/>
            <ac:spMk id="16" creationId="{3E95DCF0-7011-446D-BE38-8DE3FD7D9AB6}"/>
          </ac:spMkLst>
        </pc:spChg>
        <pc:spChg chg="mod">
          <ac:chgData name="2020ITB032_ANUSHUYA" userId="S::2020itb032.anushuya@std.iiests.ac.in::7a85c673-ea88-4b90-90f2-913af3721b6c" providerId="AD" clId="Web-{00D2D3CC-7CD2-3380-2BFD-EC0F6B01EFE7}" dt="2022-01-28T10:22:16.972" v="555" actId="20577"/>
          <ac:spMkLst>
            <pc:docMk/>
            <pc:sldMk cId="4022265662" sldId="294"/>
            <ac:spMk id="17" creationId="{54B305A1-9950-48AD-A01F-6A39DEEAFC85}"/>
          </ac:spMkLst>
        </pc:spChg>
        <pc:spChg chg="add mod">
          <ac:chgData name="2020ITB032_ANUSHUYA" userId="S::2020itb032.anushuya@std.iiests.ac.in::7a85c673-ea88-4b90-90f2-913af3721b6c" providerId="AD" clId="Web-{00D2D3CC-7CD2-3380-2BFD-EC0F6B01EFE7}" dt="2022-01-28T10:24:26.115" v="577" actId="20577"/>
          <ac:spMkLst>
            <pc:docMk/>
            <pc:sldMk cId="4022265662" sldId="294"/>
            <ac:spMk id="22" creationId="{6ECBE86D-386B-4EB9-AC76-86A3EB117C3A}"/>
          </ac:spMkLst>
        </pc:spChg>
        <pc:spChg chg="add del">
          <ac:chgData name="2020ITB032_ANUSHUYA" userId="S::2020itb032.anushuya@std.iiests.ac.in::7a85c673-ea88-4b90-90f2-913af3721b6c" providerId="AD" clId="Web-{00D2D3CC-7CD2-3380-2BFD-EC0F6B01EFE7}" dt="2022-01-28T09:26:34.996" v="154"/>
          <ac:spMkLst>
            <pc:docMk/>
            <pc:sldMk cId="4022265662" sldId="294"/>
            <ac:spMk id="23" creationId="{FB7188E4-40D1-4821-9739-076DC127CDB0}"/>
          </ac:spMkLst>
        </pc:spChg>
        <pc:spChg chg="add del mod">
          <ac:chgData name="2020ITB032_ANUSHUYA" userId="S::2020itb032.anushuya@std.iiests.ac.in::7a85c673-ea88-4b90-90f2-913af3721b6c" providerId="AD" clId="Web-{00D2D3CC-7CD2-3380-2BFD-EC0F6B01EFE7}" dt="2022-01-28T09:32:11.567" v="181"/>
          <ac:spMkLst>
            <pc:docMk/>
            <pc:sldMk cId="4022265662" sldId="294"/>
            <ac:spMk id="24" creationId="{EEC1F40A-6CC0-4BDC-8B40-D2B76FEE8731}"/>
          </ac:spMkLst>
        </pc:spChg>
        <pc:spChg chg="add mod">
          <ac:chgData name="2020ITB032_ANUSHUYA" userId="S::2020itb032.anushuya@std.iiests.ac.in::7a85c673-ea88-4b90-90f2-913af3721b6c" providerId="AD" clId="Web-{00D2D3CC-7CD2-3380-2BFD-EC0F6B01EFE7}" dt="2022-01-28T10:14:32.913" v="490" actId="20577"/>
          <ac:spMkLst>
            <pc:docMk/>
            <pc:sldMk cId="4022265662" sldId="294"/>
            <ac:spMk id="25" creationId="{623F607C-3924-4A83-97DE-917784DB19B8}"/>
          </ac:spMkLst>
        </pc:spChg>
        <pc:spChg chg="add mod">
          <ac:chgData name="2020ITB032_ANUSHUYA" userId="S::2020itb032.anushuya@std.iiests.ac.in::7a85c673-ea88-4b90-90f2-913af3721b6c" providerId="AD" clId="Web-{00D2D3CC-7CD2-3380-2BFD-EC0F6B01EFE7}" dt="2022-01-28T10:01:58.269" v="358" actId="1076"/>
          <ac:spMkLst>
            <pc:docMk/>
            <pc:sldMk cId="4022265662" sldId="294"/>
            <ac:spMk id="26" creationId="{CB0E5BD6-BF7D-4437-887E-A1D57C1C94AC}"/>
          </ac:spMkLst>
        </pc:spChg>
        <pc:spChg chg="add mod">
          <ac:chgData name="2020ITB032_ANUSHUYA" userId="S::2020itb032.anushuya@std.iiests.ac.in::7a85c673-ea88-4b90-90f2-913af3721b6c" providerId="AD" clId="Web-{00D2D3CC-7CD2-3380-2BFD-EC0F6B01EFE7}" dt="2022-01-28T10:25:04.273" v="583" actId="20577"/>
          <ac:spMkLst>
            <pc:docMk/>
            <pc:sldMk cId="4022265662" sldId="294"/>
            <ac:spMk id="32" creationId="{7E010D30-D0ED-441F-833C-EB8AE51B590E}"/>
          </ac:spMkLst>
        </pc:spChg>
        <pc:spChg chg="add mod">
          <ac:chgData name="2020ITB032_ANUSHUYA" userId="S::2020itb032.anushuya@std.iiests.ac.in::7a85c673-ea88-4b90-90f2-913af3721b6c" providerId="AD" clId="Web-{00D2D3CC-7CD2-3380-2BFD-EC0F6B01EFE7}" dt="2022-01-28T10:26:24.978" v="592" actId="20577"/>
          <ac:spMkLst>
            <pc:docMk/>
            <pc:sldMk cId="4022265662" sldId="294"/>
            <ac:spMk id="33" creationId="{1A14E272-7E07-489C-8771-C806139E4774}"/>
          </ac:spMkLst>
        </pc:spChg>
        <pc:spChg chg="add mod">
          <ac:chgData name="2020ITB032_ANUSHUYA" userId="S::2020itb032.anushuya@std.iiests.ac.in::7a85c673-ea88-4b90-90f2-913af3721b6c" providerId="AD" clId="Web-{00D2D3CC-7CD2-3380-2BFD-EC0F6B01EFE7}" dt="2022-01-28T10:06:49.651" v="407" actId="20577"/>
          <ac:spMkLst>
            <pc:docMk/>
            <pc:sldMk cId="4022265662" sldId="294"/>
            <ac:spMk id="43" creationId="{FA8A96C4-79FD-46BE-87E3-283E54B227CC}"/>
          </ac:spMkLst>
        </pc:spChg>
        <pc:spChg chg="add mod">
          <ac:chgData name="2020ITB032_ANUSHUYA" userId="S::2020itb032.anushuya@std.iiests.ac.in::7a85c673-ea88-4b90-90f2-913af3721b6c" providerId="AD" clId="Web-{00D2D3CC-7CD2-3380-2BFD-EC0F6B01EFE7}" dt="2022-01-28T09:37:29.575" v="201" actId="1076"/>
          <ac:spMkLst>
            <pc:docMk/>
            <pc:sldMk cId="4022265662" sldId="294"/>
            <ac:spMk id="46" creationId="{C58ADF80-D0A4-4B59-B349-B6CE5E4D1C14}"/>
          </ac:spMkLst>
        </pc:spChg>
        <pc:spChg chg="add mod">
          <ac:chgData name="2020ITB032_ANUSHUYA" userId="S::2020itb032.anushuya@std.iiests.ac.in::7a85c673-ea88-4b90-90f2-913af3721b6c" providerId="AD" clId="Web-{00D2D3CC-7CD2-3380-2BFD-EC0F6B01EFE7}" dt="2022-01-28T09:38:37.030" v="212" actId="1076"/>
          <ac:spMkLst>
            <pc:docMk/>
            <pc:sldMk cId="4022265662" sldId="294"/>
            <ac:spMk id="47" creationId="{7B651D43-4757-424D-87EA-C20B49C83AE3}"/>
          </ac:spMkLst>
        </pc:spChg>
        <pc:spChg chg="add mod">
          <ac:chgData name="2020ITB032_ANUSHUYA" userId="S::2020itb032.anushuya@std.iiests.ac.in::7a85c673-ea88-4b90-90f2-913af3721b6c" providerId="AD" clId="Web-{00D2D3CC-7CD2-3380-2BFD-EC0F6B01EFE7}" dt="2022-01-28T09:39:01.656" v="216" actId="1076"/>
          <ac:spMkLst>
            <pc:docMk/>
            <pc:sldMk cId="4022265662" sldId="294"/>
            <ac:spMk id="48" creationId="{5E797D1D-D931-40D6-961D-5C3BC5E1FC42}"/>
          </ac:spMkLst>
        </pc:spChg>
        <pc:spChg chg="add mod">
          <ac:chgData name="2020ITB032_ANUSHUYA" userId="S::2020itb032.anushuya@std.iiests.ac.in::7a85c673-ea88-4b90-90f2-913af3721b6c" providerId="AD" clId="Web-{00D2D3CC-7CD2-3380-2BFD-EC0F6B01EFE7}" dt="2022-01-28T09:39:17.875" v="220" actId="1076"/>
          <ac:spMkLst>
            <pc:docMk/>
            <pc:sldMk cId="4022265662" sldId="294"/>
            <ac:spMk id="49" creationId="{853E31D3-0F75-40BA-B18F-2D6129420A25}"/>
          </ac:spMkLst>
        </pc:spChg>
        <pc:spChg chg="add mod">
          <ac:chgData name="2020ITB032_ANUSHUYA" userId="S::2020itb032.anushuya@std.iiests.ac.in::7a85c673-ea88-4b90-90f2-913af3721b6c" providerId="AD" clId="Web-{00D2D3CC-7CD2-3380-2BFD-EC0F6B01EFE7}" dt="2022-01-28T09:40:35.815" v="232" actId="1076"/>
          <ac:spMkLst>
            <pc:docMk/>
            <pc:sldMk cId="4022265662" sldId="294"/>
            <ac:spMk id="50" creationId="{4EA3DAAF-7630-41EF-94A6-041BC6423C53}"/>
          </ac:spMkLst>
        </pc:spChg>
        <pc:spChg chg="add mod">
          <ac:chgData name="2020ITB032_ANUSHUYA" userId="S::2020itb032.anushuya@std.iiests.ac.in::7a85c673-ea88-4b90-90f2-913af3721b6c" providerId="AD" clId="Web-{00D2D3CC-7CD2-3380-2BFD-EC0F6B01EFE7}" dt="2022-01-28T09:40:06.329" v="226" actId="1076"/>
          <ac:spMkLst>
            <pc:docMk/>
            <pc:sldMk cId="4022265662" sldId="294"/>
            <ac:spMk id="51" creationId="{274D37CA-0A52-4CD1-A664-867010E43462}"/>
          </ac:spMkLst>
        </pc:spChg>
        <pc:spChg chg="add mod">
          <ac:chgData name="2020ITB032_ANUSHUYA" userId="S::2020itb032.anushuya@std.iiests.ac.in::7a85c673-ea88-4b90-90f2-913af3721b6c" providerId="AD" clId="Web-{00D2D3CC-7CD2-3380-2BFD-EC0F6B01EFE7}" dt="2022-01-28T10:01:04.424" v="340" actId="20577"/>
          <ac:spMkLst>
            <pc:docMk/>
            <pc:sldMk cId="4022265662" sldId="294"/>
            <ac:spMk id="67" creationId="{0ADBBC8D-8E3F-4DE7-8E0D-0054632D449B}"/>
          </ac:spMkLst>
        </pc:spChg>
        <pc:spChg chg="add mod">
          <ac:chgData name="2020ITB032_ANUSHUYA" userId="S::2020itb032.anushuya@std.iiests.ac.in::7a85c673-ea88-4b90-90f2-913af3721b6c" providerId="AD" clId="Web-{00D2D3CC-7CD2-3380-2BFD-EC0F6B01EFE7}" dt="2022-01-28T10:02:49.036" v="369" actId="1076"/>
          <ac:spMkLst>
            <pc:docMk/>
            <pc:sldMk cId="4022265662" sldId="294"/>
            <ac:spMk id="73" creationId="{4F51822A-3547-4356-9094-D15B6C853CB7}"/>
          </ac:spMkLst>
        </pc:spChg>
        <pc:spChg chg="add mod">
          <ac:chgData name="2020ITB032_ANUSHUYA" userId="S::2020itb032.anushuya@std.iiests.ac.in::7a85c673-ea88-4b90-90f2-913af3721b6c" providerId="AD" clId="Web-{00D2D3CC-7CD2-3380-2BFD-EC0F6B01EFE7}" dt="2022-01-28T10:03:44.740" v="381" actId="1076"/>
          <ac:spMkLst>
            <pc:docMk/>
            <pc:sldMk cId="4022265662" sldId="294"/>
            <ac:spMk id="74" creationId="{BD2E1325-7507-4B4D-8EA3-DBC94B02D01D}"/>
          </ac:spMkLst>
        </pc:spChg>
        <pc:spChg chg="add mod">
          <ac:chgData name="2020ITB032_ANUSHUYA" userId="S::2020itb032.anushuya@std.iiests.ac.in::7a85c673-ea88-4b90-90f2-913af3721b6c" providerId="AD" clId="Web-{00D2D3CC-7CD2-3380-2BFD-EC0F6B01EFE7}" dt="2022-01-28T10:08:00.544" v="418" actId="1076"/>
          <ac:spMkLst>
            <pc:docMk/>
            <pc:sldMk cId="4022265662" sldId="294"/>
            <ac:spMk id="75" creationId="{FEE610CE-DE43-455A-B204-868AF4812BFB}"/>
          </ac:spMkLst>
        </pc:spChg>
        <pc:spChg chg="add mod">
          <ac:chgData name="2020ITB032_ANUSHUYA" userId="S::2020itb032.anushuya@std.iiests.ac.in::7a85c673-ea88-4b90-90f2-913af3721b6c" providerId="AD" clId="Web-{00D2D3CC-7CD2-3380-2BFD-EC0F6B01EFE7}" dt="2022-01-28T10:08:43.904" v="430" actId="1076"/>
          <ac:spMkLst>
            <pc:docMk/>
            <pc:sldMk cId="4022265662" sldId="294"/>
            <ac:spMk id="76" creationId="{7D1D3B0A-2D78-4FFC-94E1-F895C3C54B56}"/>
          </ac:spMkLst>
        </pc:spChg>
        <pc:spChg chg="add mod">
          <ac:chgData name="2020ITB032_ANUSHUYA" userId="S::2020itb032.anushuya@std.iiests.ac.in::7a85c673-ea88-4b90-90f2-913af3721b6c" providerId="AD" clId="Web-{00D2D3CC-7CD2-3380-2BFD-EC0F6B01EFE7}" dt="2022-01-28T10:08:13.560" v="421" actId="1076"/>
          <ac:spMkLst>
            <pc:docMk/>
            <pc:sldMk cId="4022265662" sldId="294"/>
            <ac:spMk id="77" creationId="{2C9E087B-9270-4790-85A6-10BD0E54029C}"/>
          </ac:spMkLst>
        </pc:spChg>
        <pc:spChg chg="add mod">
          <ac:chgData name="2020ITB032_ANUSHUYA" userId="S::2020itb032.anushuya@std.iiests.ac.in::7a85c673-ea88-4b90-90f2-913af3721b6c" providerId="AD" clId="Web-{00D2D3CC-7CD2-3380-2BFD-EC0F6B01EFE7}" dt="2022-01-28T10:08:58.639" v="432" actId="1076"/>
          <ac:spMkLst>
            <pc:docMk/>
            <pc:sldMk cId="4022265662" sldId="294"/>
            <ac:spMk id="78" creationId="{64F05966-E94A-4A37-B923-18A17638A05C}"/>
          </ac:spMkLst>
        </pc:spChg>
        <pc:spChg chg="add mod">
          <ac:chgData name="2020ITB032_ANUSHUYA" userId="S::2020itb032.anushuya@std.iiests.ac.in::7a85c673-ea88-4b90-90f2-913af3721b6c" providerId="AD" clId="Web-{00D2D3CC-7CD2-3380-2BFD-EC0F6B01EFE7}" dt="2022-01-28T10:09:13.858" v="435" actId="1076"/>
          <ac:spMkLst>
            <pc:docMk/>
            <pc:sldMk cId="4022265662" sldId="294"/>
            <ac:spMk id="79" creationId="{CC6B9FE1-E54D-420C-B74E-272FE73297E0}"/>
          </ac:spMkLst>
        </pc:spChg>
        <pc:spChg chg="add mod">
          <ac:chgData name="2020ITB032_ANUSHUYA" userId="S::2020itb032.anushuya@std.iiests.ac.in::7a85c673-ea88-4b90-90f2-913af3721b6c" providerId="AD" clId="Web-{00D2D3CC-7CD2-3380-2BFD-EC0F6B01EFE7}" dt="2022-01-28T10:09:21.530" v="437" actId="1076"/>
          <ac:spMkLst>
            <pc:docMk/>
            <pc:sldMk cId="4022265662" sldId="294"/>
            <ac:spMk id="80" creationId="{9BB67FD8-316B-4823-8B63-3B5FD58414DB}"/>
          </ac:spMkLst>
        </pc:spChg>
        <pc:spChg chg="add mod">
          <ac:chgData name="2020ITB032_ANUSHUYA" userId="S::2020itb032.anushuya@std.iiests.ac.in::7a85c673-ea88-4b90-90f2-913af3721b6c" providerId="AD" clId="Web-{00D2D3CC-7CD2-3380-2BFD-EC0F6B01EFE7}" dt="2022-01-28T10:09:29.796" v="439" actId="1076"/>
          <ac:spMkLst>
            <pc:docMk/>
            <pc:sldMk cId="4022265662" sldId="294"/>
            <ac:spMk id="81" creationId="{60C93991-19A5-43BB-B75D-6D3A9C1E5D24}"/>
          </ac:spMkLst>
        </pc:spChg>
        <pc:spChg chg="add mod">
          <ac:chgData name="2020ITB032_ANUSHUYA" userId="S::2020itb032.anushuya@std.iiests.ac.in::7a85c673-ea88-4b90-90f2-913af3721b6c" providerId="AD" clId="Web-{00D2D3CC-7CD2-3380-2BFD-EC0F6B01EFE7}" dt="2022-01-28T10:09:59.984" v="441" actId="1076"/>
          <ac:spMkLst>
            <pc:docMk/>
            <pc:sldMk cId="4022265662" sldId="294"/>
            <ac:spMk id="82" creationId="{D99DCEDE-AEBB-4112-8EAC-3A3FE8BB3125}"/>
          </ac:spMkLst>
        </pc:spChg>
        <pc:spChg chg="add mod">
          <ac:chgData name="2020ITB032_ANUSHUYA" userId="S::2020itb032.anushuya@std.iiests.ac.in::7a85c673-ea88-4b90-90f2-913af3721b6c" providerId="AD" clId="Web-{00D2D3CC-7CD2-3380-2BFD-EC0F6B01EFE7}" dt="2022-01-28T10:10:07.391" v="443" actId="1076"/>
          <ac:spMkLst>
            <pc:docMk/>
            <pc:sldMk cId="4022265662" sldId="294"/>
            <ac:spMk id="83" creationId="{3EA20892-1B09-4061-AAE0-B226BBC02BB1}"/>
          </ac:spMkLst>
        </pc:spChg>
        <pc:spChg chg="add mod">
          <ac:chgData name="2020ITB032_ANUSHUYA" userId="S::2020itb032.anushuya@std.iiests.ac.in::7a85c673-ea88-4b90-90f2-913af3721b6c" providerId="AD" clId="Web-{00D2D3CC-7CD2-3380-2BFD-EC0F6B01EFE7}" dt="2022-01-28T10:10:15.156" v="445" actId="1076"/>
          <ac:spMkLst>
            <pc:docMk/>
            <pc:sldMk cId="4022265662" sldId="294"/>
            <ac:spMk id="84" creationId="{0DFC2C91-935A-47F4-BF20-322C2C0C7359}"/>
          </ac:spMkLst>
        </pc:spChg>
        <pc:spChg chg="add mod">
          <ac:chgData name="2020ITB032_ANUSHUYA" userId="S::2020itb032.anushuya@std.iiests.ac.in::7a85c673-ea88-4b90-90f2-913af3721b6c" providerId="AD" clId="Web-{00D2D3CC-7CD2-3380-2BFD-EC0F6B01EFE7}" dt="2022-01-28T10:10:24.922" v="447" actId="1076"/>
          <ac:spMkLst>
            <pc:docMk/>
            <pc:sldMk cId="4022265662" sldId="294"/>
            <ac:spMk id="85" creationId="{F353BC49-946D-46DD-B992-A8740E06C5B5}"/>
          </ac:spMkLst>
        </pc:spChg>
        <pc:spChg chg="add mod">
          <ac:chgData name="2020ITB032_ANUSHUYA" userId="S::2020itb032.anushuya@std.iiests.ac.in::7a85c673-ea88-4b90-90f2-913af3721b6c" providerId="AD" clId="Web-{00D2D3CC-7CD2-3380-2BFD-EC0F6B01EFE7}" dt="2022-01-28T10:10:49.048" v="451" actId="1076"/>
          <ac:spMkLst>
            <pc:docMk/>
            <pc:sldMk cId="4022265662" sldId="294"/>
            <ac:spMk id="86" creationId="{8813152E-8AD5-4935-A595-CC5EDF06C203}"/>
          </ac:spMkLst>
        </pc:spChg>
        <pc:spChg chg="add del">
          <ac:chgData name="2020ITB032_ANUSHUYA" userId="S::2020itb032.anushuya@std.iiests.ac.in::7a85c673-ea88-4b90-90f2-913af3721b6c" providerId="AD" clId="Web-{00D2D3CC-7CD2-3380-2BFD-EC0F6B01EFE7}" dt="2022-01-28T10:10:55.298" v="453"/>
          <ac:spMkLst>
            <pc:docMk/>
            <pc:sldMk cId="4022265662" sldId="294"/>
            <ac:spMk id="87" creationId="{99B768F4-0418-4771-B24F-9BE53EF67B7C}"/>
          </ac:spMkLst>
        </pc:spChg>
        <pc:spChg chg="add mod">
          <ac:chgData name="2020ITB032_ANUSHUYA" userId="S::2020itb032.anushuya@std.iiests.ac.in::7a85c673-ea88-4b90-90f2-913af3721b6c" providerId="AD" clId="Web-{00D2D3CC-7CD2-3380-2BFD-EC0F6B01EFE7}" dt="2022-01-28T10:11:12.408" v="455" actId="1076"/>
          <ac:spMkLst>
            <pc:docMk/>
            <pc:sldMk cId="4022265662" sldId="294"/>
            <ac:spMk id="88" creationId="{1FDB112A-6638-4501-AE35-BC6CD314A72F}"/>
          </ac:spMkLst>
        </pc:spChg>
        <pc:spChg chg="add mod">
          <ac:chgData name="2020ITB032_ANUSHUYA" userId="S::2020itb032.anushuya@std.iiests.ac.in::7a85c673-ea88-4b90-90f2-913af3721b6c" providerId="AD" clId="Web-{00D2D3CC-7CD2-3380-2BFD-EC0F6B01EFE7}" dt="2022-01-28T10:11:24.721" v="457" actId="1076"/>
          <ac:spMkLst>
            <pc:docMk/>
            <pc:sldMk cId="4022265662" sldId="294"/>
            <ac:spMk id="89" creationId="{F3625E5B-A704-4E63-926F-06D7EE7B20D0}"/>
          </ac:spMkLst>
        </pc:spChg>
        <pc:spChg chg="add mod">
          <ac:chgData name="2020ITB032_ANUSHUYA" userId="S::2020itb032.anushuya@std.iiests.ac.in::7a85c673-ea88-4b90-90f2-913af3721b6c" providerId="AD" clId="Web-{00D2D3CC-7CD2-3380-2BFD-EC0F6B01EFE7}" dt="2022-01-28T10:11:33.080" v="459" actId="1076"/>
          <ac:spMkLst>
            <pc:docMk/>
            <pc:sldMk cId="4022265662" sldId="294"/>
            <ac:spMk id="90" creationId="{17A97FD6-78E4-49E5-B481-17CC81B3B977}"/>
          </ac:spMkLst>
        </pc:spChg>
        <pc:spChg chg="add mod">
          <ac:chgData name="2020ITB032_ANUSHUYA" userId="S::2020itb032.anushuya@std.iiests.ac.in::7a85c673-ea88-4b90-90f2-913af3721b6c" providerId="AD" clId="Web-{00D2D3CC-7CD2-3380-2BFD-EC0F6B01EFE7}" dt="2022-01-28T10:11:40.143" v="461" actId="1076"/>
          <ac:spMkLst>
            <pc:docMk/>
            <pc:sldMk cId="4022265662" sldId="294"/>
            <ac:spMk id="91" creationId="{8305425B-2671-4D03-BB4F-94042571FEBA}"/>
          </ac:spMkLst>
        </pc:spChg>
        <pc:spChg chg="add mod">
          <ac:chgData name="2020ITB032_ANUSHUYA" userId="S::2020itb032.anushuya@std.iiests.ac.in::7a85c673-ea88-4b90-90f2-913af3721b6c" providerId="AD" clId="Web-{00D2D3CC-7CD2-3380-2BFD-EC0F6B01EFE7}" dt="2022-01-28T10:11:50.784" v="463" actId="1076"/>
          <ac:spMkLst>
            <pc:docMk/>
            <pc:sldMk cId="4022265662" sldId="294"/>
            <ac:spMk id="92" creationId="{F2008432-DEAC-440E-AE73-239B5FA23B7E}"/>
          </ac:spMkLst>
        </pc:spChg>
        <pc:spChg chg="add mod">
          <ac:chgData name="2020ITB032_ANUSHUYA" userId="S::2020itb032.anushuya@std.iiests.ac.in::7a85c673-ea88-4b90-90f2-913af3721b6c" providerId="AD" clId="Web-{00D2D3CC-7CD2-3380-2BFD-EC0F6B01EFE7}" dt="2022-01-28T10:11:58.315" v="465" actId="1076"/>
          <ac:spMkLst>
            <pc:docMk/>
            <pc:sldMk cId="4022265662" sldId="294"/>
            <ac:spMk id="93" creationId="{BE61A919-2CC5-4B98-A141-3CDE48ED08EA}"/>
          </ac:spMkLst>
        </pc:spChg>
        <pc:spChg chg="add mod">
          <ac:chgData name="2020ITB032_ANUSHUYA" userId="S::2020itb032.anushuya@std.iiests.ac.in::7a85c673-ea88-4b90-90f2-913af3721b6c" providerId="AD" clId="Web-{00D2D3CC-7CD2-3380-2BFD-EC0F6B01EFE7}" dt="2022-01-28T10:12:07.284" v="467" actId="1076"/>
          <ac:spMkLst>
            <pc:docMk/>
            <pc:sldMk cId="4022265662" sldId="294"/>
            <ac:spMk id="94" creationId="{7FB9BAD5-361C-4ECB-AB8F-B4FB68D08087}"/>
          </ac:spMkLst>
        </pc:spChg>
        <pc:spChg chg="add mod">
          <ac:chgData name="2020ITB032_ANUSHUYA" userId="S::2020itb032.anushuya@std.iiests.ac.in::7a85c673-ea88-4b90-90f2-913af3721b6c" providerId="AD" clId="Web-{00D2D3CC-7CD2-3380-2BFD-EC0F6B01EFE7}" dt="2022-01-28T10:12:19.628" v="469" actId="1076"/>
          <ac:spMkLst>
            <pc:docMk/>
            <pc:sldMk cId="4022265662" sldId="294"/>
            <ac:spMk id="95" creationId="{B4C156B9-63FF-4F32-A772-3FC03F8026EB}"/>
          </ac:spMkLst>
        </pc:spChg>
        <pc:spChg chg="add del">
          <ac:chgData name="2020ITB032_ANUSHUYA" userId="S::2020itb032.anushuya@std.iiests.ac.in::7a85c673-ea88-4b90-90f2-913af3721b6c" providerId="AD" clId="Web-{00D2D3CC-7CD2-3380-2BFD-EC0F6B01EFE7}" dt="2022-01-28T10:12:23.957" v="471"/>
          <ac:spMkLst>
            <pc:docMk/>
            <pc:sldMk cId="4022265662" sldId="294"/>
            <ac:spMk id="96" creationId="{9816541C-9901-4BEA-B29B-2A3BEEE0F686}"/>
          </ac:spMkLst>
        </pc:spChg>
        <pc:spChg chg="add mod">
          <ac:chgData name="2020ITB032_ANUSHUYA" userId="S::2020itb032.anushuya@std.iiests.ac.in::7a85c673-ea88-4b90-90f2-913af3721b6c" providerId="AD" clId="Web-{00D2D3CC-7CD2-3380-2BFD-EC0F6B01EFE7}" dt="2022-01-28T10:13:43.568" v="488" actId="20577"/>
          <ac:spMkLst>
            <pc:docMk/>
            <pc:sldMk cId="4022265662" sldId="294"/>
            <ac:spMk id="97" creationId="{C3E4EBD2-90BB-46AE-931C-DB4EC2AEA53F}"/>
          </ac:spMkLst>
        </pc:spChg>
        <pc:spChg chg="add del">
          <ac:chgData name="2020ITB032_ANUSHUYA" userId="S::2020itb032.anushuya@std.iiests.ac.in::7a85c673-ea88-4b90-90f2-913af3721b6c" providerId="AD" clId="Web-{00D2D3CC-7CD2-3380-2BFD-EC0F6B01EFE7}" dt="2022-01-28T10:14:51.523" v="492"/>
          <ac:spMkLst>
            <pc:docMk/>
            <pc:sldMk cId="4022265662" sldId="294"/>
            <ac:spMk id="98" creationId="{50BE7635-6C6A-4164-B7B4-20BEE4833617}"/>
          </ac:spMkLst>
        </pc:spChg>
        <pc:spChg chg="add mod">
          <ac:chgData name="2020ITB032_ANUSHUYA" userId="S::2020itb032.anushuya@std.iiests.ac.in::7a85c673-ea88-4b90-90f2-913af3721b6c" providerId="AD" clId="Web-{00D2D3CC-7CD2-3380-2BFD-EC0F6B01EFE7}" dt="2022-01-28T10:18:46.513" v="520" actId="1076"/>
          <ac:spMkLst>
            <pc:docMk/>
            <pc:sldMk cId="4022265662" sldId="294"/>
            <ac:spMk id="99" creationId="{3B5C58EA-A6D5-4963-92CA-E5F030BD1C91}"/>
          </ac:spMkLst>
        </pc:spChg>
        <pc:spChg chg="add mod">
          <ac:chgData name="2020ITB032_ANUSHUYA" userId="S::2020itb032.anushuya@std.iiests.ac.in::7a85c673-ea88-4b90-90f2-913af3721b6c" providerId="AD" clId="Web-{00D2D3CC-7CD2-3380-2BFD-EC0F6B01EFE7}" dt="2022-01-28T10:27:47.964" v="623" actId="1076"/>
          <ac:spMkLst>
            <pc:docMk/>
            <pc:sldMk cId="4022265662" sldId="294"/>
            <ac:spMk id="100" creationId="{6E24BEBE-FCC0-4A87-8A9D-18A57A7D9D3D}"/>
          </ac:spMkLst>
        </pc:spChg>
        <pc:cxnChg chg="add mod">
          <ac:chgData name="2020ITB032_ANUSHUYA" userId="S::2020itb032.anushuya@std.iiests.ac.in::7a85c673-ea88-4b90-90f2-913af3721b6c" providerId="AD" clId="Web-{00D2D3CC-7CD2-3380-2BFD-EC0F6B01EFE7}" dt="2022-01-28T09:13:03.867" v="72" actId="14100"/>
          <ac:cxnSpMkLst>
            <pc:docMk/>
            <pc:sldMk cId="4022265662" sldId="294"/>
            <ac:cxnSpMk id="6" creationId="{7950EB28-2F72-4B9C-BDA8-ED7D4FA2E756}"/>
          </ac:cxnSpMkLst>
        </pc:cxnChg>
        <pc:cxnChg chg="mod">
          <ac:chgData name="2020ITB032_ANUSHUYA" userId="S::2020itb032.anushuya@std.iiests.ac.in::7a85c673-ea88-4b90-90f2-913af3721b6c" providerId="AD" clId="Web-{00D2D3CC-7CD2-3380-2BFD-EC0F6B01EFE7}" dt="2022-01-28T09:26:46.012" v="155" actId="1076"/>
          <ac:cxnSpMkLst>
            <pc:docMk/>
            <pc:sldMk cId="4022265662" sldId="294"/>
            <ac:cxnSpMk id="7" creationId="{605E304B-2998-43FB-AC1E-C9BE22069866}"/>
          </ac:cxnSpMkLst>
        </pc:cxnChg>
        <pc:cxnChg chg="mod">
          <ac:chgData name="2020ITB032_ANUSHUYA" userId="S::2020itb032.anushuya@std.iiests.ac.in::7a85c673-ea88-4b90-90f2-913af3721b6c" providerId="AD" clId="Web-{00D2D3CC-7CD2-3380-2BFD-EC0F6B01EFE7}" dt="2022-01-28T09:54:20.945" v="296" actId="14100"/>
          <ac:cxnSpMkLst>
            <pc:docMk/>
            <pc:sldMk cId="4022265662" sldId="294"/>
            <ac:cxnSpMk id="8" creationId="{208ED2C1-628E-4EB9-839E-A609F1E89F70}"/>
          </ac:cxnSpMkLst>
        </pc:cxnChg>
        <pc:cxnChg chg="add mod">
          <ac:chgData name="2020ITB032_ANUSHUYA" userId="S::2020itb032.anushuya@std.iiests.ac.in::7a85c673-ea88-4b90-90f2-913af3721b6c" providerId="AD" clId="Web-{00D2D3CC-7CD2-3380-2BFD-EC0F6B01EFE7}" dt="2022-01-28T09:13:41.305" v="78" actId="1076"/>
          <ac:cxnSpMkLst>
            <pc:docMk/>
            <pc:sldMk cId="4022265662" sldId="294"/>
            <ac:cxnSpMk id="14" creationId="{0AE6686E-8326-4B37-81B2-2F38E1624860}"/>
          </ac:cxnSpMkLst>
        </pc:cxnChg>
        <pc:cxnChg chg="add mod">
          <ac:chgData name="2020ITB032_ANUSHUYA" userId="S::2020itb032.anushuya@std.iiests.ac.in::7a85c673-ea88-4b90-90f2-913af3721b6c" providerId="AD" clId="Web-{00D2D3CC-7CD2-3380-2BFD-EC0F6B01EFE7}" dt="2022-01-28T09:49:20.875" v="263" actId="1076"/>
          <ac:cxnSpMkLst>
            <pc:docMk/>
            <pc:sldMk cId="4022265662" sldId="294"/>
            <ac:cxnSpMk id="15" creationId="{0A8FEAC6-3418-49A7-8BF9-41B36B73F0DE}"/>
          </ac:cxnSpMkLst>
        </pc:cxnChg>
        <pc:cxnChg chg="mod">
          <ac:chgData name="2020ITB032_ANUSHUYA" userId="S::2020itb032.anushuya@std.iiests.ac.in::7a85c673-ea88-4b90-90f2-913af3721b6c" providerId="AD" clId="Web-{00D2D3CC-7CD2-3380-2BFD-EC0F6B01EFE7}" dt="2022-01-28T09:25:04.822" v="144" actId="1076"/>
          <ac:cxnSpMkLst>
            <pc:docMk/>
            <pc:sldMk cId="4022265662" sldId="294"/>
            <ac:cxnSpMk id="18" creationId="{DA88A528-9962-4D30-BE69-A043A62C0282}"/>
          </ac:cxnSpMkLst>
        </pc:cxnChg>
        <pc:cxnChg chg="mod">
          <ac:chgData name="2020ITB032_ANUSHUYA" userId="S::2020itb032.anushuya@std.iiests.ac.in::7a85c673-ea88-4b90-90f2-913af3721b6c" providerId="AD" clId="Web-{00D2D3CC-7CD2-3380-2BFD-EC0F6B01EFE7}" dt="2022-01-28T09:24:44.666" v="140" actId="1076"/>
          <ac:cxnSpMkLst>
            <pc:docMk/>
            <pc:sldMk cId="4022265662" sldId="294"/>
            <ac:cxnSpMk id="19" creationId="{D9E02B13-B36B-47E9-96B5-2D339594DE9C}"/>
          </ac:cxnSpMkLst>
        </pc:cxnChg>
        <pc:cxnChg chg="mod">
          <ac:chgData name="2020ITB032_ANUSHUYA" userId="S::2020itb032.anushuya@std.iiests.ac.in::7a85c673-ea88-4b90-90f2-913af3721b6c" providerId="AD" clId="Web-{00D2D3CC-7CD2-3380-2BFD-EC0F6B01EFE7}" dt="2022-01-28T09:12:40.554" v="68" actId="1076"/>
          <ac:cxnSpMkLst>
            <pc:docMk/>
            <pc:sldMk cId="4022265662" sldId="294"/>
            <ac:cxnSpMk id="20" creationId="{9C059EEE-4029-4E73-BFCD-79B27A2D1252}"/>
          </ac:cxnSpMkLst>
        </pc:cxnChg>
        <pc:cxnChg chg="mod">
          <ac:chgData name="2020ITB032_ANUSHUYA" userId="S::2020itb032.anushuya@std.iiests.ac.in::7a85c673-ea88-4b90-90f2-913af3721b6c" providerId="AD" clId="Web-{00D2D3CC-7CD2-3380-2BFD-EC0F6B01EFE7}" dt="2022-01-28T09:24:37.712" v="139" actId="14100"/>
          <ac:cxnSpMkLst>
            <pc:docMk/>
            <pc:sldMk cId="4022265662" sldId="294"/>
            <ac:cxnSpMk id="21" creationId="{9797AB9D-3236-431B-8B0A-E7250095ADC1}"/>
          </ac:cxnSpMkLst>
        </pc:cxnChg>
        <pc:cxnChg chg="add mod">
          <ac:chgData name="2020ITB032_ANUSHUYA" userId="S::2020itb032.anushuya@std.iiests.ac.in::7a85c673-ea88-4b90-90f2-913af3721b6c" providerId="AD" clId="Web-{00D2D3CC-7CD2-3380-2BFD-EC0F6B01EFE7}" dt="2022-01-28T09:14:26.541" v="82" actId="14100"/>
          <ac:cxnSpMkLst>
            <pc:docMk/>
            <pc:sldMk cId="4022265662" sldId="294"/>
            <ac:cxnSpMk id="27" creationId="{4107A841-BE95-4957-8281-288DCC7FDD0B}"/>
          </ac:cxnSpMkLst>
        </pc:cxnChg>
        <pc:cxnChg chg="del">
          <ac:chgData name="2020ITB032_ANUSHUYA" userId="S::2020itb032.anushuya@std.iiests.ac.in::7a85c673-ea88-4b90-90f2-913af3721b6c" providerId="AD" clId="Web-{00D2D3CC-7CD2-3380-2BFD-EC0F6B01EFE7}" dt="2022-01-28T08:47:52.512" v="25"/>
          <ac:cxnSpMkLst>
            <pc:docMk/>
            <pc:sldMk cId="4022265662" sldId="294"/>
            <ac:cxnSpMk id="27" creationId="{EB84A62F-FC21-43FD-AAFD-E14D151F36CA}"/>
          </ac:cxnSpMkLst>
        </pc:cxnChg>
        <pc:cxnChg chg="mod">
          <ac:chgData name="2020ITB032_ANUSHUYA" userId="S::2020itb032.anushuya@std.iiests.ac.in::7a85c673-ea88-4b90-90f2-913af3721b6c" providerId="AD" clId="Web-{00D2D3CC-7CD2-3380-2BFD-EC0F6B01EFE7}" dt="2022-01-28T08:47:50.902" v="24" actId="14100"/>
          <ac:cxnSpMkLst>
            <pc:docMk/>
            <pc:sldMk cId="4022265662" sldId="294"/>
            <ac:cxnSpMk id="28" creationId="{6ACC7F14-8FEB-4849-96DD-BECA3AF70752}"/>
          </ac:cxnSpMkLst>
        </pc:cxnChg>
        <pc:cxnChg chg="mod">
          <ac:chgData name="2020ITB032_ANUSHUYA" userId="S::2020itb032.anushuya@std.iiests.ac.in::7a85c673-ea88-4b90-90f2-913af3721b6c" providerId="AD" clId="Web-{00D2D3CC-7CD2-3380-2BFD-EC0F6B01EFE7}" dt="2022-01-28T08:47:26.964" v="20" actId="1076"/>
          <ac:cxnSpMkLst>
            <pc:docMk/>
            <pc:sldMk cId="4022265662" sldId="294"/>
            <ac:cxnSpMk id="29" creationId="{D8454417-2C15-4331-8ABC-FB293CDE53FA}"/>
          </ac:cxnSpMkLst>
        </pc:cxnChg>
        <pc:cxnChg chg="mod">
          <ac:chgData name="2020ITB032_ANUSHUYA" userId="S::2020itb032.anushuya@std.iiests.ac.in::7a85c673-ea88-4b90-90f2-913af3721b6c" providerId="AD" clId="Web-{00D2D3CC-7CD2-3380-2BFD-EC0F6B01EFE7}" dt="2022-01-28T08:46:44.431" v="13" actId="14100"/>
          <ac:cxnSpMkLst>
            <pc:docMk/>
            <pc:sldMk cId="4022265662" sldId="294"/>
            <ac:cxnSpMk id="30" creationId="{E4ECD3DC-0B01-42CD-9999-FEBCF1A30D94}"/>
          </ac:cxnSpMkLst>
        </pc:cxnChg>
        <pc:cxnChg chg="mod">
          <ac:chgData name="2020ITB032_ANUSHUYA" userId="S::2020itb032.anushuya@std.iiests.ac.in::7a85c673-ea88-4b90-90f2-913af3721b6c" providerId="AD" clId="Web-{00D2D3CC-7CD2-3380-2BFD-EC0F6B01EFE7}" dt="2022-01-28T08:48:23.653" v="30" actId="1076"/>
          <ac:cxnSpMkLst>
            <pc:docMk/>
            <pc:sldMk cId="4022265662" sldId="294"/>
            <ac:cxnSpMk id="31" creationId="{3DDA2CFA-A075-49DA-BB32-7FAE8C58BD4D}"/>
          </ac:cxnSpMkLst>
        </pc:cxnChg>
        <pc:cxnChg chg="add mod">
          <ac:chgData name="2020ITB032_ANUSHUYA" userId="S::2020itb032.anushuya@std.iiests.ac.in::7a85c673-ea88-4b90-90f2-913af3721b6c" providerId="AD" clId="Web-{00D2D3CC-7CD2-3380-2BFD-EC0F6B01EFE7}" dt="2022-01-28T09:14:57.448" v="87" actId="1076"/>
          <ac:cxnSpMkLst>
            <pc:docMk/>
            <pc:sldMk cId="4022265662" sldId="294"/>
            <ac:cxnSpMk id="34" creationId="{67ABFF26-4D5F-4AE7-83D0-94447F2B4574}"/>
          </ac:cxnSpMkLst>
        </pc:cxnChg>
        <pc:cxnChg chg="add mod">
          <ac:chgData name="2020ITB032_ANUSHUYA" userId="S::2020itb032.anushuya@std.iiests.ac.in::7a85c673-ea88-4b90-90f2-913af3721b6c" providerId="AD" clId="Web-{00D2D3CC-7CD2-3380-2BFD-EC0F6B01EFE7}" dt="2022-01-28T09:15:32.167" v="91" actId="1076"/>
          <ac:cxnSpMkLst>
            <pc:docMk/>
            <pc:sldMk cId="4022265662" sldId="294"/>
            <ac:cxnSpMk id="35" creationId="{17B1EFF1-A067-4020-91C0-5517E13FDE3B}"/>
          </ac:cxnSpMkLst>
        </pc:cxnChg>
        <pc:cxnChg chg="add mod">
          <ac:chgData name="2020ITB032_ANUSHUYA" userId="S::2020itb032.anushuya@std.iiests.ac.in::7a85c673-ea88-4b90-90f2-913af3721b6c" providerId="AD" clId="Web-{00D2D3CC-7CD2-3380-2BFD-EC0F6B01EFE7}" dt="2022-01-28T09:17:39.217" v="100" actId="1076"/>
          <ac:cxnSpMkLst>
            <pc:docMk/>
            <pc:sldMk cId="4022265662" sldId="294"/>
            <ac:cxnSpMk id="36" creationId="{6A2998C9-EA60-499F-8C27-481B40BF1E3F}"/>
          </ac:cxnSpMkLst>
        </pc:cxnChg>
        <pc:cxnChg chg="add mod">
          <ac:chgData name="2020ITB032_ANUSHUYA" userId="S::2020itb032.anushuya@std.iiests.ac.in::7a85c673-ea88-4b90-90f2-913af3721b6c" providerId="AD" clId="Web-{00D2D3CC-7CD2-3380-2BFD-EC0F6B01EFE7}" dt="2022-01-28T09:18:21.781" v="107" actId="14100"/>
          <ac:cxnSpMkLst>
            <pc:docMk/>
            <pc:sldMk cId="4022265662" sldId="294"/>
            <ac:cxnSpMk id="37" creationId="{F2461CC8-5467-494E-9335-E2530FF6037A}"/>
          </ac:cxnSpMkLst>
        </pc:cxnChg>
        <pc:cxnChg chg="add mod">
          <ac:chgData name="2020ITB032_ANUSHUYA" userId="S::2020itb032.anushuya@std.iiests.ac.in::7a85c673-ea88-4b90-90f2-913af3721b6c" providerId="AD" clId="Web-{00D2D3CC-7CD2-3380-2BFD-EC0F6B01EFE7}" dt="2022-01-28T09:49:34.172" v="265" actId="14100"/>
          <ac:cxnSpMkLst>
            <pc:docMk/>
            <pc:sldMk cId="4022265662" sldId="294"/>
            <ac:cxnSpMk id="38" creationId="{18C23A89-23DF-49FB-B2E7-6B6F62CC8183}"/>
          </ac:cxnSpMkLst>
        </pc:cxnChg>
        <pc:cxnChg chg="add mod">
          <ac:chgData name="2020ITB032_ANUSHUYA" userId="S::2020itb032.anushuya@std.iiests.ac.in::7a85c673-ea88-4b90-90f2-913af3721b6c" providerId="AD" clId="Web-{00D2D3CC-7CD2-3380-2BFD-EC0F6B01EFE7}" dt="2022-01-28T09:18:52.188" v="109" actId="1076"/>
          <ac:cxnSpMkLst>
            <pc:docMk/>
            <pc:sldMk cId="4022265662" sldId="294"/>
            <ac:cxnSpMk id="39" creationId="{CA0451AF-2D11-4CAA-8457-4AF2402AEA52}"/>
          </ac:cxnSpMkLst>
        </pc:cxnChg>
        <pc:cxnChg chg="add mod">
          <ac:chgData name="2020ITB032_ANUSHUYA" userId="S::2020itb032.anushuya@std.iiests.ac.in::7a85c673-ea88-4b90-90f2-913af3721b6c" providerId="AD" clId="Web-{00D2D3CC-7CD2-3380-2BFD-EC0F6B01EFE7}" dt="2022-01-28T09:49:56.297" v="267" actId="14100"/>
          <ac:cxnSpMkLst>
            <pc:docMk/>
            <pc:sldMk cId="4022265662" sldId="294"/>
            <ac:cxnSpMk id="40" creationId="{6B14B9DD-10C1-46ED-9720-AE8A379BD14E}"/>
          </ac:cxnSpMkLst>
        </pc:cxnChg>
        <pc:cxnChg chg="add mod">
          <ac:chgData name="2020ITB032_ANUSHUYA" userId="S::2020itb032.anushuya@std.iiests.ac.in::7a85c673-ea88-4b90-90f2-913af3721b6c" providerId="AD" clId="Web-{00D2D3CC-7CD2-3380-2BFD-EC0F6B01EFE7}" dt="2022-01-28T09:27:09.935" v="157" actId="14100"/>
          <ac:cxnSpMkLst>
            <pc:docMk/>
            <pc:sldMk cId="4022265662" sldId="294"/>
            <ac:cxnSpMk id="41" creationId="{DA1F5447-BA6F-43BD-A4DA-72FBB494F1FE}"/>
          </ac:cxnSpMkLst>
        </pc:cxnChg>
        <pc:cxnChg chg="add mod">
          <ac:chgData name="2020ITB032_ANUSHUYA" userId="S::2020itb032.anushuya@std.iiests.ac.in::7a85c673-ea88-4b90-90f2-913af3721b6c" providerId="AD" clId="Web-{00D2D3CC-7CD2-3380-2BFD-EC0F6B01EFE7}" dt="2022-01-28T09:27:10.372" v="158" actId="14100"/>
          <ac:cxnSpMkLst>
            <pc:docMk/>
            <pc:sldMk cId="4022265662" sldId="294"/>
            <ac:cxnSpMk id="42" creationId="{B01B7A2F-035D-4FDE-9846-F1F359A83773}"/>
          </ac:cxnSpMkLst>
        </pc:cxnChg>
        <pc:cxnChg chg="add mod">
          <ac:chgData name="2020ITB032_ANUSHUYA" userId="S::2020itb032.anushuya@std.iiests.ac.in::7a85c673-ea88-4b90-90f2-913af3721b6c" providerId="AD" clId="Web-{00D2D3CC-7CD2-3380-2BFD-EC0F6B01EFE7}" dt="2022-01-28T09:27:50.998" v="164" actId="14100"/>
          <ac:cxnSpMkLst>
            <pc:docMk/>
            <pc:sldMk cId="4022265662" sldId="294"/>
            <ac:cxnSpMk id="44" creationId="{2F2F60EF-2D88-4D3C-AE72-5F00A06661CA}"/>
          </ac:cxnSpMkLst>
        </pc:cxnChg>
        <pc:cxnChg chg="add mod">
          <ac:chgData name="2020ITB032_ANUSHUYA" userId="S::2020itb032.anushuya@std.iiests.ac.in::7a85c673-ea88-4b90-90f2-913af3721b6c" providerId="AD" clId="Web-{00D2D3CC-7CD2-3380-2BFD-EC0F6B01EFE7}" dt="2022-01-28T09:37:49.248" v="205" actId="14100"/>
          <ac:cxnSpMkLst>
            <pc:docMk/>
            <pc:sldMk cId="4022265662" sldId="294"/>
            <ac:cxnSpMk id="45" creationId="{BC809437-47A6-47F7-942E-11FE815EE9C9}"/>
          </ac:cxnSpMkLst>
        </pc:cxnChg>
        <pc:cxnChg chg="add mod">
          <ac:chgData name="2020ITB032_ANUSHUYA" userId="S::2020itb032.anushuya@std.iiests.ac.in::7a85c673-ea88-4b90-90f2-913af3721b6c" providerId="AD" clId="Web-{00D2D3CC-7CD2-3380-2BFD-EC0F6B01EFE7}" dt="2022-01-28T09:38:44.890" v="213" actId="14100"/>
          <ac:cxnSpMkLst>
            <pc:docMk/>
            <pc:sldMk cId="4022265662" sldId="294"/>
            <ac:cxnSpMk id="52" creationId="{5462E6B6-B5F0-494E-A907-2EE69D480D82}"/>
          </ac:cxnSpMkLst>
        </pc:cxnChg>
        <pc:cxnChg chg="add mod">
          <ac:chgData name="2020ITB032_ANUSHUYA" userId="S::2020itb032.anushuya@std.iiests.ac.in::7a85c673-ea88-4b90-90f2-913af3721b6c" providerId="AD" clId="Web-{00D2D3CC-7CD2-3380-2BFD-EC0F6B01EFE7}" dt="2022-01-28T09:38:55.984" v="215" actId="14100"/>
          <ac:cxnSpMkLst>
            <pc:docMk/>
            <pc:sldMk cId="4022265662" sldId="294"/>
            <ac:cxnSpMk id="53" creationId="{6C4D57BD-770C-45A6-81E5-349F240981D7}"/>
          </ac:cxnSpMkLst>
        </pc:cxnChg>
        <pc:cxnChg chg="add mod">
          <ac:chgData name="2020ITB032_ANUSHUYA" userId="S::2020itb032.anushuya@std.iiests.ac.in::7a85c673-ea88-4b90-90f2-913af3721b6c" providerId="AD" clId="Web-{00D2D3CC-7CD2-3380-2BFD-EC0F6B01EFE7}" dt="2022-01-28T09:39:17.828" v="219" actId="14100"/>
          <ac:cxnSpMkLst>
            <pc:docMk/>
            <pc:sldMk cId="4022265662" sldId="294"/>
            <ac:cxnSpMk id="54" creationId="{E69FE6AA-F8DD-456D-9260-2C15D825B4D8}"/>
          </ac:cxnSpMkLst>
        </pc:cxnChg>
        <pc:cxnChg chg="add mod">
          <ac:chgData name="2020ITB032_ANUSHUYA" userId="S::2020itb032.anushuya@std.iiests.ac.in::7a85c673-ea88-4b90-90f2-913af3721b6c" providerId="AD" clId="Web-{00D2D3CC-7CD2-3380-2BFD-EC0F6B01EFE7}" dt="2022-01-28T09:40:01.845" v="225" actId="14100"/>
          <ac:cxnSpMkLst>
            <pc:docMk/>
            <pc:sldMk cId="4022265662" sldId="294"/>
            <ac:cxnSpMk id="55" creationId="{8B4E8D13-6CBC-4577-9D3C-6669ECD0CFA0}"/>
          </ac:cxnSpMkLst>
        </pc:cxnChg>
        <pc:cxnChg chg="add mod">
          <ac:chgData name="2020ITB032_ANUSHUYA" userId="S::2020itb032.anushuya@std.iiests.ac.in::7a85c673-ea88-4b90-90f2-913af3721b6c" providerId="AD" clId="Web-{00D2D3CC-7CD2-3380-2BFD-EC0F6B01EFE7}" dt="2022-01-28T09:40:28.096" v="231" actId="14100"/>
          <ac:cxnSpMkLst>
            <pc:docMk/>
            <pc:sldMk cId="4022265662" sldId="294"/>
            <ac:cxnSpMk id="56" creationId="{F4114BEB-842A-4B31-A2E7-75F52EFD3822}"/>
          </ac:cxnSpMkLst>
        </pc:cxnChg>
        <pc:cxnChg chg="add mod">
          <ac:chgData name="2020ITB032_ANUSHUYA" userId="S::2020itb032.anushuya@std.iiests.ac.in::7a85c673-ea88-4b90-90f2-913af3721b6c" providerId="AD" clId="Web-{00D2D3CC-7CD2-3380-2BFD-EC0F6B01EFE7}" dt="2022-01-28T09:41:54.926" v="234" actId="1076"/>
          <ac:cxnSpMkLst>
            <pc:docMk/>
            <pc:sldMk cId="4022265662" sldId="294"/>
            <ac:cxnSpMk id="57" creationId="{1EBA70C7-0D10-41D4-8166-F6F3A7139E43}"/>
          </ac:cxnSpMkLst>
        </pc:cxnChg>
        <pc:cxnChg chg="add mod">
          <ac:chgData name="2020ITB032_ANUSHUYA" userId="S::2020itb032.anushuya@std.iiests.ac.in::7a85c673-ea88-4b90-90f2-913af3721b6c" providerId="AD" clId="Web-{00D2D3CC-7CD2-3380-2BFD-EC0F6B01EFE7}" dt="2022-01-28T09:45:05.774" v="255" actId="14100"/>
          <ac:cxnSpMkLst>
            <pc:docMk/>
            <pc:sldMk cId="4022265662" sldId="294"/>
            <ac:cxnSpMk id="58" creationId="{4887A24B-E9E6-4F94-9459-57233EA7A6C7}"/>
          </ac:cxnSpMkLst>
        </pc:cxnChg>
        <pc:cxnChg chg="add mod">
          <ac:chgData name="2020ITB032_ANUSHUYA" userId="S::2020itb032.anushuya@std.iiests.ac.in::7a85c673-ea88-4b90-90f2-913af3721b6c" providerId="AD" clId="Web-{00D2D3CC-7CD2-3380-2BFD-EC0F6B01EFE7}" dt="2022-01-28T09:45:30.150" v="256" actId="14100"/>
          <ac:cxnSpMkLst>
            <pc:docMk/>
            <pc:sldMk cId="4022265662" sldId="294"/>
            <ac:cxnSpMk id="59" creationId="{545AA5E3-0BD6-4407-86BC-030D725440D1}"/>
          </ac:cxnSpMkLst>
        </pc:cxnChg>
        <pc:cxnChg chg="add mod">
          <ac:chgData name="2020ITB032_ANUSHUYA" userId="S::2020itb032.anushuya@std.iiests.ac.in::7a85c673-ea88-4b90-90f2-913af3721b6c" providerId="AD" clId="Web-{00D2D3CC-7CD2-3380-2BFD-EC0F6B01EFE7}" dt="2022-01-28T09:44:07.539" v="248" actId="1076"/>
          <ac:cxnSpMkLst>
            <pc:docMk/>
            <pc:sldMk cId="4022265662" sldId="294"/>
            <ac:cxnSpMk id="60" creationId="{C65778FF-2F9F-4E4A-992D-4FF346F23283}"/>
          </ac:cxnSpMkLst>
        </pc:cxnChg>
        <pc:cxnChg chg="add mod">
          <ac:chgData name="2020ITB032_ANUSHUYA" userId="S::2020itb032.anushuya@std.iiests.ac.in::7a85c673-ea88-4b90-90f2-913af3721b6c" providerId="AD" clId="Web-{00D2D3CC-7CD2-3380-2BFD-EC0F6B01EFE7}" dt="2022-01-28T09:44:57.290" v="254" actId="14100"/>
          <ac:cxnSpMkLst>
            <pc:docMk/>
            <pc:sldMk cId="4022265662" sldId="294"/>
            <ac:cxnSpMk id="61" creationId="{FA17628E-35C4-4733-9D9E-6E2AD8CA2D94}"/>
          </ac:cxnSpMkLst>
        </pc:cxnChg>
        <pc:cxnChg chg="add mod">
          <ac:chgData name="2020ITB032_ANUSHUYA" userId="S::2020itb032.anushuya@std.iiests.ac.in::7a85c673-ea88-4b90-90f2-913af3721b6c" providerId="AD" clId="Web-{00D2D3CC-7CD2-3380-2BFD-EC0F6B01EFE7}" dt="2022-01-28T09:45:48.541" v="259" actId="14100"/>
          <ac:cxnSpMkLst>
            <pc:docMk/>
            <pc:sldMk cId="4022265662" sldId="294"/>
            <ac:cxnSpMk id="62" creationId="{535F90AD-E320-4B5A-9CF5-98A722F31DB4}"/>
          </ac:cxnSpMkLst>
        </pc:cxnChg>
        <pc:cxnChg chg="add mod">
          <ac:chgData name="2020ITB032_ANUSHUYA" userId="S::2020itb032.anushuya@std.iiests.ac.in::7a85c673-ea88-4b90-90f2-913af3721b6c" providerId="AD" clId="Web-{00D2D3CC-7CD2-3380-2BFD-EC0F6B01EFE7}" dt="2022-01-28T09:49:02.187" v="261" actId="1076"/>
          <ac:cxnSpMkLst>
            <pc:docMk/>
            <pc:sldMk cId="4022265662" sldId="294"/>
            <ac:cxnSpMk id="63" creationId="{15932DCA-B5A5-4514-A1C8-CC2905D287A8}"/>
          </ac:cxnSpMkLst>
        </pc:cxnChg>
        <pc:cxnChg chg="add mod">
          <ac:chgData name="2020ITB032_ANUSHUYA" userId="S::2020itb032.anushuya@std.iiests.ac.in::7a85c673-ea88-4b90-90f2-913af3721b6c" providerId="AD" clId="Web-{00D2D3CC-7CD2-3380-2BFD-EC0F6B01EFE7}" dt="2022-01-28T09:50:24.533" v="269" actId="1076"/>
          <ac:cxnSpMkLst>
            <pc:docMk/>
            <pc:sldMk cId="4022265662" sldId="294"/>
            <ac:cxnSpMk id="64" creationId="{817954FD-CFDC-4FB8-AC20-A6B4038B2869}"/>
          </ac:cxnSpMkLst>
        </pc:cxnChg>
        <pc:cxnChg chg="add mod">
          <ac:chgData name="2020ITB032_ANUSHUYA" userId="S::2020itb032.anushuya@std.iiests.ac.in::7a85c673-ea88-4b90-90f2-913af3721b6c" providerId="AD" clId="Web-{00D2D3CC-7CD2-3380-2BFD-EC0F6B01EFE7}" dt="2022-01-28T09:51:12.549" v="275" actId="1076"/>
          <ac:cxnSpMkLst>
            <pc:docMk/>
            <pc:sldMk cId="4022265662" sldId="294"/>
            <ac:cxnSpMk id="65" creationId="{C4BF4914-5F5E-47D5-AF55-58FDE116F06B}"/>
          </ac:cxnSpMkLst>
        </pc:cxnChg>
        <pc:cxnChg chg="add mod">
          <ac:chgData name="2020ITB032_ANUSHUYA" userId="S::2020itb032.anushuya@std.iiests.ac.in::7a85c673-ea88-4b90-90f2-913af3721b6c" providerId="AD" clId="Web-{00D2D3CC-7CD2-3380-2BFD-EC0F6B01EFE7}" dt="2022-01-28T09:51:49.003" v="282" actId="14100"/>
          <ac:cxnSpMkLst>
            <pc:docMk/>
            <pc:sldMk cId="4022265662" sldId="294"/>
            <ac:cxnSpMk id="66" creationId="{B8576E10-C214-4A4E-8E9E-6949A221D346}"/>
          </ac:cxnSpMkLst>
        </pc:cxnChg>
        <pc:cxnChg chg="add mod">
          <ac:chgData name="2020ITB032_ANUSHUYA" userId="S::2020itb032.anushuya@std.iiests.ac.in::7a85c673-ea88-4b90-90f2-913af3721b6c" providerId="AD" clId="Web-{00D2D3CC-7CD2-3380-2BFD-EC0F6B01EFE7}" dt="2022-01-28T09:58:45.655" v="313" actId="14100"/>
          <ac:cxnSpMkLst>
            <pc:docMk/>
            <pc:sldMk cId="4022265662" sldId="294"/>
            <ac:cxnSpMk id="68" creationId="{FCE87CC6-9A19-4AB4-9AFC-D7F85B8566A1}"/>
          </ac:cxnSpMkLst>
        </pc:cxnChg>
        <pc:cxnChg chg="add mod">
          <ac:chgData name="2020ITB032_ANUSHUYA" userId="S::2020itb032.anushuya@std.iiests.ac.in::7a85c673-ea88-4b90-90f2-913af3721b6c" providerId="AD" clId="Web-{00D2D3CC-7CD2-3380-2BFD-EC0F6B01EFE7}" dt="2022-01-28T09:54:10.476" v="294" actId="1076"/>
          <ac:cxnSpMkLst>
            <pc:docMk/>
            <pc:sldMk cId="4022265662" sldId="294"/>
            <ac:cxnSpMk id="69" creationId="{44F0D460-6D4F-4FD4-86FE-B8561BE7A45A}"/>
          </ac:cxnSpMkLst>
        </pc:cxnChg>
        <pc:cxnChg chg="add mod">
          <ac:chgData name="2020ITB032_ANUSHUYA" userId="S::2020itb032.anushuya@std.iiests.ac.in::7a85c673-ea88-4b90-90f2-913af3721b6c" providerId="AD" clId="Web-{00D2D3CC-7CD2-3380-2BFD-EC0F6B01EFE7}" dt="2022-01-28T09:55:04.618" v="299" actId="14100"/>
          <ac:cxnSpMkLst>
            <pc:docMk/>
            <pc:sldMk cId="4022265662" sldId="294"/>
            <ac:cxnSpMk id="70" creationId="{C2C63C25-3215-46CE-AEDD-B89B27277B00}"/>
          </ac:cxnSpMkLst>
        </pc:cxnChg>
        <pc:cxnChg chg="add mod">
          <ac:chgData name="2020ITB032_ANUSHUYA" userId="S::2020itb032.anushuya@std.iiests.ac.in::7a85c673-ea88-4b90-90f2-913af3721b6c" providerId="AD" clId="Web-{00D2D3CC-7CD2-3380-2BFD-EC0F6B01EFE7}" dt="2022-01-28T09:57:46.106" v="305" actId="14100"/>
          <ac:cxnSpMkLst>
            <pc:docMk/>
            <pc:sldMk cId="4022265662" sldId="294"/>
            <ac:cxnSpMk id="71" creationId="{AEDA7477-E8BC-41FD-9137-B24B71FDFDB0}"/>
          </ac:cxnSpMkLst>
        </pc:cxnChg>
        <pc:cxnChg chg="add mod">
          <ac:chgData name="2020ITB032_ANUSHUYA" userId="S::2020itb032.anushuya@std.iiests.ac.in::7a85c673-ea88-4b90-90f2-913af3721b6c" providerId="AD" clId="Web-{00D2D3CC-7CD2-3380-2BFD-EC0F6B01EFE7}" dt="2022-01-28T10:50:54.781" v="624" actId="1076"/>
          <ac:cxnSpMkLst>
            <pc:docMk/>
            <pc:sldMk cId="4022265662" sldId="294"/>
            <ac:cxnSpMk id="72" creationId="{0AB525CA-4AEE-45E1-91C9-C12FCB2A180B}"/>
          </ac:cxnSpMkLst>
        </pc:cxnChg>
      </pc:sldChg>
    </pc:docChg>
  </pc:docChgLst>
  <pc:docChgLst>
    <pc:chgData name="2020ITB032_ANUSHUYA" userId="S::2020itb032.anushuya@std.iiests.ac.in::7a85c673-ea88-4b90-90f2-913af3721b6c" providerId="AD" clId="Web-{1A36F036-618E-3131-D7A9-B9896D70D022}"/>
    <pc:docChg chg="modSld">
      <pc:chgData name="2020ITB032_ANUSHUYA" userId="S::2020itb032.anushuya@std.iiests.ac.in::7a85c673-ea88-4b90-90f2-913af3721b6c" providerId="AD" clId="Web-{1A36F036-618E-3131-D7A9-B9896D70D022}" dt="2022-01-22T07:34:14.917" v="332" actId="20577"/>
      <pc:docMkLst>
        <pc:docMk/>
      </pc:docMkLst>
      <pc:sldChg chg="modSp">
        <pc:chgData name="2020ITB032_ANUSHUYA" userId="S::2020itb032.anushuya@std.iiests.ac.in::7a85c673-ea88-4b90-90f2-913af3721b6c" providerId="AD" clId="Web-{1A36F036-618E-3131-D7A9-B9896D70D022}" dt="2022-01-22T07:16:16.343" v="250" actId="20577"/>
        <pc:sldMkLst>
          <pc:docMk/>
          <pc:sldMk cId="217825811" sldId="257"/>
        </pc:sldMkLst>
        <pc:spChg chg="mod">
          <ac:chgData name="2020ITB032_ANUSHUYA" userId="S::2020itb032.anushuya@std.iiests.ac.in::7a85c673-ea88-4b90-90f2-913af3721b6c" providerId="AD" clId="Web-{1A36F036-618E-3131-D7A9-B9896D70D022}" dt="2022-01-22T07:06:56.422" v="109" actId="20577"/>
          <ac:spMkLst>
            <pc:docMk/>
            <pc:sldMk cId="217825811" sldId="257"/>
            <ac:spMk id="2" creationId="{830E17BD-DC98-4085-B968-058EEE48D1EE}"/>
          </ac:spMkLst>
        </pc:spChg>
        <pc:spChg chg="mod">
          <ac:chgData name="2020ITB032_ANUSHUYA" userId="S::2020itb032.anushuya@std.iiests.ac.in::7a85c673-ea88-4b90-90f2-913af3721b6c" providerId="AD" clId="Web-{1A36F036-618E-3131-D7A9-B9896D70D022}" dt="2022-01-22T07:16:16.343" v="250" actId="20577"/>
          <ac:spMkLst>
            <pc:docMk/>
            <pc:sldMk cId="217825811" sldId="257"/>
            <ac:spMk id="3" creationId="{F86163E7-91AC-4161-8AB3-CE8EC96DD9C6}"/>
          </ac:spMkLst>
        </pc:spChg>
      </pc:sldChg>
      <pc:sldChg chg="modSp">
        <pc:chgData name="2020ITB032_ANUSHUYA" userId="S::2020itb032.anushuya@std.iiests.ac.in::7a85c673-ea88-4b90-90f2-913af3721b6c" providerId="AD" clId="Web-{1A36F036-618E-3131-D7A9-B9896D70D022}" dt="2022-01-22T07:18:49.706" v="255" actId="20577"/>
        <pc:sldMkLst>
          <pc:docMk/>
          <pc:sldMk cId="2412802786" sldId="258"/>
        </pc:sldMkLst>
        <pc:spChg chg="mod">
          <ac:chgData name="2020ITB032_ANUSHUYA" userId="S::2020itb032.anushuya@std.iiests.ac.in::7a85c673-ea88-4b90-90f2-913af3721b6c" providerId="AD" clId="Web-{1A36F036-618E-3131-D7A9-B9896D70D022}" dt="2022-01-22T07:16:05.452" v="249" actId="20577"/>
          <ac:spMkLst>
            <pc:docMk/>
            <pc:sldMk cId="2412802786" sldId="258"/>
            <ac:spMk id="2" creationId="{5ACE3C8A-5970-49B8-8310-0F6EB97CD003}"/>
          </ac:spMkLst>
        </pc:spChg>
        <pc:spChg chg="mod">
          <ac:chgData name="2020ITB032_ANUSHUYA" userId="S::2020itb032.anushuya@std.iiests.ac.in::7a85c673-ea88-4b90-90f2-913af3721b6c" providerId="AD" clId="Web-{1A36F036-618E-3131-D7A9-B9896D70D022}" dt="2022-01-22T07:18:49.706" v="255" actId="20577"/>
          <ac:spMkLst>
            <pc:docMk/>
            <pc:sldMk cId="2412802786" sldId="258"/>
            <ac:spMk id="3" creationId="{1AFF7AF0-5613-4680-96F1-41DF6B065F04}"/>
          </ac:spMkLst>
        </pc:spChg>
      </pc:sldChg>
      <pc:sldChg chg="addSp delSp modSp">
        <pc:chgData name="2020ITB032_ANUSHUYA" userId="S::2020itb032.anushuya@std.iiests.ac.in::7a85c673-ea88-4b90-90f2-913af3721b6c" providerId="AD" clId="Web-{1A36F036-618E-3131-D7A9-B9896D70D022}" dt="2022-01-22T07:34:14.917" v="332" actId="20577"/>
        <pc:sldMkLst>
          <pc:docMk/>
          <pc:sldMk cId="1304690117" sldId="259"/>
        </pc:sldMkLst>
        <pc:spChg chg="mod">
          <ac:chgData name="2020ITB032_ANUSHUYA" userId="S::2020itb032.anushuya@std.iiests.ac.in::7a85c673-ea88-4b90-90f2-913af3721b6c" providerId="AD" clId="Web-{1A36F036-618E-3131-D7A9-B9896D70D022}" dt="2022-01-22T07:33:02.884" v="323" actId="20577"/>
          <ac:spMkLst>
            <pc:docMk/>
            <pc:sldMk cId="1304690117" sldId="259"/>
            <ac:spMk id="2" creationId="{7E6BA2A2-B4A7-4386-B7D4-AB25616058CA}"/>
          </ac:spMkLst>
        </pc:spChg>
        <pc:spChg chg="mod">
          <ac:chgData name="2020ITB032_ANUSHUYA" userId="S::2020itb032.anushuya@std.iiests.ac.in::7a85c673-ea88-4b90-90f2-913af3721b6c" providerId="AD" clId="Web-{1A36F036-618E-3131-D7A9-B9896D70D022}" dt="2022-01-22T07:34:14.917" v="332" actId="20577"/>
          <ac:spMkLst>
            <pc:docMk/>
            <pc:sldMk cId="1304690117" sldId="259"/>
            <ac:spMk id="3" creationId="{43A1494C-F291-43CD-9B40-F323ED5E3BAF}"/>
          </ac:spMkLst>
        </pc:spChg>
        <pc:graphicFrameChg chg="add del mod modGraphic">
          <ac:chgData name="2020ITB032_ANUSHUYA" userId="S::2020itb032.anushuya@std.iiests.ac.in::7a85c673-ea88-4b90-90f2-913af3721b6c" providerId="AD" clId="Web-{1A36F036-618E-3131-D7A9-B9896D70D022}" dt="2022-01-22T07:32:22.961" v="321"/>
          <ac:graphicFrameMkLst>
            <pc:docMk/>
            <pc:sldMk cId="1304690117" sldId="259"/>
            <ac:graphicFrameMk id="4" creationId="{BCAAF260-4E8F-4495-8FDE-A1B5D79B03D2}"/>
          </ac:graphicFrameMkLst>
        </pc:graphicFrameChg>
      </pc:sldChg>
    </pc:docChg>
  </pc:docChgLst>
  <pc:docChgLst>
    <pc:chgData name="2020ITB032_ANUSHUYA" userId="S::2020itb032.anushuya@std.iiests.ac.in::7a85c673-ea88-4b90-90f2-913af3721b6c" providerId="AD" clId="Web-{3BA5252A-8F7E-57DF-026B-F78ADEB137EA}"/>
    <pc:docChg chg="addSld modSld">
      <pc:chgData name="2020ITB032_ANUSHUYA" userId="S::2020itb032.anushuya@std.iiests.ac.in::7a85c673-ea88-4b90-90f2-913af3721b6c" providerId="AD" clId="Web-{3BA5252A-8F7E-57DF-026B-F78ADEB137EA}" dt="2022-01-26T16:50:20.578" v="62"/>
      <pc:docMkLst>
        <pc:docMk/>
      </pc:docMkLst>
      <pc:sldChg chg="modSp">
        <pc:chgData name="2020ITB032_ANUSHUYA" userId="S::2020itb032.anushuya@std.iiests.ac.in::7a85c673-ea88-4b90-90f2-913af3721b6c" providerId="AD" clId="Web-{3BA5252A-8F7E-57DF-026B-F78ADEB137EA}" dt="2022-01-26T16:43:09.597" v="23" actId="20577"/>
        <pc:sldMkLst>
          <pc:docMk/>
          <pc:sldMk cId="217825811" sldId="257"/>
        </pc:sldMkLst>
        <pc:spChg chg="mod">
          <ac:chgData name="2020ITB032_ANUSHUYA" userId="S::2020itb032.anushuya@std.iiests.ac.in::7a85c673-ea88-4b90-90f2-913af3721b6c" providerId="AD" clId="Web-{3BA5252A-8F7E-57DF-026B-F78ADEB137EA}" dt="2022-01-26T16:43:09.597" v="23" actId="20577"/>
          <ac:spMkLst>
            <pc:docMk/>
            <pc:sldMk cId="217825811" sldId="257"/>
            <ac:spMk id="2" creationId="{830E17BD-DC98-4085-B968-058EEE48D1EE}"/>
          </ac:spMkLst>
        </pc:spChg>
      </pc:sldChg>
      <pc:sldChg chg="addSp modSp new mod setBg setClrOvrMap">
        <pc:chgData name="2020ITB032_ANUSHUYA" userId="S::2020itb032.anushuya@std.iiests.ac.in::7a85c673-ea88-4b90-90f2-913af3721b6c" providerId="AD" clId="Web-{3BA5252A-8F7E-57DF-026B-F78ADEB137EA}" dt="2022-01-26T16:50:20.578" v="62"/>
        <pc:sldMkLst>
          <pc:docMk/>
          <pc:sldMk cId="2941374143" sldId="279"/>
        </pc:sldMkLst>
        <pc:spChg chg="mod">
          <ac:chgData name="2020ITB032_ANUSHUYA" userId="S::2020itb032.anushuya@std.iiests.ac.in::7a85c673-ea88-4b90-90f2-913af3721b6c" providerId="AD" clId="Web-{3BA5252A-8F7E-57DF-026B-F78ADEB137EA}" dt="2022-01-26T16:50:20.578" v="62"/>
          <ac:spMkLst>
            <pc:docMk/>
            <pc:sldMk cId="2941374143" sldId="279"/>
            <ac:spMk id="2" creationId="{8D824C7A-8833-4B50-AC4C-ECD6FCC5BCCE}"/>
          </ac:spMkLst>
        </pc:spChg>
        <pc:spChg chg="mod">
          <ac:chgData name="2020ITB032_ANUSHUYA" userId="S::2020itb032.anushuya@std.iiests.ac.in::7a85c673-ea88-4b90-90f2-913af3721b6c" providerId="AD" clId="Web-{3BA5252A-8F7E-57DF-026B-F78ADEB137EA}" dt="2022-01-26T16:50:20.578" v="62"/>
          <ac:spMkLst>
            <pc:docMk/>
            <pc:sldMk cId="2941374143" sldId="279"/>
            <ac:spMk id="3" creationId="{F402401C-0985-43B2-8B2B-67E7C9DFC6C2}"/>
          </ac:spMkLst>
        </pc:spChg>
        <pc:spChg chg="add">
          <ac:chgData name="2020ITB032_ANUSHUYA" userId="S::2020itb032.anushuya@std.iiests.ac.in::7a85c673-ea88-4b90-90f2-913af3721b6c" providerId="AD" clId="Web-{3BA5252A-8F7E-57DF-026B-F78ADEB137EA}" dt="2022-01-26T16:50:20.578" v="62"/>
          <ac:spMkLst>
            <pc:docMk/>
            <pc:sldMk cId="2941374143" sldId="279"/>
            <ac:spMk id="9" creationId="{6697F791-5FFA-4164-899F-EB52EA72B024}"/>
          </ac:spMkLst>
        </pc:spChg>
        <pc:spChg chg="add">
          <ac:chgData name="2020ITB032_ANUSHUYA" userId="S::2020itb032.anushuya@std.iiests.ac.in::7a85c673-ea88-4b90-90f2-913af3721b6c" providerId="AD" clId="Web-{3BA5252A-8F7E-57DF-026B-F78ADEB137EA}" dt="2022-01-26T16:50:20.578" v="62"/>
          <ac:spMkLst>
            <pc:docMk/>
            <pc:sldMk cId="2941374143" sldId="279"/>
            <ac:spMk id="13" creationId="{B773AB25-A422-41AA-9737-5E04C1966DE1}"/>
          </ac:spMkLst>
        </pc:spChg>
        <pc:grpChg chg="add">
          <ac:chgData name="2020ITB032_ANUSHUYA" userId="S::2020itb032.anushuya@std.iiests.ac.in::7a85c673-ea88-4b90-90f2-913af3721b6c" providerId="AD" clId="Web-{3BA5252A-8F7E-57DF-026B-F78ADEB137EA}" dt="2022-01-26T16:50:20.578" v="62"/>
          <ac:grpSpMkLst>
            <pc:docMk/>
            <pc:sldMk cId="2941374143" sldId="279"/>
            <ac:grpSpMk id="17" creationId="{6AD0D387-1584-4477-B5F8-52B50D4F2205}"/>
          </ac:grpSpMkLst>
        </pc:grpChg>
        <pc:picChg chg="add mod">
          <ac:chgData name="2020ITB032_ANUSHUYA" userId="S::2020itb032.anushuya@std.iiests.ac.in::7a85c673-ea88-4b90-90f2-913af3721b6c" providerId="AD" clId="Web-{3BA5252A-8F7E-57DF-026B-F78ADEB137EA}" dt="2022-01-26T16:50:20.578" v="62"/>
          <ac:picMkLst>
            <pc:docMk/>
            <pc:sldMk cId="2941374143" sldId="279"/>
            <ac:picMk id="4" creationId="{487EDAF4-8E1D-46D7-90FC-BB78AA37F685}"/>
          </ac:picMkLst>
        </pc:picChg>
        <pc:picChg chg="add">
          <ac:chgData name="2020ITB032_ANUSHUYA" userId="S::2020itb032.anushuya@std.iiests.ac.in::7a85c673-ea88-4b90-90f2-913af3721b6c" providerId="AD" clId="Web-{3BA5252A-8F7E-57DF-026B-F78ADEB137EA}" dt="2022-01-26T16:50:20.578" v="62"/>
          <ac:picMkLst>
            <pc:docMk/>
            <pc:sldMk cId="2941374143" sldId="279"/>
            <ac:picMk id="11" creationId="{4E28A1A9-FB81-4816-AAEA-C3B430946951}"/>
          </ac:picMkLst>
        </pc:picChg>
        <pc:picChg chg="add">
          <ac:chgData name="2020ITB032_ANUSHUYA" userId="S::2020itb032.anushuya@std.iiests.ac.in::7a85c673-ea88-4b90-90f2-913af3721b6c" providerId="AD" clId="Web-{3BA5252A-8F7E-57DF-026B-F78ADEB137EA}" dt="2022-01-26T16:50:20.578" v="62"/>
          <ac:picMkLst>
            <pc:docMk/>
            <pc:sldMk cId="2941374143" sldId="279"/>
            <ac:picMk id="15" creationId="{AF0552B8-DE8C-40DF-B29F-1728E6A10619}"/>
          </ac:picMkLst>
        </pc:picChg>
      </pc:sldChg>
    </pc:docChg>
  </pc:docChgLst>
  <pc:docChgLst>
    <pc:chgData name="2020ITB032_ANUSHUYA" userId="S::2020itb032.anushuya@std.iiests.ac.in::7a85c673-ea88-4b90-90f2-913af3721b6c" providerId="AD" clId="Web-{BCF5C874-795F-CFCC-3708-0A21DD93FD86}"/>
    <pc:docChg chg="addSld delSld modSld">
      <pc:chgData name="2020ITB032_ANUSHUYA" userId="S::2020itb032.anushuya@std.iiests.ac.in::7a85c673-ea88-4b90-90f2-913af3721b6c" providerId="AD" clId="Web-{BCF5C874-795F-CFCC-3708-0A21DD93FD86}" dt="2022-01-27T16:30:27.092" v="1660" actId="1076"/>
      <pc:docMkLst>
        <pc:docMk/>
      </pc:docMkLst>
      <pc:sldChg chg="modSp">
        <pc:chgData name="2020ITB032_ANUSHUYA" userId="S::2020itb032.anushuya@std.iiests.ac.in::7a85c673-ea88-4b90-90f2-913af3721b6c" providerId="AD" clId="Web-{BCF5C874-795F-CFCC-3708-0A21DD93FD86}" dt="2022-01-27T15:30:05.416" v="819" actId="20577"/>
        <pc:sldMkLst>
          <pc:docMk/>
          <pc:sldMk cId="2024576643" sldId="256"/>
        </pc:sldMkLst>
        <pc:spChg chg="mod">
          <ac:chgData name="2020ITB032_ANUSHUYA" userId="S::2020itb032.anushuya@std.iiests.ac.in::7a85c673-ea88-4b90-90f2-913af3721b6c" providerId="AD" clId="Web-{BCF5C874-795F-CFCC-3708-0A21DD93FD86}" dt="2022-01-27T15:30:05.416" v="819" actId="20577"/>
          <ac:spMkLst>
            <pc:docMk/>
            <pc:sldMk cId="2024576643" sldId="256"/>
            <ac:spMk id="2" creationId="{C8B4499D-D9CC-4E3F-BF60-EA38D5AB1097}"/>
          </ac:spMkLst>
        </pc:spChg>
      </pc:sldChg>
      <pc:sldChg chg="modSp">
        <pc:chgData name="2020ITB032_ANUSHUYA" userId="S::2020itb032.anushuya@std.iiests.ac.in::7a85c673-ea88-4b90-90f2-913af3721b6c" providerId="AD" clId="Web-{BCF5C874-795F-CFCC-3708-0A21DD93FD86}" dt="2022-01-27T15:31:45.357" v="822" actId="20577"/>
        <pc:sldMkLst>
          <pc:docMk/>
          <pc:sldMk cId="217825811" sldId="257"/>
        </pc:sldMkLst>
        <pc:spChg chg="mod">
          <ac:chgData name="2020ITB032_ANUSHUYA" userId="S::2020itb032.anushuya@std.iiests.ac.in::7a85c673-ea88-4b90-90f2-913af3721b6c" providerId="AD" clId="Web-{BCF5C874-795F-CFCC-3708-0A21DD93FD86}" dt="2022-01-27T15:31:45.357" v="822" actId="20577"/>
          <ac:spMkLst>
            <pc:docMk/>
            <pc:sldMk cId="217825811" sldId="257"/>
            <ac:spMk id="2" creationId="{830E17BD-DC98-4085-B968-058EEE48D1EE}"/>
          </ac:spMkLst>
        </pc:spChg>
      </pc:sldChg>
      <pc:sldChg chg="modSp">
        <pc:chgData name="2020ITB032_ANUSHUYA" userId="S::2020itb032.anushuya@std.iiests.ac.in::7a85c673-ea88-4b90-90f2-913af3721b6c" providerId="AD" clId="Web-{BCF5C874-795F-CFCC-3708-0A21DD93FD86}" dt="2022-01-27T15:31:11.996" v="821" actId="20577"/>
        <pc:sldMkLst>
          <pc:docMk/>
          <pc:sldMk cId="2412802786" sldId="258"/>
        </pc:sldMkLst>
        <pc:spChg chg="mod">
          <ac:chgData name="2020ITB032_ANUSHUYA" userId="S::2020itb032.anushuya@std.iiests.ac.in::7a85c673-ea88-4b90-90f2-913af3721b6c" providerId="AD" clId="Web-{BCF5C874-795F-CFCC-3708-0A21DD93FD86}" dt="2022-01-27T15:31:11.996" v="821" actId="20577"/>
          <ac:spMkLst>
            <pc:docMk/>
            <pc:sldMk cId="2412802786" sldId="258"/>
            <ac:spMk id="2" creationId="{5ACE3C8A-5970-49B8-8310-0F6EB97CD003}"/>
          </ac:spMkLst>
        </pc:spChg>
        <pc:spChg chg="mod">
          <ac:chgData name="2020ITB032_ANUSHUYA" userId="S::2020itb032.anushuya@std.iiests.ac.in::7a85c673-ea88-4b90-90f2-913af3721b6c" providerId="AD" clId="Web-{BCF5C874-795F-CFCC-3708-0A21DD93FD86}" dt="2022-01-27T14:56:50.541" v="21" actId="20577"/>
          <ac:spMkLst>
            <pc:docMk/>
            <pc:sldMk cId="2412802786" sldId="258"/>
            <ac:spMk id="3" creationId="{1AFF7AF0-5613-4680-96F1-41DF6B065F04}"/>
          </ac:spMkLst>
        </pc:spChg>
      </pc:sldChg>
      <pc:sldChg chg="addSp delSp modSp">
        <pc:chgData name="2020ITB032_ANUSHUYA" userId="S::2020itb032.anushuya@std.iiests.ac.in::7a85c673-ea88-4b90-90f2-913af3721b6c" providerId="AD" clId="Web-{BCF5C874-795F-CFCC-3708-0A21DD93FD86}" dt="2022-01-27T15:30:50.058" v="820" actId="20577"/>
        <pc:sldMkLst>
          <pc:docMk/>
          <pc:sldMk cId="1304690117" sldId="259"/>
        </pc:sldMkLst>
        <pc:spChg chg="del">
          <ac:chgData name="2020ITB032_ANUSHUYA" userId="S::2020itb032.anushuya@std.iiests.ac.in::7a85c673-ea88-4b90-90f2-913af3721b6c" providerId="AD" clId="Web-{BCF5C874-795F-CFCC-3708-0A21DD93FD86}" dt="2022-01-27T15:14:24.058" v="446"/>
          <ac:spMkLst>
            <pc:docMk/>
            <pc:sldMk cId="1304690117" sldId="259"/>
            <ac:spMk id="2" creationId="{7E6BA2A2-B4A7-4386-B7D4-AB25616058CA}"/>
          </ac:spMkLst>
        </pc:spChg>
        <pc:spChg chg="mod">
          <ac:chgData name="2020ITB032_ANUSHUYA" userId="S::2020itb032.anushuya@std.iiests.ac.in::7a85c673-ea88-4b90-90f2-913af3721b6c" providerId="AD" clId="Web-{BCF5C874-795F-CFCC-3708-0A21DD93FD86}" dt="2022-01-27T15:30:50.058" v="820" actId="20577"/>
          <ac:spMkLst>
            <pc:docMk/>
            <pc:sldMk cId="1304690117" sldId="259"/>
            <ac:spMk id="3" creationId="{43A1494C-F291-43CD-9B40-F323ED5E3BAF}"/>
          </ac:spMkLst>
        </pc:spChg>
        <pc:spChg chg="add del mod">
          <ac:chgData name="2020ITB032_ANUSHUYA" userId="S::2020itb032.anushuya@std.iiests.ac.in::7a85c673-ea88-4b90-90f2-913af3721b6c" providerId="AD" clId="Web-{BCF5C874-795F-CFCC-3708-0A21DD93FD86}" dt="2022-01-27T15:15:23.576" v="456"/>
          <ac:spMkLst>
            <pc:docMk/>
            <pc:sldMk cId="1304690117" sldId="259"/>
            <ac:spMk id="5" creationId="{EDC5734B-356D-4E60-B048-E6DEC8D36D77}"/>
          </ac:spMkLst>
        </pc:spChg>
      </pc:sldChg>
      <pc:sldChg chg="modSp">
        <pc:chgData name="2020ITB032_ANUSHUYA" userId="S::2020itb032.anushuya@std.iiests.ac.in::7a85c673-ea88-4b90-90f2-913af3721b6c" providerId="AD" clId="Web-{BCF5C874-795F-CFCC-3708-0A21DD93FD86}" dt="2022-01-27T15:13:38.948" v="444" actId="1076"/>
        <pc:sldMkLst>
          <pc:docMk/>
          <pc:sldMk cId="14442897" sldId="260"/>
        </pc:sldMkLst>
        <pc:spChg chg="mod">
          <ac:chgData name="2020ITB032_ANUSHUYA" userId="S::2020itb032.anushuya@std.iiests.ac.in::7a85c673-ea88-4b90-90f2-913af3721b6c" providerId="AD" clId="Web-{BCF5C874-795F-CFCC-3708-0A21DD93FD86}" dt="2022-01-27T15:13:38.948" v="444" actId="1076"/>
          <ac:spMkLst>
            <pc:docMk/>
            <pc:sldMk cId="14442897" sldId="260"/>
            <ac:spMk id="46" creationId="{3AF21DD9-963D-47D2-994F-A645B9A004B2}"/>
          </ac:spMkLst>
        </pc:spChg>
      </pc:sldChg>
      <pc:sldChg chg="modSp">
        <pc:chgData name="2020ITB032_ANUSHUYA" userId="S::2020itb032.anushuya@std.iiests.ac.in::7a85c673-ea88-4b90-90f2-913af3721b6c" providerId="AD" clId="Web-{BCF5C874-795F-CFCC-3708-0A21DD93FD86}" dt="2022-01-27T15:32:43.405" v="826" actId="20577"/>
        <pc:sldMkLst>
          <pc:docMk/>
          <pc:sldMk cId="2350739802" sldId="261"/>
        </pc:sldMkLst>
        <pc:spChg chg="mod">
          <ac:chgData name="2020ITB032_ANUSHUYA" userId="S::2020itb032.anushuya@std.iiests.ac.in::7a85c673-ea88-4b90-90f2-913af3721b6c" providerId="AD" clId="Web-{BCF5C874-795F-CFCC-3708-0A21DD93FD86}" dt="2022-01-27T15:32:43.405" v="826" actId="20577"/>
          <ac:spMkLst>
            <pc:docMk/>
            <pc:sldMk cId="2350739802" sldId="261"/>
            <ac:spMk id="2" creationId="{3527ED63-1D9E-4958-BB88-6A7A254D3B2F}"/>
          </ac:spMkLst>
        </pc:spChg>
      </pc:sldChg>
      <pc:sldChg chg="modSp">
        <pc:chgData name="2020ITB032_ANUSHUYA" userId="S::2020itb032.anushuya@std.iiests.ac.in::7a85c673-ea88-4b90-90f2-913af3721b6c" providerId="AD" clId="Web-{BCF5C874-795F-CFCC-3708-0A21DD93FD86}" dt="2022-01-27T15:33:09.390" v="828" actId="14100"/>
        <pc:sldMkLst>
          <pc:docMk/>
          <pc:sldMk cId="4077959951" sldId="262"/>
        </pc:sldMkLst>
        <pc:spChg chg="mod">
          <ac:chgData name="2020ITB032_ANUSHUYA" userId="S::2020itb032.anushuya@std.iiests.ac.in::7a85c673-ea88-4b90-90f2-913af3721b6c" providerId="AD" clId="Web-{BCF5C874-795F-CFCC-3708-0A21DD93FD86}" dt="2022-01-27T15:33:09.390" v="828" actId="14100"/>
          <ac:spMkLst>
            <pc:docMk/>
            <pc:sldMk cId="4077959951" sldId="262"/>
            <ac:spMk id="2" creationId="{699D334A-1A29-4632-B2EC-186B7C06A161}"/>
          </ac:spMkLst>
        </pc:spChg>
      </pc:sldChg>
      <pc:sldChg chg="modSp">
        <pc:chgData name="2020ITB032_ANUSHUYA" userId="S::2020itb032.anushuya@std.iiests.ac.in::7a85c673-ea88-4b90-90f2-913af3721b6c" providerId="AD" clId="Web-{BCF5C874-795F-CFCC-3708-0A21DD93FD86}" dt="2022-01-27T15:33:31.110" v="830" actId="20577"/>
        <pc:sldMkLst>
          <pc:docMk/>
          <pc:sldMk cId="211561237" sldId="263"/>
        </pc:sldMkLst>
        <pc:spChg chg="mod">
          <ac:chgData name="2020ITB032_ANUSHUYA" userId="S::2020itb032.anushuya@std.iiests.ac.in::7a85c673-ea88-4b90-90f2-913af3721b6c" providerId="AD" clId="Web-{BCF5C874-795F-CFCC-3708-0A21DD93FD86}" dt="2022-01-27T15:33:31.110" v="830" actId="20577"/>
          <ac:spMkLst>
            <pc:docMk/>
            <pc:sldMk cId="211561237" sldId="263"/>
            <ac:spMk id="2" creationId="{1DA07E1C-912E-42FF-A3D8-1FF613881EF2}"/>
          </ac:spMkLst>
        </pc:spChg>
      </pc:sldChg>
      <pc:sldChg chg="addSp modSp">
        <pc:chgData name="2020ITB032_ANUSHUYA" userId="S::2020itb032.anushuya@std.iiests.ac.in::7a85c673-ea88-4b90-90f2-913af3721b6c" providerId="AD" clId="Web-{BCF5C874-795F-CFCC-3708-0A21DD93FD86}" dt="2022-01-27T15:34:37.878" v="837" actId="20577"/>
        <pc:sldMkLst>
          <pc:docMk/>
          <pc:sldMk cId="2960305565" sldId="264"/>
        </pc:sldMkLst>
        <pc:spChg chg="mod">
          <ac:chgData name="2020ITB032_ANUSHUYA" userId="S::2020itb032.anushuya@std.iiests.ac.in::7a85c673-ea88-4b90-90f2-913af3721b6c" providerId="AD" clId="Web-{BCF5C874-795F-CFCC-3708-0A21DD93FD86}" dt="2022-01-27T15:15:11.560" v="455" actId="20577"/>
          <ac:spMkLst>
            <pc:docMk/>
            <pc:sldMk cId="2960305565" sldId="264"/>
            <ac:spMk id="3" creationId="{8C83ECC5-EF5E-4A42-ADD3-FB8847D64172}"/>
          </ac:spMkLst>
        </pc:spChg>
        <pc:spChg chg="add mod">
          <ac:chgData name="2020ITB032_ANUSHUYA" userId="S::2020itb032.anushuya@std.iiests.ac.in::7a85c673-ea88-4b90-90f2-913af3721b6c" providerId="AD" clId="Web-{BCF5C874-795F-CFCC-3708-0A21DD93FD86}" dt="2022-01-27T15:34:37.878" v="837" actId="20577"/>
          <ac:spMkLst>
            <pc:docMk/>
            <pc:sldMk cId="2960305565" sldId="264"/>
            <ac:spMk id="4" creationId="{8722D93A-2E68-4C46-8F9A-3A7D06165ED7}"/>
          </ac:spMkLst>
        </pc:spChg>
      </pc:sldChg>
      <pc:sldChg chg="modSp">
        <pc:chgData name="2020ITB032_ANUSHUYA" userId="S::2020itb032.anushuya@std.iiests.ac.in::7a85c673-ea88-4b90-90f2-913af3721b6c" providerId="AD" clId="Web-{BCF5C874-795F-CFCC-3708-0A21DD93FD86}" dt="2022-01-27T15:40:12.169" v="870"/>
        <pc:sldMkLst>
          <pc:docMk/>
          <pc:sldMk cId="2216696093" sldId="269"/>
        </pc:sldMkLst>
        <pc:spChg chg="mod">
          <ac:chgData name="2020ITB032_ANUSHUYA" userId="S::2020itb032.anushuya@std.iiests.ac.in::7a85c673-ea88-4b90-90f2-913af3721b6c" providerId="AD" clId="Web-{BCF5C874-795F-CFCC-3708-0A21DD93FD86}" dt="2022-01-27T15:40:12.107" v="867"/>
          <ac:spMkLst>
            <pc:docMk/>
            <pc:sldMk cId="2216696093" sldId="269"/>
            <ac:spMk id="2" creationId="{CBB1F7F9-8CE1-4D6B-9ABA-F859384097F3}"/>
          </ac:spMkLst>
        </pc:spChg>
        <pc:spChg chg="mod">
          <ac:chgData name="2020ITB032_ANUSHUYA" userId="S::2020itb032.anushuya@std.iiests.ac.in::7a85c673-ea88-4b90-90f2-913af3721b6c" providerId="AD" clId="Web-{BCF5C874-795F-CFCC-3708-0A21DD93FD86}" dt="2022-01-27T15:40:12.122" v="868"/>
          <ac:spMkLst>
            <pc:docMk/>
            <pc:sldMk cId="2216696093" sldId="269"/>
            <ac:spMk id="3" creationId="{1D5D92FC-9155-4CDE-8B03-3320D333C47D}"/>
          </ac:spMkLst>
        </pc:spChg>
        <pc:spChg chg="mod">
          <ac:chgData name="2020ITB032_ANUSHUYA" userId="S::2020itb032.anushuya@std.iiests.ac.in::7a85c673-ea88-4b90-90f2-913af3721b6c" providerId="AD" clId="Web-{BCF5C874-795F-CFCC-3708-0A21DD93FD86}" dt="2022-01-27T15:40:12.154" v="869"/>
          <ac:spMkLst>
            <pc:docMk/>
            <pc:sldMk cId="2216696093" sldId="269"/>
            <ac:spMk id="4" creationId="{76EB3586-1093-4114-A62F-7A2FF514F636}"/>
          </ac:spMkLst>
        </pc:spChg>
        <pc:spChg chg="mod">
          <ac:chgData name="2020ITB032_ANUSHUYA" userId="S::2020itb032.anushuya@std.iiests.ac.in::7a85c673-ea88-4b90-90f2-913af3721b6c" providerId="AD" clId="Web-{BCF5C874-795F-CFCC-3708-0A21DD93FD86}" dt="2022-01-27T15:40:12.169" v="870"/>
          <ac:spMkLst>
            <pc:docMk/>
            <pc:sldMk cId="2216696093" sldId="269"/>
            <ac:spMk id="5" creationId="{7E9739DE-1F42-4C20-992C-4C036F16E91D}"/>
          </ac:spMkLst>
        </pc:spChg>
      </pc:sldChg>
      <pc:sldChg chg="modSp">
        <pc:chgData name="2020ITB032_ANUSHUYA" userId="S::2020itb032.anushuya@std.iiests.ac.in::7a85c673-ea88-4b90-90f2-913af3721b6c" providerId="AD" clId="Web-{BCF5C874-795F-CFCC-3708-0A21DD93FD86}" dt="2022-01-27T15:33:22.031" v="829" actId="20577"/>
        <pc:sldMkLst>
          <pc:docMk/>
          <pc:sldMk cId="1113707339" sldId="270"/>
        </pc:sldMkLst>
        <pc:spChg chg="mod">
          <ac:chgData name="2020ITB032_ANUSHUYA" userId="S::2020itb032.anushuya@std.iiests.ac.in::7a85c673-ea88-4b90-90f2-913af3721b6c" providerId="AD" clId="Web-{BCF5C874-795F-CFCC-3708-0A21DD93FD86}" dt="2022-01-27T15:33:22.031" v="829" actId="20577"/>
          <ac:spMkLst>
            <pc:docMk/>
            <pc:sldMk cId="1113707339" sldId="270"/>
            <ac:spMk id="2" creationId="{027B81BB-4E5F-41FF-8CBD-AD5A035C6C6D}"/>
          </ac:spMkLst>
        </pc:spChg>
      </pc:sldChg>
      <pc:sldChg chg="modSp">
        <pc:chgData name="2020ITB032_ANUSHUYA" userId="S::2020itb032.anushuya@std.iiests.ac.in::7a85c673-ea88-4b90-90f2-913af3721b6c" providerId="AD" clId="Web-{BCF5C874-795F-CFCC-3708-0A21DD93FD86}" dt="2022-01-27T15:34:19.877" v="836" actId="20577"/>
        <pc:sldMkLst>
          <pc:docMk/>
          <pc:sldMk cId="669320533" sldId="271"/>
        </pc:sldMkLst>
        <pc:spChg chg="mod">
          <ac:chgData name="2020ITB032_ANUSHUYA" userId="S::2020itb032.anushuya@std.iiests.ac.in::7a85c673-ea88-4b90-90f2-913af3721b6c" providerId="AD" clId="Web-{BCF5C874-795F-CFCC-3708-0A21DD93FD86}" dt="2022-01-27T15:34:19.877" v="836" actId="20577"/>
          <ac:spMkLst>
            <pc:docMk/>
            <pc:sldMk cId="669320533" sldId="271"/>
            <ac:spMk id="4" creationId="{937F8ABB-D150-45A5-AC46-8E418C461072}"/>
          </ac:spMkLst>
        </pc:spChg>
        <pc:spChg chg="mod">
          <ac:chgData name="2020ITB032_ANUSHUYA" userId="S::2020itb032.anushuya@std.iiests.ac.in::7a85c673-ea88-4b90-90f2-913af3721b6c" providerId="AD" clId="Web-{BCF5C874-795F-CFCC-3708-0A21DD93FD86}" dt="2022-01-27T15:34:03.033" v="834" actId="20577"/>
          <ac:spMkLst>
            <pc:docMk/>
            <pc:sldMk cId="669320533" sldId="271"/>
            <ac:spMk id="6" creationId="{219CCD0E-48CB-4503-B761-4E056D29905B}"/>
          </ac:spMkLst>
        </pc:spChg>
      </pc:sldChg>
      <pc:sldChg chg="modSp">
        <pc:chgData name="2020ITB032_ANUSHUYA" userId="S::2020itb032.anushuya@std.iiests.ac.in::7a85c673-ea88-4b90-90f2-913af3721b6c" providerId="AD" clId="Web-{BCF5C874-795F-CFCC-3708-0A21DD93FD86}" dt="2022-01-27T15:35:28.910" v="843" actId="20577"/>
        <pc:sldMkLst>
          <pc:docMk/>
          <pc:sldMk cId="941999620" sldId="273"/>
        </pc:sldMkLst>
        <pc:spChg chg="mod">
          <ac:chgData name="2020ITB032_ANUSHUYA" userId="S::2020itb032.anushuya@std.iiests.ac.in::7a85c673-ea88-4b90-90f2-913af3721b6c" providerId="AD" clId="Web-{BCF5C874-795F-CFCC-3708-0A21DD93FD86}" dt="2022-01-27T15:35:28.910" v="843" actId="20577"/>
          <ac:spMkLst>
            <pc:docMk/>
            <pc:sldMk cId="941999620" sldId="273"/>
            <ac:spMk id="2" creationId="{23383443-D932-4249-9303-A3C38C7706B3}"/>
          </ac:spMkLst>
        </pc:spChg>
      </pc:sldChg>
      <pc:sldChg chg="addSp modSp">
        <pc:chgData name="2020ITB032_ANUSHUYA" userId="S::2020itb032.anushuya@std.iiests.ac.in::7a85c673-ea88-4b90-90f2-913af3721b6c" providerId="AD" clId="Web-{BCF5C874-795F-CFCC-3708-0A21DD93FD86}" dt="2022-01-27T15:39:02.886" v="865" actId="20577"/>
        <pc:sldMkLst>
          <pc:docMk/>
          <pc:sldMk cId="463275227" sldId="274"/>
        </pc:sldMkLst>
        <pc:spChg chg="add mod">
          <ac:chgData name="2020ITB032_ANUSHUYA" userId="S::2020itb032.anushuya@std.iiests.ac.in::7a85c673-ea88-4b90-90f2-913af3721b6c" providerId="AD" clId="Web-{BCF5C874-795F-CFCC-3708-0A21DD93FD86}" dt="2022-01-27T15:39:02.886" v="865" actId="20577"/>
          <ac:spMkLst>
            <pc:docMk/>
            <pc:sldMk cId="463275227" sldId="274"/>
            <ac:spMk id="2" creationId="{46040E77-EE2B-4BF4-B441-AA0D4EE8CB59}"/>
          </ac:spMkLst>
        </pc:spChg>
        <pc:spChg chg="mod">
          <ac:chgData name="2020ITB032_ANUSHUYA" userId="S::2020itb032.anushuya@std.iiests.ac.in::7a85c673-ea88-4b90-90f2-913af3721b6c" providerId="AD" clId="Web-{BCF5C874-795F-CFCC-3708-0A21DD93FD86}" dt="2022-01-27T15:37:28.899" v="844" actId="1076"/>
          <ac:spMkLst>
            <pc:docMk/>
            <pc:sldMk cId="463275227" sldId="274"/>
            <ac:spMk id="3" creationId="{CD84E589-BD76-4C4D-B8A9-25C44793A62D}"/>
          </ac:spMkLst>
        </pc:spChg>
      </pc:sldChg>
      <pc:sldChg chg="addSp delSp modSp del">
        <pc:chgData name="2020ITB032_ANUSHUYA" userId="S::2020itb032.anushuya@std.iiests.ac.in::7a85c673-ea88-4b90-90f2-913af3721b6c" providerId="AD" clId="Web-{BCF5C874-795F-CFCC-3708-0A21DD93FD86}" dt="2022-01-27T16:17:50.630" v="1578"/>
        <pc:sldMkLst>
          <pc:docMk/>
          <pc:sldMk cId="3230005290" sldId="278"/>
        </pc:sldMkLst>
        <pc:spChg chg="mod">
          <ac:chgData name="2020ITB032_ANUSHUYA" userId="S::2020itb032.anushuya@std.iiests.ac.in::7a85c673-ea88-4b90-90f2-913af3721b6c" providerId="AD" clId="Web-{BCF5C874-795F-CFCC-3708-0A21DD93FD86}" dt="2022-01-27T16:16:37.784" v="1568" actId="1076"/>
          <ac:spMkLst>
            <pc:docMk/>
            <pc:sldMk cId="3230005290" sldId="278"/>
            <ac:spMk id="2" creationId="{7F72F694-2AC7-44BD-AE8B-C3E38C9DFDD0}"/>
          </ac:spMkLst>
        </pc:spChg>
        <pc:spChg chg="del">
          <ac:chgData name="2020ITB032_ANUSHUYA" userId="S::2020itb032.anushuya@std.iiests.ac.in::7a85c673-ea88-4b90-90f2-913af3721b6c" providerId="AD" clId="Web-{BCF5C874-795F-CFCC-3708-0A21DD93FD86}" dt="2022-01-27T16:05:08.279" v="1534"/>
          <ac:spMkLst>
            <pc:docMk/>
            <pc:sldMk cId="3230005290" sldId="278"/>
            <ac:spMk id="3" creationId="{8B18A868-2352-4685-9CD1-E3B887450D0F}"/>
          </ac:spMkLst>
        </pc:spChg>
        <pc:spChg chg="add mod">
          <ac:chgData name="2020ITB032_ANUSHUYA" userId="S::2020itb032.anushuya@std.iiests.ac.in::7a85c673-ea88-4b90-90f2-913af3721b6c" providerId="AD" clId="Web-{BCF5C874-795F-CFCC-3708-0A21DD93FD86}" dt="2022-01-27T16:15:53.627" v="1558" actId="1076"/>
          <ac:spMkLst>
            <pc:docMk/>
            <pc:sldMk cId="3230005290" sldId="278"/>
            <ac:spMk id="4" creationId="{237B2C07-5F07-4804-809A-06C43C0F7688}"/>
          </ac:spMkLst>
        </pc:spChg>
        <pc:spChg chg="add del">
          <ac:chgData name="2020ITB032_ANUSHUYA" userId="S::2020itb032.anushuya@std.iiests.ac.in::7a85c673-ea88-4b90-90f2-913af3721b6c" providerId="AD" clId="Web-{BCF5C874-795F-CFCC-3708-0A21DD93FD86}" dt="2022-01-27T16:05:53.061" v="1537"/>
          <ac:spMkLst>
            <pc:docMk/>
            <pc:sldMk cId="3230005290" sldId="278"/>
            <ac:spMk id="5" creationId="{DD3CD06E-DDB6-4884-B9C4-AB79D9021D02}"/>
          </ac:spMkLst>
        </pc:spChg>
        <pc:spChg chg="add mod">
          <ac:chgData name="2020ITB032_ANUSHUYA" userId="S::2020itb032.anushuya@std.iiests.ac.in::7a85c673-ea88-4b90-90f2-913af3721b6c" providerId="AD" clId="Web-{BCF5C874-795F-CFCC-3708-0A21DD93FD86}" dt="2022-01-27T16:16:10.487" v="1562" actId="1076"/>
          <ac:spMkLst>
            <pc:docMk/>
            <pc:sldMk cId="3230005290" sldId="278"/>
            <ac:spMk id="6" creationId="{3A58AB11-47B8-4430-8F86-653A2A50D191}"/>
          </ac:spMkLst>
        </pc:spChg>
        <pc:spChg chg="add mod">
          <ac:chgData name="2020ITB032_ANUSHUYA" userId="S::2020itb032.anushuya@std.iiests.ac.in::7a85c673-ea88-4b90-90f2-913af3721b6c" providerId="AD" clId="Web-{BCF5C874-795F-CFCC-3708-0A21DD93FD86}" dt="2022-01-27T16:17:12.770" v="1574" actId="14100"/>
          <ac:spMkLst>
            <pc:docMk/>
            <pc:sldMk cId="3230005290" sldId="278"/>
            <ac:spMk id="9" creationId="{F9B3662D-0310-4C2A-8B24-E2F6C5B8C52E}"/>
          </ac:spMkLst>
        </pc:spChg>
        <pc:spChg chg="add mod">
          <ac:chgData name="2020ITB032_ANUSHUYA" userId="S::2020itb032.anushuya@std.iiests.ac.in::7a85c673-ea88-4b90-90f2-913af3721b6c" providerId="AD" clId="Web-{BCF5C874-795F-CFCC-3708-0A21DD93FD86}" dt="2022-01-27T16:17:08.301" v="1573" actId="1076"/>
          <ac:spMkLst>
            <pc:docMk/>
            <pc:sldMk cId="3230005290" sldId="278"/>
            <ac:spMk id="10" creationId="{A718A96C-090B-43DB-B8B5-67505602DC19}"/>
          </ac:spMkLst>
        </pc:spChg>
        <pc:cxnChg chg="add mod">
          <ac:chgData name="2020ITB032_ANUSHUYA" userId="S::2020itb032.anushuya@std.iiests.ac.in::7a85c673-ea88-4b90-90f2-913af3721b6c" providerId="AD" clId="Web-{BCF5C874-795F-CFCC-3708-0A21DD93FD86}" dt="2022-01-27T16:15:58.502" v="1559" actId="1076"/>
          <ac:cxnSpMkLst>
            <pc:docMk/>
            <pc:sldMk cId="3230005290" sldId="278"/>
            <ac:cxnSpMk id="7" creationId="{605E304B-2998-43FB-AC1E-C9BE22069866}"/>
          </ac:cxnSpMkLst>
        </pc:cxnChg>
        <pc:cxnChg chg="add mod">
          <ac:chgData name="2020ITB032_ANUSHUYA" userId="S::2020itb032.anushuya@std.iiests.ac.in::7a85c673-ea88-4b90-90f2-913af3721b6c" providerId="AD" clId="Web-{BCF5C874-795F-CFCC-3708-0A21DD93FD86}" dt="2022-01-27T16:16:05.830" v="1561" actId="14100"/>
          <ac:cxnSpMkLst>
            <pc:docMk/>
            <pc:sldMk cId="3230005290" sldId="278"/>
            <ac:cxnSpMk id="8" creationId="{208ED2C1-628E-4EB9-839E-A609F1E89F70}"/>
          </ac:cxnSpMkLst>
        </pc:cxnChg>
      </pc:sldChg>
      <pc:sldChg chg="modSp">
        <pc:chgData name="2020ITB032_ANUSHUYA" userId="S::2020itb032.anushuya@std.iiests.ac.in::7a85c673-ea88-4b90-90f2-913af3721b6c" providerId="AD" clId="Web-{BCF5C874-795F-CFCC-3708-0A21DD93FD86}" dt="2022-01-27T15:39:47.825" v="866" actId="20577"/>
        <pc:sldMkLst>
          <pc:docMk/>
          <pc:sldMk cId="140335107" sldId="280"/>
        </pc:sldMkLst>
        <pc:spChg chg="mod">
          <ac:chgData name="2020ITB032_ANUSHUYA" userId="S::2020itb032.anushuya@std.iiests.ac.in::7a85c673-ea88-4b90-90f2-913af3721b6c" providerId="AD" clId="Web-{BCF5C874-795F-CFCC-3708-0A21DD93FD86}" dt="2022-01-27T15:39:47.825" v="866" actId="20577"/>
          <ac:spMkLst>
            <pc:docMk/>
            <pc:sldMk cId="140335107" sldId="280"/>
            <ac:spMk id="2" creationId="{926ECDB0-642B-4563-B173-87B54D6B814F}"/>
          </ac:spMkLst>
        </pc:spChg>
      </pc:sldChg>
      <pc:sldChg chg="addSp modSp">
        <pc:chgData name="2020ITB032_ANUSHUYA" userId="S::2020itb032.anushuya@std.iiests.ac.in::7a85c673-ea88-4b90-90f2-913af3721b6c" providerId="AD" clId="Web-{BCF5C874-795F-CFCC-3708-0A21DD93FD86}" dt="2022-01-27T15:58:49.204" v="1517"/>
        <pc:sldMkLst>
          <pc:docMk/>
          <pc:sldMk cId="1248742555" sldId="290"/>
        </pc:sldMkLst>
        <pc:spChg chg="mod">
          <ac:chgData name="2020ITB032_ANUSHUYA" userId="S::2020itb032.anushuya@std.iiests.ac.in::7a85c673-ea88-4b90-90f2-913af3721b6c" providerId="AD" clId="Web-{BCF5C874-795F-CFCC-3708-0A21DD93FD86}" dt="2022-01-27T15:53:23.725" v="1239" actId="1076"/>
          <ac:spMkLst>
            <pc:docMk/>
            <pc:sldMk cId="1248742555" sldId="290"/>
            <ac:spMk id="2" creationId="{8F3AEB3F-24AF-4132-B43C-F35BE8B67417}"/>
          </ac:spMkLst>
        </pc:spChg>
        <pc:spChg chg="mod">
          <ac:chgData name="2020ITB032_ANUSHUYA" userId="S::2020itb032.anushuya@std.iiests.ac.in::7a85c673-ea88-4b90-90f2-913af3721b6c" providerId="AD" clId="Web-{BCF5C874-795F-CFCC-3708-0A21DD93FD86}" dt="2022-01-27T15:53:32.054" v="1241" actId="14100"/>
          <ac:spMkLst>
            <pc:docMk/>
            <pc:sldMk cId="1248742555" sldId="290"/>
            <ac:spMk id="3" creationId="{CC1953C3-61E4-4B0F-A171-6F72F7A66922}"/>
          </ac:spMkLst>
        </pc:spChg>
        <pc:graphicFrameChg chg="add mod modGraphic">
          <ac:chgData name="2020ITB032_ANUSHUYA" userId="S::2020itb032.anushuya@std.iiests.ac.in::7a85c673-ea88-4b90-90f2-913af3721b6c" providerId="AD" clId="Web-{BCF5C874-795F-CFCC-3708-0A21DD93FD86}" dt="2022-01-27T15:58:49.204" v="1517"/>
          <ac:graphicFrameMkLst>
            <pc:docMk/>
            <pc:sldMk cId="1248742555" sldId="290"/>
            <ac:graphicFrameMk id="4" creationId="{E7821AD7-CC30-45E9-AFE7-4DECCD0D2A1D}"/>
          </ac:graphicFrameMkLst>
        </pc:graphicFrameChg>
      </pc:sldChg>
      <pc:sldChg chg="addSp delSp modSp new">
        <pc:chgData name="2020ITB032_ANUSHUYA" userId="S::2020itb032.anushuya@std.iiests.ac.in::7a85c673-ea88-4b90-90f2-913af3721b6c" providerId="AD" clId="Web-{BCF5C874-795F-CFCC-3708-0A21DD93FD86}" dt="2022-01-27T15:32:19.639" v="825" actId="20577"/>
        <pc:sldMkLst>
          <pc:docMk/>
          <pc:sldMk cId="1433841846" sldId="291"/>
        </pc:sldMkLst>
        <pc:spChg chg="mod">
          <ac:chgData name="2020ITB032_ANUSHUYA" userId="S::2020itb032.anushuya@std.iiests.ac.in::7a85c673-ea88-4b90-90f2-913af3721b6c" providerId="AD" clId="Web-{BCF5C874-795F-CFCC-3708-0A21DD93FD86}" dt="2022-01-27T15:32:19.639" v="825" actId="20577"/>
          <ac:spMkLst>
            <pc:docMk/>
            <pc:sldMk cId="1433841846" sldId="291"/>
            <ac:spMk id="2" creationId="{02D17098-D43C-4C49-A528-B6AAAF6AD959}"/>
          </ac:spMkLst>
        </pc:spChg>
        <pc:spChg chg="del mod">
          <ac:chgData name="2020ITB032_ANUSHUYA" userId="S::2020itb032.anushuya@std.iiests.ac.in::7a85c673-ea88-4b90-90f2-913af3721b6c" providerId="AD" clId="Web-{BCF5C874-795F-CFCC-3708-0A21DD93FD86}" dt="2022-01-27T15:00:38.611" v="33"/>
          <ac:spMkLst>
            <pc:docMk/>
            <pc:sldMk cId="1433841846" sldId="291"/>
            <ac:spMk id="3" creationId="{A0B8DEAF-7679-4250-B194-AC366A2D5609}"/>
          </ac:spMkLst>
        </pc:spChg>
        <pc:spChg chg="add del mod">
          <ac:chgData name="2020ITB032_ANUSHUYA" userId="S::2020itb032.anushuya@std.iiests.ac.in::7a85c673-ea88-4b90-90f2-913af3721b6c" providerId="AD" clId="Web-{BCF5C874-795F-CFCC-3708-0A21DD93FD86}" dt="2022-01-27T15:04:09.696" v="55"/>
          <ac:spMkLst>
            <pc:docMk/>
            <pc:sldMk cId="1433841846" sldId="291"/>
            <ac:spMk id="6" creationId="{9D3CADEF-A906-4295-99F3-67B8E012CA86}"/>
          </ac:spMkLst>
        </pc:spChg>
        <pc:graphicFrameChg chg="add del mod ord modGraphic">
          <ac:chgData name="2020ITB032_ANUSHUYA" userId="S::2020itb032.anushuya@std.iiests.ac.in::7a85c673-ea88-4b90-90f2-913af3721b6c" providerId="AD" clId="Web-{BCF5C874-795F-CFCC-3708-0A21DD93FD86}" dt="2022-01-27T15:03:46.242" v="54"/>
          <ac:graphicFrameMkLst>
            <pc:docMk/>
            <pc:sldMk cId="1433841846" sldId="291"/>
            <ac:graphicFrameMk id="4" creationId="{9912DBB2-38E0-4DBB-8C34-9DB219A3F590}"/>
          </ac:graphicFrameMkLst>
        </pc:graphicFrameChg>
        <pc:graphicFrameChg chg="add mod ord modGraphic">
          <ac:chgData name="2020ITB032_ANUSHUYA" userId="S::2020itb032.anushuya@std.iiests.ac.in::7a85c673-ea88-4b90-90f2-913af3721b6c" providerId="AD" clId="Web-{BCF5C874-795F-CFCC-3708-0A21DD93FD86}" dt="2022-01-27T15:26:37.159" v="795"/>
          <ac:graphicFrameMkLst>
            <pc:docMk/>
            <pc:sldMk cId="1433841846" sldId="291"/>
            <ac:graphicFrameMk id="7" creationId="{EAAB103B-7BEE-4C92-A17B-938B748D65CC}"/>
          </ac:graphicFrameMkLst>
        </pc:graphicFrameChg>
      </pc:sldChg>
      <pc:sldChg chg="delSp modSp new">
        <pc:chgData name="2020ITB032_ANUSHUYA" userId="S::2020itb032.anushuya@std.iiests.ac.in::7a85c673-ea88-4b90-90f2-913af3721b6c" providerId="AD" clId="Web-{BCF5C874-795F-CFCC-3708-0A21DD93FD86}" dt="2022-01-27T16:03:05.368" v="1530" actId="20577"/>
        <pc:sldMkLst>
          <pc:docMk/>
          <pc:sldMk cId="1139052558" sldId="292"/>
        </pc:sldMkLst>
        <pc:spChg chg="del">
          <ac:chgData name="2020ITB032_ANUSHUYA" userId="S::2020itb032.anushuya@std.iiests.ac.in::7a85c673-ea88-4b90-90f2-913af3721b6c" providerId="AD" clId="Web-{BCF5C874-795F-CFCC-3708-0A21DD93FD86}" dt="2022-01-27T15:59:35.846" v="1519"/>
          <ac:spMkLst>
            <pc:docMk/>
            <pc:sldMk cId="1139052558" sldId="292"/>
            <ac:spMk id="2" creationId="{ADDBCB71-33A9-4915-84EF-CD0360D602E0}"/>
          </ac:spMkLst>
        </pc:spChg>
        <pc:spChg chg="mod">
          <ac:chgData name="2020ITB032_ANUSHUYA" userId="S::2020itb032.anushuya@std.iiests.ac.in::7a85c673-ea88-4b90-90f2-913af3721b6c" providerId="AD" clId="Web-{BCF5C874-795F-CFCC-3708-0A21DD93FD86}" dt="2022-01-27T16:03:05.368" v="1530" actId="20577"/>
          <ac:spMkLst>
            <pc:docMk/>
            <pc:sldMk cId="1139052558" sldId="292"/>
            <ac:spMk id="3" creationId="{8E3C564B-71DE-4314-AA90-53A44A0F9D99}"/>
          </ac:spMkLst>
        </pc:spChg>
      </pc:sldChg>
      <pc:sldChg chg="add del replId">
        <pc:chgData name="2020ITB032_ANUSHUYA" userId="S::2020itb032.anushuya@std.iiests.ac.in::7a85c673-ea88-4b90-90f2-913af3721b6c" providerId="AD" clId="Web-{BCF5C874-795F-CFCC-3708-0A21DD93FD86}" dt="2022-01-27T16:17:41.349" v="1577"/>
        <pc:sldMkLst>
          <pc:docMk/>
          <pc:sldMk cId="3200313902" sldId="293"/>
        </pc:sldMkLst>
      </pc:sldChg>
      <pc:sldChg chg="addSp delSp modSp add replId">
        <pc:chgData name="2020ITB032_ANUSHUYA" userId="S::2020itb032.anushuya@std.iiests.ac.in::7a85c673-ea88-4b90-90f2-913af3721b6c" providerId="AD" clId="Web-{BCF5C874-795F-CFCC-3708-0A21DD93FD86}" dt="2022-01-27T16:30:27.092" v="1660" actId="1076"/>
        <pc:sldMkLst>
          <pc:docMk/>
          <pc:sldMk cId="4022265662" sldId="294"/>
        </pc:sldMkLst>
        <pc:spChg chg="add mod">
          <ac:chgData name="2020ITB032_ANUSHUYA" userId="S::2020itb032.anushuya@std.iiests.ac.in::7a85c673-ea88-4b90-90f2-913af3721b6c" providerId="AD" clId="Web-{BCF5C874-795F-CFCC-3708-0A21DD93FD86}" dt="2022-01-27T16:18:52.851" v="1589" actId="1076"/>
          <ac:spMkLst>
            <pc:docMk/>
            <pc:sldMk cId="4022265662" sldId="294"/>
            <ac:spMk id="3" creationId="{E7443CFE-3410-4861-99D1-7C677A493FE9}"/>
          </ac:spMkLst>
        </pc:spChg>
        <pc:spChg chg="add mod">
          <ac:chgData name="2020ITB032_ANUSHUYA" userId="S::2020itb032.anushuya@std.iiests.ac.in::7a85c673-ea88-4b90-90f2-913af3721b6c" providerId="AD" clId="Web-{BCF5C874-795F-CFCC-3708-0A21DD93FD86}" dt="2022-01-27T16:19:19.696" v="1593" actId="1076"/>
          <ac:spMkLst>
            <pc:docMk/>
            <pc:sldMk cId="4022265662" sldId="294"/>
            <ac:spMk id="5" creationId="{0F46BF8A-561B-4DDB-AFE0-73B5AB687A93}"/>
          </ac:spMkLst>
        </pc:spChg>
        <pc:spChg chg="mod">
          <ac:chgData name="2020ITB032_ANUSHUYA" userId="S::2020itb032.anushuya@std.iiests.ac.in::7a85c673-ea88-4b90-90f2-913af3721b6c" providerId="AD" clId="Web-{BCF5C874-795F-CFCC-3708-0A21DD93FD86}" dt="2022-01-27T16:18:18.584" v="1582" actId="14100"/>
          <ac:spMkLst>
            <pc:docMk/>
            <pc:sldMk cId="4022265662" sldId="294"/>
            <ac:spMk id="9" creationId="{F9B3662D-0310-4C2A-8B24-E2F6C5B8C52E}"/>
          </ac:spMkLst>
        </pc:spChg>
        <pc:spChg chg="mod">
          <ac:chgData name="2020ITB032_ANUSHUYA" userId="S::2020itb032.anushuya@std.iiests.ac.in::7a85c673-ea88-4b90-90f2-913af3721b6c" providerId="AD" clId="Web-{BCF5C874-795F-CFCC-3708-0A21DD93FD86}" dt="2022-01-27T16:18:21.772" v="1583" actId="1076"/>
          <ac:spMkLst>
            <pc:docMk/>
            <pc:sldMk cId="4022265662" sldId="294"/>
            <ac:spMk id="10" creationId="{A718A96C-090B-43DB-B8B5-67505602DC19}"/>
          </ac:spMkLst>
        </pc:spChg>
        <pc:spChg chg="add mod">
          <ac:chgData name="2020ITB032_ANUSHUYA" userId="S::2020itb032.anushuya@std.iiests.ac.in::7a85c673-ea88-4b90-90f2-913af3721b6c" providerId="AD" clId="Web-{BCF5C874-795F-CFCC-3708-0A21DD93FD86}" dt="2022-01-27T16:18:30.850" v="1585" actId="14100"/>
          <ac:spMkLst>
            <pc:docMk/>
            <pc:sldMk cId="4022265662" sldId="294"/>
            <ac:spMk id="11" creationId="{E0B805FE-1EC3-4437-8992-32BEEC85C217}"/>
          </ac:spMkLst>
        </pc:spChg>
        <pc:spChg chg="add mod">
          <ac:chgData name="2020ITB032_ANUSHUYA" userId="S::2020itb032.anushuya@std.iiests.ac.in::7a85c673-ea88-4b90-90f2-913af3721b6c" providerId="AD" clId="Web-{BCF5C874-795F-CFCC-3708-0A21DD93FD86}" dt="2022-01-27T16:19:47.400" v="1595" actId="1076"/>
          <ac:spMkLst>
            <pc:docMk/>
            <pc:sldMk cId="4022265662" sldId="294"/>
            <ac:spMk id="12" creationId="{D1D6EF90-9A8D-4F55-984A-8E93FA48F0CD}"/>
          </ac:spMkLst>
        </pc:spChg>
        <pc:spChg chg="add mod">
          <ac:chgData name="2020ITB032_ANUSHUYA" userId="S::2020itb032.anushuya@std.iiests.ac.in::7a85c673-ea88-4b90-90f2-913af3721b6c" providerId="AD" clId="Web-{BCF5C874-795F-CFCC-3708-0A21DD93FD86}" dt="2022-01-27T16:20:10.041" v="1600" actId="1076"/>
          <ac:spMkLst>
            <pc:docMk/>
            <pc:sldMk cId="4022265662" sldId="294"/>
            <ac:spMk id="13" creationId="{9CF74479-66DE-4974-B12B-291D0610834F}"/>
          </ac:spMkLst>
        </pc:spChg>
        <pc:spChg chg="add mod">
          <ac:chgData name="2020ITB032_ANUSHUYA" userId="S::2020itb032.anushuya@std.iiests.ac.in::7a85c673-ea88-4b90-90f2-913af3721b6c" providerId="AD" clId="Web-{BCF5C874-795F-CFCC-3708-0A21DD93FD86}" dt="2022-01-27T16:20:13.291" v="1601" actId="1076"/>
          <ac:spMkLst>
            <pc:docMk/>
            <pc:sldMk cId="4022265662" sldId="294"/>
            <ac:spMk id="14" creationId="{E4CFE01E-C345-40A1-A0C9-29AE06CAE731}"/>
          </ac:spMkLst>
        </pc:spChg>
        <pc:spChg chg="add mod">
          <ac:chgData name="2020ITB032_ANUSHUYA" userId="S::2020itb032.anushuya@std.iiests.ac.in::7a85c673-ea88-4b90-90f2-913af3721b6c" providerId="AD" clId="Web-{BCF5C874-795F-CFCC-3708-0A21DD93FD86}" dt="2022-01-27T16:20:24.854" v="1603" actId="1076"/>
          <ac:spMkLst>
            <pc:docMk/>
            <pc:sldMk cId="4022265662" sldId="294"/>
            <ac:spMk id="15" creationId="{7D141458-65D9-46AA-96A8-58F4D14C782D}"/>
          </ac:spMkLst>
        </pc:spChg>
        <pc:spChg chg="add mod">
          <ac:chgData name="2020ITB032_ANUSHUYA" userId="S::2020itb032.anushuya@std.iiests.ac.in::7a85c673-ea88-4b90-90f2-913af3721b6c" providerId="AD" clId="Web-{BCF5C874-795F-CFCC-3708-0A21DD93FD86}" dt="2022-01-27T16:20:30.979" v="1605" actId="1076"/>
          <ac:spMkLst>
            <pc:docMk/>
            <pc:sldMk cId="4022265662" sldId="294"/>
            <ac:spMk id="16" creationId="{3E95DCF0-7011-446D-BE38-8DE3FD7D9AB6}"/>
          </ac:spMkLst>
        </pc:spChg>
        <pc:spChg chg="add mod">
          <ac:chgData name="2020ITB032_ANUSHUYA" userId="S::2020itb032.anushuya@std.iiests.ac.in::7a85c673-ea88-4b90-90f2-913af3721b6c" providerId="AD" clId="Web-{BCF5C874-795F-CFCC-3708-0A21DD93FD86}" dt="2022-01-27T16:20:37.073" v="1607" actId="1076"/>
          <ac:spMkLst>
            <pc:docMk/>
            <pc:sldMk cId="4022265662" sldId="294"/>
            <ac:spMk id="17" creationId="{54B305A1-9950-48AD-A01F-6A39DEEAFC85}"/>
          </ac:spMkLst>
        </pc:spChg>
        <pc:cxnChg chg="add mod">
          <ac:chgData name="2020ITB032_ANUSHUYA" userId="S::2020itb032.anushuya@std.iiests.ac.in::7a85c673-ea88-4b90-90f2-913af3721b6c" providerId="AD" clId="Web-{BCF5C874-795F-CFCC-3708-0A21DD93FD86}" dt="2022-01-27T16:22:33.702" v="1617" actId="14100"/>
          <ac:cxnSpMkLst>
            <pc:docMk/>
            <pc:sldMk cId="4022265662" sldId="294"/>
            <ac:cxnSpMk id="18" creationId="{DA88A528-9962-4D30-BE69-A043A62C0282}"/>
          </ac:cxnSpMkLst>
        </pc:cxnChg>
        <pc:cxnChg chg="add mod">
          <ac:chgData name="2020ITB032_ANUSHUYA" userId="S::2020itb032.anushuya@std.iiests.ac.in::7a85c673-ea88-4b90-90f2-913af3721b6c" providerId="AD" clId="Web-{BCF5C874-795F-CFCC-3708-0A21DD93FD86}" dt="2022-01-27T16:22:24.389" v="1616" actId="14100"/>
          <ac:cxnSpMkLst>
            <pc:docMk/>
            <pc:sldMk cId="4022265662" sldId="294"/>
            <ac:cxnSpMk id="19" creationId="{D9E02B13-B36B-47E9-96B5-2D339594DE9C}"/>
          </ac:cxnSpMkLst>
        </pc:cxnChg>
        <pc:cxnChg chg="add mod">
          <ac:chgData name="2020ITB032_ANUSHUYA" userId="S::2020itb032.anushuya@std.iiests.ac.in::7a85c673-ea88-4b90-90f2-913af3721b6c" providerId="AD" clId="Web-{BCF5C874-795F-CFCC-3708-0A21DD93FD86}" dt="2022-01-27T16:22:52.999" v="1621" actId="14100"/>
          <ac:cxnSpMkLst>
            <pc:docMk/>
            <pc:sldMk cId="4022265662" sldId="294"/>
            <ac:cxnSpMk id="20" creationId="{9C059EEE-4029-4E73-BFCD-79B27A2D1252}"/>
          </ac:cxnSpMkLst>
        </pc:cxnChg>
        <pc:cxnChg chg="add mod">
          <ac:chgData name="2020ITB032_ANUSHUYA" userId="S::2020itb032.anushuya@std.iiests.ac.in::7a85c673-ea88-4b90-90f2-913af3721b6c" providerId="AD" clId="Web-{BCF5C874-795F-CFCC-3708-0A21DD93FD86}" dt="2022-01-27T16:23:04.031" v="1623" actId="1076"/>
          <ac:cxnSpMkLst>
            <pc:docMk/>
            <pc:sldMk cId="4022265662" sldId="294"/>
            <ac:cxnSpMk id="21" creationId="{9797AB9D-3236-431B-8B0A-E7250095ADC1}"/>
          </ac:cxnSpMkLst>
        </pc:cxnChg>
        <pc:cxnChg chg="add del mod">
          <ac:chgData name="2020ITB032_ANUSHUYA" userId="S::2020itb032.anushuya@std.iiests.ac.in::7a85c673-ea88-4b90-90f2-913af3721b6c" providerId="AD" clId="Web-{BCF5C874-795F-CFCC-3708-0A21DD93FD86}" dt="2022-01-27T16:24:41.471" v="1627"/>
          <ac:cxnSpMkLst>
            <pc:docMk/>
            <pc:sldMk cId="4022265662" sldId="294"/>
            <ac:cxnSpMk id="22" creationId="{695C15F2-891D-4105-BAF7-460A4E0DA851}"/>
          </ac:cxnSpMkLst>
        </pc:cxnChg>
        <pc:cxnChg chg="add del mod">
          <ac:chgData name="2020ITB032_ANUSHUYA" userId="S::2020itb032.anushuya@std.iiests.ac.in::7a85c673-ea88-4b90-90f2-913af3721b6c" providerId="AD" clId="Web-{BCF5C874-795F-CFCC-3708-0A21DD93FD86}" dt="2022-01-27T16:25:14.754" v="1631"/>
          <ac:cxnSpMkLst>
            <pc:docMk/>
            <pc:sldMk cId="4022265662" sldId="294"/>
            <ac:cxnSpMk id="23" creationId="{2A1E865E-F0CB-4EDB-95F5-A2C7D0BB6228}"/>
          </ac:cxnSpMkLst>
        </pc:cxnChg>
        <pc:cxnChg chg="add del">
          <ac:chgData name="2020ITB032_ANUSHUYA" userId="S::2020itb032.anushuya@std.iiests.ac.in::7a85c673-ea88-4b90-90f2-913af3721b6c" providerId="AD" clId="Web-{BCF5C874-795F-CFCC-3708-0A21DD93FD86}" dt="2022-01-27T16:25:44.692" v="1635"/>
          <ac:cxnSpMkLst>
            <pc:docMk/>
            <pc:sldMk cId="4022265662" sldId="294"/>
            <ac:cxnSpMk id="24" creationId="{87A95B64-A0CC-4A13-A890-0BEBD7059B4A}"/>
          </ac:cxnSpMkLst>
        </pc:cxnChg>
        <pc:cxnChg chg="add del">
          <ac:chgData name="2020ITB032_ANUSHUYA" userId="S::2020itb032.anushuya@std.iiests.ac.in::7a85c673-ea88-4b90-90f2-913af3721b6c" providerId="AD" clId="Web-{BCF5C874-795F-CFCC-3708-0A21DD93FD86}" dt="2022-01-27T16:25:43.145" v="1634"/>
          <ac:cxnSpMkLst>
            <pc:docMk/>
            <pc:sldMk cId="4022265662" sldId="294"/>
            <ac:cxnSpMk id="25" creationId="{22D5DDD1-1F43-4955-8771-0A0F9AB00B67}"/>
          </ac:cxnSpMkLst>
        </pc:cxnChg>
        <pc:cxnChg chg="add del mod">
          <ac:chgData name="2020ITB032_ANUSHUYA" userId="S::2020itb032.anushuya@std.iiests.ac.in::7a85c673-ea88-4b90-90f2-913af3721b6c" providerId="AD" clId="Web-{BCF5C874-795F-CFCC-3708-0A21DD93FD86}" dt="2022-01-27T16:26:47.632" v="1641"/>
          <ac:cxnSpMkLst>
            <pc:docMk/>
            <pc:sldMk cId="4022265662" sldId="294"/>
            <ac:cxnSpMk id="26" creationId="{91AE6521-E4C8-46B0-8D7E-377CACA93C2E}"/>
          </ac:cxnSpMkLst>
        </pc:cxnChg>
        <pc:cxnChg chg="add mod">
          <ac:chgData name="2020ITB032_ANUSHUYA" userId="S::2020itb032.anushuya@std.iiests.ac.in::7a85c673-ea88-4b90-90f2-913af3721b6c" providerId="AD" clId="Web-{BCF5C874-795F-CFCC-3708-0A21DD93FD86}" dt="2022-01-27T16:29:13.183" v="1654" actId="14100"/>
          <ac:cxnSpMkLst>
            <pc:docMk/>
            <pc:sldMk cId="4022265662" sldId="294"/>
            <ac:cxnSpMk id="27" creationId="{EB84A62F-FC21-43FD-AAFD-E14D151F36CA}"/>
          </ac:cxnSpMkLst>
        </pc:cxnChg>
        <pc:cxnChg chg="add mod">
          <ac:chgData name="2020ITB032_ANUSHUYA" userId="S::2020itb032.anushuya@std.iiests.ac.in::7a85c673-ea88-4b90-90f2-913af3721b6c" providerId="AD" clId="Web-{BCF5C874-795F-CFCC-3708-0A21DD93FD86}" dt="2022-01-27T16:29:25.824" v="1656" actId="1076"/>
          <ac:cxnSpMkLst>
            <pc:docMk/>
            <pc:sldMk cId="4022265662" sldId="294"/>
            <ac:cxnSpMk id="28" creationId="{6ACC7F14-8FEB-4849-96DD-BECA3AF70752}"/>
          </ac:cxnSpMkLst>
        </pc:cxnChg>
        <pc:cxnChg chg="add mod">
          <ac:chgData name="2020ITB032_ANUSHUYA" userId="S::2020itb032.anushuya@std.iiests.ac.in::7a85c673-ea88-4b90-90f2-913af3721b6c" providerId="AD" clId="Web-{BCF5C874-795F-CFCC-3708-0A21DD93FD86}" dt="2022-01-27T16:29:25.058" v="1655" actId="1076"/>
          <ac:cxnSpMkLst>
            <pc:docMk/>
            <pc:sldMk cId="4022265662" sldId="294"/>
            <ac:cxnSpMk id="29" creationId="{D8454417-2C15-4331-8ABC-FB293CDE53FA}"/>
          </ac:cxnSpMkLst>
        </pc:cxnChg>
        <pc:cxnChg chg="add mod">
          <ac:chgData name="2020ITB032_ANUSHUYA" userId="S::2020itb032.anushuya@std.iiests.ac.in::7a85c673-ea88-4b90-90f2-913af3721b6c" providerId="AD" clId="Web-{BCF5C874-795F-CFCC-3708-0A21DD93FD86}" dt="2022-01-27T16:30:26.810" v="1658" actId="1076"/>
          <ac:cxnSpMkLst>
            <pc:docMk/>
            <pc:sldMk cId="4022265662" sldId="294"/>
            <ac:cxnSpMk id="30" creationId="{E4ECD3DC-0B01-42CD-9999-FEBCF1A30D94}"/>
          </ac:cxnSpMkLst>
        </pc:cxnChg>
        <pc:cxnChg chg="add mod">
          <ac:chgData name="2020ITB032_ANUSHUYA" userId="S::2020itb032.anushuya@std.iiests.ac.in::7a85c673-ea88-4b90-90f2-913af3721b6c" providerId="AD" clId="Web-{BCF5C874-795F-CFCC-3708-0A21DD93FD86}" dt="2022-01-27T16:30:27.092" v="1660" actId="1076"/>
          <ac:cxnSpMkLst>
            <pc:docMk/>
            <pc:sldMk cId="4022265662" sldId="294"/>
            <ac:cxnSpMk id="31" creationId="{3DDA2CFA-A075-49DA-BB32-7FAE8C58BD4D}"/>
          </ac:cxnSpMkLst>
        </pc:cxnChg>
      </pc:sldChg>
    </pc:docChg>
  </pc:docChgLst>
  <pc:docChgLst>
    <pc:chgData name="2020ITB032_ANUSHUYA" userId="S::2020itb032.anushuya@std.iiests.ac.in::7a85c673-ea88-4b90-90f2-913af3721b6c" providerId="AD" clId="Web-{7968DEDA-2375-D099-309A-23B8CBFD5F72}"/>
    <pc:docChg chg="addSld modSld">
      <pc:chgData name="2020ITB032_ANUSHUYA" userId="S::2020itb032.anushuya@std.iiests.ac.in::7a85c673-ea88-4b90-90f2-913af3721b6c" providerId="AD" clId="Web-{7968DEDA-2375-D099-309A-23B8CBFD5F72}" dt="2022-01-22T12:17:15.587" v="136"/>
      <pc:docMkLst>
        <pc:docMk/>
      </pc:docMkLst>
      <pc:sldChg chg="delSp modSp new">
        <pc:chgData name="2020ITB032_ANUSHUYA" userId="S::2020itb032.anushuya@std.iiests.ac.in::7a85c673-ea88-4b90-90f2-913af3721b6c" providerId="AD" clId="Web-{7968DEDA-2375-D099-309A-23B8CBFD5F72}" dt="2022-01-22T12:07:17.287" v="112" actId="20577"/>
        <pc:sldMkLst>
          <pc:docMk/>
          <pc:sldMk cId="2960305565" sldId="264"/>
        </pc:sldMkLst>
        <pc:spChg chg="del mod">
          <ac:chgData name="2020ITB032_ANUSHUYA" userId="S::2020itb032.anushuya@std.iiests.ac.in::7a85c673-ea88-4b90-90f2-913af3721b6c" providerId="AD" clId="Web-{7968DEDA-2375-D099-309A-23B8CBFD5F72}" dt="2022-01-22T12:04:21.953" v="14"/>
          <ac:spMkLst>
            <pc:docMk/>
            <pc:sldMk cId="2960305565" sldId="264"/>
            <ac:spMk id="2" creationId="{93A7D078-7D7E-432C-8824-F2757EBA2197}"/>
          </ac:spMkLst>
        </pc:spChg>
        <pc:spChg chg="mod">
          <ac:chgData name="2020ITB032_ANUSHUYA" userId="S::2020itb032.anushuya@std.iiests.ac.in::7a85c673-ea88-4b90-90f2-913af3721b6c" providerId="AD" clId="Web-{7968DEDA-2375-D099-309A-23B8CBFD5F72}" dt="2022-01-22T12:07:17.287" v="112" actId="20577"/>
          <ac:spMkLst>
            <pc:docMk/>
            <pc:sldMk cId="2960305565" sldId="264"/>
            <ac:spMk id="3" creationId="{8C83ECC5-EF5E-4A42-ADD3-FB8847D64172}"/>
          </ac:spMkLst>
        </pc:spChg>
      </pc:sldChg>
      <pc:sldChg chg="addSp delSp modSp new mod setBg setClrOvrMap">
        <pc:chgData name="2020ITB032_ANUSHUYA" userId="S::2020itb032.anushuya@std.iiests.ac.in::7a85c673-ea88-4b90-90f2-913af3721b6c" providerId="AD" clId="Web-{7968DEDA-2375-D099-309A-23B8CBFD5F72}" dt="2022-01-22T12:17:15.587" v="136"/>
        <pc:sldMkLst>
          <pc:docMk/>
          <pc:sldMk cId="837760071" sldId="265"/>
        </pc:sldMkLst>
        <pc:spChg chg="mod">
          <ac:chgData name="2020ITB032_ANUSHUYA" userId="S::2020itb032.anushuya@std.iiests.ac.in::7a85c673-ea88-4b90-90f2-913af3721b6c" providerId="AD" clId="Web-{7968DEDA-2375-D099-309A-23B8CBFD5F72}" dt="2022-01-22T12:17:15.587" v="136"/>
          <ac:spMkLst>
            <pc:docMk/>
            <pc:sldMk cId="837760071" sldId="265"/>
            <ac:spMk id="2" creationId="{A53625F6-E14F-4C99-BA67-6BC0BB338620}"/>
          </ac:spMkLst>
        </pc:spChg>
        <pc:spChg chg="del mod">
          <ac:chgData name="2020ITB032_ANUSHUYA" userId="S::2020itb032.anushuya@std.iiests.ac.in::7a85c673-ea88-4b90-90f2-913af3721b6c" providerId="AD" clId="Web-{7968DEDA-2375-D099-309A-23B8CBFD5F72}" dt="2022-01-22T12:14:44.083" v="131"/>
          <ac:spMkLst>
            <pc:docMk/>
            <pc:sldMk cId="837760071" sldId="265"/>
            <ac:spMk id="3" creationId="{9A45DA68-D4E5-4367-A3A0-2C311BEC9A18}"/>
          </ac:spMkLst>
        </pc:spChg>
        <pc:spChg chg="add">
          <ac:chgData name="2020ITB032_ANUSHUYA" userId="S::2020itb032.anushuya@std.iiests.ac.in::7a85c673-ea88-4b90-90f2-913af3721b6c" providerId="AD" clId="Web-{7968DEDA-2375-D099-309A-23B8CBFD5F72}" dt="2022-01-22T12:17:15.587" v="136"/>
          <ac:spMkLst>
            <pc:docMk/>
            <pc:sldMk cId="837760071" sldId="265"/>
            <ac:spMk id="8" creationId="{FD12499A-AEB2-48CE-86DE-22FAE6E4C727}"/>
          </ac:spMkLst>
        </pc:spChg>
        <pc:spChg chg="add">
          <ac:chgData name="2020ITB032_ANUSHUYA" userId="S::2020itb032.anushuya@std.iiests.ac.in::7a85c673-ea88-4b90-90f2-913af3721b6c" providerId="AD" clId="Web-{7968DEDA-2375-D099-309A-23B8CBFD5F72}" dt="2022-01-22T12:17:15.587" v="136"/>
          <ac:spMkLst>
            <pc:docMk/>
            <pc:sldMk cId="837760071" sldId="265"/>
            <ac:spMk id="11" creationId="{3CBA50DB-DBC7-4B6E-B3C1-8FF1EA519791}"/>
          </ac:spMkLst>
        </pc:spChg>
        <pc:spChg chg="add">
          <ac:chgData name="2020ITB032_ANUSHUYA" userId="S::2020itb032.anushuya@std.iiests.ac.in::7a85c673-ea88-4b90-90f2-913af3721b6c" providerId="AD" clId="Web-{7968DEDA-2375-D099-309A-23B8CBFD5F72}" dt="2022-01-22T12:17:15.587" v="136"/>
          <ac:spMkLst>
            <pc:docMk/>
            <pc:sldMk cId="837760071" sldId="265"/>
            <ac:spMk id="56" creationId="{A1351C6B-7343-451F-AB4A-1CE294A4E927}"/>
          </ac:spMkLst>
        </pc:spChg>
        <pc:grpChg chg="add">
          <ac:chgData name="2020ITB032_ANUSHUYA" userId="S::2020itb032.anushuya@std.iiests.ac.in::7a85c673-ea88-4b90-90f2-913af3721b6c" providerId="AD" clId="Web-{7968DEDA-2375-D099-309A-23B8CBFD5F72}" dt="2022-01-22T12:17:15.587" v="136"/>
          <ac:grpSpMkLst>
            <pc:docMk/>
            <pc:sldMk cId="837760071" sldId="265"/>
            <ac:grpSpMk id="13" creationId="{1DED8FB6-AF8D-4D98-913D-E6486FEC1021}"/>
          </ac:grpSpMkLst>
        </pc:grpChg>
        <pc:picChg chg="add mod ord">
          <ac:chgData name="2020ITB032_ANUSHUYA" userId="S::2020itb032.anushuya@std.iiests.ac.in::7a85c673-ea88-4b90-90f2-913af3721b6c" providerId="AD" clId="Web-{7968DEDA-2375-D099-309A-23B8CBFD5F72}" dt="2022-01-22T12:17:15.587" v="136"/>
          <ac:picMkLst>
            <pc:docMk/>
            <pc:sldMk cId="837760071" sldId="265"/>
            <ac:picMk id="4" creationId="{1D61B8DE-F674-4360-818C-E75601C0CC82}"/>
          </ac:picMkLst>
        </pc:picChg>
        <pc:picChg chg="add">
          <ac:chgData name="2020ITB032_ANUSHUYA" userId="S::2020itb032.anushuya@std.iiests.ac.in::7a85c673-ea88-4b90-90f2-913af3721b6c" providerId="AD" clId="Web-{7968DEDA-2375-D099-309A-23B8CBFD5F72}" dt="2022-01-22T12:17:15.587" v="136"/>
          <ac:picMkLst>
            <pc:docMk/>
            <pc:sldMk cId="837760071" sldId="265"/>
            <ac:picMk id="54" creationId="{5B3DE270-418F-47A7-B311-C4D876041DC6}"/>
          </ac:picMkLst>
        </pc:picChg>
      </pc:sldChg>
    </pc:docChg>
  </pc:docChgLst>
  <pc:docChgLst>
    <pc:chgData name="2020ITB032_ANUSHUYA" userId="S::2020itb032.anushuya@std.iiests.ac.in::7a85c673-ea88-4b90-90f2-913af3721b6c" providerId="AD" clId="Web-{33820C8E-AF61-7229-0C04-8D7EC62C1BA6}"/>
    <pc:docChg chg="addSld modSld">
      <pc:chgData name="2020ITB032_ANUSHUYA" userId="S::2020itb032.anushuya@std.iiests.ac.in::7a85c673-ea88-4b90-90f2-913af3721b6c" providerId="AD" clId="Web-{33820C8E-AF61-7229-0C04-8D7EC62C1BA6}" dt="2022-01-22T10:43:27.749" v="482" actId="1076"/>
      <pc:docMkLst>
        <pc:docMk/>
      </pc:docMkLst>
      <pc:sldChg chg="modSp">
        <pc:chgData name="2020ITB032_ANUSHUYA" userId="S::2020itb032.anushuya@std.iiests.ac.in::7a85c673-ea88-4b90-90f2-913af3721b6c" providerId="AD" clId="Web-{33820C8E-AF61-7229-0C04-8D7EC62C1BA6}" dt="2022-01-22T09:27:34.422" v="252" actId="20577"/>
        <pc:sldMkLst>
          <pc:docMk/>
          <pc:sldMk cId="1304690117" sldId="259"/>
        </pc:sldMkLst>
        <pc:spChg chg="mod">
          <ac:chgData name="2020ITB032_ANUSHUYA" userId="S::2020itb032.anushuya@std.iiests.ac.in::7a85c673-ea88-4b90-90f2-913af3721b6c" providerId="AD" clId="Web-{33820C8E-AF61-7229-0C04-8D7EC62C1BA6}" dt="2022-01-22T09:27:34.422" v="252" actId="20577"/>
          <ac:spMkLst>
            <pc:docMk/>
            <pc:sldMk cId="1304690117" sldId="259"/>
            <ac:spMk id="2" creationId="{7E6BA2A2-B4A7-4386-B7D4-AB25616058CA}"/>
          </ac:spMkLst>
        </pc:spChg>
        <pc:spChg chg="mod">
          <ac:chgData name="2020ITB032_ANUSHUYA" userId="S::2020itb032.anushuya@std.iiests.ac.in::7a85c673-ea88-4b90-90f2-913af3721b6c" providerId="AD" clId="Web-{33820C8E-AF61-7229-0C04-8D7EC62C1BA6}" dt="2022-01-22T09:10:50.302" v="185" actId="20577"/>
          <ac:spMkLst>
            <pc:docMk/>
            <pc:sldMk cId="1304690117" sldId="259"/>
            <ac:spMk id="3" creationId="{43A1494C-F291-43CD-9B40-F323ED5E3BAF}"/>
          </ac:spMkLst>
        </pc:spChg>
      </pc:sldChg>
      <pc:sldChg chg="addSp delSp modSp new mod setBg">
        <pc:chgData name="2020ITB032_ANUSHUYA" userId="S::2020itb032.anushuya@std.iiests.ac.in::7a85c673-ea88-4b90-90f2-913af3721b6c" providerId="AD" clId="Web-{33820C8E-AF61-7229-0C04-8D7EC62C1BA6}" dt="2022-01-22T09:36:23.109" v="282" actId="20577"/>
        <pc:sldMkLst>
          <pc:docMk/>
          <pc:sldMk cId="14442897" sldId="260"/>
        </pc:sldMkLst>
        <pc:spChg chg="mod">
          <ac:chgData name="2020ITB032_ANUSHUYA" userId="S::2020itb032.anushuya@std.iiests.ac.in::7a85c673-ea88-4b90-90f2-913af3721b6c" providerId="AD" clId="Web-{33820C8E-AF61-7229-0C04-8D7EC62C1BA6}" dt="2022-01-22T09:28:08.642" v="254" actId="20577"/>
          <ac:spMkLst>
            <pc:docMk/>
            <pc:sldMk cId="14442897" sldId="260"/>
            <ac:spMk id="2" creationId="{0D1D40D5-0D86-4E33-A2EC-F0D53F7FF620}"/>
          </ac:spMkLst>
        </pc:spChg>
        <pc:spChg chg="del">
          <ac:chgData name="2020ITB032_ANUSHUYA" userId="S::2020itb032.anushuya@std.iiests.ac.in::7a85c673-ea88-4b90-90f2-913af3721b6c" providerId="AD" clId="Web-{33820C8E-AF61-7229-0C04-8D7EC62C1BA6}" dt="2022-01-22T09:13:20.603" v="199"/>
          <ac:spMkLst>
            <pc:docMk/>
            <pc:sldMk cId="14442897" sldId="260"/>
            <ac:spMk id="3" creationId="{01418CD8-1F42-407D-954C-7B53F5635D0B}"/>
          </ac:spMkLst>
        </pc:spChg>
        <pc:spChg chg="add del mod">
          <ac:chgData name="2020ITB032_ANUSHUYA" userId="S::2020itb032.anushuya@std.iiests.ac.in::7a85c673-ea88-4b90-90f2-913af3721b6c" providerId="AD" clId="Web-{33820C8E-AF61-7229-0C04-8D7EC62C1BA6}" dt="2022-01-22T09:13:54.838" v="207"/>
          <ac:spMkLst>
            <pc:docMk/>
            <pc:sldMk cId="14442897" sldId="260"/>
            <ac:spMk id="5" creationId="{6067F002-AAB0-4D26-8C2F-FA383A23CFD4}"/>
          </ac:spMkLst>
        </pc:spChg>
        <pc:spChg chg="add del">
          <ac:chgData name="2020ITB032_ANUSHUYA" userId="S::2020itb032.anushuya@std.iiests.ac.in::7a85c673-ea88-4b90-90f2-913af3721b6c" providerId="AD" clId="Web-{33820C8E-AF61-7229-0C04-8D7EC62C1BA6}" dt="2022-01-22T09:18:28.548" v="216"/>
          <ac:spMkLst>
            <pc:docMk/>
            <pc:sldMk cId="14442897" sldId="260"/>
            <ac:spMk id="8" creationId="{AE4F4D8A-CAB2-4456-A11D-47CAC4835776}"/>
          </ac:spMkLst>
        </pc:spChg>
        <pc:spChg chg="add del mod">
          <ac:chgData name="2020ITB032_ANUSHUYA" userId="S::2020itb032.anushuya@std.iiests.ac.in::7a85c673-ea88-4b90-90f2-913af3721b6c" providerId="AD" clId="Web-{33820C8E-AF61-7229-0C04-8D7EC62C1BA6}" dt="2022-01-22T09:18:49.018" v="224"/>
          <ac:spMkLst>
            <pc:docMk/>
            <pc:sldMk cId="14442897" sldId="260"/>
            <ac:spMk id="9" creationId="{C2905308-2B09-476B-8E2D-523573584E92}"/>
          </ac:spMkLst>
        </pc:spChg>
        <pc:spChg chg="add del">
          <ac:chgData name="2020ITB032_ANUSHUYA" userId="S::2020itb032.anushuya@std.iiests.ac.in::7a85c673-ea88-4b90-90f2-913af3721b6c" providerId="AD" clId="Web-{33820C8E-AF61-7229-0C04-8D7EC62C1BA6}" dt="2022-01-22T09:19:00.127" v="225"/>
          <ac:spMkLst>
            <pc:docMk/>
            <pc:sldMk cId="14442897" sldId="260"/>
            <ac:spMk id="11" creationId="{C2E4E997-8672-4FFD-B8EC-9932A8E4714B}"/>
          </ac:spMkLst>
        </pc:spChg>
        <pc:spChg chg="add mod ord">
          <ac:chgData name="2020ITB032_ANUSHUYA" userId="S::2020itb032.anushuya@std.iiests.ac.in::7a85c673-ea88-4b90-90f2-913af3721b6c" providerId="AD" clId="Web-{33820C8E-AF61-7229-0C04-8D7EC62C1BA6}" dt="2022-01-22T09:36:23.109" v="282" actId="20577"/>
          <ac:spMkLst>
            <pc:docMk/>
            <pc:sldMk cId="14442897" sldId="260"/>
            <ac:spMk id="46" creationId="{3AF21DD9-963D-47D2-994F-A645B9A004B2}"/>
          </ac:spMkLst>
        </pc:spChg>
        <pc:spChg chg="add">
          <ac:chgData name="2020ITB032_ANUSHUYA" userId="S::2020itb032.anushuya@std.iiests.ac.in::7a85c673-ea88-4b90-90f2-913af3721b6c" providerId="AD" clId="Web-{33820C8E-AF61-7229-0C04-8D7EC62C1BA6}" dt="2022-01-22T09:24:58.402" v="240"/>
          <ac:spMkLst>
            <pc:docMk/>
            <pc:sldMk cId="14442897" sldId="260"/>
            <ac:spMk id="48" creationId="{C2E4E997-8672-4FFD-B8EC-9932A8E4714B}"/>
          </ac:spMkLst>
        </pc:spChg>
        <pc:spChg chg="add del">
          <ac:chgData name="2020ITB032_ANUSHUYA" userId="S::2020itb032.anushuya@std.iiests.ac.in::7a85c673-ea88-4b90-90f2-913af3721b6c" providerId="AD" clId="Web-{33820C8E-AF61-7229-0C04-8D7EC62C1BA6}" dt="2022-01-22T09:19:26.378" v="227"/>
          <ac:spMkLst>
            <pc:docMk/>
            <pc:sldMk cId="14442897" sldId="260"/>
            <ac:spMk id="49" creationId="{C2E4E997-8672-4FFD-B8EC-9932A8E4714B}"/>
          </ac:spMkLst>
        </pc:spChg>
        <pc:grpChg chg="add del">
          <ac:chgData name="2020ITB032_ANUSHUYA" userId="S::2020itb032.anushuya@std.iiests.ac.in::7a85c673-ea88-4b90-90f2-913af3721b6c" providerId="AD" clId="Web-{33820C8E-AF61-7229-0C04-8D7EC62C1BA6}" dt="2022-01-22T09:19:00.127" v="225"/>
          <ac:grpSpMkLst>
            <pc:docMk/>
            <pc:sldMk cId="14442897" sldId="260"/>
            <ac:grpSpMk id="15" creationId="{453E4DEE-E996-40F8-8635-0FF43D7348F9}"/>
          </ac:grpSpMkLst>
        </pc:grpChg>
        <pc:grpChg chg="add del">
          <ac:chgData name="2020ITB032_ANUSHUYA" userId="S::2020itb032.anushuya@std.iiests.ac.in::7a85c673-ea88-4b90-90f2-913af3721b6c" providerId="AD" clId="Web-{33820C8E-AF61-7229-0C04-8D7EC62C1BA6}" dt="2022-01-22T09:19:26.378" v="227"/>
          <ac:grpSpMkLst>
            <pc:docMk/>
            <pc:sldMk cId="14442897" sldId="260"/>
            <ac:grpSpMk id="53" creationId="{453E4DEE-E996-40F8-8635-0FF43D7348F9}"/>
          </ac:grpSpMkLst>
        </pc:grpChg>
        <pc:grpChg chg="add">
          <ac:chgData name="2020ITB032_ANUSHUYA" userId="S::2020itb032.anushuya@std.iiests.ac.in::7a85c673-ea88-4b90-90f2-913af3721b6c" providerId="AD" clId="Web-{33820C8E-AF61-7229-0C04-8D7EC62C1BA6}" dt="2022-01-22T09:24:58.402" v="240"/>
          <ac:grpSpMkLst>
            <pc:docMk/>
            <pc:sldMk cId="14442897" sldId="260"/>
            <ac:grpSpMk id="55" creationId="{453E4DEE-E996-40F8-8635-0FF43D7348F9}"/>
          </ac:grpSpMkLst>
        </pc:grpChg>
        <pc:picChg chg="add del mod ord modCrop">
          <ac:chgData name="2020ITB032_ANUSHUYA" userId="S::2020itb032.anushuya@std.iiests.ac.in::7a85c673-ea88-4b90-90f2-913af3721b6c" providerId="AD" clId="Web-{33820C8E-AF61-7229-0C04-8D7EC62C1BA6}" dt="2022-01-22T09:16:56.968" v="215"/>
          <ac:picMkLst>
            <pc:docMk/>
            <pc:sldMk cId="14442897" sldId="260"/>
            <ac:picMk id="4" creationId="{7E29105D-E499-4600-9646-0C920C43CEAD}"/>
          </ac:picMkLst>
        </pc:picChg>
        <pc:picChg chg="add mod ord">
          <ac:chgData name="2020ITB032_ANUSHUYA" userId="S::2020itb032.anushuya@std.iiests.ac.in::7a85c673-ea88-4b90-90f2-913af3721b6c" providerId="AD" clId="Web-{33820C8E-AF61-7229-0C04-8D7EC62C1BA6}" dt="2022-01-22T09:26:01.466" v="248" actId="1076"/>
          <ac:picMkLst>
            <pc:docMk/>
            <pc:sldMk cId="14442897" sldId="260"/>
            <ac:picMk id="7" creationId="{76875BDC-24F3-4845-ABAB-9D9F74F886A3}"/>
          </ac:picMkLst>
        </pc:picChg>
        <pc:picChg chg="add del">
          <ac:chgData name="2020ITB032_ANUSHUYA" userId="S::2020itb032.anushuya@std.iiests.ac.in::7a85c673-ea88-4b90-90f2-913af3721b6c" providerId="AD" clId="Web-{33820C8E-AF61-7229-0C04-8D7EC62C1BA6}" dt="2022-01-22T09:19:00.127" v="225"/>
          <ac:picMkLst>
            <pc:docMk/>
            <pc:sldMk cId="14442897" sldId="260"/>
            <ac:picMk id="13" creationId="{FE6BA9E6-1D9E-4D30-B528-D49FA1342E4E}"/>
          </ac:picMkLst>
        </pc:picChg>
        <pc:picChg chg="add">
          <ac:chgData name="2020ITB032_ANUSHUYA" userId="S::2020itb032.anushuya@std.iiests.ac.in::7a85c673-ea88-4b90-90f2-913af3721b6c" providerId="AD" clId="Web-{33820C8E-AF61-7229-0C04-8D7EC62C1BA6}" dt="2022-01-22T09:24:58.402" v="240"/>
          <ac:picMkLst>
            <pc:docMk/>
            <pc:sldMk cId="14442897" sldId="260"/>
            <ac:picMk id="50" creationId="{FE6BA9E6-1D9E-4D30-B528-D49FA1342E4E}"/>
          </ac:picMkLst>
        </pc:picChg>
        <pc:picChg chg="add del">
          <ac:chgData name="2020ITB032_ANUSHUYA" userId="S::2020itb032.anushuya@std.iiests.ac.in::7a85c673-ea88-4b90-90f2-913af3721b6c" providerId="AD" clId="Web-{33820C8E-AF61-7229-0C04-8D7EC62C1BA6}" dt="2022-01-22T09:19:26.378" v="227"/>
          <ac:picMkLst>
            <pc:docMk/>
            <pc:sldMk cId="14442897" sldId="260"/>
            <ac:picMk id="51" creationId="{FE6BA9E6-1D9E-4D30-B528-D49FA1342E4E}"/>
          </ac:picMkLst>
        </pc:picChg>
      </pc:sldChg>
      <pc:sldChg chg="addSp modSp new mod setBg">
        <pc:chgData name="2020ITB032_ANUSHUYA" userId="S::2020itb032.anushuya@std.iiests.ac.in::7a85c673-ea88-4b90-90f2-913af3721b6c" providerId="AD" clId="Web-{33820C8E-AF61-7229-0C04-8D7EC62C1BA6}" dt="2022-01-22T09:46:14.093" v="311" actId="20577"/>
        <pc:sldMkLst>
          <pc:docMk/>
          <pc:sldMk cId="2350739802" sldId="261"/>
        </pc:sldMkLst>
        <pc:spChg chg="mod">
          <ac:chgData name="2020ITB032_ANUSHUYA" userId="S::2020itb032.anushuya@std.iiests.ac.in::7a85c673-ea88-4b90-90f2-913af3721b6c" providerId="AD" clId="Web-{33820C8E-AF61-7229-0C04-8D7EC62C1BA6}" dt="2022-01-22T09:45:12.748" v="303" actId="20577"/>
          <ac:spMkLst>
            <pc:docMk/>
            <pc:sldMk cId="2350739802" sldId="261"/>
            <ac:spMk id="2" creationId="{3527ED63-1D9E-4958-BB88-6A7A254D3B2F}"/>
          </ac:spMkLst>
        </pc:spChg>
        <pc:spChg chg="mod ord">
          <ac:chgData name="2020ITB032_ANUSHUYA" userId="S::2020itb032.anushuya@std.iiests.ac.in::7a85c673-ea88-4b90-90f2-913af3721b6c" providerId="AD" clId="Web-{33820C8E-AF61-7229-0C04-8D7EC62C1BA6}" dt="2022-01-22T09:46:14.093" v="311" actId="20577"/>
          <ac:spMkLst>
            <pc:docMk/>
            <pc:sldMk cId="2350739802" sldId="261"/>
            <ac:spMk id="3" creationId="{31FF6FD0-BA04-4F4E-B520-3DCE1AEACA39}"/>
          </ac:spMkLst>
        </pc:spChg>
        <pc:picChg chg="add mod">
          <ac:chgData name="2020ITB032_ANUSHUYA" userId="S::2020itb032.anushuya@std.iiests.ac.in::7a85c673-ea88-4b90-90f2-913af3721b6c" providerId="AD" clId="Web-{33820C8E-AF61-7229-0C04-8D7EC62C1BA6}" dt="2022-01-22T09:45:02.450" v="302"/>
          <ac:picMkLst>
            <pc:docMk/>
            <pc:sldMk cId="2350739802" sldId="261"/>
            <ac:picMk id="4" creationId="{67834437-CDD8-4C91-93B0-7A251AFFEA05}"/>
          </ac:picMkLst>
        </pc:picChg>
      </pc:sldChg>
      <pc:sldChg chg="addSp modSp new">
        <pc:chgData name="2020ITB032_ANUSHUYA" userId="S::2020itb032.anushuya@std.iiests.ac.in::7a85c673-ea88-4b90-90f2-913af3721b6c" providerId="AD" clId="Web-{33820C8E-AF61-7229-0C04-8D7EC62C1BA6}" dt="2022-01-22T10:07:47.959" v="394" actId="14100"/>
        <pc:sldMkLst>
          <pc:docMk/>
          <pc:sldMk cId="4077959951" sldId="262"/>
        </pc:sldMkLst>
        <pc:spChg chg="mod">
          <ac:chgData name="2020ITB032_ANUSHUYA" userId="S::2020itb032.anushuya@std.iiests.ac.in::7a85c673-ea88-4b90-90f2-913af3721b6c" providerId="AD" clId="Web-{33820C8E-AF61-7229-0C04-8D7EC62C1BA6}" dt="2022-01-22T09:50:09.337" v="338" actId="1076"/>
          <ac:spMkLst>
            <pc:docMk/>
            <pc:sldMk cId="4077959951" sldId="262"/>
            <ac:spMk id="2" creationId="{699D334A-1A29-4632-B2EC-186B7C06A161}"/>
          </ac:spMkLst>
        </pc:spChg>
        <pc:spChg chg="mod">
          <ac:chgData name="2020ITB032_ANUSHUYA" userId="S::2020itb032.anushuya@std.iiests.ac.in::7a85c673-ea88-4b90-90f2-913af3721b6c" providerId="AD" clId="Web-{33820C8E-AF61-7229-0C04-8D7EC62C1BA6}" dt="2022-01-22T09:50:03.115" v="337" actId="1076"/>
          <ac:spMkLst>
            <pc:docMk/>
            <pc:sldMk cId="4077959951" sldId="262"/>
            <ac:spMk id="3" creationId="{CEF4D4B0-36B4-44A7-BCAF-B2A636C11D26}"/>
          </ac:spMkLst>
        </pc:spChg>
        <pc:spChg chg="add mod">
          <ac:chgData name="2020ITB032_ANUSHUYA" userId="S::2020itb032.anushuya@std.iiests.ac.in::7a85c673-ea88-4b90-90f2-913af3721b6c" providerId="AD" clId="Web-{33820C8E-AF61-7229-0C04-8D7EC62C1BA6}" dt="2022-01-22T09:55:34.408" v="361" actId="1076"/>
          <ac:spMkLst>
            <pc:docMk/>
            <pc:sldMk cId="4077959951" sldId="262"/>
            <ac:spMk id="4" creationId="{937EB45E-A2C7-4AFD-85A2-71E5A3798F5B}"/>
          </ac:spMkLst>
        </pc:spChg>
        <pc:spChg chg="add mod">
          <ac:chgData name="2020ITB032_ANUSHUYA" userId="S::2020itb032.anushuya@std.iiests.ac.in::7a85c673-ea88-4b90-90f2-913af3721b6c" providerId="AD" clId="Web-{33820C8E-AF61-7229-0C04-8D7EC62C1BA6}" dt="2022-01-22T10:05:54.503" v="382" actId="14100"/>
          <ac:spMkLst>
            <pc:docMk/>
            <pc:sldMk cId="4077959951" sldId="262"/>
            <ac:spMk id="5" creationId="{B4C89F9A-1A07-48A7-AB7B-E053A31EA498}"/>
          </ac:spMkLst>
        </pc:spChg>
        <pc:picChg chg="add mod">
          <ac:chgData name="2020ITB032_ANUSHUYA" userId="S::2020itb032.anushuya@std.iiests.ac.in::7a85c673-ea88-4b90-90f2-913af3721b6c" providerId="AD" clId="Web-{33820C8E-AF61-7229-0C04-8D7EC62C1BA6}" dt="2022-01-22T10:06:52.426" v="390" actId="14100"/>
          <ac:picMkLst>
            <pc:docMk/>
            <pc:sldMk cId="4077959951" sldId="262"/>
            <ac:picMk id="6" creationId="{4A73E603-FC52-40B5-B69F-4D66CFB323D6}"/>
          </ac:picMkLst>
        </pc:picChg>
        <pc:picChg chg="add mod">
          <ac:chgData name="2020ITB032_ANUSHUYA" userId="S::2020itb032.anushuya@std.iiests.ac.in::7a85c673-ea88-4b90-90f2-913af3721b6c" providerId="AD" clId="Web-{33820C8E-AF61-7229-0C04-8D7EC62C1BA6}" dt="2022-01-22T10:07:47.959" v="394" actId="14100"/>
          <ac:picMkLst>
            <pc:docMk/>
            <pc:sldMk cId="4077959951" sldId="262"/>
            <ac:picMk id="7" creationId="{896EDDE2-1838-46DB-B937-24E1944AD552}"/>
          </ac:picMkLst>
        </pc:picChg>
      </pc:sldChg>
      <pc:sldChg chg="addSp delSp modSp new">
        <pc:chgData name="2020ITB032_ANUSHUYA" userId="S::2020itb032.anushuya@std.iiests.ac.in::7a85c673-ea88-4b90-90f2-913af3721b6c" providerId="AD" clId="Web-{33820C8E-AF61-7229-0C04-8D7EC62C1BA6}" dt="2022-01-22T10:43:27.749" v="482" actId="1076"/>
        <pc:sldMkLst>
          <pc:docMk/>
          <pc:sldMk cId="211561237" sldId="263"/>
        </pc:sldMkLst>
        <pc:spChg chg="mod">
          <ac:chgData name="2020ITB032_ANUSHUYA" userId="S::2020itb032.anushuya@std.iiests.ac.in::7a85c673-ea88-4b90-90f2-913af3721b6c" providerId="AD" clId="Web-{33820C8E-AF61-7229-0C04-8D7EC62C1BA6}" dt="2022-01-22T10:18:33.241" v="406" actId="14100"/>
          <ac:spMkLst>
            <pc:docMk/>
            <pc:sldMk cId="211561237" sldId="263"/>
            <ac:spMk id="2" creationId="{1DA07E1C-912E-42FF-A3D8-1FF613881EF2}"/>
          </ac:spMkLst>
        </pc:spChg>
        <pc:spChg chg="mod">
          <ac:chgData name="2020ITB032_ANUSHUYA" userId="S::2020itb032.anushuya@std.iiests.ac.in::7a85c673-ea88-4b90-90f2-913af3721b6c" providerId="AD" clId="Web-{33820C8E-AF61-7229-0C04-8D7EC62C1BA6}" dt="2022-01-22T10:19:53.618" v="416" actId="20577"/>
          <ac:spMkLst>
            <pc:docMk/>
            <pc:sldMk cId="211561237" sldId="263"/>
            <ac:spMk id="3" creationId="{070EA5A7-DFC4-4FCC-850D-0E2A58E9628E}"/>
          </ac:spMkLst>
        </pc:spChg>
        <pc:spChg chg="add mod">
          <ac:chgData name="2020ITB032_ANUSHUYA" userId="S::2020itb032.anushuya@std.iiests.ac.in::7a85c673-ea88-4b90-90f2-913af3721b6c" providerId="AD" clId="Web-{33820C8E-AF61-7229-0C04-8D7EC62C1BA6}" dt="2022-01-22T10:41:53.012" v="468" actId="1076"/>
          <ac:spMkLst>
            <pc:docMk/>
            <pc:sldMk cId="211561237" sldId="263"/>
            <ac:spMk id="8" creationId="{52BC2E91-1969-4418-ABF5-32ECEE4541F7}"/>
          </ac:spMkLst>
        </pc:spChg>
        <pc:spChg chg="add mod">
          <ac:chgData name="2020ITB032_ANUSHUYA" userId="S::2020itb032.anushuya@std.iiests.ac.in::7a85c673-ea88-4b90-90f2-913af3721b6c" providerId="AD" clId="Web-{33820C8E-AF61-7229-0C04-8D7EC62C1BA6}" dt="2022-01-22T10:43:27.749" v="482" actId="1076"/>
          <ac:spMkLst>
            <pc:docMk/>
            <pc:sldMk cId="211561237" sldId="263"/>
            <ac:spMk id="9" creationId="{6B4D0AB3-08D4-472C-A7D8-206EE00A6069}"/>
          </ac:spMkLst>
        </pc:spChg>
        <pc:picChg chg="add mod">
          <ac:chgData name="2020ITB032_ANUSHUYA" userId="S::2020itb032.anushuya@std.iiests.ac.in::7a85c673-ea88-4b90-90f2-913af3721b6c" providerId="AD" clId="Web-{33820C8E-AF61-7229-0C04-8D7EC62C1BA6}" dt="2022-01-22T10:31:22.214" v="419" actId="14100"/>
          <ac:picMkLst>
            <pc:docMk/>
            <pc:sldMk cId="211561237" sldId="263"/>
            <ac:picMk id="4" creationId="{F663FAFF-16B4-4752-872B-EB590080CDB2}"/>
          </ac:picMkLst>
        </pc:picChg>
        <pc:picChg chg="add del mod modCrop">
          <ac:chgData name="2020ITB032_ANUSHUYA" userId="S::2020itb032.anushuya@std.iiests.ac.in::7a85c673-ea88-4b90-90f2-913af3721b6c" providerId="AD" clId="Web-{33820C8E-AF61-7229-0C04-8D7EC62C1BA6}" dt="2022-01-22T10:36:57.458" v="429"/>
          <ac:picMkLst>
            <pc:docMk/>
            <pc:sldMk cId="211561237" sldId="263"/>
            <ac:picMk id="5" creationId="{71065B4A-00E6-490B-9EEE-E2B65D5D05D7}"/>
          </ac:picMkLst>
        </pc:picChg>
        <pc:picChg chg="add mod">
          <ac:chgData name="2020ITB032_ANUSHUYA" userId="S::2020itb032.anushuya@std.iiests.ac.in::7a85c673-ea88-4b90-90f2-913af3721b6c" providerId="AD" clId="Web-{33820C8E-AF61-7229-0C04-8D7EC62C1BA6}" dt="2022-01-22T10:41:46.918" v="467" actId="1076"/>
          <ac:picMkLst>
            <pc:docMk/>
            <pc:sldMk cId="211561237" sldId="263"/>
            <ac:picMk id="6" creationId="{9FF6C183-ACBC-4E2D-A6CB-33B3D5DD491B}"/>
          </ac:picMkLst>
        </pc:picChg>
        <pc:picChg chg="add mod">
          <ac:chgData name="2020ITB032_ANUSHUYA" userId="S::2020itb032.anushuya@std.iiests.ac.in::7a85c673-ea88-4b90-90f2-913af3721b6c" providerId="AD" clId="Web-{33820C8E-AF61-7229-0C04-8D7EC62C1BA6}" dt="2022-01-22T10:41:56.965" v="469" actId="1076"/>
          <ac:picMkLst>
            <pc:docMk/>
            <pc:sldMk cId="211561237" sldId="263"/>
            <ac:picMk id="7" creationId="{6802145E-19E8-43CF-A6AF-B2F4B95182AA}"/>
          </ac:picMkLst>
        </pc:picChg>
      </pc:sldChg>
    </pc:docChg>
  </pc:docChgLst>
  <pc:docChgLst>
    <pc:chgData name="2020ITB032_ANUSHUYA" userId="S::2020itb032.anushuya@std.iiests.ac.in::7a85c673-ea88-4b90-90f2-913af3721b6c" providerId="AD" clId="Web-{C8EC6A79-763C-3284-35FE-09AA99EFA741}"/>
    <pc:docChg chg="modSld sldOrd">
      <pc:chgData name="2020ITB032_ANUSHUYA" userId="S::2020itb032.anushuya@std.iiests.ac.in::7a85c673-ea88-4b90-90f2-913af3721b6c" providerId="AD" clId="Web-{C8EC6A79-763C-3284-35FE-09AA99EFA741}" dt="2022-01-28T12:39:49.841" v="838" actId="14100"/>
      <pc:docMkLst>
        <pc:docMk/>
      </pc:docMkLst>
      <pc:sldChg chg="modSp">
        <pc:chgData name="2020ITB032_ANUSHUYA" userId="S::2020itb032.anushuya@std.iiests.ac.in::7a85c673-ea88-4b90-90f2-913af3721b6c" providerId="AD" clId="Web-{C8EC6A79-763C-3284-35FE-09AA99EFA741}" dt="2022-01-28T12:20:26.660" v="349" actId="1076"/>
        <pc:sldMkLst>
          <pc:docMk/>
          <pc:sldMk cId="463275227" sldId="274"/>
        </pc:sldMkLst>
        <pc:spChg chg="mod">
          <ac:chgData name="2020ITB032_ANUSHUYA" userId="S::2020itb032.anushuya@std.iiests.ac.in::7a85c673-ea88-4b90-90f2-913af3721b6c" providerId="AD" clId="Web-{C8EC6A79-763C-3284-35FE-09AA99EFA741}" dt="2022-01-28T12:09:39.395" v="174" actId="20577"/>
          <ac:spMkLst>
            <pc:docMk/>
            <pc:sldMk cId="463275227" sldId="274"/>
            <ac:spMk id="2" creationId="{46040E77-EE2B-4BF4-B441-AA0D4EE8CB59}"/>
          </ac:spMkLst>
        </pc:spChg>
        <pc:spChg chg="mod">
          <ac:chgData name="2020ITB032_ANUSHUYA" userId="S::2020itb032.anushuya@std.iiests.ac.in::7a85c673-ea88-4b90-90f2-913af3721b6c" providerId="AD" clId="Web-{C8EC6A79-763C-3284-35FE-09AA99EFA741}" dt="2022-01-28T12:20:26.660" v="349" actId="1076"/>
          <ac:spMkLst>
            <pc:docMk/>
            <pc:sldMk cId="463275227" sldId="274"/>
            <ac:spMk id="3" creationId="{CD84E589-BD76-4C4D-B8A9-25C44793A62D}"/>
          </ac:spMkLst>
        </pc:spChg>
      </pc:sldChg>
      <pc:sldChg chg="addSp delSp modSp">
        <pc:chgData name="2020ITB032_ANUSHUYA" userId="S::2020itb032.anushuya@std.iiests.ac.in::7a85c673-ea88-4b90-90f2-913af3721b6c" providerId="AD" clId="Web-{C8EC6A79-763C-3284-35FE-09AA99EFA741}" dt="2022-01-28T12:28:25.201" v="543" actId="1076"/>
        <pc:sldMkLst>
          <pc:docMk/>
          <pc:sldMk cId="4022265662" sldId="294"/>
        </pc:sldMkLst>
        <pc:spChg chg="add del">
          <ac:chgData name="2020ITB032_ANUSHUYA" userId="S::2020itb032.anushuya@std.iiests.ac.in::7a85c673-ea88-4b90-90f2-913af3721b6c" providerId="AD" clId="Web-{C8EC6A79-763C-3284-35FE-09AA99EFA741}" dt="2022-01-28T11:35:30.304" v="1"/>
          <ac:spMkLst>
            <pc:docMk/>
            <pc:sldMk cId="4022265662" sldId="294"/>
            <ac:spMk id="9" creationId="{8DC0C072-FB17-4C0B-BD6B-73271FB32DAC}"/>
          </ac:spMkLst>
        </pc:spChg>
        <pc:spChg chg="add del mod">
          <ac:chgData name="2020ITB032_ANUSHUYA" userId="S::2020itb032.anushuya@std.iiests.ac.in::7a85c673-ea88-4b90-90f2-913af3721b6c" providerId="AD" clId="Web-{C8EC6A79-763C-3284-35FE-09AA99EFA741}" dt="2022-01-28T12:12:40.884" v="202"/>
          <ac:spMkLst>
            <pc:docMk/>
            <pc:sldMk cId="4022265662" sldId="294"/>
            <ac:spMk id="11" creationId="{807E3219-14BA-4051-849E-06A72394F0B9}"/>
          </ac:spMkLst>
        </pc:spChg>
        <pc:spChg chg="add mod">
          <ac:chgData name="2020ITB032_ANUSHUYA" userId="S::2020itb032.anushuya@std.iiests.ac.in::7a85c673-ea88-4b90-90f2-913af3721b6c" providerId="AD" clId="Web-{C8EC6A79-763C-3284-35FE-09AA99EFA741}" dt="2022-01-28T12:16:15.248" v="299" actId="20577"/>
          <ac:spMkLst>
            <pc:docMk/>
            <pc:sldMk cId="4022265662" sldId="294"/>
            <ac:spMk id="16" creationId="{138C19B2-C95A-413F-AF2C-ED39B97B039C}"/>
          </ac:spMkLst>
        </pc:spChg>
        <pc:spChg chg="add mod">
          <ac:chgData name="2020ITB032_ANUSHUYA" userId="S::2020itb032.anushuya@std.iiests.ac.in::7a85c673-ea88-4b90-90f2-913af3721b6c" providerId="AD" clId="Web-{C8EC6A79-763C-3284-35FE-09AA99EFA741}" dt="2022-01-28T12:20:00.862" v="348" actId="20577"/>
          <ac:spMkLst>
            <pc:docMk/>
            <pc:sldMk cId="4022265662" sldId="294"/>
            <ac:spMk id="23" creationId="{820165D9-8D58-40E6-ADC9-C34400B3DC47}"/>
          </ac:spMkLst>
        </pc:spChg>
        <pc:spChg chg="add mod">
          <ac:chgData name="2020ITB032_ANUSHUYA" userId="S::2020itb032.anushuya@std.iiests.ac.in::7a85c673-ea88-4b90-90f2-913af3721b6c" providerId="AD" clId="Web-{C8EC6A79-763C-3284-35FE-09AA99EFA741}" dt="2022-01-28T12:24:03.258" v="504" actId="1076"/>
          <ac:spMkLst>
            <pc:docMk/>
            <pc:sldMk cId="4022265662" sldId="294"/>
            <ac:spMk id="24" creationId="{E3F863A5-72DD-42EC-98F1-4A6364E9AAF6}"/>
          </ac:spMkLst>
        </pc:spChg>
        <pc:spChg chg="mod">
          <ac:chgData name="2020ITB032_ANUSHUYA" userId="S::2020itb032.anushuya@std.iiests.ac.in::7a85c673-ea88-4b90-90f2-913af3721b6c" providerId="AD" clId="Web-{C8EC6A79-763C-3284-35FE-09AA99EFA741}" dt="2022-01-28T11:55:05.642" v="132" actId="20577"/>
          <ac:spMkLst>
            <pc:docMk/>
            <pc:sldMk cId="4022265662" sldId="294"/>
            <ac:spMk id="43" creationId="{FA8A96C4-79FD-46BE-87E3-283E54B227CC}"/>
          </ac:spMkLst>
        </pc:spChg>
        <pc:spChg chg="mod">
          <ac:chgData name="2020ITB032_ANUSHUYA" userId="S::2020itb032.anushuya@std.iiests.ac.in::7a85c673-ea88-4b90-90f2-913af3721b6c" providerId="AD" clId="Web-{C8EC6A79-763C-3284-35FE-09AA99EFA741}" dt="2022-01-28T11:51:33.778" v="115" actId="20577"/>
          <ac:spMkLst>
            <pc:docMk/>
            <pc:sldMk cId="4022265662" sldId="294"/>
            <ac:spMk id="46" creationId="{C58ADF80-D0A4-4B59-B349-B6CE5E4D1C14}"/>
          </ac:spMkLst>
        </pc:spChg>
        <pc:spChg chg="mod">
          <ac:chgData name="2020ITB032_ANUSHUYA" userId="S::2020itb032.anushuya@std.iiests.ac.in::7a85c673-ea88-4b90-90f2-913af3721b6c" providerId="AD" clId="Web-{C8EC6A79-763C-3284-35FE-09AA99EFA741}" dt="2022-01-28T11:50:14.370" v="104" actId="20577"/>
          <ac:spMkLst>
            <pc:docMk/>
            <pc:sldMk cId="4022265662" sldId="294"/>
            <ac:spMk id="47" creationId="{7B651D43-4757-424D-87EA-C20B49C83AE3}"/>
          </ac:spMkLst>
        </pc:spChg>
        <pc:spChg chg="mod">
          <ac:chgData name="2020ITB032_ANUSHUYA" userId="S::2020itb032.anushuya@std.iiests.ac.in::7a85c673-ea88-4b90-90f2-913af3721b6c" providerId="AD" clId="Web-{C8EC6A79-763C-3284-35FE-09AA99EFA741}" dt="2022-01-28T12:04:02.732" v="154" actId="20577"/>
          <ac:spMkLst>
            <pc:docMk/>
            <pc:sldMk cId="4022265662" sldId="294"/>
            <ac:spMk id="48" creationId="{5E797D1D-D931-40D6-961D-5C3BC5E1FC42}"/>
          </ac:spMkLst>
        </pc:spChg>
        <pc:spChg chg="mod">
          <ac:chgData name="2020ITB032_ANUSHUYA" userId="S::2020itb032.anushuya@std.iiests.ac.in::7a85c673-ea88-4b90-90f2-913af3721b6c" providerId="AD" clId="Web-{C8EC6A79-763C-3284-35FE-09AA99EFA741}" dt="2022-01-28T11:49:56.635" v="101" actId="20577"/>
          <ac:spMkLst>
            <pc:docMk/>
            <pc:sldMk cId="4022265662" sldId="294"/>
            <ac:spMk id="49" creationId="{853E31D3-0F75-40BA-B18F-2D6129420A25}"/>
          </ac:spMkLst>
        </pc:spChg>
        <pc:spChg chg="mod">
          <ac:chgData name="2020ITB032_ANUSHUYA" userId="S::2020itb032.anushuya@std.iiests.ac.in::7a85c673-ea88-4b90-90f2-913af3721b6c" providerId="AD" clId="Web-{C8EC6A79-763C-3284-35FE-09AA99EFA741}" dt="2022-01-28T11:57:16.614" v="145" actId="14100"/>
          <ac:spMkLst>
            <pc:docMk/>
            <pc:sldMk cId="4022265662" sldId="294"/>
            <ac:spMk id="50" creationId="{4EA3DAAF-7630-41EF-94A6-041BC6423C53}"/>
          </ac:spMkLst>
        </pc:spChg>
        <pc:spChg chg="mod">
          <ac:chgData name="2020ITB032_ANUSHUYA" userId="S::2020itb032.anushuya@std.iiests.ac.in::7a85c673-ea88-4b90-90f2-913af3721b6c" providerId="AD" clId="Web-{C8EC6A79-763C-3284-35FE-09AA99EFA741}" dt="2022-01-28T11:53:43.437" v="127" actId="20577"/>
          <ac:spMkLst>
            <pc:docMk/>
            <pc:sldMk cId="4022265662" sldId="294"/>
            <ac:spMk id="51" creationId="{274D37CA-0A52-4CD1-A664-867010E43462}"/>
          </ac:spMkLst>
        </pc:spChg>
        <pc:spChg chg="mod">
          <ac:chgData name="2020ITB032_ANUSHUYA" userId="S::2020itb032.anushuya@std.iiests.ac.in::7a85c673-ea88-4b90-90f2-913af3721b6c" providerId="AD" clId="Web-{C8EC6A79-763C-3284-35FE-09AA99EFA741}" dt="2022-01-28T12:04:16.826" v="156" actId="20577"/>
          <ac:spMkLst>
            <pc:docMk/>
            <pc:sldMk cId="4022265662" sldId="294"/>
            <ac:spMk id="84" creationId="{0DFC2C91-935A-47F4-BF20-322C2C0C7359}"/>
          </ac:spMkLst>
        </pc:spChg>
        <pc:spChg chg="add mod">
          <ac:chgData name="2020ITB032_ANUSHUYA" userId="S::2020itb032.anushuya@std.iiests.ac.in::7a85c673-ea88-4b90-90f2-913af3721b6c" providerId="AD" clId="Web-{C8EC6A79-763C-3284-35FE-09AA99EFA741}" dt="2022-01-28T12:26:16.667" v="527" actId="1076"/>
          <ac:spMkLst>
            <pc:docMk/>
            <pc:sldMk cId="4022265662" sldId="294"/>
            <ac:spMk id="87" creationId="{CA726815-C9BE-48CF-B9FB-5384406D8E61}"/>
          </ac:spMkLst>
        </pc:spChg>
        <pc:spChg chg="del mod">
          <ac:chgData name="2020ITB032_ANUSHUYA" userId="S::2020itb032.anushuya@std.iiests.ac.in::7a85c673-ea88-4b90-90f2-913af3721b6c" providerId="AD" clId="Web-{C8EC6A79-763C-3284-35FE-09AA99EFA741}" dt="2022-01-28T11:52:34.451" v="117"/>
          <ac:spMkLst>
            <pc:docMk/>
            <pc:sldMk cId="4022265662" sldId="294"/>
            <ac:spMk id="92" creationId="{F2008432-DEAC-440E-AE73-239B5FA23B7E}"/>
          </ac:spMkLst>
        </pc:spChg>
        <pc:spChg chg="add mod">
          <ac:chgData name="2020ITB032_ANUSHUYA" userId="S::2020itb032.anushuya@std.iiests.ac.in::7a85c673-ea88-4b90-90f2-913af3721b6c" providerId="AD" clId="Web-{C8EC6A79-763C-3284-35FE-09AA99EFA741}" dt="2022-01-28T12:08:17.612" v="172" actId="1076"/>
          <ac:spMkLst>
            <pc:docMk/>
            <pc:sldMk cId="4022265662" sldId="294"/>
            <ac:spMk id="106" creationId="{40B638F8-81AE-44A9-8066-A262A0F5F6DB}"/>
          </ac:spMkLst>
        </pc:spChg>
        <pc:spChg chg="add mod">
          <ac:chgData name="2020ITB032_ANUSHUYA" userId="S::2020itb032.anushuya@std.iiests.ac.in::7a85c673-ea88-4b90-90f2-913af3721b6c" providerId="AD" clId="Web-{C8EC6A79-763C-3284-35FE-09AA99EFA741}" dt="2022-01-28T12:28:25.201" v="543" actId="1076"/>
          <ac:spMkLst>
            <pc:docMk/>
            <pc:sldMk cId="4022265662" sldId="294"/>
            <ac:spMk id="107" creationId="{59FDA477-2D4B-4144-B3F0-414B21B52C59}"/>
          </ac:spMkLst>
        </pc:spChg>
        <pc:cxnChg chg="mod">
          <ac:chgData name="2020ITB032_ANUSHUYA" userId="S::2020itb032.anushuya@std.iiests.ac.in::7a85c673-ea88-4b90-90f2-913af3721b6c" providerId="AD" clId="Web-{C8EC6A79-763C-3284-35FE-09AA99EFA741}" dt="2022-01-28T11:39:03.387" v="32" actId="14100"/>
          <ac:cxnSpMkLst>
            <pc:docMk/>
            <pc:sldMk cId="4022265662" sldId="294"/>
            <ac:cxnSpMk id="55" creationId="{8B4E8D13-6CBC-4577-9D3C-6669ECD0CFA0}"/>
          </ac:cxnSpMkLst>
        </pc:cxnChg>
        <pc:cxnChg chg="mod">
          <ac:chgData name="2020ITB032_ANUSHUYA" userId="S::2020itb032.anushuya@std.iiests.ac.in::7a85c673-ea88-4b90-90f2-913af3721b6c" providerId="AD" clId="Web-{C8EC6A79-763C-3284-35FE-09AA99EFA741}" dt="2022-01-28T11:57:34.223" v="147" actId="14100"/>
          <ac:cxnSpMkLst>
            <pc:docMk/>
            <pc:sldMk cId="4022265662" sldId="294"/>
            <ac:cxnSpMk id="56" creationId="{F4114BEB-842A-4B31-A2E7-75F52EFD3822}"/>
          </ac:cxnSpMkLst>
        </pc:cxnChg>
        <pc:cxnChg chg="mod">
          <ac:chgData name="2020ITB032_ANUSHUYA" userId="S::2020itb032.anushuya@std.iiests.ac.in::7a85c673-ea88-4b90-90f2-913af3721b6c" providerId="AD" clId="Web-{C8EC6A79-763C-3284-35FE-09AA99EFA741}" dt="2022-01-28T12:04:44.577" v="157" actId="1076"/>
          <ac:cxnSpMkLst>
            <pc:docMk/>
            <pc:sldMk cId="4022265662" sldId="294"/>
            <ac:cxnSpMk id="68" creationId="{FCE87CC6-9A19-4AB4-9AFC-D7F85B8566A1}"/>
          </ac:cxnSpMkLst>
        </pc:cxnChg>
        <pc:cxnChg chg="mod">
          <ac:chgData name="2020ITB032_ANUSHUYA" userId="S::2020itb032.anushuya@std.iiests.ac.in::7a85c673-ea88-4b90-90f2-913af3721b6c" providerId="AD" clId="Web-{C8EC6A79-763C-3284-35FE-09AA99EFA741}" dt="2022-01-28T12:05:01.608" v="159" actId="1076"/>
          <ac:cxnSpMkLst>
            <pc:docMk/>
            <pc:sldMk cId="4022265662" sldId="294"/>
            <ac:cxnSpMk id="72" creationId="{0AB525CA-4AEE-45E1-91C9-C12FCB2A180B}"/>
          </ac:cxnSpMkLst>
        </pc:cxnChg>
        <pc:cxnChg chg="add mod">
          <ac:chgData name="2020ITB032_ANUSHUYA" userId="S::2020itb032.anushuya@std.iiests.ac.in::7a85c673-ea88-4b90-90f2-913af3721b6c" providerId="AD" clId="Web-{C8EC6A79-763C-3284-35FE-09AA99EFA741}" dt="2022-01-28T11:57:59.661" v="149" actId="14100"/>
          <ac:cxnSpMkLst>
            <pc:docMk/>
            <pc:sldMk cId="4022265662" sldId="294"/>
            <ac:cxnSpMk id="96" creationId="{03AB1E71-E2E4-4F30-AB38-C21C12F842BC}"/>
          </ac:cxnSpMkLst>
        </pc:cxnChg>
        <pc:cxnChg chg="add mod">
          <ac:chgData name="2020ITB032_ANUSHUYA" userId="S::2020itb032.anushuya@std.iiests.ac.in::7a85c673-ea88-4b90-90f2-913af3721b6c" providerId="AD" clId="Web-{C8EC6A79-763C-3284-35FE-09AA99EFA741}" dt="2022-01-28T11:45:58.786" v="78" actId="14100"/>
          <ac:cxnSpMkLst>
            <pc:docMk/>
            <pc:sldMk cId="4022265662" sldId="294"/>
            <ac:cxnSpMk id="98" creationId="{4F70452D-CA50-4C56-963E-14920CB2D3D6}"/>
          </ac:cxnSpMkLst>
        </pc:cxnChg>
        <pc:cxnChg chg="add mod">
          <ac:chgData name="2020ITB032_ANUSHUYA" userId="S::2020itb032.anushuya@std.iiests.ac.in::7a85c673-ea88-4b90-90f2-913af3721b6c" providerId="AD" clId="Web-{C8EC6A79-763C-3284-35FE-09AA99EFA741}" dt="2022-01-28T11:48:19.586" v="86" actId="14100"/>
          <ac:cxnSpMkLst>
            <pc:docMk/>
            <pc:sldMk cId="4022265662" sldId="294"/>
            <ac:cxnSpMk id="101" creationId="{9FC2575A-559F-42BF-8F25-2CAA55911895}"/>
          </ac:cxnSpMkLst>
        </pc:cxnChg>
        <pc:cxnChg chg="add mod">
          <ac:chgData name="2020ITB032_ANUSHUYA" userId="S::2020itb032.anushuya@std.iiests.ac.in::7a85c673-ea88-4b90-90f2-913af3721b6c" providerId="AD" clId="Web-{C8EC6A79-763C-3284-35FE-09AA99EFA741}" dt="2022-01-28T12:05:54.109" v="162" actId="14100"/>
          <ac:cxnSpMkLst>
            <pc:docMk/>
            <pc:sldMk cId="4022265662" sldId="294"/>
            <ac:cxnSpMk id="102" creationId="{FE4FC6C6-89F1-41FA-B4AB-319D738B7A5E}"/>
          </ac:cxnSpMkLst>
        </pc:cxnChg>
        <pc:cxnChg chg="add mod">
          <ac:chgData name="2020ITB032_ANUSHUYA" userId="S::2020itb032.anushuya@std.iiests.ac.in::7a85c673-ea88-4b90-90f2-913af3721b6c" providerId="AD" clId="Web-{C8EC6A79-763C-3284-35FE-09AA99EFA741}" dt="2022-01-28T12:09:11.442" v="173" actId="14100"/>
          <ac:cxnSpMkLst>
            <pc:docMk/>
            <pc:sldMk cId="4022265662" sldId="294"/>
            <ac:cxnSpMk id="103" creationId="{B4CEAE9B-A257-407F-AA76-494CBEE17C41}"/>
          </ac:cxnSpMkLst>
        </pc:cxnChg>
        <pc:cxnChg chg="add mod">
          <ac:chgData name="2020ITB032_ANUSHUYA" userId="S::2020itb032.anushuya@std.iiests.ac.in::7a85c673-ea88-4b90-90f2-913af3721b6c" providerId="AD" clId="Web-{C8EC6A79-763C-3284-35FE-09AA99EFA741}" dt="2022-01-28T12:07:07.439" v="167" actId="1076"/>
          <ac:cxnSpMkLst>
            <pc:docMk/>
            <pc:sldMk cId="4022265662" sldId="294"/>
            <ac:cxnSpMk id="104" creationId="{6173B752-1300-47BA-B462-E9402523E3A4}"/>
          </ac:cxnSpMkLst>
        </pc:cxnChg>
        <pc:cxnChg chg="add del mod">
          <ac:chgData name="2020ITB032_ANUSHUYA" userId="S::2020itb032.anushuya@std.iiests.ac.in::7a85c673-ea88-4b90-90f2-913af3721b6c" providerId="AD" clId="Web-{C8EC6A79-763C-3284-35FE-09AA99EFA741}" dt="2022-01-28T12:08:03.831" v="170"/>
          <ac:cxnSpMkLst>
            <pc:docMk/>
            <pc:sldMk cId="4022265662" sldId="294"/>
            <ac:cxnSpMk id="105" creationId="{0C52E3C1-BBE2-4BD6-B658-868919FB53D2}"/>
          </ac:cxnSpMkLst>
        </pc:cxnChg>
      </pc:sldChg>
      <pc:sldChg chg="modSp ord">
        <pc:chgData name="2020ITB032_ANUSHUYA" userId="S::2020itb032.anushuya@std.iiests.ac.in::7a85c673-ea88-4b90-90f2-913af3721b6c" providerId="AD" clId="Web-{C8EC6A79-763C-3284-35FE-09AA99EFA741}" dt="2022-01-28T12:39:49.841" v="838" actId="14100"/>
        <pc:sldMkLst>
          <pc:docMk/>
          <pc:sldMk cId="235051492" sldId="295"/>
        </pc:sldMkLst>
        <pc:spChg chg="mod">
          <ac:chgData name="2020ITB032_ANUSHUYA" userId="S::2020itb032.anushuya@std.iiests.ac.in::7a85c673-ea88-4b90-90f2-913af3721b6c" providerId="AD" clId="Web-{C8EC6A79-763C-3284-35FE-09AA99EFA741}" dt="2022-01-28T12:10:05.068" v="180" actId="1076"/>
          <ac:spMkLst>
            <pc:docMk/>
            <pc:sldMk cId="235051492" sldId="295"/>
            <ac:spMk id="2" creationId="{6B680474-20FF-427B-B9AC-5A31AD15B73B}"/>
          </ac:spMkLst>
        </pc:spChg>
        <pc:spChg chg="mod">
          <ac:chgData name="2020ITB032_ANUSHUYA" userId="S::2020itb032.anushuya@std.iiests.ac.in::7a85c673-ea88-4b90-90f2-913af3721b6c" providerId="AD" clId="Web-{C8EC6A79-763C-3284-35FE-09AA99EFA741}" dt="2022-01-28T12:39:49.841" v="838" actId="14100"/>
          <ac:spMkLst>
            <pc:docMk/>
            <pc:sldMk cId="235051492" sldId="295"/>
            <ac:spMk id="3" creationId="{77527EF1-B0B9-4852-ACA3-6F5C3CDF3560}"/>
          </ac:spMkLst>
        </pc:spChg>
      </pc:sldChg>
    </pc:docChg>
  </pc:docChgLst>
  <pc:docChgLst>
    <pc:chgData name="2020ITB032_ANUSHUYA" userId="S::2020itb032.anushuya@std.iiests.ac.in::7a85c673-ea88-4b90-90f2-913af3721b6c" providerId="AD" clId="Web-{29E7838D-51F7-8E3F-4B80-6B3132D24E95}"/>
    <pc:docChg chg="addSld modSld">
      <pc:chgData name="2020ITB032_ANUSHUYA" userId="S::2020itb032.anushuya@std.iiests.ac.in::7a85c673-ea88-4b90-90f2-913af3721b6c" providerId="AD" clId="Web-{29E7838D-51F7-8E3F-4B80-6B3132D24E95}" dt="2022-01-21T06:43:45.790" v="130"/>
      <pc:docMkLst>
        <pc:docMk/>
      </pc:docMkLst>
      <pc:sldChg chg="modSp">
        <pc:chgData name="2020ITB032_ANUSHUYA" userId="S::2020itb032.anushuya@std.iiests.ac.in::7a85c673-ea88-4b90-90f2-913af3721b6c" providerId="AD" clId="Web-{29E7838D-51F7-8E3F-4B80-6B3132D24E95}" dt="2022-01-21T06:35:51.400" v="112" actId="20577"/>
        <pc:sldMkLst>
          <pc:docMk/>
          <pc:sldMk cId="2024576643" sldId="256"/>
        </pc:sldMkLst>
        <pc:spChg chg="mod">
          <ac:chgData name="2020ITB032_ANUSHUYA" userId="S::2020itb032.anushuya@std.iiests.ac.in::7a85c673-ea88-4b90-90f2-913af3721b6c" providerId="AD" clId="Web-{29E7838D-51F7-8E3F-4B80-6B3132D24E95}" dt="2022-01-21T06:27:36.994" v="74" actId="1076"/>
          <ac:spMkLst>
            <pc:docMk/>
            <pc:sldMk cId="2024576643" sldId="256"/>
            <ac:spMk id="2" creationId="{C8B4499D-D9CC-4E3F-BF60-EA38D5AB1097}"/>
          </ac:spMkLst>
        </pc:spChg>
        <pc:spChg chg="mod">
          <ac:chgData name="2020ITB032_ANUSHUYA" userId="S::2020itb032.anushuya@std.iiests.ac.in::7a85c673-ea88-4b90-90f2-913af3721b6c" providerId="AD" clId="Web-{29E7838D-51F7-8E3F-4B80-6B3132D24E95}" dt="2022-01-21T06:35:51.400" v="112" actId="20577"/>
          <ac:spMkLst>
            <pc:docMk/>
            <pc:sldMk cId="2024576643" sldId="256"/>
            <ac:spMk id="3" creationId="{ED5DECC1-36F5-431E-B522-55674AFC3BCF}"/>
          </ac:spMkLst>
        </pc:spChg>
      </pc:sldChg>
      <pc:sldChg chg="modSp new">
        <pc:chgData name="2020ITB032_ANUSHUYA" userId="S::2020itb032.anushuya@std.iiests.ac.in::7a85c673-ea88-4b90-90f2-913af3721b6c" providerId="AD" clId="Web-{29E7838D-51F7-8E3F-4B80-6B3132D24E95}" dt="2022-01-21T06:35:28.368" v="111" actId="20577"/>
        <pc:sldMkLst>
          <pc:docMk/>
          <pc:sldMk cId="217825811" sldId="257"/>
        </pc:sldMkLst>
        <pc:spChg chg="mod">
          <ac:chgData name="2020ITB032_ANUSHUYA" userId="S::2020itb032.anushuya@std.iiests.ac.in::7a85c673-ea88-4b90-90f2-913af3721b6c" providerId="AD" clId="Web-{29E7838D-51F7-8E3F-4B80-6B3132D24E95}" dt="2022-01-21T06:35:28.368" v="111" actId="20577"/>
          <ac:spMkLst>
            <pc:docMk/>
            <pc:sldMk cId="217825811" sldId="257"/>
            <ac:spMk id="2" creationId="{830E17BD-DC98-4085-B968-058EEE48D1EE}"/>
          </ac:spMkLst>
        </pc:spChg>
      </pc:sldChg>
      <pc:sldChg chg="modSp new">
        <pc:chgData name="2020ITB032_ANUSHUYA" userId="S::2020itb032.anushuya@std.iiests.ac.in::7a85c673-ea88-4b90-90f2-913af3721b6c" providerId="AD" clId="Web-{29E7838D-51F7-8E3F-4B80-6B3132D24E95}" dt="2022-01-21T06:43:41.602" v="129" actId="20577"/>
        <pc:sldMkLst>
          <pc:docMk/>
          <pc:sldMk cId="2412802786" sldId="258"/>
        </pc:sldMkLst>
        <pc:spChg chg="mod">
          <ac:chgData name="2020ITB032_ANUSHUYA" userId="S::2020itb032.anushuya@std.iiests.ac.in::7a85c673-ea88-4b90-90f2-913af3721b6c" providerId="AD" clId="Web-{29E7838D-51F7-8E3F-4B80-6B3132D24E95}" dt="2022-01-21T06:34:55.101" v="110" actId="20577"/>
          <ac:spMkLst>
            <pc:docMk/>
            <pc:sldMk cId="2412802786" sldId="258"/>
            <ac:spMk id="2" creationId="{5ACE3C8A-5970-49B8-8310-0F6EB97CD003}"/>
          </ac:spMkLst>
        </pc:spChg>
        <pc:spChg chg="mod">
          <ac:chgData name="2020ITB032_ANUSHUYA" userId="S::2020itb032.anushuya@std.iiests.ac.in::7a85c673-ea88-4b90-90f2-913af3721b6c" providerId="AD" clId="Web-{29E7838D-51F7-8E3F-4B80-6B3132D24E95}" dt="2022-01-21T06:43:41.602" v="129" actId="20577"/>
          <ac:spMkLst>
            <pc:docMk/>
            <pc:sldMk cId="2412802786" sldId="258"/>
            <ac:spMk id="3" creationId="{1AFF7AF0-5613-4680-96F1-41DF6B065F04}"/>
          </ac:spMkLst>
        </pc:spChg>
      </pc:sldChg>
      <pc:sldChg chg="new">
        <pc:chgData name="2020ITB032_ANUSHUYA" userId="S::2020itb032.anushuya@std.iiests.ac.in::7a85c673-ea88-4b90-90f2-913af3721b6c" providerId="AD" clId="Web-{29E7838D-51F7-8E3F-4B80-6B3132D24E95}" dt="2022-01-21T06:43:45.790" v="130"/>
        <pc:sldMkLst>
          <pc:docMk/>
          <pc:sldMk cId="1304690117" sldId="259"/>
        </pc:sldMkLst>
      </pc:sldChg>
    </pc:docChg>
  </pc:docChgLst>
  <pc:docChgLst>
    <pc:chgData name="2020ITB032_ANUSHUYA" userId="S::2020itb032.anushuya@std.iiests.ac.in::7a85c673-ea88-4b90-90f2-913af3721b6c" providerId="AD" clId="Web-{8A86B472-4280-8CA5-1CBA-5E72D95596FE}"/>
    <pc:docChg chg="addSld delSld modSld">
      <pc:chgData name="2020ITB032_ANUSHUYA" userId="S::2020itb032.anushuya@std.iiests.ac.in::7a85c673-ea88-4b90-90f2-913af3721b6c" providerId="AD" clId="Web-{8A86B472-4280-8CA5-1CBA-5E72D95596FE}" dt="2022-01-22T12:55:30.047" v="212" actId="20577"/>
      <pc:docMkLst>
        <pc:docMk/>
      </pc:docMkLst>
      <pc:sldChg chg="addSp delSp del">
        <pc:chgData name="2020ITB032_ANUSHUYA" userId="S::2020itb032.anushuya@std.iiests.ac.in::7a85c673-ea88-4b90-90f2-913af3721b6c" providerId="AD" clId="Web-{8A86B472-4280-8CA5-1CBA-5E72D95596FE}" dt="2022-01-22T12:20:59.553" v="3"/>
        <pc:sldMkLst>
          <pc:docMk/>
          <pc:sldMk cId="837760071" sldId="265"/>
        </pc:sldMkLst>
        <pc:picChg chg="add del">
          <ac:chgData name="2020ITB032_ANUSHUYA" userId="S::2020itb032.anushuya@std.iiests.ac.in::7a85c673-ea88-4b90-90f2-913af3721b6c" providerId="AD" clId="Web-{8A86B472-4280-8CA5-1CBA-5E72D95596FE}" dt="2022-01-22T12:20:36.615" v="1"/>
          <ac:picMkLst>
            <pc:docMk/>
            <pc:sldMk cId="837760071" sldId="265"/>
            <ac:picMk id="4" creationId="{1D61B8DE-F674-4360-818C-E75601C0CC82}"/>
          </ac:picMkLst>
        </pc:picChg>
      </pc:sldChg>
      <pc:sldChg chg="addSp delSp modSp new mod setBg">
        <pc:chgData name="2020ITB032_ANUSHUYA" userId="S::2020itb032.anushuya@std.iiests.ac.in::7a85c673-ea88-4b90-90f2-913af3721b6c" providerId="AD" clId="Web-{8A86B472-4280-8CA5-1CBA-5E72D95596FE}" dt="2022-01-22T12:40:53.008" v="120" actId="14100"/>
        <pc:sldMkLst>
          <pc:docMk/>
          <pc:sldMk cId="4102047412" sldId="266"/>
        </pc:sldMkLst>
        <pc:spChg chg="mod">
          <ac:chgData name="2020ITB032_ANUSHUYA" userId="S::2020itb032.anushuya@std.iiests.ac.in::7a85c673-ea88-4b90-90f2-913af3721b6c" providerId="AD" clId="Web-{8A86B472-4280-8CA5-1CBA-5E72D95596FE}" dt="2022-01-22T12:23:55.433" v="15" actId="1076"/>
          <ac:spMkLst>
            <pc:docMk/>
            <pc:sldMk cId="4102047412" sldId="266"/>
            <ac:spMk id="2" creationId="{8A6C72BE-EC7B-4B0B-9336-8DE2348927BB}"/>
          </ac:spMkLst>
        </pc:spChg>
        <pc:spChg chg="del mod">
          <ac:chgData name="2020ITB032_ANUSHUYA" userId="S::2020itb032.anushuya@std.iiests.ac.in::7a85c673-ea88-4b90-90f2-913af3721b6c" providerId="AD" clId="Web-{8A86B472-4280-8CA5-1CBA-5E72D95596FE}" dt="2022-01-22T12:22:20.993" v="8"/>
          <ac:spMkLst>
            <pc:docMk/>
            <pc:sldMk cId="4102047412" sldId="266"/>
            <ac:spMk id="3" creationId="{06A866D6-4B31-4827-B59D-55EFF8AB618E}"/>
          </ac:spMkLst>
        </pc:spChg>
        <pc:spChg chg="add mod">
          <ac:chgData name="2020ITB032_ANUSHUYA" userId="S::2020itb032.anushuya@std.iiests.ac.in::7a85c673-ea88-4b90-90f2-913af3721b6c" providerId="AD" clId="Web-{8A86B472-4280-8CA5-1CBA-5E72D95596FE}" dt="2022-01-22T12:35:30.515" v="99" actId="1076"/>
          <ac:spMkLst>
            <pc:docMk/>
            <pc:sldMk cId="4102047412" sldId="266"/>
            <ac:spMk id="8" creationId="{F7716D54-03AE-4407-9DF6-37F361A2C806}"/>
          </ac:spMkLst>
        </pc:spChg>
        <pc:spChg chg="add">
          <ac:chgData name="2020ITB032_ANUSHUYA" userId="S::2020itb032.anushuya@std.iiests.ac.in::7a85c673-ea88-4b90-90f2-913af3721b6c" providerId="AD" clId="Web-{8A86B472-4280-8CA5-1CBA-5E72D95596FE}" dt="2022-01-22T12:23:07.494" v="9"/>
          <ac:spMkLst>
            <pc:docMk/>
            <pc:sldMk cId="4102047412" sldId="266"/>
            <ac:spMk id="11" creationId="{C2E4E997-8672-4FFD-B8EC-9932A8E4714B}"/>
          </ac:spMkLst>
        </pc:spChg>
        <pc:grpChg chg="add">
          <ac:chgData name="2020ITB032_ANUSHUYA" userId="S::2020itb032.anushuya@std.iiests.ac.in::7a85c673-ea88-4b90-90f2-913af3721b6c" providerId="AD" clId="Web-{8A86B472-4280-8CA5-1CBA-5E72D95596FE}" dt="2022-01-22T12:23:07.494" v="9"/>
          <ac:grpSpMkLst>
            <pc:docMk/>
            <pc:sldMk cId="4102047412" sldId="266"/>
            <ac:grpSpMk id="15" creationId="{453E4DEE-E996-40F8-8635-0FF43D7348F9}"/>
          </ac:grpSpMkLst>
        </pc:grpChg>
        <pc:picChg chg="add mod ord">
          <ac:chgData name="2020ITB032_ANUSHUYA" userId="S::2020itb032.anushuya@std.iiests.ac.in::7a85c673-ea88-4b90-90f2-913af3721b6c" providerId="AD" clId="Web-{8A86B472-4280-8CA5-1CBA-5E72D95596FE}" dt="2022-01-22T12:40:53.008" v="120" actId="14100"/>
          <ac:picMkLst>
            <pc:docMk/>
            <pc:sldMk cId="4102047412" sldId="266"/>
            <ac:picMk id="4" creationId="{9661B14D-12FB-4F6A-BDF9-C883D325D56B}"/>
          </ac:picMkLst>
        </pc:picChg>
        <pc:picChg chg="add">
          <ac:chgData name="2020ITB032_ANUSHUYA" userId="S::2020itb032.anushuya@std.iiests.ac.in::7a85c673-ea88-4b90-90f2-913af3721b6c" providerId="AD" clId="Web-{8A86B472-4280-8CA5-1CBA-5E72D95596FE}" dt="2022-01-22T12:23:07.494" v="9"/>
          <ac:picMkLst>
            <pc:docMk/>
            <pc:sldMk cId="4102047412" sldId="266"/>
            <ac:picMk id="13" creationId="{FE6BA9E6-1D9E-4D30-B528-D49FA1342E4E}"/>
          </ac:picMkLst>
        </pc:picChg>
      </pc:sldChg>
      <pc:sldChg chg="addSp delSp modSp new">
        <pc:chgData name="2020ITB032_ANUSHUYA" userId="S::2020itb032.anushuya@std.iiests.ac.in::7a85c673-ea88-4b90-90f2-913af3721b6c" providerId="AD" clId="Web-{8A86B472-4280-8CA5-1CBA-5E72D95596FE}" dt="2022-01-22T12:43:12.262" v="135" actId="1076"/>
        <pc:sldMkLst>
          <pc:docMk/>
          <pc:sldMk cId="1808098022" sldId="267"/>
        </pc:sldMkLst>
        <pc:spChg chg="mod">
          <ac:chgData name="2020ITB032_ANUSHUYA" userId="S::2020itb032.anushuya@std.iiests.ac.in::7a85c673-ea88-4b90-90f2-913af3721b6c" providerId="AD" clId="Web-{8A86B472-4280-8CA5-1CBA-5E72D95596FE}" dt="2022-01-22T12:37:52.206" v="117" actId="1076"/>
          <ac:spMkLst>
            <pc:docMk/>
            <pc:sldMk cId="1808098022" sldId="267"/>
            <ac:spMk id="2" creationId="{0E80B05C-F088-48E2-BE0A-2BDA2F0236CC}"/>
          </ac:spMkLst>
        </pc:spChg>
        <pc:spChg chg="del mod">
          <ac:chgData name="2020ITB032_ANUSHUYA" userId="S::2020itb032.anushuya@std.iiests.ac.in::7a85c673-ea88-4b90-90f2-913af3721b6c" providerId="AD" clId="Web-{8A86B472-4280-8CA5-1CBA-5E72D95596FE}" dt="2022-01-22T12:40:16.913" v="119"/>
          <ac:spMkLst>
            <pc:docMk/>
            <pc:sldMk cId="1808098022" sldId="267"/>
            <ac:spMk id="3" creationId="{2FC26BA0-C594-45A5-94AB-C8D2A059737A}"/>
          </ac:spMkLst>
        </pc:spChg>
        <pc:spChg chg="add del">
          <ac:chgData name="2020ITB032_ANUSHUYA" userId="S::2020itb032.anushuya@std.iiests.ac.in::7a85c673-ea88-4b90-90f2-913af3721b6c" providerId="AD" clId="Web-{8A86B472-4280-8CA5-1CBA-5E72D95596FE}" dt="2022-01-22T12:41:26.056" v="126"/>
          <ac:spMkLst>
            <pc:docMk/>
            <pc:sldMk cId="1808098022" sldId="267"/>
            <ac:spMk id="5" creationId="{9DB047AC-B4AC-4EAD-87A4-8E4899D64B48}"/>
          </ac:spMkLst>
        </pc:spChg>
        <pc:spChg chg="add del mod">
          <ac:chgData name="2020ITB032_ANUSHUYA" userId="S::2020itb032.anushuya@std.iiests.ac.in::7a85c673-ea88-4b90-90f2-913af3721b6c" providerId="AD" clId="Web-{8A86B472-4280-8CA5-1CBA-5E72D95596FE}" dt="2022-01-22T12:42:35.761" v="128"/>
          <ac:spMkLst>
            <pc:docMk/>
            <pc:sldMk cId="1808098022" sldId="267"/>
            <ac:spMk id="7" creationId="{92857F16-CFCF-493A-96F5-61C15B0B0707}"/>
          </ac:spMkLst>
        </pc:spChg>
        <pc:picChg chg="add del mod ord">
          <ac:chgData name="2020ITB032_ANUSHUYA" userId="S::2020itb032.anushuya@std.iiests.ac.in::7a85c673-ea88-4b90-90f2-913af3721b6c" providerId="AD" clId="Web-{8A86B472-4280-8CA5-1CBA-5E72D95596FE}" dt="2022-01-22T12:41:45.416" v="127"/>
          <ac:picMkLst>
            <pc:docMk/>
            <pc:sldMk cId="1808098022" sldId="267"/>
            <ac:picMk id="4" creationId="{3DAE8C79-0BDF-4FF3-A668-C2C7A5AFCF86}"/>
          </ac:picMkLst>
        </pc:picChg>
        <pc:picChg chg="add mod ord">
          <ac:chgData name="2020ITB032_ANUSHUYA" userId="S::2020itb032.anushuya@std.iiests.ac.in::7a85c673-ea88-4b90-90f2-913af3721b6c" providerId="AD" clId="Web-{8A86B472-4280-8CA5-1CBA-5E72D95596FE}" dt="2022-01-22T12:43:12.262" v="135" actId="1076"/>
          <ac:picMkLst>
            <pc:docMk/>
            <pc:sldMk cId="1808098022" sldId="267"/>
            <ac:picMk id="8" creationId="{F64C41C9-0406-433E-A86E-526F90814DE1}"/>
          </ac:picMkLst>
        </pc:picChg>
      </pc:sldChg>
      <pc:sldChg chg="delSp modSp new">
        <pc:chgData name="2020ITB032_ANUSHUYA" userId="S::2020itb032.anushuya@std.iiests.ac.in::7a85c673-ea88-4b90-90f2-913af3721b6c" providerId="AD" clId="Web-{8A86B472-4280-8CA5-1CBA-5E72D95596FE}" dt="2022-01-22T12:43:14.028" v="138" actId="1076"/>
        <pc:sldMkLst>
          <pc:docMk/>
          <pc:sldMk cId="3282720718" sldId="268"/>
        </pc:sldMkLst>
        <pc:spChg chg="del">
          <ac:chgData name="2020ITB032_ANUSHUYA" userId="S::2020itb032.anushuya@std.iiests.ac.in::7a85c673-ea88-4b90-90f2-913af3721b6c" providerId="AD" clId="Web-{8A86B472-4280-8CA5-1CBA-5E72D95596FE}" dt="2022-01-22T12:43:13.949" v="137"/>
          <ac:spMkLst>
            <pc:docMk/>
            <pc:sldMk cId="3282720718" sldId="268"/>
            <ac:spMk id="2" creationId="{0458D6EB-EC70-447D-9D24-E8BC92B83F72}"/>
          </ac:spMkLst>
        </pc:spChg>
        <pc:spChg chg="mod">
          <ac:chgData name="2020ITB032_ANUSHUYA" userId="S::2020itb032.anushuya@std.iiests.ac.in::7a85c673-ea88-4b90-90f2-913af3721b6c" providerId="AD" clId="Web-{8A86B472-4280-8CA5-1CBA-5E72D95596FE}" dt="2022-01-22T12:43:14.028" v="138" actId="1076"/>
          <ac:spMkLst>
            <pc:docMk/>
            <pc:sldMk cId="3282720718" sldId="268"/>
            <ac:spMk id="3" creationId="{CB998AFE-EA46-4FC5-8617-EED13EC5F49F}"/>
          </ac:spMkLst>
        </pc:spChg>
      </pc:sldChg>
      <pc:sldChg chg="addSp modSp new">
        <pc:chgData name="2020ITB032_ANUSHUYA" userId="S::2020itb032.anushuya@std.iiests.ac.in::7a85c673-ea88-4b90-90f2-913af3721b6c" providerId="AD" clId="Web-{8A86B472-4280-8CA5-1CBA-5E72D95596FE}" dt="2022-01-22T12:55:30.047" v="212" actId="20577"/>
        <pc:sldMkLst>
          <pc:docMk/>
          <pc:sldMk cId="2216696093" sldId="269"/>
        </pc:sldMkLst>
        <pc:spChg chg="mod">
          <ac:chgData name="2020ITB032_ANUSHUYA" userId="S::2020itb032.anushuya@std.iiests.ac.in::7a85c673-ea88-4b90-90f2-913af3721b6c" providerId="AD" clId="Web-{8A86B472-4280-8CA5-1CBA-5E72D95596FE}" dt="2022-01-22T12:45:12.875" v="149" actId="1076"/>
          <ac:spMkLst>
            <pc:docMk/>
            <pc:sldMk cId="2216696093" sldId="269"/>
            <ac:spMk id="2" creationId="{CBB1F7F9-8CE1-4D6B-9ABA-F859384097F3}"/>
          </ac:spMkLst>
        </pc:spChg>
        <pc:spChg chg="mod">
          <ac:chgData name="2020ITB032_ANUSHUYA" userId="S::2020itb032.anushuya@std.iiests.ac.in::7a85c673-ea88-4b90-90f2-913af3721b6c" providerId="AD" clId="Web-{8A86B472-4280-8CA5-1CBA-5E72D95596FE}" dt="2022-01-22T12:54:17.874" v="208" actId="20577"/>
          <ac:spMkLst>
            <pc:docMk/>
            <pc:sldMk cId="2216696093" sldId="269"/>
            <ac:spMk id="3" creationId="{1D5D92FC-9155-4CDE-8B03-3320D333C47D}"/>
          </ac:spMkLst>
        </pc:spChg>
        <pc:spChg chg="add mod">
          <ac:chgData name="2020ITB032_ANUSHUYA" userId="S::2020itb032.anushuya@std.iiests.ac.in::7a85c673-ea88-4b90-90f2-913af3721b6c" providerId="AD" clId="Web-{8A86B472-4280-8CA5-1CBA-5E72D95596FE}" dt="2022-01-22T12:55:30.047" v="212" actId="20577"/>
          <ac:spMkLst>
            <pc:docMk/>
            <pc:sldMk cId="2216696093" sldId="269"/>
            <ac:spMk id="4" creationId="{76EB3586-1093-4114-A62F-7A2FF514F636}"/>
          </ac:spMkLst>
        </pc:spChg>
      </pc:sldChg>
    </pc:docChg>
  </pc:docChgLst>
  <pc:docChgLst>
    <pc:chgData name="2020ITB032_ANUSHUYA" userId="S::2020itb032.anushuya@std.iiests.ac.in::7a85c673-ea88-4b90-90f2-913af3721b6c" providerId="AD" clId="Web-{E97C2E14-C49E-A53D-7B65-60667A603FBA}"/>
    <pc:docChg chg="addSld modSld">
      <pc:chgData name="2020ITB032_ANUSHUYA" userId="S::2020itb032.anushuya@std.iiests.ac.in::7a85c673-ea88-4b90-90f2-913af3721b6c" providerId="AD" clId="Web-{E97C2E14-C49E-A53D-7B65-60667A603FBA}" dt="2022-01-27T19:36:26.335" v="685" actId="20577"/>
      <pc:docMkLst>
        <pc:docMk/>
      </pc:docMkLst>
      <pc:sldChg chg="modSp">
        <pc:chgData name="2020ITB032_ANUSHUYA" userId="S::2020itb032.anushuya@std.iiests.ac.in::7a85c673-ea88-4b90-90f2-913af3721b6c" providerId="AD" clId="Web-{E97C2E14-C49E-A53D-7B65-60667A603FBA}" dt="2022-01-27T19:36:26.335" v="685" actId="20577"/>
        <pc:sldMkLst>
          <pc:docMk/>
          <pc:sldMk cId="2412802786" sldId="258"/>
        </pc:sldMkLst>
        <pc:spChg chg="mod">
          <ac:chgData name="2020ITB032_ANUSHUYA" userId="S::2020itb032.anushuya@std.iiests.ac.in::7a85c673-ea88-4b90-90f2-913af3721b6c" providerId="AD" clId="Web-{E97C2E14-C49E-A53D-7B65-60667A603FBA}" dt="2022-01-27T19:36:26.335" v="685" actId="20577"/>
          <ac:spMkLst>
            <pc:docMk/>
            <pc:sldMk cId="2412802786" sldId="258"/>
            <ac:spMk id="3" creationId="{1AFF7AF0-5613-4680-96F1-41DF6B065F04}"/>
          </ac:spMkLst>
        </pc:spChg>
      </pc:sldChg>
      <pc:sldChg chg="modSp">
        <pc:chgData name="2020ITB032_ANUSHUYA" userId="S::2020itb032.anushuya@std.iiests.ac.in::7a85c673-ea88-4b90-90f2-913af3721b6c" providerId="AD" clId="Web-{E97C2E14-C49E-A53D-7B65-60667A603FBA}" dt="2022-01-27T19:16:52.634" v="431"/>
        <pc:sldMkLst>
          <pc:docMk/>
          <pc:sldMk cId="1808098022" sldId="267"/>
        </pc:sldMkLst>
        <pc:picChg chg="mod">
          <ac:chgData name="2020ITB032_ANUSHUYA" userId="S::2020itb032.anushuya@std.iiests.ac.in::7a85c673-ea88-4b90-90f2-913af3721b6c" providerId="AD" clId="Web-{E97C2E14-C49E-A53D-7B65-60667A603FBA}" dt="2022-01-27T19:16:52.634" v="431"/>
          <ac:picMkLst>
            <pc:docMk/>
            <pc:sldMk cId="1808098022" sldId="267"/>
            <ac:picMk id="8" creationId="{F64C41C9-0406-433E-A86E-526F90814DE1}"/>
          </ac:picMkLst>
        </pc:picChg>
      </pc:sldChg>
      <pc:sldChg chg="addSp delSp modSp">
        <pc:chgData name="2020ITB032_ANUSHUYA" userId="S::2020itb032.anushuya@std.iiests.ac.in::7a85c673-ea88-4b90-90f2-913af3721b6c" providerId="AD" clId="Web-{E97C2E14-C49E-A53D-7B65-60667A603FBA}" dt="2022-01-27T19:16:10.492" v="428"/>
        <pc:sldMkLst>
          <pc:docMk/>
          <pc:sldMk cId="2216696093" sldId="269"/>
        </pc:sldMkLst>
        <pc:spChg chg="mod">
          <ac:chgData name="2020ITB032_ANUSHUYA" userId="S::2020itb032.anushuya@std.iiests.ac.in::7a85c673-ea88-4b90-90f2-913af3721b6c" providerId="AD" clId="Web-{E97C2E14-C49E-A53D-7B65-60667A603FBA}" dt="2022-01-27T19:14:47.896" v="410" actId="14100"/>
          <ac:spMkLst>
            <pc:docMk/>
            <pc:sldMk cId="2216696093" sldId="269"/>
            <ac:spMk id="3" creationId="{1D5D92FC-9155-4CDE-8B03-3320D333C47D}"/>
          </ac:spMkLst>
        </pc:spChg>
        <pc:spChg chg="mod">
          <ac:chgData name="2020ITB032_ANUSHUYA" userId="S::2020itb032.anushuya@std.iiests.ac.in::7a85c673-ea88-4b90-90f2-913af3721b6c" providerId="AD" clId="Web-{E97C2E14-C49E-A53D-7B65-60667A603FBA}" dt="2022-01-27T19:15:18.006" v="417" actId="20577"/>
          <ac:spMkLst>
            <pc:docMk/>
            <pc:sldMk cId="2216696093" sldId="269"/>
            <ac:spMk id="4" creationId="{76EB3586-1093-4114-A62F-7A2FF514F636}"/>
          </ac:spMkLst>
        </pc:spChg>
        <pc:spChg chg="mod">
          <ac:chgData name="2020ITB032_ANUSHUYA" userId="S::2020itb032.anushuya@std.iiests.ac.in::7a85c673-ea88-4b90-90f2-913af3721b6c" providerId="AD" clId="Web-{E97C2E14-C49E-A53D-7B65-60667A603FBA}" dt="2022-01-27T19:15:39.069" v="425"/>
          <ac:spMkLst>
            <pc:docMk/>
            <pc:sldMk cId="2216696093" sldId="269"/>
            <ac:spMk id="5" creationId="{7E9739DE-1F42-4C20-992C-4C036F16E91D}"/>
          </ac:spMkLst>
        </pc:spChg>
        <pc:spChg chg="add del mod">
          <ac:chgData name="2020ITB032_ANUSHUYA" userId="S::2020itb032.anushuya@std.iiests.ac.in::7a85c673-ea88-4b90-90f2-913af3721b6c" providerId="AD" clId="Web-{E97C2E14-C49E-A53D-7B65-60667A603FBA}" dt="2022-01-27T19:16:10.492" v="428"/>
          <ac:spMkLst>
            <pc:docMk/>
            <pc:sldMk cId="2216696093" sldId="269"/>
            <ac:spMk id="8" creationId="{250FEFFA-275D-4779-A4E0-D2A43EAACB8A}"/>
          </ac:spMkLst>
        </pc:spChg>
        <pc:cxnChg chg="del">
          <ac:chgData name="2020ITB032_ANUSHUYA" userId="S::2020itb032.anushuya@std.iiests.ac.in::7a85c673-ea88-4b90-90f2-913af3721b6c" providerId="AD" clId="Web-{E97C2E14-C49E-A53D-7B65-60667A603FBA}" dt="2022-01-27T19:15:20.616" v="418"/>
          <ac:cxnSpMkLst>
            <pc:docMk/>
            <pc:sldMk cId="2216696093" sldId="269"/>
            <ac:cxnSpMk id="6" creationId="{8DAB5572-FC5D-41A8-8E05-81F089E17EA4}"/>
          </ac:cxnSpMkLst>
        </pc:cxnChg>
        <pc:cxnChg chg="del">
          <ac:chgData name="2020ITB032_ANUSHUYA" userId="S::2020itb032.anushuya@std.iiests.ac.in::7a85c673-ea88-4b90-90f2-913af3721b6c" providerId="AD" clId="Web-{E97C2E14-C49E-A53D-7B65-60667A603FBA}" dt="2022-01-27T19:15:25.069" v="419"/>
          <ac:cxnSpMkLst>
            <pc:docMk/>
            <pc:sldMk cId="2216696093" sldId="269"/>
            <ac:cxnSpMk id="7" creationId="{3C06DFB1-A551-45B5-BDE8-2706040B9AAC}"/>
          </ac:cxnSpMkLst>
        </pc:cxnChg>
      </pc:sldChg>
      <pc:sldChg chg="modSp">
        <pc:chgData name="2020ITB032_ANUSHUYA" userId="S::2020itb032.anushuya@std.iiests.ac.in::7a85c673-ea88-4b90-90f2-913af3721b6c" providerId="AD" clId="Web-{E97C2E14-C49E-A53D-7B65-60667A603FBA}" dt="2022-01-27T19:16:37.274" v="430"/>
        <pc:sldMkLst>
          <pc:docMk/>
          <pc:sldMk cId="140335107" sldId="280"/>
        </pc:sldMkLst>
        <pc:picChg chg="mod">
          <ac:chgData name="2020ITB032_ANUSHUYA" userId="S::2020itb032.anushuya@std.iiests.ac.in::7a85c673-ea88-4b90-90f2-913af3721b6c" providerId="AD" clId="Web-{E97C2E14-C49E-A53D-7B65-60667A603FBA}" dt="2022-01-27T19:16:37.274" v="430"/>
          <ac:picMkLst>
            <pc:docMk/>
            <pc:sldMk cId="140335107" sldId="280"/>
            <ac:picMk id="4" creationId="{767815AE-641B-4EC1-B0D3-C6E274594AE1}"/>
          </ac:picMkLst>
        </pc:picChg>
      </pc:sldChg>
      <pc:sldChg chg="modSp">
        <pc:chgData name="2020ITB032_ANUSHUYA" userId="S::2020itb032.anushuya@std.iiests.ac.in::7a85c673-ea88-4b90-90f2-913af3721b6c" providerId="AD" clId="Web-{E97C2E14-C49E-A53D-7B65-60667A603FBA}" dt="2022-01-27T19:14:29.458" v="407"/>
        <pc:sldMkLst>
          <pc:docMk/>
          <pc:sldMk cId="1086260163" sldId="281"/>
        </pc:sldMkLst>
        <pc:spChg chg="mod">
          <ac:chgData name="2020ITB032_ANUSHUYA" userId="S::2020itb032.anushuya@std.iiests.ac.in::7a85c673-ea88-4b90-90f2-913af3721b6c" providerId="AD" clId="Web-{E97C2E14-C49E-A53D-7B65-60667A603FBA}" dt="2022-01-27T19:14:25.802" v="406"/>
          <ac:spMkLst>
            <pc:docMk/>
            <pc:sldMk cId="1086260163" sldId="281"/>
            <ac:spMk id="3" creationId="{C25E3F41-9B38-4B04-9860-4124E725CC38}"/>
          </ac:spMkLst>
        </pc:spChg>
        <pc:spChg chg="mod">
          <ac:chgData name="2020ITB032_ANUSHUYA" userId="S::2020itb032.anushuya@std.iiests.ac.in::7a85c673-ea88-4b90-90f2-913af3721b6c" providerId="AD" clId="Web-{E97C2E14-C49E-A53D-7B65-60667A603FBA}" dt="2022-01-27T19:14:29.458" v="407"/>
          <ac:spMkLst>
            <pc:docMk/>
            <pc:sldMk cId="1086260163" sldId="281"/>
            <ac:spMk id="4" creationId="{05D8A7AC-DEC2-4CB1-B047-162822DCCD81}"/>
          </ac:spMkLst>
        </pc:spChg>
      </pc:sldChg>
      <pc:sldChg chg="modSp">
        <pc:chgData name="2020ITB032_ANUSHUYA" userId="S::2020itb032.anushuya@std.iiests.ac.in::7a85c673-ea88-4b90-90f2-913af3721b6c" providerId="AD" clId="Web-{E97C2E14-C49E-A53D-7B65-60667A603FBA}" dt="2022-01-27T19:17:05.978" v="432"/>
        <pc:sldMkLst>
          <pc:docMk/>
          <pc:sldMk cId="2690325906" sldId="282"/>
        </pc:sldMkLst>
        <pc:picChg chg="mod">
          <ac:chgData name="2020ITB032_ANUSHUYA" userId="S::2020itb032.anushuya@std.iiests.ac.in::7a85c673-ea88-4b90-90f2-913af3721b6c" providerId="AD" clId="Web-{E97C2E14-C49E-A53D-7B65-60667A603FBA}" dt="2022-01-27T19:17:05.978" v="432"/>
          <ac:picMkLst>
            <pc:docMk/>
            <pc:sldMk cId="2690325906" sldId="282"/>
            <ac:picMk id="4" creationId="{77C7D148-88EE-49D9-95D1-30B72CC395C6}"/>
          </ac:picMkLst>
        </pc:picChg>
      </pc:sldChg>
      <pc:sldChg chg="modSp">
        <pc:chgData name="2020ITB032_ANUSHUYA" userId="S::2020itb032.anushuya@std.iiests.ac.in::7a85c673-ea88-4b90-90f2-913af3721b6c" providerId="AD" clId="Web-{E97C2E14-C49E-A53D-7B65-60667A603FBA}" dt="2022-01-27T19:17:21.478" v="433"/>
        <pc:sldMkLst>
          <pc:docMk/>
          <pc:sldMk cId="1798945663" sldId="284"/>
        </pc:sldMkLst>
        <pc:picChg chg="mod">
          <ac:chgData name="2020ITB032_ANUSHUYA" userId="S::2020itb032.anushuya@std.iiests.ac.in::7a85c673-ea88-4b90-90f2-913af3721b6c" providerId="AD" clId="Web-{E97C2E14-C49E-A53D-7B65-60667A603FBA}" dt="2022-01-27T19:17:21.478" v="433"/>
          <ac:picMkLst>
            <pc:docMk/>
            <pc:sldMk cId="1798945663" sldId="284"/>
            <ac:picMk id="4" creationId="{BDA20FBC-D924-427E-A42A-893828BE1F29}"/>
          </ac:picMkLst>
        </pc:picChg>
      </pc:sldChg>
      <pc:sldChg chg="modSp">
        <pc:chgData name="2020ITB032_ANUSHUYA" userId="S::2020itb032.anushuya@std.iiests.ac.in::7a85c673-ea88-4b90-90f2-913af3721b6c" providerId="AD" clId="Web-{E97C2E14-C49E-A53D-7B65-60667A603FBA}" dt="2022-01-27T19:13:44.613" v="405"/>
        <pc:sldMkLst>
          <pc:docMk/>
          <pc:sldMk cId="3674664778" sldId="285"/>
        </pc:sldMkLst>
        <pc:spChg chg="mod">
          <ac:chgData name="2020ITB032_ANUSHUYA" userId="S::2020itb032.anushuya@std.iiests.ac.in::7a85c673-ea88-4b90-90f2-913af3721b6c" providerId="AD" clId="Web-{E97C2E14-C49E-A53D-7B65-60667A603FBA}" dt="2022-01-27T19:13:09.378" v="393" actId="1076"/>
          <ac:spMkLst>
            <pc:docMk/>
            <pc:sldMk cId="3674664778" sldId="285"/>
            <ac:spMk id="2" creationId="{8497610B-A2B3-4F08-BC21-C2B895B93EE6}"/>
          </ac:spMkLst>
        </pc:spChg>
        <pc:spChg chg="mod">
          <ac:chgData name="2020ITB032_ANUSHUYA" userId="S::2020itb032.anushuya@std.iiests.ac.in::7a85c673-ea88-4b90-90f2-913af3721b6c" providerId="AD" clId="Web-{E97C2E14-C49E-A53D-7B65-60667A603FBA}" dt="2022-01-27T19:13:40.020" v="404"/>
          <ac:spMkLst>
            <pc:docMk/>
            <pc:sldMk cId="3674664778" sldId="285"/>
            <ac:spMk id="3" creationId="{5669A165-44AB-482C-80CA-F832EF596EDE}"/>
          </ac:spMkLst>
        </pc:spChg>
        <pc:spChg chg="mod">
          <ac:chgData name="2020ITB032_ANUSHUYA" userId="S::2020itb032.anushuya@std.iiests.ac.in::7a85c673-ea88-4b90-90f2-913af3721b6c" providerId="AD" clId="Web-{E97C2E14-C49E-A53D-7B65-60667A603FBA}" dt="2022-01-27T19:13:44.613" v="405"/>
          <ac:spMkLst>
            <pc:docMk/>
            <pc:sldMk cId="3674664778" sldId="285"/>
            <ac:spMk id="4" creationId="{D15D9ACD-4886-4831-BF7F-9DB244651E09}"/>
          </ac:spMkLst>
        </pc:spChg>
      </pc:sldChg>
      <pc:sldChg chg="modSp">
        <pc:chgData name="2020ITB032_ANUSHUYA" userId="S::2020itb032.anushuya@std.iiests.ac.in::7a85c673-ea88-4b90-90f2-913af3721b6c" providerId="AD" clId="Web-{E97C2E14-C49E-A53D-7B65-60667A603FBA}" dt="2022-01-27T19:29:20.200" v="592" actId="20577"/>
        <pc:sldMkLst>
          <pc:docMk/>
          <pc:sldMk cId="1090723633" sldId="286"/>
        </pc:sldMkLst>
        <pc:spChg chg="mod">
          <ac:chgData name="2020ITB032_ANUSHUYA" userId="S::2020itb032.anushuya@std.iiests.ac.in::7a85c673-ea88-4b90-90f2-913af3721b6c" providerId="AD" clId="Web-{E97C2E14-C49E-A53D-7B65-60667A603FBA}" dt="2022-01-27T19:28:46.855" v="584" actId="1076"/>
          <ac:spMkLst>
            <pc:docMk/>
            <pc:sldMk cId="1090723633" sldId="286"/>
            <ac:spMk id="2" creationId="{49A44D9A-82FE-451C-B7C0-68DFF46B78E3}"/>
          </ac:spMkLst>
        </pc:spChg>
        <pc:spChg chg="mod">
          <ac:chgData name="2020ITB032_ANUSHUYA" userId="S::2020itb032.anushuya@std.iiests.ac.in::7a85c673-ea88-4b90-90f2-913af3721b6c" providerId="AD" clId="Web-{E97C2E14-C49E-A53D-7B65-60667A603FBA}" dt="2022-01-27T19:29:13.965" v="590" actId="14100"/>
          <ac:spMkLst>
            <pc:docMk/>
            <pc:sldMk cId="1090723633" sldId="286"/>
            <ac:spMk id="3" creationId="{BFBAD5C4-745C-4DA7-9AD8-D8687C91A7A7}"/>
          </ac:spMkLst>
        </pc:spChg>
        <pc:spChg chg="mod">
          <ac:chgData name="2020ITB032_ANUSHUYA" userId="S::2020itb032.anushuya@std.iiests.ac.in::7a85c673-ea88-4b90-90f2-913af3721b6c" providerId="AD" clId="Web-{E97C2E14-C49E-A53D-7B65-60667A603FBA}" dt="2022-01-27T19:29:20.200" v="592" actId="20577"/>
          <ac:spMkLst>
            <pc:docMk/>
            <pc:sldMk cId="1090723633" sldId="286"/>
            <ac:spMk id="4" creationId="{BB2A4C8E-5FB2-4FCB-940F-4D554F9DC8E0}"/>
          </ac:spMkLst>
        </pc:spChg>
        <pc:spChg chg="mod">
          <ac:chgData name="2020ITB032_ANUSHUYA" userId="S::2020itb032.anushuya@std.iiests.ac.in::7a85c673-ea88-4b90-90f2-913af3721b6c" providerId="AD" clId="Web-{E97C2E14-C49E-A53D-7B65-60667A603FBA}" dt="2022-01-27T19:08:12.136" v="339" actId="20577"/>
          <ac:spMkLst>
            <pc:docMk/>
            <pc:sldMk cId="1090723633" sldId="286"/>
            <ac:spMk id="5" creationId="{DB3C9261-B4D9-4D39-8D93-79F80779F3CB}"/>
          </ac:spMkLst>
        </pc:spChg>
      </pc:sldChg>
      <pc:sldChg chg="modSp">
        <pc:chgData name="2020ITB032_ANUSHUYA" userId="S::2020itb032.anushuya@std.iiests.ac.in::7a85c673-ea88-4b90-90f2-913af3721b6c" providerId="AD" clId="Web-{E97C2E14-C49E-A53D-7B65-60667A603FBA}" dt="2022-01-27T19:33:52.316" v="667" actId="20577"/>
        <pc:sldMkLst>
          <pc:docMk/>
          <pc:sldMk cId="1001767571" sldId="287"/>
        </pc:sldMkLst>
        <pc:spChg chg="mod">
          <ac:chgData name="2020ITB032_ANUSHUYA" userId="S::2020itb032.anushuya@std.iiests.ac.in::7a85c673-ea88-4b90-90f2-913af3721b6c" providerId="AD" clId="Web-{E97C2E14-C49E-A53D-7B65-60667A603FBA}" dt="2022-01-27T19:32:18.970" v="622" actId="20577"/>
          <ac:spMkLst>
            <pc:docMk/>
            <pc:sldMk cId="1001767571" sldId="287"/>
            <ac:spMk id="3" creationId="{8C98C9B6-04E3-4C96-8CFC-2572C732BD44}"/>
          </ac:spMkLst>
        </pc:spChg>
        <pc:spChg chg="mod">
          <ac:chgData name="2020ITB032_ANUSHUYA" userId="S::2020itb032.anushuya@std.iiests.ac.in::7a85c673-ea88-4b90-90f2-913af3721b6c" providerId="AD" clId="Web-{E97C2E14-C49E-A53D-7B65-60667A603FBA}" dt="2022-01-27T19:33:52.316" v="667" actId="20577"/>
          <ac:spMkLst>
            <pc:docMk/>
            <pc:sldMk cId="1001767571" sldId="287"/>
            <ac:spMk id="4" creationId="{DBA56CBE-A720-41D0-8AF4-B4AFBC7774F2}"/>
          </ac:spMkLst>
        </pc:spChg>
      </pc:sldChg>
      <pc:sldChg chg="modSp">
        <pc:chgData name="2020ITB032_ANUSHUYA" userId="S::2020itb032.anushuya@std.iiests.ac.in::7a85c673-ea88-4b90-90f2-913af3721b6c" providerId="AD" clId="Web-{E97C2E14-C49E-A53D-7B65-60667A603FBA}" dt="2022-01-27T18:57:27.713" v="253"/>
        <pc:sldMkLst>
          <pc:docMk/>
          <pc:sldMk cId="1248742555" sldId="290"/>
        </pc:sldMkLst>
        <pc:spChg chg="mod">
          <ac:chgData name="2020ITB032_ANUSHUYA" userId="S::2020itb032.anushuya@std.iiests.ac.in::7a85c673-ea88-4b90-90f2-913af3721b6c" providerId="AD" clId="Web-{E97C2E14-C49E-A53D-7B65-60667A603FBA}" dt="2022-01-27T18:56:49.150" v="204" actId="20577"/>
          <ac:spMkLst>
            <pc:docMk/>
            <pc:sldMk cId="1248742555" sldId="290"/>
            <ac:spMk id="3" creationId="{CC1953C3-61E4-4B0F-A171-6F72F7A66922}"/>
          </ac:spMkLst>
        </pc:spChg>
        <pc:graphicFrameChg chg="mod modGraphic">
          <ac:chgData name="2020ITB032_ANUSHUYA" userId="S::2020itb032.anushuya@std.iiests.ac.in::7a85c673-ea88-4b90-90f2-913af3721b6c" providerId="AD" clId="Web-{E97C2E14-C49E-A53D-7B65-60667A603FBA}" dt="2022-01-27T18:57:27.713" v="253"/>
          <ac:graphicFrameMkLst>
            <pc:docMk/>
            <pc:sldMk cId="1248742555" sldId="290"/>
            <ac:graphicFrameMk id="4" creationId="{E7821AD7-CC30-45E9-AFE7-4DECCD0D2A1D}"/>
          </ac:graphicFrameMkLst>
        </pc:graphicFrameChg>
      </pc:sldChg>
      <pc:sldChg chg="modSp">
        <pc:chgData name="2020ITB032_ANUSHUYA" userId="S::2020itb032.anushuya@std.iiests.ac.in::7a85c673-ea88-4b90-90f2-913af3721b6c" providerId="AD" clId="Web-{E97C2E14-C49E-A53D-7B65-60667A603FBA}" dt="2022-01-27T18:54:32.318" v="111"/>
        <pc:sldMkLst>
          <pc:docMk/>
          <pc:sldMk cId="1433841846" sldId="291"/>
        </pc:sldMkLst>
        <pc:graphicFrameChg chg="mod modGraphic">
          <ac:chgData name="2020ITB032_ANUSHUYA" userId="S::2020itb032.anushuya@std.iiests.ac.in::7a85c673-ea88-4b90-90f2-913af3721b6c" providerId="AD" clId="Web-{E97C2E14-C49E-A53D-7B65-60667A603FBA}" dt="2022-01-27T18:54:32.318" v="111"/>
          <ac:graphicFrameMkLst>
            <pc:docMk/>
            <pc:sldMk cId="1433841846" sldId="291"/>
            <ac:graphicFrameMk id="7" creationId="{EAAB103B-7BEE-4C92-A17B-938B748D65CC}"/>
          </ac:graphicFrameMkLst>
        </pc:graphicFrameChg>
      </pc:sldChg>
      <pc:sldChg chg="new">
        <pc:chgData name="2020ITB032_ANUSHUYA" userId="S::2020itb032.anushuya@std.iiests.ac.in::7a85c673-ea88-4b90-90f2-913af3721b6c" providerId="AD" clId="Web-{E97C2E14-C49E-A53D-7B65-60667A603FBA}" dt="2022-01-27T18:58:07.230" v="254"/>
        <pc:sldMkLst>
          <pc:docMk/>
          <pc:sldMk cId="235051492" sldId="295"/>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1/28/2022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943766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281250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208404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536135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687498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664303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1379582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552785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319562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920175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261084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632590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smtClean="0"/>
              <a:t>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370310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502972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703680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002507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21647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1/28/2022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19425102"/>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www.jeffreykopcak.com/2014/03/17/dongle-bits-raspberry-pi-and-arduino/" TargetMode="Externa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4499D-D9CC-4E3F-BF60-EA38D5AB1097}"/>
              </a:ext>
            </a:extLst>
          </p:cNvPr>
          <p:cNvSpPr>
            <a:spLocks noGrp="1"/>
          </p:cNvSpPr>
          <p:nvPr>
            <p:ph type="ctrTitle"/>
          </p:nvPr>
        </p:nvSpPr>
        <p:spPr>
          <a:xfrm>
            <a:off x="1725334" y="1075833"/>
            <a:ext cx="9242761" cy="1280544"/>
          </a:xfrm>
          <a:ln>
            <a:solidFill>
              <a:schemeClr val="accent4"/>
            </a:solidFill>
          </a:ln>
        </p:spPr>
        <p:txBody>
          <a:bodyPr>
            <a:normAutofit fontScale="90000"/>
          </a:bodyPr>
          <a:lstStyle/>
          <a:p>
            <a:r>
              <a:rPr lang="en-IN" b="1" dirty="0">
                <a:solidFill>
                  <a:srgbClr val="FF0000"/>
                </a:solidFill>
                <a:latin typeface="Algerian"/>
              </a:rPr>
              <a:t>IR based home automation system with password</a:t>
            </a:r>
          </a:p>
        </p:txBody>
      </p:sp>
      <p:sp>
        <p:nvSpPr>
          <p:cNvPr id="3" name="Subtitle 2">
            <a:extLst>
              <a:ext uri="{FF2B5EF4-FFF2-40B4-BE49-F238E27FC236}">
                <a16:creationId xmlns:a16="http://schemas.microsoft.com/office/drawing/2014/main" id="{ED5DECC1-36F5-431E-B522-55674AFC3BCF}"/>
              </a:ext>
            </a:extLst>
          </p:cNvPr>
          <p:cNvSpPr>
            <a:spLocks noGrp="1"/>
          </p:cNvSpPr>
          <p:nvPr>
            <p:ph type="subTitle" idx="1"/>
          </p:nvPr>
        </p:nvSpPr>
        <p:spPr>
          <a:xfrm>
            <a:off x="5643293" y="3688302"/>
            <a:ext cx="5585424" cy="1655762"/>
          </a:xfrm>
        </p:spPr>
        <p:txBody>
          <a:bodyPr vert="horz" lIns="91440" tIns="45720" rIns="91440" bIns="45720" rtlCol="0" anchor="t">
            <a:noAutofit/>
          </a:bodyPr>
          <a:lstStyle/>
          <a:p>
            <a:r>
              <a:rPr lang="en-IN" sz="2800" b="1">
                <a:solidFill>
                  <a:schemeClr val="bg1"/>
                </a:solidFill>
                <a:latin typeface="Tisa Offc Serif Pro"/>
              </a:rPr>
              <a:t>Name :- Anushuya Patra </a:t>
            </a:r>
          </a:p>
          <a:p>
            <a:r>
              <a:rPr lang="en-IN" sz="2800" b="1">
                <a:solidFill>
                  <a:schemeClr val="bg1"/>
                </a:solidFill>
                <a:latin typeface="Tisa Offc Serif Pro"/>
              </a:rPr>
              <a:t>Course :- Robotics</a:t>
            </a:r>
          </a:p>
        </p:txBody>
      </p:sp>
    </p:spTree>
    <p:extLst>
      <p:ext uri="{BB962C8B-B14F-4D97-AF65-F5344CB8AC3E}">
        <p14:creationId xmlns:p14="http://schemas.microsoft.com/office/powerpoint/2010/main" val="2024576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7E1C-912E-42FF-A3D8-1FF613881EF2}"/>
              </a:ext>
            </a:extLst>
          </p:cNvPr>
          <p:cNvSpPr>
            <a:spLocks noGrp="1"/>
          </p:cNvSpPr>
          <p:nvPr>
            <p:ph type="title"/>
          </p:nvPr>
        </p:nvSpPr>
        <p:spPr>
          <a:xfrm>
            <a:off x="1304266" y="29045"/>
            <a:ext cx="6188402" cy="1104759"/>
          </a:xfrm>
        </p:spPr>
        <p:txBody>
          <a:bodyPr>
            <a:normAutofit/>
          </a:bodyPr>
          <a:lstStyle/>
          <a:p>
            <a:r>
              <a:rPr lang="en-US" b="1" u="sng" dirty="0">
                <a:solidFill>
                  <a:schemeClr val="bg1"/>
                </a:solidFill>
                <a:latin typeface="Perpetua Titling MT"/>
              </a:rPr>
              <a:t>Relay:</a:t>
            </a:r>
            <a:endParaRPr lang="en-US" dirty="0">
              <a:solidFill>
                <a:schemeClr val="bg1"/>
              </a:solidFill>
              <a:latin typeface="Perpetua Titling MT"/>
            </a:endParaRPr>
          </a:p>
        </p:txBody>
      </p:sp>
      <p:sp>
        <p:nvSpPr>
          <p:cNvPr id="50" name="Round Diagonal Corner Rectangle 6">
            <a:extLst>
              <a:ext uri="{FF2B5EF4-FFF2-40B4-BE49-F238E27FC236}">
                <a16:creationId xmlns:a16="http://schemas.microsoft.com/office/drawing/2014/main" id="{C169E84F-4748-4D61-A105-357962627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electronics, circuit&#10;&#10;Description automatically generated">
            <a:extLst>
              <a:ext uri="{FF2B5EF4-FFF2-40B4-BE49-F238E27FC236}">
                <a16:creationId xmlns:a16="http://schemas.microsoft.com/office/drawing/2014/main" id="{F663FAFF-16B4-4752-872B-EB590080CDB2}"/>
              </a:ext>
            </a:extLst>
          </p:cNvPr>
          <p:cNvPicPr>
            <a:picLocks noChangeAspect="1"/>
          </p:cNvPicPr>
          <p:nvPr/>
        </p:nvPicPr>
        <p:blipFill>
          <a:blip r:embed="rId3"/>
          <a:stretch>
            <a:fillRect/>
          </a:stretch>
        </p:blipFill>
        <p:spPr>
          <a:xfrm>
            <a:off x="1612760" y="1137622"/>
            <a:ext cx="2206352" cy="2206352"/>
          </a:xfrm>
          <a:prstGeom prst="rect">
            <a:avLst/>
          </a:prstGeom>
        </p:spPr>
      </p:pic>
      <p:pic>
        <p:nvPicPr>
          <p:cNvPr id="5" name="Picture 9" descr="Diagram&#10;&#10;Description automatically generated">
            <a:extLst>
              <a:ext uri="{FF2B5EF4-FFF2-40B4-BE49-F238E27FC236}">
                <a16:creationId xmlns:a16="http://schemas.microsoft.com/office/drawing/2014/main" id="{6C8ECCD1-050A-4CDB-9458-5D36F86123E6}"/>
              </a:ext>
            </a:extLst>
          </p:cNvPr>
          <p:cNvPicPr>
            <a:picLocks noChangeAspect="1"/>
          </p:cNvPicPr>
          <p:nvPr/>
        </p:nvPicPr>
        <p:blipFill rotWithShape="1">
          <a:blip r:embed="rId4"/>
          <a:srcRect l="60733" r="524" b="1020"/>
          <a:stretch/>
        </p:blipFill>
        <p:spPr>
          <a:xfrm>
            <a:off x="1873383" y="3508565"/>
            <a:ext cx="1685104" cy="2206353"/>
          </a:xfrm>
          <a:prstGeom prst="rect">
            <a:avLst/>
          </a:prstGeom>
        </p:spPr>
      </p:pic>
      <p:sp>
        <p:nvSpPr>
          <p:cNvPr id="3" name="Content Placeholder 2">
            <a:extLst>
              <a:ext uri="{FF2B5EF4-FFF2-40B4-BE49-F238E27FC236}">
                <a16:creationId xmlns:a16="http://schemas.microsoft.com/office/drawing/2014/main" id="{070EA5A7-DFC4-4FCC-850D-0E2A58E9628E}"/>
              </a:ext>
            </a:extLst>
          </p:cNvPr>
          <p:cNvSpPr>
            <a:spLocks noGrp="1"/>
          </p:cNvSpPr>
          <p:nvPr>
            <p:ph idx="1"/>
          </p:nvPr>
        </p:nvSpPr>
        <p:spPr>
          <a:xfrm>
            <a:off x="4898605" y="1056166"/>
            <a:ext cx="6188402" cy="3541714"/>
          </a:xfrm>
        </p:spPr>
        <p:txBody>
          <a:bodyPr vert="horz" lIns="91440" tIns="45720" rIns="91440" bIns="45720" rtlCol="0" anchor="t">
            <a:normAutofit lnSpcReduction="10000"/>
          </a:bodyPr>
          <a:lstStyle/>
          <a:p>
            <a:pPr>
              <a:lnSpc>
                <a:spcPct val="110000"/>
              </a:lnSpc>
            </a:pPr>
            <a:r>
              <a:rPr lang="en-US" sz="2000">
                <a:solidFill>
                  <a:schemeClr val="bg1"/>
                </a:solidFill>
                <a:latin typeface="Amasis MT Pro"/>
                <a:ea typeface="+mn-lt"/>
                <a:cs typeface="+mn-lt"/>
              </a:rPr>
              <a:t>Relays are used to provide time delay functions. They are used to time the delay open and delay close of contacts. Relays are used to control high voltage circuits with the help of low voltage signals.</a:t>
            </a:r>
          </a:p>
          <a:p>
            <a:pPr>
              <a:lnSpc>
                <a:spcPct val="110000"/>
              </a:lnSpc>
            </a:pPr>
            <a:r>
              <a:rPr lang="en-US" sz="2000">
                <a:solidFill>
                  <a:schemeClr val="bg1"/>
                </a:solidFill>
                <a:latin typeface="Amasis MT Pro"/>
              </a:rPr>
              <a:t>It has 5pins but in our project we use only 4 pins. </a:t>
            </a:r>
          </a:p>
          <a:p>
            <a:pPr marL="0" indent="0">
              <a:lnSpc>
                <a:spcPct val="110000"/>
              </a:lnSpc>
              <a:buNone/>
            </a:pPr>
            <a:r>
              <a:rPr lang="en-US" sz="2000">
                <a:solidFill>
                  <a:schemeClr val="bg1"/>
                </a:solidFill>
                <a:latin typeface="Amasis MT Pro"/>
              </a:rPr>
              <a:t>     1. Connected to ground(Terminal 8).</a:t>
            </a:r>
          </a:p>
          <a:p>
            <a:pPr marL="0" indent="0">
              <a:lnSpc>
                <a:spcPct val="110000"/>
              </a:lnSpc>
              <a:buNone/>
            </a:pPr>
            <a:r>
              <a:rPr lang="en-US" sz="2000">
                <a:solidFill>
                  <a:schemeClr val="bg1"/>
                </a:solidFill>
                <a:latin typeface="Amasis MT Pro"/>
              </a:rPr>
              <a:t>      2. Connected to bulb(Terminal 7).</a:t>
            </a:r>
          </a:p>
          <a:p>
            <a:pPr marL="0" indent="0">
              <a:lnSpc>
                <a:spcPct val="110000"/>
              </a:lnSpc>
              <a:buNone/>
            </a:pPr>
            <a:r>
              <a:rPr lang="en-US" sz="2000">
                <a:solidFill>
                  <a:schemeClr val="bg1"/>
                </a:solidFill>
                <a:latin typeface="Amasis MT Pro"/>
              </a:rPr>
              <a:t>      3. Connected to power Supply(Terminal 1).</a:t>
            </a:r>
          </a:p>
          <a:p>
            <a:pPr marL="0" indent="0">
              <a:lnSpc>
                <a:spcPct val="110000"/>
              </a:lnSpc>
              <a:buNone/>
            </a:pPr>
            <a:r>
              <a:rPr lang="en-US" sz="2000">
                <a:solidFill>
                  <a:schemeClr val="bg1"/>
                </a:solidFill>
                <a:latin typeface="Amasis MT Pro"/>
              </a:rPr>
              <a:t>      4. Connected to digital pin(Terminal 5).</a:t>
            </a:r>
          </a:p>
        </p:txBody>
      </p:sp>
    </p:spTree>
    <p:extLst>
      <p:ext uri="{BB962C8B-B14F-4D97-AF65-F5344CB8AC3E}">
        <p14:creationId xmlns:p14="http://schemas.microsoft.com/office/powerpoint/2010/main" val="211561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937F8ABB-D150-45A5-AC46-8E418C461072}"/>
              </a:ext>
            </a:extLst>
          </p:cNvPr>
          <p:cNvSpPr txBox="1"/>
          <p:nvPr/>
        </p:nvSpPr>
        <p:spPr>
          <a:xfrm>
            <a:off x="1403230" y="612476"/>
            <a:ext cx="4037684"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600" b="1" u="sng" dirty="0">
                <a:solidFill>
                  <a:schemeClr val="bg1"/>
                </a:solidFill>
                <a:latin typeface="Perpetua Titling MT"/>
              </a:rPr>
              <a:t>POWER SUPPLY</a:t>
            </a:r>
          </a:p>
        </p:txBody>
      </p:sp>
      <p:sp>
        <p:nvSpPr>
          <p:cNvPr id="6" name="TextBox 5">
            <a:extLst>
              <a:ext uri="{FF2B5EF4-FFF2-40B4-BE49-F238E27FC236}">
                <a16:creationId xmlns:a16="http://schemas.microsoft.com/office/drawing/2014/main" id="{219CCD0E-48CB-4503-B761-4E056D29905B}"/>
              </a:ext>
            </a:extLst>
          </p:cNvPr>
          <p:cNvSpPr txBox="1"/>
          <p:nvPr/>
        </p:nvSpPr>
        <p:spPr>
          <a:xfrm>
            <a:off x="1402969" y="3111783"/>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u="sng" dirty="0">
                <a:solidFill>
                  <a:schemeClr val="bg1"/>
                </a:solidFill>
                <a:latin typeface="Perpetua Titling MT"/>
              </a:rPr>
              <a:t>BULB​</a:t>
            </a:r>
          </a:p>
        </p:txBody>
      </p:sp>
      <p:pic>
        <p:nvPicPr>
          <p:cNvPr id="7" name="Picture 7">
            <a:extLst>
              <a:ext uri="{FF2B5EF4-FFF2-40B4-BE49-F238E27FC236}">
                <a16:creationId xmlns:a16="http://schemas.microsoft.com/office/drawing/2014/main" id="{6E8D9E46-A0BB-4A01-8252-13388EE9F11F}"/>
              </a:ext>
            </a:extLst>
          </p:cNvPr>
          <p:cNvPicPr>
            <a:picLocks noChangeAspect="1"/>
          </p:cNvPicPr>
          <p:nvPr/>
        </p:nvPicPr>
        <p:blipFill>
          <a:blip r:embed="rId2"/>
          <a:stretch>
            <a:fillRect/>
          </a:stretch>
        </p:blipFill>
        <p:spPr>
          <a:xfrm>
            <a:off x="6514275" y="3653843"/>
            <a:ext cx="3582265" cy="2573481"/>
          </a:xfrm>
          <a:prstGeom prst="rect">
            <a:avLst/>
          </a:prstGeom>
        </p:spPr>
      </p:pic>
      <p:pic>
        <p:nvPicPr>
          <p:cNvPr id="2" name="Picture 2" descr="A picture containing diagram&#10;&#10;Description automatically generated">
            <a:extLst>
              <a:ext uri="{FF2B5EF4-FFF2-40B4-BE49-F238E27FC236}">
                <a16:creationId xmlns:a16="http://schemas.microsoft.com/office/drawing/2014/main" id="{61AA33F0-489C-4A8A-858C-E927E5578229}"/>
              </a:ext>
            </a:extLst>
          </p:cNvPr>
          <p:cNvPicPr>
            <a:picLocks noChangeAspect="1"/>
          </p:cNvPicPr>
          <p:nvPr/>
        </p:nvPicPr>
        <p:blipFill rotWithShape="1">
          <a:blip r:embed="rId3"/>
          <a:srcRect l="57143" r="549" b="36667"/>
          <a:stretch/>
        </p:blipFill>
        <p:spPr>
          <a:xfrm>
            <a:off x="6573850" y="684631"/>
            <a:ext cx="3352371" cy="23324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39F63818-8A50-46FA-BBEC-75F7A07C83BF}"/>
              </a:ext>
            </a:extLst>
          </p:cNvPr>
          <p:cNvSpPr txBox="1"/>
          <p:nvPr/>
        </p:nvSpPr>
        <p:spPr>
          <a:xfrm>
            <a:off x="1574451" y="1315136"/>
            <a:ext cx="405153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solidFill>
                  <a:schemeClr val="bg1"/>
                </a:solidFill>
                <a:latin typeface="Amasis MT Pro"/>
              </a:rPr>
              <a:t>It has two pins one is connected to relay and another is with bulb. </a:t>
            </a:r>
            <a:endParaRPr lang="en-US">
              <a:solidFill>
                <a:schemeClr val="bg1"/>
              </a:solidFill>
            </a:endParaRPr>
          </a:p>
        </p:txBody>
      </p:sp>
      <p:sp>
        <p:nvSpPr>
          <p:cNvPr id="5" name="TextBox 4">
            <a:extLst>
              <a:ext uri="{FF2B5EF4-FFF2-40B4-BE49-F238E27FC236}">
                <a16:creationId xmlns:a16="http://schemas.microsoft.com/office/drawing/2014/main" id="{790FDDA4-48FE-4E4C-8336-959C19DBF1B1}"/>
              </a:ext>
            </a:extLst>
          </p:cNvPr>
          <p:cNvSpPr txBox="1"/>
          <p:nvPr/>
        </p:nvSpPr>
        <p:spPr>
          <a:xfrm>
            <a:off x="1489494" y="3890513"/>
            <a:ext cx="474165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solidFill>
                  <a:schemeClr val="bg1"/>
                </a:solidFill>
                <a:latin typeface="Amasis MT Pro"/>
              </a:rPr>
              <a:t>It has two pins one is connected to power supply and another is with relay.</a:t>
            </a:r>
            <a:endParaRPr lang="en-US">
              <a:solidFill>
                <a:schemeClr val="bg1"/>
              </a:solidFill>
            </a:endParaRPr>
          </a:p>
        </p:txBody>
      </p:sp>
    </p:spTree>
    <p:extLst>
      <p:ext uri="{BB962C8B-B14F-4D97-AF65-F5344CB8AC3E}">
        <p14:creationId xmlns:p14="http://schemas.microsoft.com/office/powerpoint/2010/main" val="669320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83ECC5-EF5E-4A42-ADD3-FB8847D64172}"/>
              </a:ext>
            </a:extLst>
          </p:cNvPr>
          <p:cNvSpPr>
            <a:spLocks noGrp="1"/>
          </p:cNvSpPr>
          <p:nvPr>
            <p:ph idx="1"/>
          </p:nvPr>
        </p:nvSpPr>
        <p:spPr>
          <a:xfrm>
            <a:off x="1473922" y="1718571"/>
            <a:ext cx="9905999" cy="2714885"/>
          </a:xfrm>
        </p:spPr>
        <p:txBody>
          <a:bodyPr vert="horz" lIns="91440" tIns="45720" rIns="91440" bIns="45720" rtlCol="0" anchor="t">
            <a:normAutofit lnSpcReduction="10000"/>
          </a:bodyPr>
          <a:lstStyle/>
          <a:p>
            <a:r>
              <a:rPr lang="en-US" dirty="0">
                <a:solidFill>
                  <a:schemeClr val="bg1"/>
                </a:solidFill>
                <a:latin typeface="Amasis MT Pro Medium"/>
              </a:rPr>
              <a:t>I divide my project into three paths </a:t>
            </a:r>
          </a:p>
          <a:p>
            <a:pPr marL="0" indent="0">
              <a:buNone/>
            </a:pPr>
            <a:r>
              <a:rPr lang="en-US" dirty="0">
                <a:solidFill>
                  <a:schemeClr val="bg1"/>
                </a:solidFill>
                <a:latin typeface="Amasis MT Pro Medium"/>
              </a:rPr>
              <a:t>               1. Made circuit in Arduino uno 1</a:t>
            </a:r>
          </a:p>
          <a:p>
            <a:pPr marL="0" indent="0">
              <a:buNone/>
            </a:pPr>
            <a:r>
              <a:rPr lang="en-US" dirty="0">
                <a:solidFill>
                  <a:schemeClr val="bg1"/>
                </a:solidFill>
                <a:latin typeface="Amasis MT Pro Medium"/>
              </a:rPr>
              <a:t>               2. Made Circuit in Arduino uno 2</a:t>
            </a:r>
          </a:p>
          <a:p>
            <a:pPr marL="0" indent="0">
              <a:buNone/>
            </a:pPr>
            <a:r>
              <a:rPr lang="en-US" dirty="0">
                <a:solidFill>
                  <a:schemeClr val="bg1"/>
                </a:solidFill>
                <a:latin typeface="Amasis MT Pro Medium"/>
              </a:rPr>
              <a:t>               3. Connect Arduino uno 1 and 2</a:t>
            </a:r>
          </a:p>
          <a:p>
            <a:pPr marL="0" indent="0">
              <a:buNone/>
            </a:pPr>
            <a:r>
              <a:rPr lang="en-US" dirty="0">
                <a:solidFill>
                  <a:schemeClr val="bg1"/>
                </a:solidFill>
              </a:rPr>
              <a:t>              </a:t>
            </a:r>
          </a:p>
        </p:txBody>
      </p:sp>
      <p:sp>
        <p:nvSpPr>
          <p:cNvPr id="4" name="Title 1">
            <a:extLst>
              <a:ext uri="{FF2B5EF4-FFF2-40B4-BE49-F238E27FC236}">
                <a16:creationId xmlns:a16="http://schemas.microsoft.com/office/drawing/2014/main" id="{8722D93A-2E68-4C46-8F9A-3A7D06165ED7}"/>
              </a:ext>
            </a:extLst>
          </p:cNvPr>
          <p:cNvSpPr>
            <a:spLocks noGrp="1"/>
          </p:cNvSpPr>
          <p:nvPr/>
        </p:nvSpPr>
        <p:spPr>
          <a:xfrm>
            <a:off x="1085995" y="466118"/>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u="sng" dirty="0">
                <a:solidFill>
                  <a:schemeClr val="bg1"/>
                </a:solidFill>
                <a:latin typeface="Perpetua Titling MT"/>
                <a:cs typeface="Angsana New"/>
              </a:rPr>
              <a:t>Module description:</a:t>
            </a:r>
          </a:p>
        </p:txBody>
      </p:sp>
    </p:spTree>
    <p:extLst>
      <p:ext uri="{BB962C8B-B14F-4D97-AF65-F5344CB8AC3E}">
        <p14:creationId xmlns:p14="http://schemas.microsoft.com/office/powerpoint/2010/main" val="2960305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83443-D932-4249-9303-A3C38C7706B3}"/>
              </a:ext>
            </a:extLst>
          </p:cNvPr>
          <p:cNvSpPr>
            <a:spLocks noGrp="1"/>
          </p:cNvSpPr>
          <p:nvPr>
            <p:ph type="title"/>
          </p:nvPr>
        </p:nvSpPr>
        <p:spPr>
          <a:xfrm>
            <a:off x="1099849" y="189027"/>
            <a:ext cx="4613562" cy="1049080"/>
          </a:xfrm>
        </p:spPr>
        <p:txBody>
          <a:bodyPr/>
          <a:lstStyle/>
          <a:p>
            <a:r>
              <a:rPr lang="en-US" b="1" u="sng" dirty="0">
                <a:solidFill>
                  <a:schemeClr val="bg1"/>
                </a:solidFill>
                <a:latin typeface="Amasis MT Pro Medium"/>
                <a:ea typeface="+mj-lt"/>
                <a:cs typeface="+mj-lt"/>
              </a:rPr>
              <a:t>1. ARDUINO  UNO 1:</a:t>
            </a:r>
            <a:endParaRPr lang="en-US" dirty="0">
              <a:solidFill>
                <a:schemeClr val="bg1"/>
              </a:solidFill>
              <a:latin typeface="Amasis MT Pro Medium"/>
            </a:endParaRPr>
          </a:p>
        </p:txBody>
      </p:sp>
      <p:sp>
        <p:nvSpPr>
          <p:cNvPr id="3" name="Content Placeholder 2">
            <a:extLst>
              <a:ext uri="{FF2B5EF4-FFF2-40B4-BE49-F238E27FC236}">
                <a16:creationId xmlns:a16="http://schemas.microsoft.com/office/drawing/2014/main" id="{D4093C5C-5A92-4B34-BD91-3B3074F942A7}"/>
              </a:ext>
            </a:extLst>
          </p:cNvPr>
          <p:cNvSpPr>
            <a:spLocks noGrp="1"/>
          </p:cNvSpPr>
          <p:nvPr>
            <p:ph idx="1"/>
          </p:nvPr>
        </p:nvSpPr>
        <p:spPr>
          <a:xfrm>
            <a:off x="1321521" y="1071851"/>
            <a:ext cx="9905999" cy="1532805"/>
          </a:xfrm>
        </p:spPr>
        <p:txBody>
          <a:bodyPr vert="horz" lIns="91440" tIns="45720" rIns="91440" bIns="45720" rtlCol="0" anchor="t">
            <a:normAutofit/>
          </a:bodyPr>
          <a:lstStyle/>
          <a:p>
            <a:r>
              <a:rPr lang="en-US">
                <a:solidFill>
                  <a:schemeClr val="bg1"/>
                </a:solidFill>
                <a:latin typeface="Amasis MT Pro"/>
              </a:rPr>
              <a:t>  </a:t>
            </a:r>
            <a:r>
              <a:rPr lang="en-US" sz="1800">
                <a:solidFill>
                  <a:schemeClr val="bg1"/>
                </a:solidFill>
                <a:latin typeface="Amasis MT Pro"/>
              </a:rPr>
              <a:t>Arduino IR remote Library is used in the project to make and check passwords from the data received from the transmitter. IRremote library can transmit and receive infrared signals. For this project, we are only going to receive the signal transmitted by an infrared source. For operate IR sensor we need to use </a:t>
            </a:r>
            <a:endParaRPr lang="en-US" sz="1800">
              <a:solidFill>
                <a:schemeClr val="bg1"/>
              </a:solidFill>
              <a:ea typeface="+mn-lt"/>
              <a:cs typeface="+mn-lt"/>
            </a:endParaRPr>
          </a:p>
          <a:p>
            <a:endParaRPr lang="en-US"/>
          </a:p>
        </p:txBody>
      </p:sp>
      <p:sp>
        <p:nvSpPr>
          <p:cNvPr id="4" name="TextBox 3">
            <a:extLst>
              <a:ext uri="{FF2B5EF4-FFF2-40B4-BE49-F238E27FC236}">
                <a16:creationId xmlns:a16="http://schemas.microsoft.com/office/drawing/2014/main" id="{BD604566-80D9-4E3C-8F03-F7AE22F26B87}"/>
              </a:ext>
            </a:extLst>
          </p:cNvPr>
          <p:cNvSpPr txBox="1"/>
          <p:nvPr/>
        </p:nvSpPr>
        <p:spPr>
          <a:xfrm>
            <a:off x="2119745" y="2507672"/>
            <a:ext cx="9587346" cy="40328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20000"/>
              </a:lnSpc>
              <a:spcBef>
                <a:spcPts val="1000"/>
              </a:spcBef>
              <a:buAutoNum type="arabicPeriod"/>
            </a:pPr>
            <a:r>
              <a:rPr lang="en-US">
                <a:solidFill>
                  <a:schemeClr val="bg1"/>
                </a:solidFill>
                <a:latin typeface="Amasis MT Pro"/>
              </a:rPr>
              <a:t>#include &lt;</a:t>
            </a:r>
            <a:r>
              <a:rPr lang="en-US" err="1">
                <a:solidFill>
                  <a:schemeClr val="bg1"/>
                </a:solidFill>
                <a:latin typeface="Amasis MT Pro"/>
              </a:rPr>
              <a:t>IRremote.h</a:t>
            </a:r>
            <a:r>
              <a:rPr lang="en-US">
                <a:solidFill>
                  <a:schemeClr val="bg1"/>
                </a:solidFill>
                <a:latin typeface="Amasis MT Pro"/>
              </a:rPr>
              <a:t>&gt; - It include all library function which are use for run IR sensor.</a:t>
            </a:r>
            <a:endParaRPr lang="en-US">
              <a:solidFill>
                <a:schemeClr val="bg1"/>
              </a:solidFill>
              <a:ea typeface="+mn-lt"/>
              <a:cs typeface="+mn-lt"/>
            </a:endParaRPr>
          </a:p>
          <a:p>
            <a:pPr marL="342900" indent="-342900">
              <a:lnSpc>
                <a:spcPct val="120000"/>
              </a:lnSpc>
              <a:spcBef>
                <a:spcPts val="1000"/>
              </a:spcBef>
              <a:buAutoNum type="arabicPeriod"/>
            </a:pPr>
            <a:r>
              <a:rPr lang="en-US" err="1">
                <a:solidFill>
                  <a:schemeClr val="bg1"/>
                </a:solidFill>
                <a:latin typeface="Amasis MT Pro"/>
              </a:rPr>
              <a:t>IRrecv</a:t>
            </a:r>
            <a:r>
              <a:rPr lang="en-US">
                <a:solidFill>
                  <a:schemeClr val="bg1"/>
                </a:solidFill>
                <a:latin typeface="Amasis MT Pro"/>
              </a:rPr>
              <a:t> </a:t>
            </a:r>
            <a:r>
              <a:rPr lang="en-US" err="1">
                <a:solidFill>
                  <a:schemeClr val="bg1"/>
                </a:solidFill>
                <a:latin typeface="Amasis MT Pro"/>
              </a:rPr>
              <a:t>irrecv</a:t>
            </a:r>
            <a:r>
              <a:rPr lang="en-US">
                <a:solidFill>
                  <a:schemeClr val="bg1"/>
                </a:solidFill>
                <a:latin typeface="Amasis MT Pro"/>
              </a:rPr>
              <a:t>(RECV_PIN) - Specifying the pin that is connected to receiver module output.</a:t>
            </a:r>
            <a:endParaRPr lang="en-US">
              <a:solidFill>
                <a:schemeClr val="bg1"/>
              </a:solidFill>
              <a:ea typeface="+mn-lt"/>
              <a:cs typeface="+mn-lt"/>
            </a:endParaRPr>
          </a:p>
          <a:p>
            <a:pPr marL="342900" indent="-342900">
              <a:lnSpc>
                <a:spcPct val="120000"/>
              </a:lnSpc>
              <a:spcBef>
                <a:spcPts val="1000"/>
              </a:spcBef>
              <a:buAutoNum type="arabicPeriod"/>
            </a:pPr>
            <a:r>
              <a:rPr lang="en-US">
                <a:solidFill>
                  <a:schemeClr val="bg1"/>
                </a:solidFill>
                <a:latin typeface="Amasis MT Pro"/>
              </a:rPr>
              <a:t>“</a:t>
            </a:r>
            <a:r>
              <a:rPr lang="en-US" err="1">
                <a:solidFill>
                  <a:schemeClr val="bg1"/>
                </a:solidFill>
                <a:latin typeface="Amasis MT Pro"/>
              </a:rPr>
              <a:t>irrecv</a:t>
            </a:r>
            <a:r>
              <a:rPr lang="en-US">
                <a:solidFill>
                  <a:schemeClr val="bg1"/>
                </a:solidFill>
                <a:latin typeface="Amasis MT Pro"/>
              </a:rPr>
              <a:t>. </a:t>
            </a:r>
            <a:r>
              <a:rPr lang="en-US" err="1">
                <a:solidFill>
                  <a:schemeClr val="bg1"/>
                </a:solidFill>
                <a:latin typeface="Amasis MT Pro"/>
              </a:rPr>
              <a:t>enableIRIn</a:t>
            </a:r>
            <a:r>
              <a:rPr lang="en-US">
                <a:solidFill>
                  <a:schemeClr val="bg1"/>
                </a:solidFill>
                <a:latin typeface="Amasis MT Pro"/>
              </a:rPr>
              <a:t>” is a call to a function (also called a method) in the </a:t>
            </a:r>
            <a:r>
              <a:rPr lang="en-US" err="1">
                <a:solidFill>
                  <a:schemeClr val="bg1"/>
                </a:solidFill>
                <a:latin typeface="Amasis MT Pro"/>
              </a:rPr>
              <a:t>IRrecv</a:t>
            </a:r>
            <a:r>
              <a:rPr lang="en-US">
                <a:solidFill>
                  <a:schemeClr val="bg1"/>
                </a:solidFill>
                <a:latin typeface="Amasis MT Pro"/>
              </a:rPr>
              <a:t> class called “</a:t>
            </a:r>
            <a:r>
              <a:rPr lang="en-US" err="1">
                <a:solidFill>
                  <a:schemeClr val="bg1"/>
                </a:solidFill>
                <a:latin typeface="Amasis MT Pro"/>
              </a:rPr>
              <a:t>enableIRIn</a:t>
            </a:r>
            <a:r>
              <a:rPr lang="en-US">
                <a:solidFill>
                  <a:schemeClr val="bg1"/>
                </a:solidFill>
                <a:latin typeface="Amasis MT Pro"/>
              </a:rPr>
              <a:t>” which probably enables the IR input to be detected. It is used in setup function.</a:t>
            </a:r>
            <a:endParaRPr lang="en-US">
              <a:solidFill>
                <a:schemeClr val="bg1"/>
              </a:solidFill>
              <a:ea typeface="+mn-lt"/>
              <a:cs typeface="+mn-lt"/>
            </a:endParaRPr>
          </a:p>
          <a:p>
            <a:pPr marL="342900" indent="-342900">
              <a:lnSpc>
                <a:spcPct val="120000"/>
              </a:lnSpc>
              <a:spcBef>
                <a:spcPts val="1000"/>
              </a:spcBef>
              <a:buAutoNum type="arabicPeriod"/>
            </a:pPr>
            <a:r>
              <a:rPr lang="en-US" err="1">
                <a:solidFill>
                  <a:schemeClr val="bg1"/>
                </a:solidFill>
                <a:latin typeface="Amasis MT Pro"/>
              </a:rPr>
              <a:t>decode_results</a:t>
            </a:r>
            <a:r>
              <a:rPr lang="en-US">
                <a:solidFill>
                  <a:schemeClr val="bg1"/>
                </a:solidFill>
                <a:latin typeface="Amasis MT Pro"/>
              </a:rPr>
              <a:t> is Class Reference this is </a:t>
            </a:r>
            <a:r>
              <a:rPr lang="en-US" err="1">
                <a:solidFill>
                  <a:schemeClr val="bg1"/>
                </a:solidFill>
                <a:latin typeface="Amasis MT Pro"/>
              </a:rPr>
              <a:t>defiend</a:t>
            </a:r>
            <a:r>
              <a:rPr lang="en-US">
                <a:solidFill>
                  <a:schemeClr val="bg1"/>
                </a:solidFill>
                <a:latin typeface="Amasis MT Pro"/>
              </a:rPr>
              <a:t> in </a:t>
            </a:r>
            <a:r>
              <a:rPr lang="en-US" err="1">
                <a:solidFill>
                  <a:schemeClr val="bg1"/>
                </a:solidFill>
                <a:latin typeface="Amasis MT Pro"/>
              </a:rPr>
              <a:t>IRremote.h</a:t>
            </a:r>
            <a:r>
              <a:rPr lang="en-US">
                <a:solidFill>
                  <a:schemeClr val="bg1"/>
                </a:solidFill>
                <a:latin typeface="Amasis MT Pro"/>
              </a:rPr>
              <a:t> . Results returned from the decoder. </a:t>
            </a:r>
            <a:endParaRPr lang="en-US">
              <a:solidFill>
                <a:schemeClr val="bg1"/>
              </a:solidFill>
              <a:ea typeface="+mn-lt"/>
              <a:cs typeface="+mn-lt"/>
            </a:endParaRPr>
          </a:p>
          <a:p>
            <a:pPr marL="342900" indent="-342900">
              <a:lnSpc>
                <a:spcPct val="120000"/>
              </a:lnSpc>
              <a:spcBef>
                <a:spcPts val="1000"/>
              </a:spcBef>
              <a:buAutoNum type="arabicPeriod"/>
            </a:pPr>
            <a:r>
              <a:rPr lang="en-US">
                <a:solidFill>
                  <a:schemeClr val="bg1"/>
                </a:solidFill>
                <a:latin typeface="Amasis MT Pro"/>
              </a:rPr>
              <a:t>The</a:t>
            </a:r>
            <a:r>
              <a:rPr lang="en-US" b="1">
                <a:solidFill>
                  <a:schemeClr val="bg1"/>
                </a:solidFill>
                <a:latin typeface="Amasis MT Pro"/>
              </a:rPr>
              <a:t> </a:t>
            </a:r>
            <a:r>
              <a:rPr lang="en-US">
                <a:solidFill>
                  <a:schemeClr val="bg1"/>
                </a:solidFill>
                <a:latin typeface="Amasis MT Pro"/>
              </a:rPr>
              <a:t>irrecv.blink13(true) function will blink the Arduino’s on board LED every time the receiver gets a              signal from the remote control, which is useful for debugging.</a:t>
            </a:r>
            <a:endParaRPr lang="en-US">
              <a:solidFill>
                <a:schemeClr val="bg1"/>
              </a:solidFill>
              <a:ea typeface="+mn-lt"/>
              <a:cs typeface="+mn-lt"/>
            </a:endParaRPr>
          </a:p>
          <a:p>
            <a:pPr marL="342900" indent="-342900">
              <a:lnSpc>
                <a:spcPct val="120000"/>
              </a:lnSpc>
              <a:spcBef>
                <a:spcPts val="1000"/>
              </a:spcBef>
              <a:buAutoNum type="arabicPeriod"/>
            </a:pPr>
            <a:r>
              <a:rPr lang="en-US">
                <a:solidFill>
                  <a:schemeClr val="bg1"/>
                </a:solidFill>
                <a:latin typeface="Amasis MT Pro"/>
              </a:rPr>
              <a:t> </a:t>
            </a:r>
            <a:r>
              <a:rPr lang="en-US" err="1">
                <a:solidFill>
                  <a:schemeClr val="bg1"/>
                </a:solidFill>
                <a:latin typeface="Amasis MT Pro"/>
              </a:rPr>
              <a:t>irrecv.decode</a:t>
            </a:r>
            <a:r>
              <a:rPr lang="en-US">
                <a:solidFill>
                  <a:schemeClr val="bg1"/>
                </a:solidFill>
                <a:latin typeface="Amasis MT Pro"/>
              </a:rPr>
              <a:t>(&amp;results) - by this function it results return one value that input by user.</a:t>
            </a:r>
            <a:endParaRPr lang="en-US">
              <a:solidFill>
                <a:schemeClr val="bg1"/>
              </a:solidFill>
              <a:ea typeface="+mn-lt"/>
              <a:cs typeface="+mn-lt"/>
            </a:endParaRPr>
          </a:p>
        </p:txBody>
      </p:sp>
    </p:spTree>
    <p:extLst>
      <p:ext uri="{BB962C8B-B14F-4D97-AF65-F5344CB8AC3E}">
        <p14:creationId xmlns:p14="http://schemas.microsoft.com/office/powerpoint/2010/main" val="941999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DEF18-2009-41DB-8AC4-3F332C4D995A}"/>
              </a:ext>
            </a:extLst>
          </p:cNvPr>
          <p:cNvSpPr>
            <a:spLocks noGrp="1"/>
          </p:cNvSpPr>
          <p:nvPr>
            <p:ph type="title"/>
          </p:nvPr>
        </p:nvSpPr>
        <p:spPr>
          <a:xfrm>
            <a:off x="1196831" y="493827"/>
            <a:ext cx="4488871" cy="1062934"/>
          </a:xfrm>
        </p:spPr>
        <p:txBody>
          <a:bodyPr>
            <a:normAutofit fontScale="90000"/>
          </a:bodyPr>
          <a:lstStyle/>
          <a:p>
            <a:r>
              <a:rPr lang="en-US" b="1" u="sng">
                <a:solidFill>
                  <a:schemeClr val="bg1"/>
                </a:solidFill>
                <a:latin typeface="Amasis MT Pro"/>
                <a:ea typeface="+mj-lt"/>
                <a:cs typeface="+mj-lt"/>
              </a:rPr>
              <a:t>2. Arduino UNO 2:</a:t>
            </a:r>
            <a:endParaRPr lang="en-US">
              <a:solidFill>
                <a:schemeClr val="bg1"/>
              </a:solidFill>
              <a:latin typeface="Amasis MT Pro"/>
            </a:endParaRPr>
          </a:p>
        </p:txBody>
      </p:sp>
      <p:sp>
        <p:nvSpPr>
          <p:cNvPr id="3" name="Content Placeholder 2">
            <a:extLst>
              <a:ext uri="{FF2B5EF4-FFF2-40B4-BE49-F238E27FC236}">
                <a16:creationId xmlns:a16="http://schemas.microsoft.com/office/drawing/2014/main" id="{C242AD12-2E29-4162-8484-925B5E80B478}"/>
              </a:ext>
            </a:extLst>
          </p:cNvPr>
          <p:cNvSpPr>
            <a:spLocks noGrp="1"/>
          </p:cNvSpPr>
          <p:nvPr>
            <p:ph idx="1"/>
          </p:nvPr>
        </p:nvSpPr>
        <p:spPr>
          <a:xfrm>
            <a:off x="1446212" y="1445923"/>
            <a:ext cx="9905999" cy="1643642"/>
          </a:xfrm>
        </p:spPr>
        <p:txBody>
          <a:bodyPr vert="horz" lIns="91440" tIns="45720" rIns="91440" bIns="45720" rtlCol="0" anchor="t">
            <a:noAutofit/>
          </a:bodyPr>
          <a:lstStyle/>
          <a:p>
            <a:r>
              <a:rPr lang="en-US" sz="1800">
                <a:solidFill>
                  <a:schemeClr val="bg1"/>
                </a:solidFill>
                <a:latin typeface="Amasis MT Pro"/>
                <a:ea typeface="+mn-lt"/>
                <a:cs typeface="+mn-lt"/>
              </a:rPr>
              <a:t>The passive infrared sensor does not radiate energy to space. It receives the  infrared radiation from the human body to make an alarm. If the human infrared radiation is directly irradiated on the detector, it will, of course, cause a temperature change to output a signal.</a:t>
            </a:r>
          </a:p>
          <a:p>
            <a:r>
              <a:rPr lang="en-US" sz="1800">
                <a:solidFill>
                  <a:schemeClr val="bg1"/>
                </a:solidFill>
                <a:latin typeface="Amasis MT Pro"/>
              </a:rPr>
              <a:t>Range of pir sensor is </a:t>
            </a:r>
          </a:p>
          <a:p>
            <a:pPr marL="0" indent="0">
              <a:buNone/>
            </a:pPr>
            <a:r>
              <a:rPr lang="en-US" sz="1800">
                <a:solidFill>
                  <a:schemeClr val="bg1"/>
                </a:solidFill>
                <a:latin typeface="Amasis MT Pro"/>
              </a:rPr>
              <a:t>        </a:t>
            </a:r>
          </a:p>
        </p:txBody>
      </p:sp>
      <p:sp>
        <p:nvSpPr>
          <p:cNvPr id="4" name="TextBox 3">
            <a:extLst>
              <a:ext uri="{FF2B5EF4-FFF2-40B4-BE49-F238E27FC236}">
                <a16:creationId xmlns:a16="http://schemas.microsoft.com/office/drawing/2014/main" id="{3E137BC9-D97C-474A-8973-602019249D72}"/>
              </a:ext>
            </a:extLst>
          </p:cNvPr>
          <p:cNvSpPr txBox="1"/>
          <p:nvPr/>
        </p:nvSpPr>
        <p:spPr>
          <a:xfrm>
            <a:off x="2050472" y="3006435"/>
            <a:ext cx="9157855" cy="208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20000"/>
              </a:lnSpc>
              <a:spcBef>
                <a:spcPts val="1000"/>
              </a:spcBef>
              <a:buFont typeface="Wingdings"/>
              <a:buChar char="Ø"/>
            </a:pPr>
            <a:r>
              <a:rPr lang="en-US">
                <a:solidFill>
                  <a:schemeClr val="bg1"/>
                </a:solidFill>
                <a:latin typeface="Amasis MT Pro"/>
              </a:rPr>
              <a:t>Indoor passive infrared: Detection distances range from 25 cm to 20 m.</a:t>
            </a:r>
            <a:endParaRPr lang="en-US">
              <a:solidFill>
                <a:schemeClr val="bg1"/>
              </a:solidFill>
              <a:latin typeface="Amasis MT Pro"/>
              <a:ea typeface="+mn-lt"/>
              <a:cs typeface="+mn-lt"/>
            </a:endParaRPr>
          </a:p>
          <a:p>
            <a:pPr marL="285750" indent="-285750">
              <a:lnSpc>
                <a:spcPct val="120000"/>
              </a:lnSpc>
              <a:spcBef>
                <a:spcPts val="1000"/>
              </a:spcBef>
              <a:buFont typeface="Wingdings"/>
              <a:buChar char="Ø"/>
            </a:pPr>
            <a:r>
              <a:rPr lang="en-US">
                <a:solidFill>
                  <a:schemeClr val="bg1"/>
                </a:solidFill>
                <a:latin typeface="Amasis MT Pro"/>
              </a:rPr>
              <a:t>Indoor curtain type: The detection distance ranges from 25 cm to 20 m.</a:t>
            </a:r>
            <a:endParaRPr lang="en-US">
              <a:solidFill>
                <a:schemeClr val="bg1"/>
              </a:solidFill>
              <a:latin typeface="Amasis MT Pro"/>
              <a:ea typeface="+mn-lt"/>
              <a:cs typeface="+mn-lt"/>
            </a:endParaRPr>
          </a:p>
          <a:p>
            <a:pPr marL="285750" indent="-285750">
              <a:lnSpc>
                <a:spcPct val="120000"/>
              </a:lnSpc>
              <a:spcBef>
                <a:spcPts val="1000"/>
              </a:spcBef>
              <a:buFont typeface="Wingdings"/>
              <a:buChar char="Ø"/>
            </a:pPr>
            <a:r>
              <a:rPr lang="en-US">
                <a:solidFill>
                  <a:schemeClr val="bg1"/>
                </a:solidFill>
                <a:latin typeface="Amasis MT Pro"/>
              </a:rPr>
              <a:t>Outdoor passive infrared: The detection distance ranges from 10 meters to 150 meters.</a:t>
            </a:r>
            <a:endParaRPr lang="en-US">
              <a:solidFill>
                <a:schemeClr val="bg1"/>
              </a:solidFill>
              <a:latin typeface="Amasis MT Pro"/>
              <a:ea typeface="+mn-lt"/>
              <a:cs typeface="+mn-lt"/>
            </a:endParaRPr>
          </a:p>
          <a:p>
            <a:pPr marL="285750" indent="-285750">
              <a:lnSpc>
                <a:spcPct val="120000"/>
              </a:lnSpc>
              <a:spcBef>
                <a:spcPts val="1000"/>
              </a:spcBef>
              <a:buFont typeface="Wingdings"/>
              <a:buChar char="Ø"/>
            </a:pPr>
            <a:r>
              <a:rPr lang="en-US">
                <a:solidFill>
                  <a:schemeClr val="bg1"/>
                </a:solidFill>
                <a:latin typeface="Amasis MT Pro"/>
              </a:rPr>
              <a:t>Outdoor passive infrared curtain detector: distance from 10 meters to 150 meter.</a:t>
            </a:r>
          </a:p>
          <a:p>
            <a:pPr marL="285750" indent="-285750">
              <a:buFont typeface="Wingdings"/>
              <a:buChar char="Ø"/>
            </a:pPr>
            <a:endParaRPr lang="en-US">
              <a:solidFill>
                <a:schemeClr val="bg1"/>
              </a:solidFill>
            </a:endParaRPr>
          </a:p>
        </p:txBody>
      </p:sp>
      <p:sp>
        <p:nvSpPr>
          <p:cNvPr id="5" name="TextBox 4">
            <a:extLst>
              <a:ext uri="{FF2B5EF4-FFF2-40B4-BE49-F238E27FC236}">
                <a16:creationId xmlns:a16="http://schemas.microsoft.com/office/drawing/2014/main" id="{962DA7B7-2D34-46A4-A41A-4A20EC7A1335}"/>
              </a:ext>
            </a:extLst>
          </p:cNvPr>
          <p:cNvSpPr txBox="1"/>
          <p:nvPr/>
        </p:nvSpPr>
        <p:spPr>
          <a:xfrm>
            <a:off x="1763857" y="5033529"/>
            <a:ext cx="915785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latin typeface="Amasis MT Pro"/>
              </a:rPr>
              <a:t>In my project under this range output value is high and bulb will be glow. If that person is not in this range then buzzer will make noise and in serial monitor one information is printed for come closer.</a:t>
            </a:r>
          </a:p>
        </p:txBody>
      </p:sp>
    </p:spTree>
    <p:extLst>
      <p:ext uri="{BB962C8B-B14F-4D97-AF65-F5344CB8AC3E}">
        <p14:creationId xmlns:p14="http://schemas.microsoft.com/office/powerpoint/2010/main" val="1084246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FDB5-4476-40BA-A4AF-D542C79D33D2}"/>
              </a:ext>
            </a:extLst>
          </p:cNvPr>
          <p:cNvSpPr>
            <a:spLocks noGrp="1"/>
          </p:cNvSpPr>
          <p:nvPr>
            <p:ph type="title"/>
          </p:nvPr>
        </p:nvSpPr>
        <p:spPr>
          <a:xfrm>
            <a:off x="670358" y="327573"/>
            <a:ext cx="11374579" cy="1173770"/>
          </a:xfrm>
        </p:spPr>
        <p:txBody>
          <a:bodyPr/>
          <a:lstStyle/>
          <a:p>
            <a:r>
              <a:rPr lang="en-US" sz="3400" b="1" u="sng">
                <a:solidFill>
                  <a:schemeClr val="bg1"/>
                </a:solidFill>
                <a:latin typeface="Amasis MT Pro Medium"/>
              </a:rPr>
              <a:t>3.</a:t>
            </a:r>
            <a:r>
              <a:rPr lang="en-US" sz="3400" b="1" u="sng">
                <a:solidFill>
                  <a:schemeClr val="bg1"/>
                </a:solidFill>
                <a:latin typeface="Amasis MT Pro Medium"/>
                <a:ea typeface="+mj-lt"/>
                <a:cs typeface="+mj-lt"/>
              </a:rPr>
              <a:t>Connect Arduino uno 1 and 2(i2c circuit):</a:t>
            </a:r>
            <a:endParaRPr lang="en-US" sz="3400" b="1" u="sng">
              <a:solidFill>
                <a:schemeClr val="bg1"/>
              </a:solidFill>
              <a:latin typeface="Amasis MT Pro Medium"/>
            </a:endParaRPr>
          </a:p>
        </p:txBody>
      </p:sp>
      <p:sp>
        <p:nvSpPr>
          <p:cNvPr id="3" name="Content Placeholder 2">
            <a:extLst>
              <a:ext uri="{FF2B5EF4-FFF2-40B4-BE49-F238E27FC236}">
                <a16:creationId xmlns:a16="http://schemas.microsoft.com/office/drawing/2014/main" id="{81261036-8A46-4B5A-B8B4-8E5B416634FA}"/>
              </a:ext>
            </a:extLst>
          </p:cNvPr>
          <p:cNvSpPr>
            <a:spLocks noGrp="1"/>
          </p:cNvSpPr>
          <p:nvPr>
            <p:ph idx="1"/>
          </p:nvPr>
        </p:nvSpPr>
        <p:spPr>
          <a:xfrm>
            <a:off x="836612" y="1307379"/>
            <a:ext cx="10681853" cy="5010295"/>
          </a:xfrm>
        </p:spPr>
        <p:txBody>
          <a:bodyPr vert="horz" lIns="91440" tIns="45720" rIns="91440" bIns="45720" rtlCol="0" anchor="t">
            <a:normAutofit lnSpcReduction="10000"/>
          </a:bodyPr>
          <a:lstStyle/>
          <a:p>
            <a:r>
              <a:rPr lang="en-US" sz="2000">
                <a:solidFill>
                  <a:schemeClr val="bg1"/>
                </a:solidFill>
                <a:latin typeface="Amasis MT Pro"/>
                <a:ea typeface="+mn-lt"/>
                <a:cs typeface="+mn-lt"/>
              </a:rPr>
              <a:t>The I2C Bus consists of two wires called the Serial Data (SDA) and the Serial Clock (SCL). Data is transmitted through the SDA line while the SCL line is used to synchronize the devices with the clock signal. Both these bus lines are open-drain drivers and hence you have to use pull-up resistors to keep them HIGH.</a:t>
            </a:r>
          </a:p>
          <a:p>
            <a:r>
              <a:rPr lang="en-US" sz="2000">
                <a:solidFill>
                  <a:schemeClr val="bg1"/>
                </a:solidFill>
                <a:latin typeface="Amasis MT Pro"/>
                <a:ea typeface="+mn-lt"/>
                <a:cs typeface="+mn-lt"/>
              </a:rPr>
              <a:t>We use such a MASTER-SLAVE connection to decrease the work load on one Arduino, or to connect more sensors to project </a:t>
            </a:r>
            <a:r>
              <a:rPr lang="en-US" sz="2000" err="1">
                <a:solidFill>
                  <a:schemeClr val="bg1"/>
                </a:solidFill>
                <a:latin typeface="Amasis MT Pro"/>
                <a:ea typeface="+mn-lt"/>
                <a:cs typeface="+mn-lt"/>
              </a:rPr>
              <a:t>etc</a:t>
            </a:r>
            <a:r>
              <a:rPr lang="en-US" sz="2000">
                <a:solidFill>
                  <a:schemeClr val="bg1"/>
                </a:solidFill>
                <a:latin typeface="Amasis MT Pro"/>
                <a:ea typeface="+mn-lt"/>
                <a:cs typeface="+mn-lt"/>
              </a:rPr>
              <a:t> like in my project I used.</a:t>
            </a:r>
          </a:p>
          <a:p>
            <a:pPr marL="0" indent="0">
              <a:buNone/>
            </a:pPr>
            <a:r>
              <a:rPr lang="en-US" sz="2000" b="1" u="sng">
                <a:solidFill>
                  <a:schemeClr val="bg1"/>
                </a:solidFill>
                <a:latin typeface="Amasis MT Pro"/>
                <a:ea typeface="+mn-lt"/>
                <a:cs typeface="+mn-lt"/>
              </a:rPr>
              <a:t> Connections :</a:t>
            </a:r>
          </a:p>
          <a:p>
            <a:pPr marL="0" indent="0">
              <a:buNone/>
            </a:pPr>
            <a:r>
              <a:rPr lang="en-US" sz="2000">
                <a:solidFill>
                  <a:schemeClr val="bg1"/>
                </a:solidFill>
                <a:latin typeface="Amasis MT Pro"/>
                <a:ea typeface="+mn-lt"/>
                <a:cs typeface="+mn-lt"/>
              </a:rPr>
              <a:t>  These steps to connect two Arduino UNOs using I2C:</a:t>
            </a:r>
          </a:p>
          <a:p>
            <a:r>
              <a:rPr lang="en-US" sz="2000">
                <a:solidFill>
                  <a:schemeClr val="bg1"/>
                </a:solidFill>
                <a:latin typeface="Amasis MT Pro"/>
                <a:ea typeface="+mn-lt"/>
                <a:cs typeface="+mn-lt"/>
              </a:rPr>
              <a:t>Connect digital pins 0 and 1 on one Arduino to the different pins on the different one like D0 with D1 and D1 with D0 on another Arduino. Rather than this we can also connect A4 and A5 with same pins on another Arduino.</a:t>
            </a:r>
            <a:endParaRPr lang="en-US" sz="2000">
              <a:solidFill>
                <a:schemeClr val="bg1"/>
              </a:solidFill>
              <a:latin typeface="Amasis MT Pro"/>
            </a:endParaRPr>
          </a:p>
          <a:p>
            <a:r>
              <a:rPr lang="en-US" sz="2000">
                <a:solidFill>
                  <a:schemeClr val="bg1"/>
                </a:solidFill>
                <a:latin typeface="Amasis MT Pro"/>
                <a:ea typeface="+mn-lt"/>
                <a:cs typeface="+mn-lt"/>
              </a:rPr>
              <a:t>The GND line has to be common for both Arduinos. Connect it with a jumper.</a:t>
            </a:r>
            <a:endParaRPr lang="en-US" sz="2000">
              <a:solidFill>
                <a:schemeClr val="bg1"/>
              </a:solidFill>
              <a:latin typeface="Amasis MT Pro"/>
            </a:endParaRPr>
          </a:p>
          <a:p>
            <a:pPr marL="0" indent="0">
              <a:buNone/>
            </a:pPr>
            <a:endParaRPr lang="en-US" sz="2000">
              <a:solidFill>
                <a:schemeClr val="bg1"/>
              </a:solidFill>
              <a:latin typeface="Amasis MT Pro"/>
            </a:endParaRPr>
          </a:p>
        </p:txBody>
      </p:sp>
    </p:spTree>
    <p:extLst>
      <p:ext uri="{BB962C8B-B14F-4D97-AF65-F5344CB8AC3E}">
        <p14:creationId xmlns:p14="http://schemas.microsoft.com/office/powerpoint/2010/main" val="286331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6069805-A306-4727-9750-591EB4EE3E72}"/>
              </a:ext>
            </a:extLst>
          </p:cNvPr>
          <p:cNvGraphicFramePr>
            <a:graphicFrameLocks noGrp="1"/>
          </p:cNvGraphicFramePr>
          <p:nvPr>
            <p:ph idx="1"/>
            <p:extLst>
              <p:ext uri="{D42A27DB-BD31-4B8C-83A1-F6EECF244321}">
                <p14:modId xmlns:p14="http://schemas.microsoft.com/office/powerpoint/2010/main" val="936551141"/>
              </p:ext>
            </p:extLst>
          </p:nvPr>
        </p:nvGraphicFramePr>
        <p:xfrm>
          <a:off x="706582" y="457199"/>
          <a:ext cx="11202788" cy="5626330"/>
        </p:xfrm>
        <a:graphic>
          <a:graphicData uri="http://schemas.openxmlformats.org/drawingml/2006/table">
            <a:tbl>
              <a:tblPr firstRow="1" bandRow="1">
                <a:tableStyleId>{D7AC3CCA-C797-4891-BE02-D94E43425B78}</a:tableStyleId>
              </a:tblPr>
              <a:tblGrid>
                <a:gridCol w="4650970">
                  <a:extLst>
                    <a:ext uri="{9D8B030D-6E8A-4147-A177-3AD203B41FA5}">
                      <a16:colId xmlns:a16="http://schemas.microsoft.com/office/drawing/2014/main" val="2401741780"/>
                    </a:ext>
                  </a:extLst>
                </a:gridCol>
                <a:gridCol w="6551818">
                  <a:extLst>
                    <a:ext uri="{9D8B030D-6E8A-4147-A177-3AD203B41FA5}">
                      <a16:colId xmlns:a16="http://schemas.microsoft.com/office/drawing/2014/main" val="2487441325"/>
                    </a:ext>
                  </a:extLst>
                </a:gridCol>
              </a:tblGrid>
              <a:tr h="735676">
                <a:tc>
                  <a:txBody>
                    <a:bodyPr/>
                    <a:lstStyle/>
                    <a:p>
                      <a:endParaRPr lang="en-US">
                        <a:latin typeface="Amasis MT Pro Medium"/>
                      </a:endParaRPr>
                    </a:p>
                    <a:p>
                      <a:pPr lvl="0">
                        <a:buNone/>
                      </a:pPr>
                      <a:r>
                        <a:rPr lang="en-US" sz="2000">
                          <a:latin typeface="Amasis MT Pro Medium"/>
                        </a:rPr>
                        <a:t>Connection with Digital serial pins(0 &amp; 1)</a:t>
                      </a:r>
                    </a:p>
                  </a:txBody>
                  <a:tcPr/>
                </a:tc>
                <a:tc>
                  <a:txBody>
                    <a:bodyPr/>
                    <a:lstStyle/>
                    <a:p>
                      <a:endParaRPr lang="en-US"/>
                    </a:p>
                    <a:p>
                      <a:pPr lvl="0">
                        <a:buNone/>
                      </a:pPr>
                      <a:r>
                        <a:rPr lang="en-US" sz="2000">
                          <a:latin typeface="Amasis MT Pro Medium"/>
                        </a:rPr>
                        <a:t>Connection with Analog pins(A4 &amp; A5)</a:t>
                      </a:r>
                    </a:p>
                  </a:txBody>
                  <a:tcPr/>
                </a:tc>
                <a:extLst>
                  <a:ext uri="{0D108BD9-81ED-4DB2-BD59-A6C34878D82A}">
                    <a16:rowId xmlns:a16="http://schemas.microsoft.com/office/drawing/2014/main" val="1039506994"/>
                  </a:ext>
                </a:extLst>
              </a:tr>
              <a:tr h="3404061">
                <a:tc>
                  <a:txBody>
                    <a:bodyPr/>
                    <a:lstStyle/>
                    <a:p>
                      <a:pPr marL="0" lvl="0" indent="0" algn="l">
                        <a:lnSpc>
                          <a:spcPct val="100000"/>
                        </a:lnSpc>
                        <a:spcBef>
                          <a:spcPts val="0"/>
                        </a:spcBef>
                        <a:spcAft>
                          <a:spcPts val="0"/>
                        </a:spcAft>
                        <a:buNone/>
                      </a:pPr>
                      <a:r>
                        <a:rPr lang="en-US" sz="1800" u="none" strike="noStrike" noProof="0">
                          <a:latin typeface="Amasis MT Pro"/>
                        </a:rPr>
                        <a:t>For master :</a:t>
                      </a:r>
                    </a:p>
                    <a:p>
                      <a:pPr marL="285750" lvl="0" indent="-285750" algn="l">
                        <a:lnSpc>
                          <a:spcPct val="100000"/>
                        </a:lnSpc>
                        <a:spcBef>
                          <a:spcPts val="0"/>
                        </a:spcBef>
                        <a:spcAft>
                          <a:spcPts val="0"/>
                        </a:spcAft>
                        <a:buFont typeface="Arial"/>
                        <a:buChar char="•"/>
                      </a:pPr>
                      <a:r>
                        <a:rPr lang="en-US" sz="1800" u="none" strike="noStrike" noProof="0">
                          <a:latin typeface="Amasis MT Pro"/>
                        </a:rPr>
                        <a:t>int x=0;</a:t>
                      </a:r>
                      <a:endParaRPr lang="en-US">
                        <a:latin typeface="Amasis MT Pro"/>
                      </a:endParaRPr>
                    </a:p>
                    <a:p>
                      <a:pPr marL="0" lvl="0" indent="0" algn="l">
                        <a:lnSpc>
                          <a:spcPct val="100000"/>
                        </a:lnSpc>
                        <a:spcBef>
                          <a:spcPts val="0"/>
                        </a:spcBef>
                        <a:spcAft>
                          <a:spcPts val="0"/>
                        </a:spcAft>
                        <a:buNone/>
                      </a:pPr>
                      <a:r>
                        <a:rPr lang="en-US" sz="1800" u="none" strike="noStrike" noProof="0">
                          <a:latin typeface="Amasis MT Pro"/>
                        </a:rPr>
                        <a:t>    void setup()</a:t>
                      </a:r>
                      <a:endParaRPr lang="en-US">
                        <a:latin typeface="Amasis MT Pro"/>
                      </a:endParaRPr>
                    </a:p>
                    <a:p>
                      <a:pPr marL="0" lvl="0" indent="0" algn="l">
                        <a:lnSpc>
                          <a:spcPct val="100000"/>
                        </a:lnSpc>
                        <a:spcBef>
                          <a:spcPts val="0"/>
                        </a:spcBef>
                        <a:spcAft>
                          <a:spcPts val="0"/>
                        </a:spcAft>
                        <a:buNone/>
                      </a:pPr>
                      <a:r>
                        <a:rPr lang="en-US" sz="1800" u="none" strike="noStrike" noProof="0">
                          <a:latin typeface="Amasis MT Pro"/>
                        </a:rPr>
                        <a:t>    {</a:t>
                      </a:r>
                      <a:endParaRPr lang="en-US">
                        <a:latin typeface="Amasis MT Pro"/>
                      </a:endParaRPr>
                    </a:p>
                    <a:p>
                      <a:pPr marL="0" lvl="0" indent="0" algn="l">
                        <a:lnSpc>
                          <a:spcPct val="100000"/>
                        </a:lnSpc>
                        <a:spcBef>
                          <a:spcPts val="0"/>
                        </a:spcBef>
                        <a:spcAft>
                          <a:spcPts val="0"/>
                        </a:spcAft>
                        <a:buNone/>
                      </a:pPr>
                      <a:r>
                        <a:rPr lang="en-US" sz="1800" u="none" strike="noStrike" noProof="0">
                          <a:latin typeface="Amasis MT Pro"/>
                        </a:rPr>
                        <a:t>      </a:t>
                      </a:r>
                      <a:r>
                        <a:rPr lang="en-US" sz="1800" u="none" strike="noStrike" noProof="0" err="1">
                          <a:latin typeface="Amasis MT Pro"/>
                        </a:rPr>
                        <a:t>Serial.begin</a:t>
                      </a:r>
                      <a:r>
                        <a:rPr lang="en-US" sz="1800" u="none" strike="noStrike" noProof="0">
                          <a:latin typeface="Amasis MT Pro"/>
                        </a:rPr>
                        <a:t>(9600);</a:t>
                      </a:r>
                      <a:endParaRPr lang="en-US">
                        <a:latin typeface="Amasis MT Pro"/>
                      </a:endParaRPr>
                    </a:p>
                    <a:p>
                      <a:pPr marL="0" lvl="0" indent="0" algn="l">
                        <a:lnSpc>
                          <a:spcPct val="100000"/>
                        </a:lnSpc>
                        <a:spcBef>
                          <a:spcPts val="0"/>
                        </a:spcBef>
                        <a:spcAft>
                          <a:spcPts val="0"/>
                        </a:spcAft>
                        <a:buNone/>
                      </a:pPr>
                      <a:r>
                        <a:rPr lang="en-US" sz="1800" u="none" strike="noStrike" noProof="0">
                          <a:latin typeface="Amasis MT Pro"/>
                        </a:rPr>
                        <a:t>    }</a:t>
                      </a:r>
                      <a:endParaRPr lang="en-US">
                        <a:latin typeface="Amasis MT Pro"/>
                      </a:endParaRPr>
                    </a:p>
                    <a:p>
                      <a:pPr marL="0" lvl="0" indent="0" algn="l">
                        <a:lnSpc>
                          <a:spcPct val="100000"/>
                        </a:lnSpc>
                        <a:spcBef>
                          <a:spcPts val="0"/>
                        </a:spcBef>
                        <a:spcAft>
                          <a:spcPts val="0"/>
                        </a:spcAft>
                        <a:buNone/>
                      </a:pPr>
                      <a:r>
                        <a:rPr lang="en-US" sz="1800" u="none" strike="noStrike" noProof="0">
                          <a:latin typeface="Amasis MT Pro"/>
                        </a:rPr>
                        <a:t>    void loop()</a:t>
                      </a:r>
                      <a:endParaRPr lang="en-US">
                        <a:latin typeface="Amasis MT Pro"/>
                      </a:endParaRPr>
                    </a:p>
                    <a:p>
                      <a:pPr marL="0" lvl="0" indent="0" algn="l">
                        <a:lnSpc>
                          <a:spcPct val="100000"/>
                        </a:lnSpc>
                        <a:spcBef>
                          <a:spcPts val="0"/>
                        </a:spcBef>
                        <a:spcAft>
                          <a:spcPts val="0"/>
                        </a:spcAft>
                        <a:buNone/>
                      </a:pPr>
                      <a:r>
                        <a:rPr lang="en-US" sz="1800" u="none" strike="noStrike" noProof="0">
                          <a:latin typeface="Amasis MT Pro"/>
                        </a:rPr>
                        <a:t>    {</a:t>
                      </a:r>
                      <a:endParaRPr lang="en-US">
                        <a:latin typeface="Amasis MT Pro"/>
                      </a:endParaRPr>
                    </a:p>
                    <a:p>
                      <a:pPr marL="0" lvl="0" indent="0" algn="l">
                        <a:lnSpc>
                          <a:spcPct val="100000"/>
                        </a:lnSpc>
                        <a:spcBef>
                          <a:spcPts val="0"/>
                        </a:spcBef>
                        <a:spcAft>
                          <a:spcPts val="0"/>
                        </a:spcAft>
                        <a:buNone/>
                      </a:pPr>
                      <a:r>
                        <a:rPr lang="en-US" sz="1800" u="none" strike="noStrike" noProof="0">
                          <a:latin typeface="Amasis MT Pro"/>
                        </a:rPr>
                        <a:t>      </a:t>
                      </a:r>
                      <a:r>
                        <a:rPr lang="en-US" sz="1800" u="none" strike="noStrike" noProof="0" err="1">
                          <a:latin typeface="Amasis MT Pro"/>
                        </a:rPr>
                        <a:t>Serial.write</a:t>
                      </a:r>
                      <a:r>
                        <a:rPr lang="en-US" sz="1800" u="none" strike="noStrike" noProof="0">
                          <a:latin typeface="Amasis MT Pro"/>
                        </a:rPr>
                        <a:t>(x);/// sends x </a:t>
                      </a:r>
                      <a:endParaRPr lang="en-US">
                        <a:latin typeface="Amasis MT Pro"/>
                      </a:endParaRPr>
                    </a:p>
                    <a:p>
                      <a:pPr marL="0" lvl="0" indent="0">
                        <a:buNone/>
                      </a:pPr>
                      <a:r>
                        <a:rPr lang="en-US" sz="1800" u="none" strike="noStrike" noProof="0">
                          <a:latin typeface="Amasis MT Pro"/>
                        </a:rPr>
                        <a:t>     }</a:t>
                      </a:r>
                      <a:endParaRPr lang="en-US">
                        <a:latin typeface="Amasis MT Pro"/>
                      </a:endParaRPr>
                    </a:p>
                  </a:txBody>
                  <a:tcPr/>
                </a:tc>
                <a:tc>
                  <a:txBody>
                    <a:bodyPr/>
                    <a:lstStyle/>
                    <a:p>
                      <a:pPr marL="0" indent="0">
                        <a:buNone/>
                      </a:pPr>
                      <a:r>
                        <a:rPr lang="en-US" sz="1800" u="none" strike="noStrike" noProof="0">
                          <a:latin typeface="Amasis MT Pro"/>
                        </a:rPr>
                        <a:t>For master :</a:t>
                      </a:r>
                    </a:p>
                    <a:p>
                      <a:pPr marL="285750" lvl="0" indent="-285750">
                        <a:buFont typeface="Arial"/>
                        <a:buChar char="•"/>
                      </a:pPr>
                      <a:r>
                        <a:rPr lang="en-US" sz="1800" u="none" strike="noStrike" noProof="0">
                          <a:latin typeface="Amasis MT Pro"/>
                        </a:rPr>
                        <a:t>#include&lt;Wire.h&gt;// Include the required Wire library for I2C</a:t>
                      </a:r>
                      <a:br>
                        <a:rPr lang="en-US" sz="1800" u="none" strike="noStrike" noProof="0">
                          <a:latin typeface="Amasis MT Pro"/>
                        </a:rPr>
                      </a:br>
                      <a:r>
                        <a:rPr lang="en-US" sz="1800" u="none" strike="noStrike" noProof="0">
                          <a:latin typeface="Amasis MT Pro"/>
                        </a:rPr>
                        <a:t>int x = 0;
void setup() {
  </a:t>
                      </a:r>
                      <a:r>
                        <a:rPr lang="en-US" sz="1800" u="none" strike="noStrike" noProof="0" err="1">
                          <a:latin typeface="Amasis MT Pro"/>
                        </a:rPr>
                        <a:t>Wire.begin</a:t>
                      </a:r>
                      <a:r>
                        <a:rPr lang="en-US" sz="1800" u="none" strike="noStrike" noProof="0">
                          <a:latin typeface="Amasis MT Pro"/>
                        </a:rPr>
                        <a:t>(); // Start the I2C Bus as Master
}
void loop() {
  </a:t>
                      </a:r>
                      <a:r>
                        <a:rPr lang="en-US" sz="1800" u="none" strike="noStrike" noProof="0" err="1">
                          <a:latin typeface="Amasis MT Pro"/>
                        </a:rPr>
                        <a:t>Wire.beginTransmission</a:t>
                      </a:r>
                      <a:r>
                        <a:rPr lang="en-US" sz="1800" u="none" strike="noStrike" noProof="0">
                          <a:latin typeface="Amasis MT Pro"/>
                        </a:rPr>
                        <a:t>(9); // transmit to device
  </a:t>
                      </a:r>
                      <a:r>
                        <a:rPr lang="en-US" sz="1800" u="none" strike="noStrike" noProof="0" err="1">
                          <a:latin typeface="Amasis MT Pro"/>
                        </a:rPr>
                        <a:t>Wire.write</a:t>
                      </a:r>
                      <a:r>
                        <a:rPr lang="en-US" sz="1800" u="none" strike="noStrike" noProof="0">
                          <a:latin typeface="Amasis MT Pro"/>
                        </a:rPr>
                        <a:t>(x);              // sends x 
  </a:t>
                      </a:r>
                      <a:r>
                        <a:rPr lang="en-US" sz="1800" u="none" strike="noStrike" noProof="0" err="1">
                          <a:latin typeface="Amasis MT Pro"/>
                        </a:rPr>
                        <a:t>Wire.endTransmission</a:t>
                      </a:r>
                      <a:r>
                        <a:rPr lang="en-US" sz="1800" u="none" strike="noStrike" noProof="0">
                          <a:latin typeface="Amasis MT Pro"/>
                        </a:rPr>
                        <a:t>();    // stop transmitting
}</a:t>
                      </a:r>
                      <a:endParaRPr lang="en-US">
                        <a:latin typeface="Amasis MT Pro"/>
                      </a:endParaRPr>
                    </a:p>
                  </a:txBody>
                  <a:tcPr/>
                </a:tc>
                <a:extLst>
                  <a:ext uri="{0D108BD9-81ED-4DB2-BD59-A6C34878D82A}">
                    <a16:rowId xmlns:a16="http://schemas.microsoft.com/office/drawing/2014/main" val="478018983"/>
                  </a:ext>
                </a:extLst>
              </a:tr>
              <a:tr h="1246909">
                <a:tc>
                  <a:txBody>
                    <a:bodyPr/>
                    <a:lstStyle/>
                    <a:p>
                      <a:pPr marL="0" lvl="0" indent="0">
                        <a:buNone/>
                      </a:pPr>
                      <a:r>
                        <a:rPr lang="en-US" sz="1800" u="none" strike="noStrike" noProof="0">
                          <a:latin typeface="Amasis MT Pro"/>
                        </a:rPr>
                        <a:t>For Slave :</a:t>
                      </a:r>
                    </a:p>
                    <a:p>
                      <a:pPr marL="285750" lvl="0" indent="-285750">
                        <a:buFont typeface="Arial"/>
                        <a:buChar char="•"/>
                      </a:pPr>
                      <a:r>
                        <a:rPr lang="en-US" sz="1800" u="none" strike="noStrike" noProof="0">
                          <a:latin typeface="Amasis MT Pro"/>
                        </a:rPr>
                        <a:t>int v = </a:t>
                      </a:r>
                      <a:r>
                        <a:rPr lang="en-US" sz="1800" u="none" strike="noStrike" noProof="0" err="1">
                          <a:latin typeface="Amasis MT Pro"/>
                        </a:rPr>
                        <a:t>Serial.read</a:t>
                      </a:r>
                      <a:r>
                        <a:rPr lang="en-US" sz="1800" u="none" strike="noStrike" noProof="0">
                          <a:latin typeface="Amasis MT Pro"/>
                        </a:rPr>
                        <a:t>(); // read the value</a:t>
                      </a:r>
                    </a:p>
                  </a:txBody>
                  <a:tcPr/>
                </a:tc>
                <a:tc>
                  <a:txBody>
                    <a:bodyPr/>
                    <a:lstStyle/>
                    <a:p>
                      <a:pPr marL="0" lvl="0" indent="0">
                        <a:buNone/>
                      </a:pPr>
                      <a:r>
                        <a:rPr lang="en-US" sz="1800" u="none" strike="noStrike" noProof="0">
                          <a:latin typeface="Amasis MT Pro"/>
                        </a:rPr>
                        <a:t>For Slave :</a:t>
                      </a:r>
                    </a:p>
                    <a:p>
                      <a:pPr marL="285750" lvl="0" indent="-285750">
                        <a:buFont typeface="Arial"/>
                        <a:buChar char="•"/>
                      </a:pPr>
                      <a:r>
                        <a:rPr lang="en-US" sz="1800" u="none" strike="noStrike" noProof="0" err="1">
                          <a:latin typeface="Amasis MT Pro"/>
                        </a:rPr>
                        <a:t>Wire.onReceive</a:t>
                      </a:r>
                      <a:r>
                        <a:rPr lang="en-US" sz="1800" u="none" strike="noStrike" noProof="0">
                          <a:latin typeface="Amasis MT Pro"/>
                        </a:rPr>
                        <a:t>(</a:t>
                      </a:r>
                      <a:r>
                        <a:rPr lang="en-US" sz="1800" u="none" strike="noStrike" noProof="0" err="1">
                          <a:latin typeface="Amasis MT Pro"/>
                        </a:rPr>
                        <a:t>receiveEvent</a:t>
                      </a:r>
                      <a:r>
                        <a:rPr lang="en-US" sz="1800" u="none" strike="noStrike" noProof="0">
                          <a:latin typeface="Amasis MT Pro"/>
                        </a:rPr>
                        <a:t>);//in void setup() for join</a:t>
                      </a:r>
                    </a:p>
                    <a:p>
                      <a:pPr marL="285750" lvl="0" indent="-285750">
                        <a:buFont typeface="Arial"/>
                        <a:buChar char="•"/>
                      </a:pPr>
                      <a:r>
                        <a:rPr lang="en-US" sz="1800" u="none" strike="noStrike" noProof="0">
                          <a:latin typeface="Amasis MT Pro"/>
                        </a:rPr>
                        <a:t>int x = </a:t>
                      </a:r>
                      <a:r>
                        <a:rPr lang="en-US" sz="1800" u="none" strike="noStrike" noProof="0" err="1">
                          <a:latin typeface="Amasis MT Pro"/>
                        </a:rPr>
                        <a:t>Wire.read</a:t>
                      </a:r>
                      <a:r>
                        <a:rPr lang="en-US" sz="1800" u="none" strike="noStrike" noProof="0">
                          <a:latin typeface="Amasis MT Pro"/>
                        </a:rPr>
                        <a:t>(); // read the value</a:t>
                      </a:r>
                      <a:r>
                        <a:rPr lang="en-US" sz="1800" u="none" strike="noStrike" noProof="0"/>
                        <a:t> </a:t>
                      </a:r>
                    </a:p>
                  </a:txBody>
                  <a:tcPr/>
                </a:tc>
                <a:extLst>
                  <a:ext uri="{0D108BD9-81ED-4DB2-BD59-A6C34878D82A}">
                    <a16:rowId xmlns:a16="http://schemas.microsoft.com/office/drawing/2014/main" val="3588225722"/>
                  </a:ext>
                </a:extLst>
              </a:tr>
            </a:tbl>
          </a:graphicData>
        </a:graphic>
      </p:graphicFrame>
    </p:spTree>
    <p:extLst>
      <p:ext uri="{BB962C8B-B14F-4D97-AF65-F5344CB8AC3E}">
        <p14:creationId xmlns:p14="http://schemas.microsoft.com/office/powerpoint/2010/main" val="2958178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A9B338-107F-4CCA-AA98-7457378D4632}"/>
              </a:ext>
            </a:extLst>
          </p:cNvPr>
          <p:cNvSpPr>
            <a:spLocks noGrp="1"/>
          </p:cNvSpPr>
          <p:nvPr>
            <p:ph idx="1"/>
          </p:nvPr>
        </p:nvSpPr>
        <p:spPr>
          <a:xfrm>
            <a:off x="1141412" y="1251960"/>
            <a:ext cx="9905999" cy="5218114"/>
          </a:xfrm>
        </p:spPr>
        <p:txBody>
          <a:bodyPr vert="horz" lIns="91440" tIns="45720" rIns="91440" bIns="45720" rtlCol="0" anchor="t">
            <a:normAutofit/>
          </a:bodyPr>
          <a:lstStyle/>
          <a:p>
            <a:r>
              <a:rPr lang="en-US" err="1">
                <a:solidFill>
                  <a:schemeClr val="bg1"/>
                </a:solidFill>
                <a:latin typeface="Amasis MT Pro Medium"/>
                <a:ea typeface="+mn-lt"/>
                <a:cs typeface="+mn-lt"/>
              </a:rPr>
              <a:t>Wire.available</a:t>
            </a:r>
            <a:r>
              <a:rPr lang="en-US">
                <a:solidFill>
                  <a:schemeClr val="bg1"/>
                </a:solidFill>
                <a:latin typeface="Amasis MT Pro Medium"/>
                <a:ea typeface="+mn-lt"/>
                <a:cs typeface="+mn-lt"/>
              </a:rPr>
              <a:t>() :</a:t>
            </a:r>
            <a:r>
              <a:rPr lang="en-US" sz="2000">
                <a:solidFill>
                  <a:schemeClr val="bg1"/>
                </a:solidFill>
                <a:latin typeface="Amasis MT Pro"/>
                <a:ea typeface="+mn-lt"/>
                <a:cs typeface="+mn-lt"/>
              </a:rPr>
              <a:t> It is a function if we connect circuits by analog pins. By this function, we can detect that the transmitted value is fulfill our required bytes if not then we can store it as a char value. </a:t>
            </a:r>
          </a:p>
          <a:p>
            <a:r>
              <a:rPr lang="en-US" sz="2000">
                <a:solidFill>
                  <a:schemeClr val="bg1"/>
                </a:solidFill>
                <a:latin typeface="Amasis MT Pro"/>
                <a:ea typeface="+mn-lt"/>
                <a:cs typeface="+mn-lt"/>
              </a:rPr>
              <a:t>In my project, I use digital pins for communication as I need to store all the input values and all the values should be stored for making a password. </a:t>
            </a:r>
            <a:endParaRPr lang="en-US" sz="2000">
              <a:solidFill>
                <a:schemeClr val="bg1"/>
              </a:solidFill>
              <a:latin typeface="Amasis MT Pro"/>
            </a:endParaRPr>
          </a:p>
          <a:p>
            <a:endParaRPr lang="en-US">
              <a:solidFill>
                <a:srgbClr val="FFFFFF"/>
              </a:solidFill>
              <a:latin typeface="Tw Cen MT"/>
            </a:endParaRPr>
          </a:p>
        </p:txBody>
      </p:sp>
    </p:spTree>
    <p:extLst>
      <p:ext uri="{BB962C8B-B14F-4D97-AF65-F5344CB8AC3E}">
        <p14:creationId xmlns:p14="http://schemas.microsoft.com/office/powerpoint/2010/main" val="2091522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F694-2AC7-44BD-AE8B-C3E38C9DFDD0}"/>
              </a:ext>
            </a:extLst>
          </p:cNvPr>
          <p:cNvSpPr>
            <a:spLocks noGrp="1"/>
          </p:cNvSpPr>
          <p:nvPr>
            <p:ph type="title"/>
          </p:nvPr>
        </p:nvSpPr>
        <p:spPr>
          <a:xfrm>
            <a:off x="5474749" y="134131"/>
            <a:ext cx="7426035" cy="384846"/>
          </a:xfrm>
        </p:spPr>
        <p:txBody>
          <a:bodyPr>
            <a:normAutofit fontScale="90000"/>
          </a:bodyPr>
          <a:lstStyle/>
          <a:p>
            <a:r>
              <a:rPr lang="en-US" b="1" u="sng" dirty="0">
                <a:solidFill>
                  <a:schemeClr val="bg1"/>
                </a:solidFill>
                <a:latin typeface="Amasis MT Pro"/>
              </a:rPr>
              <a:t>Logic diagram/flow chart </a:t>
            </a:r>
          </a:p>
        </p:txBody>
      </p:sp>
      <p:cxnSp>
        <p:nvCxnSpPr>
          <p:cNvPr id="7" name="Straight Arrow Connector 6">
            <a:extLst>
              <a:ext uri="{FF2B5EF4-FFF2-40B4-BE49-F238E27FC236}">
                <a16:creationId xmlns:a16="http://schemas.microsoft.com/office/drawing/2014/main" id="{605E304B-2998-43FB-AC1E-C9BE22069866}"/>
              </a:ext>
            </a:extLst>
          </p:cNvPr>
          <p:cNvCxnSpPr/>
          <p:nvPr/>
        </p:nvCxnSpPr>
        <p:spPr>
          <a:xfrm flipH="1" flipV="1">
            <a:off x="3950993" y="1666989"/>
            <a:ext cx="734289" cy="138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208ED2C1-628E-4EB9-839E-A609F1E89F70}"/>
              </a:ext>
            </a:extLst>
          </p:cNvPr>
          <p:cNvCxnSpPr/>
          <p:nvPr/>
        </p:nvCxnSpPr>
        <p:spPr>
          <a:xfrm flipV="1">
            <a:off x="1624447" y="2698171"/>
            <a:ext cx="225829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Diamond 9">
            <a:extLst>
              <a:ext uri="{FF2B5EF4-FFF2-40B4-BE49-F238E27FC236}">
                <a16:creationId xmlns:a16="http://schemas.microsoft.com/office/drawing/2014/main" id="{A718A96C-090B-43DB-B8B5-67505602DC19}"/>
              </a:ext>
            </a:extLst>
          </p:cNvPr>
          <p:cNvSpPr/>
          <p:nvPr/>
        </p:nvSpPr>
        <p:spPr>
          <a:xfrm>
            <a:off x="3378778" y="1764724"/>
            <a:ext cx="997527" cy="748145"/>
          </a:xfrm>
          <a:prstGeom prst="diamond">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600" dirty="0" err="1">
                <a:latin typeface="Amasis MT Pro Medium"/>
              </a:rPr>
              <a:t>i</a:t>
            </a:r>
            <a:r>
              <a:rPr lang="en-US" sz="1600" dirty="0">
                <a:latin typeface="Amasis MT Pro Medium"/>
              </a:rPr>
              <a:t>&lt;n</a:t>
            </a:r>
          </a:p>
        </p:txBody>
      </p:sp>
      <p:sp>
        <p:nvSpPr>
          <p:cNvPr id="3" name="Diamond 2">
            <a:extLst>
              <a:ext uri="{FF2B5EF4-FFF2-40B4-BE49-F238E27FC236}">
                <a16:creationId xmlns:a16="http://schemas.microsoft.com/office/drawing/2014/main" id="{E7443CFE-3410-4861-99D1-7C677A493FE9}"/>
              </a:ext>
            </a:extLst>
          </p:cNvPr>
          <p:cNvSpPr/>
          <p:nvPr/>
        </p:nvSpPr>
        <p:spPr>
          <a:xfrm>
            <a:off x="3422072" y="2803501"/>
            <a:ext cx="969818" cy="720438"/>
          </a:xfrm>
          <a:prstGeom prst="diamond">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400" dirty="0">
                <a:latin typeface="Amasis MT Pro Medium"/>
              </a:rPr>
              <a:t>v!=-1</a:t>
            </a:r>
          </a:p>
        </p:txBody>
      </p:sp>
      <p:sp>
        <p:nvSpPr>
          <p:cNvPr id="5" name="Rectangle 4">
            <a:extLst>
              <a:ext uri="{FF2B5EF4-FFF2-40B4-BE49-F238E27FC236}">
                <a16:creationId xmlns:a16="http://schemas.microsoft.com/office/drawing/2014/main" id="{0F46BF8A-561B-4DDB-AFE0-73B5AB687A93}"/>
              </a:ext>
            </a:extLst>
          </p:cNvPr>
          <p:cNvSpPr/>
          <p:nvPr/>
        </p:nvSpPr>
        <p:spPr>
          <a:xfrm>
            <a:off x="3495675" y="3890528"/>
            <a:ext cx="914400" cy="581892"/>
          </a:xfrm>
          <a:prstGeom prst="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600" dirty="0">
                <a:latin typeface="Amasis MT Pro Medium"/>
              </a:rPr>
              <a:t>switch(v)</a:t>
            </a:r>
          </a:p>
        </p:txBody>
      </p:sp>
      <p:sp>
        <p:nvSpPr>
          <p:cNvPr id="12" name="Diamond 11">
            <a:extLst>
              <a:ext uri="{FF2B5EF4-FFF2-40B4-BE49-F238E27FC236}">
                <a16:creationId xmlns:a16="http://schemas.microsoft.com/office/drawing/2014/main" id="{D1D6EF90-9A8D-4F55-984A-8E93FA48F0CD}"/>
              </a:ext>
            </a:extLst>
          </p:cNvPr>
          <p:cNvSpPr/>
          <p:nvPr/>
        </p:nvSpPr>
        <p:spPr>
          <a:xfrm>
            <a:off x="983672" y="4964810"/>
            <a:ext cx="969818" cy="720438"/>
          </a:xfrm>
          <a:prstGeom prst="diamond">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400" b="1" dirty="0">
                <a:latin typeface="Amasis MT Pro Medium"/>
              </a:rPr>
              <a:t>207</a:t>
            </a:r>
          </a:p>
        </p:txBody>
      </p:sp>
      <p:sp>
        <p:nvSpPr>
          <p:cNvPr id="13" name="Diamond 12">
            <a:extLst>
              <a:ext uri="{FF2B5EF4-FFF2-40B4-BE49-F238E27FC236}">
                <a16:creationId xmlns:a16="http://schemas.microsoft.com/office/drawing/2014/main" id="{9CF74479-66DE-4974-B12B-291D0610834F}"/>
              </a:ext>
            </a:extLst>
          </p:cNvPr>
          <p:cNvSpPr/>
          <p:nvPr/>
        </p:nvSpPr>
        <p:spPr>
          <a:xfrm>
            <a:off x="2341417" y="4964809"/>
            <a:ext cx="969818" cy="720438"/>
          </a:xfrm>
          <a:prstGeom prst="diamond">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400" b="1" dirty="0">
                <a:latin typeface="Amasis MT Pro Medium"/>
              </a:rPr>
              <a:t>247</a:t>
            </a:r>
          </a:p>
        </p:txBody>
      </p:sp>
      <p:sp>
        <p:nvSpPr>
          <p:cNvPr id="17" name="Diamond 16">
            <a:extLst>
              <a:ext uri="{FF2B5EF4-FFF2-40B4-BE49-F238E27FC236}">
                <a16:creationId xmlns:a16="http://schemas.microsoft.com/office/drawing/2014/main" id="{54B305A1-9950-48AD-A01F-6A39DEEAFC85}"/>
              </a:ext>
            </a:extLst>
          </p:cNvPr>
          <p:cNvSpPr/>
          <p:nvPr/>
        </p:nvSpPr>
        <p:spPr>
          <a:xfrm>
            <a:off x="4918363" y="4964809"/>
            <a:ext cx="969818" cy="720438"/>
          </a:xfrm>
          <a:prstGeom prst="diamond">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400" b="1" dirty="0">
                <a:solidFill>
                  <a:schemeClr val="bg1"/>
                </a:solidFill>
                <a:latin typeface="Amasis MT Pro Medium"/>
              </a:rPr>
              <a:t>167</a:t>
            </a:r>
          </a:p>
        </p:txBody>
      </p:sp>
      <p:cxnSp>
        <p:nvCxnSpPr>
          <p:cNvPr id="18" name="Straight Arrow Connector 17">
            <a:extLst>
              <a:ext uri="{FF2B5EF4-FFF2-40B4-BE49-F238E27FC236}">
                <a16:creationId xmlns:a16="http://schemas.microsoft.com/office/drawing/2014/main" id="{DA88A528-9962-4D30-BE69-A043A62C0282}"/>
              </a:ext>
            </a:extLst>
          </p:cNvPr>
          <p:cNvCxnSpPr/>
          <p:nvPr/>
        </p:nvCxnSpPr>
        <p:spPr>
          <a:xfrm>
            <a:off x="3915640" y="1595004"/>
            <a:ext cx="13853" cy="2355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D9E02B13-B36B-47E9-96B5-2D339594DE9C}"/>
              </a:ext>
            </a:extLst>
          </p:cNvPr>
          <p:cNvCxnSpPr>
            <a:cxnSpLocks/>
          </p:cNvCxnSpPr>
          <p:nvPr/>
        </p:nvCxnSpPr>
        <p:spPr>
          <a:xfrm>
            <a:off x="3887931" y="2564823"/>
            <a:ext cx="13854" cy="2355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9C059EEE-4029-4E73-BFCD-79B27A2D1252}"/>
              </a:ext>
            </a:extLst>
          </p:cNvPr>
          <p:cNvCxnSpPr>
            <a:cxnSpLocks/>
          </p:cNvCxnSpPr>
          <p:nvPr/>
        </p:nvCxnSpPr>
        <p:spPr>
          <a:xfrm>
            <a:off x="1463385" y="4795404"/>
            <a:ext cx="13855" cy="1662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9797AB9D-3236-431B-8B0A-E7250095ADC1}"/>
              </a:ext>
            </a:extLst>
          </p:cNvPr>
          <p:cNvCxnSpPr>
            <a:cxnSpLocks/>
          </p:cNvCxnSpPr>
          <p:nvPr/>
        </p:nvCxnSpPr>
        <p:spPr>
          <a:xfrm flipH="1">
            <a:off x="3901787" y="3493076"/>
            <a:ext cx="13854" cy="3879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6ACC7F14-8FEB-4849-96DD-BECA3AF70752}"/>
              </a:ext>
            </a:extLst>
          </p:cNvPr>
          <p:cNvCxnSpPr>
            <a:cxnSpLocks/>
          </p:cNvCxnSpPr>
          <p:nvPr/>
        </p:nvCxnSpPr>
        <p:spPr>
          <a:xfrm flipH="1" flipV="1">
            <a:off x="4606637" y="5327830"/>
            <a:ext cx="263237" cy="0"/>
          </a:xfrm>
          <a:prstGeom prst="straightConnector1">
            <a:avLst/>
          </a:prstGeom>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D8454417-2C15-4331-8ABC-FB293CDE53FA}"/>
              </a:ext>
            </a:extLst>
          </p:cNvPr>
          <p:cNvCxnSpPr>
            <a:cxnSpLocks/>
          </p:cNvCxnSpPr>
          <p:nvPr/>
        </p:nvCxnSpPr>
        <p:spPr>
          <a:xfrm flipH="1" flipV="1">
            <a:off x="3805432" y="5323044"/>
            <a:ext cx="290945" cy="1"/>
          </a:xfrm>
          <a:prstGeom prst="straightConnector1">
            <a:avLst/>
          </a:prstGeom>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E4ECD3DC-0B01-42CD-9999-FEBCF1A30D94}"/>
              </a:ext>
            </a:extLst>
          </p:cNvPr>
          <p:cNvCxnSpPr>
            <a:cxnSpLocks/>
          </p:cNvCxnSpPr>
          <p:nvPr/>
        </p:nvCxnSpPr>
        <p:spPr>
          <a:xfrm flipH="1" flipV="1">
            <a:off x="3332019" y="5327830"/>
            <a:ext cx="152401" cy="0"/>
          </a:xfrm>
          <a:prstGeom prst="straightConnector1">
            <a:avLst/>
          </a:prstGeom>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3DDA2CFA-A075-49DA-BB32-7FAE8C58BD4D}"/>
              </a:ext>
            </a:extLst>
          </p:cNvPr>
          <p:cNvCxnSpPr>
            <a:cxnSpLocks/>
          </p:cNvCxnSpPr>
          <p:nvPr/>
        </p:nvCxnSpPr>
        <p:spPr>
          <a:xfrm flipH="1" flipV="1">
            <a:off x="1946565" y="5327829"/>
            <a:ext cx="415637" cy="0"/>
          </a:xfrm>
          <a:prstGeom prst="straightConnector1">
            <a:avLst/>
          </a:prstGeom>
        </p:spPr>
        <p:style>
          <a:lnRef idx="3">
            <a:schemeClr val="dk1"/>
          </a:lnRef>
          <a:fillRef idx="0">
            <a:schemeClr val="dk1"/>
          </a:fillRef>
          <a:effectRef idx="2">
            <a:schemeClr val="dk1"/>
          </a:effectRef>
          <a:fontRef idx="minor">
            <a:schemeClr val="tx1"/>
          </a:fontRef>
        </p:style>
      </p:cxnSp>
      <p:sp>
        <p:nvSpPr>
          <p:cNvPr id="22" name="Rectangle 21">
            <a:extLst>
              <a:ext uri="{FF2B5EF4-FFF2-40B4-BE49-F238E27FC236}">
                <a16:creationId xmlns:a16="http://schemas.microsoft.com/office/drawing/2014/main" id="{6ECBE86D-386B-4EB9-AC76-86A3EB117C3A}"/>
              </a:ext>
            </a:extLst>
          </p:cNvPr>
          <p:cNvSpPr/>
          <p:nvPr/>
        </p:nvSpPr>
        <p:spPr>
          <a:xfrm>
            <a:off x="914401" y="5811982"/>
            <a:ext cx="1025236" cy="443346"/>
          </a:xfrm>
          <a:prstGeom prst="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400" b="1" dirty="0" err="1">
                <a:latin typeface="Amasis MT Pro Medium"/>
              </a:rPr>
              <a:t>ch</a:t>
            </a:r>
            <a:r>
              <a:rPr lang="en-US" sz="1400" b="1" dirty="0">
                <a:latin typeface="Amasis MT Pro Medium"/>
              </a:rPr>
              <a:t>=ch+'0'</a:t>
            </a:r>
          </a:p>
        </p:txBody>
      </p:sp>
      <p:sp>
        <p:nvSpPr>
          <p:cNvPr id="32" name="Rectangle 31">
            <a:extLst>
              <a:ext uri="{FF2B5EF4-FFF2-40B4-BE49-F238E27FC236}">
                <a16:creationId xmlns:a16="http://schemas.microsoft.com/office/drawing/2014/main" id="{7E010D30-D0ED-441F-833C-EB8AE51B590E}"/>
              </a:ext>
            </a:extLst>
          </p:cNvPr>
          <p:cNvSpPr/>
          <p:nvPr/>
        </p:nvSpPr>
        <p:spPr>
          <a:xfrm>
            <a:off x="2258291" y="5811981"/>
            <a:ext cx="1025236" cy="457200"/>
          </a:xfrm>
          <a:prstGeom prst="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endParaRPr lang="en-US" sz="1400" b="1" dirty="0">
              <a:latin typeface="Amasis MT Pro Medium"/>
              <a:ea typeface="+mn-lt"/>
              <a:cs typeface="+mn-lt"/>
            </a:endParaRPr>
          </a:p>
          <a:p>
            <a:pPr algn="ctr"/>
            <a:r>
              <a:rPr lang="en-US" sz="1400" b="1" dirty="0" err="1">
                <a:latin typeface="Amasis MT Pro Medium"/>
                <a:ea typeface="+mn-lt"/>
                <a:cs typeface="+mn-lt"/>
              </a:rPr>
              <a:t>ch</a:t>
            </a:r>
            <a:r>
              <a:rPr lang="en-US" sz="1400" b="1" dirty="0">
                <a:latin typeface="Amasis MT Pro Medium"/>
                <a:ea typeface="+mn-lt"/>
                <a:cs typeface="+mn-lt"/>
              </a:rPr>
              <a:t>=ch+'1'</a:t>
            </a:r>
            <a:endParaRPr lang="en-US" sz="1400" dirty="0">
              <a:latin typeface="Amasis MT Pro Medium"/>
              <a:ea typeface="+mn-lt"/>
              <a:cs typeface="+mn-lt"/>
            </a:endParaRPr>
          </a:p>
          <a:p>
            <a:pPr algn="ctr"/>
            <a:endParaRPr lang="en-US" sz="1400" dirty="0">
              <a:latin typeface="Amasis MT Pro Medium"/>
            </a:endParaRPr>
          </a:p>
        </p:txBody>
      </p:sp>
      <p:sp>
        <p:nvSpPr>
          <p:cNvPr id="33" name="Rectangle 32">
            <a:extLst>
              <a:ext uri="{FF2B5EF4-FFF2-40B4-BE49-F238E27FC236}">
                <a16:creationId xmlns:a16="http://schemas.microsoft.com/office/drawing/2014/main" id="{1A14E272-7E07-489C-8771-C806139E4774}"/>
              </a:ext>
            </a:extLst>
          </p:cNvPr>
          <p:cNvSpPr/>
          <p:nvPr/>
        </p:nvSpPr>
        <p:spPr>
          <a:xfrm>
            <a:off x="4821381" y="5811981"/>
            <a:ext cx="1052946" cy="457200"/>
          </a:xfrm>
          <a:prstGeom prst="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endParaRPr lang="en-US" sz="1400" dirty="0">
              <a:latin typeface="Amasis MT Pro Medium"/>
              <a:ea typeface="+mn-lt"/>
              <a:cs typeface="+mn-lt"/>
            </a:endParaRPr>
          </a:p>
          <a:p>
            <a:pPr algn="ctr"/>
            <a:endParaRPr lang="en-US" sz="1400" b="1" dirty="0">
              <a:latin typeface="Amasis MT Pro Medium"/>
              <a:ea typeface="+mn-lt"/>
              <a:cs typeface="+mn-lt"/>
            </a:endParaRPr>
          </a:p>
          <a:p>
            <a:pPr algn="ctr"/>
            <a:r>
              <a:rPr lang="en-US" sz="1400" b="1" dirty="0" err="1">
                <a:latin typeface="Amasis MT Pro Medium"/>
                <a:ea typeface="+mn-lt"/>
                <a:cs typeface="+mn-lt"/>
              </a:rPr>
              <a:t>ch</a:t>
            </a:r>
            <a:r>
              <a:rPr lang="en-US" sz="1400" b="1" dirty="0">
                <a:latin typeface="Amasis MT Pro Medium"/>
                <a:ea typeface="+mn-lt"/>
                <a:cs typeface="+mn-lt"/>
              </a:rPr>
              <a:t>=ch+'9'</a:t>
            </a:r>
            <a:endParaRPr lang="en-US" sz="1400" dirty="0">
              <a:latin typeface="Amasis MT Pro Medium"/>
              <a:ea typeface="+mn-lt"/>
              <a:cs typeface="+mn-lt"/>
            </a:endParaRPr>
          </a:p>
          <a:p>
            <a:pPr algn="ctr"/>
            <a:endParaRPr lang="en-US" sz="1400" dirty="0">
              <a:latin typeface="Amasis MT Pro Medium"/>
              <a:ea typeface="+mn-lt"/>
              <a:cs typeface="+mn-lt"/>
            </a:endParaRPr>
          </a:p>
          <a:p>
            <a:pPr algn="ctr"/>
            <a:endParaRPr lang="en-US" sz="1400" dirty="0">
              <a:latin typeface="Amasis MT Pro Medium"/>
            </a:endParaRPr>
          </a:p>
        </p:txBody>
      </p:sp>
      <p:sp>
        <p:nvSpPr>
          <p:cNvPr id="4" name="Diamond 3">
            <a:extLst>
              <a:ext uri="{FF2B5EF4-FFF2-40B4-BE49-F238E27FC236}">
                <a16:creationId xmlns:a16="http://schemas.microsoft.com/office/drawing/2014/main" id="{5F19F430-0803-4406-B0ED-BC0994FE8F51}"/>
              </a:ext>
            </a:extLst>
          </p:cNvPr>
          <p:cNvSpPr/>
          <p:nvPr/>
        </p:nvSpPr>
        <p:spPr>
          <a:xfrm>
            <a:off x="2040949" y="884092"/>
            <a:ext cx="1011381" cy="720437"/>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latin typeface="Amasis MT Pro Medium"/>
                <a:cs typeface="Aharoni"/>
              </a:rPr>
              <a:t>Void loop</a:t>
            </a:r>
          </a:p>
        </p:txBody>
      </p:sp>
      <p:cxnSp>
        <p:nvCxnSpPr>
          <p:cNvPr id="6" name="Straight Arrow Connector 5">
            <a:extLst>
              <a:ext uri="{FF2B5EF4-FFF2-40B4-BE49-F238E27FC236}">
                <a16:creationId xmlns:a16="http://schemas.microsoft.com/office/drawing/2014/main" id="{7950EB28-2F72-4B9C-BDA8-ED7D4FA2E756}"/>
              </a:ext>
            </a:extLst>
          </p:cNvPr>
          <p:cNvCxnSpPr/>
          <p:nvPr/>
        </p:nvCxnSpPr>
        <p:spPr>
          <a:xfrm flipV="1">
            <a:off x="1477241" y="4781551"/>
            <a:ext cx="2479963" cy="13854"/>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0AE6686E-8326-4B37-81B2-2F38E1624860}"/>
              </a:ext>
            </a:extLst>
          </p:cNvPr>
          <p:cNvCxnSpPr/>
          <p:nvPr/>
        </p:nvCxnSpPr>
        <p:spPr>
          <a:xfrm flipV="1">
            <a:off x="3975389" y="4453369"/>
            <a:ext cx="0" cy="332509"/>
          </a:xfrm>
          <a:prstGeom prst="straightConnector1">
            <a:avLst/>
          </a:prstGeom>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4107A841-BE95-4957-8281-288DCC7FDD0B}"/>
              </a:ext>
            </a:extLst>
          </p:cNvPr>
          <p:cNvCxnSpPr>
            <a:cxnSpLocks/>
          </p:cNvCxnSpPr>
          <p:nvPr/>
        </p:nvCxnSpPr>
        <p:spPr>
          <a:xfrm>
            <a:off x="1463385" y="5695950"/>
            <a:ext cx="13854" cy="1246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67ABFF26-4D5F-4AE7-83D0-94447F2B4574}"/>
              </a:ext>
            </a:extLst>
          </p:cNvPr>
          <p:cNvCxnSpPr>
            <a:cxnSpLocks/>
          </p:cNvCxnSpPr>
          <p:nvPr/>
        </p:nvCxnSpPr>
        <p:spPr>
          <a:xfrm flipH="1">
            <a:off x="2807275" y="5695950"/>
            <a:ext cx="13855" cy="1246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17B1EFF1-A067-4020-91C0-5517E13FDE3B}"/>
              </a:ext>
            </a:extLst>
          </p:cNvPr>
          <p:cNvCxnSpPr>
            <a:cxnSpLocks/>
          </p:cNvCxnSpPr>
          <p:nvPr/>
        </p:nvCxnSpPr>
        <p:spPr>
          <a:xfrm flipH="1">
            <a:off x="5398075" y="5695949"/>
            <a:ext cx="13855" cy="1246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0A8FEAC6-3418-49A7-8BF9-41B36B73F0DE}"/>
              </a:ext>
            </a:extLst>
          </p:cNvPr>
          <p:cNvCxnSpPr/>
          <p:nvPr/>
        </p:nvCxnSpPr>
        <p:spPr>
          <a:xfrm>
            <a:off x="1479202" y="6543306"/>
            <a:ext cx="4668983" cy="41563"/>
          </a:xfrm>
          <a:prstGeom prst="straightConnector1">
            <a:avLst/>
          </a:prstGeom>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6A2998C9-EA60-499F-8C27-481B40BF1E3F}"/>
              </a:ext>
            </a:extLst>
          </p:cNvPr>
          <p:cNvCxnSpPr>
            <a:cxnSpLocks/>
          </p:cNvCxnSpPr>
          <p:nvPr/>
        </p:nvCxnSpPr>
        <p:spPr>
          <a:xfrm>
            <a:off x="1463386" y="6277841"/>
            <a:ext cx="13853" cy="3047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F2461CC8-5467-494E-9335-E2530FF6037A}"/>
              </a:ext>
            </a:extLst>
          </p:cNvPr>
          <p:cNvCxnSpPr>
            <a:cxnSpLocks/>
          </p:cNvCxnSpPr>
          <p:nvPr/>
        </p:nvCxnSpPr>
        <p:spPr>
          <a:xfrm>
            <a:off x="2793423" y="6277841"/>
            <a:ext cx="13853" cy="3047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18C23A89-23DF-49FB-B2E7-6B6F62CC8183}"/>
              </a:ext>
            </a:extLst>
          </p:cNvPr>
          <p:cNvCxnSpPr>
            <a:cxnSpLocks/>
          </p:cNvCxnSpPr>
          <p:nvPr/>
        </p:nvCxnSpPr>
        <p:spPr>
          <a:xfrm>
            <a:off x="5398077" y="6347114"/>
            <a:ext cx="13853" cy="2355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CA0451AF-2D11-4CAA-8457-4AF2402AEA52}"/>
              </a:ext>
            </a:extLst>
          </p:cNvPr>
          <p:cNvCxnSpPr>
            <a:cxnSpLocks/>
          </p:cNvCxnSpPr>
          <p:nvPr/>
        </p:nvCxnSpPr>
        <p:spPr>
          <a:xfrm flipH="1" flipV="1">
            <a:off x="4207213" y="5323044"/>
            <a:ext cx="290945" cy="1"/>
          </a:xfrm>
          <a:prstGeom prst="straightConnector1">
            <a:avLst/>
          </a:prstGeom>
        </p:spPr>
        <p:style>
          <a:lnRef idx="3">
            <a:schemeClr val="dk1"/>
          </a:lnRef>
          <a:fillRef idx="0">
            <a:schemeClr val="dk1"/>
          </a:fillRef>
          <a:effectRef idx="2">
            <a:schemeClr val="dk1"/>
          </a:effectRef>
          <a:fontRef idx="minor">
            <a:schemeClr val="tx1"/>
          </a:fontRef>
        </p:style>
      </p:cxnSp>
      <p:cxnSp>
        <p:nvCxnSpPr>
          <p:cNvPr id="40" name="Straight Arrow Connector 39">
            <a:extLst>
              <a:ext uri="{FF2B5EF4-FFF2-40B4-BE49-F238E27FC236}">
                <a16:creationId xmlns:a16="http://schemas.microsoft.com/office/drawing/2014/main" id="{6B14B9DD-10C1-46ED-9720-AE8A379BD14E}"/>
              </a:ext>
            </a:extLst>
          </p:cNvPr>
          <p:cNvCxnSpPr>
            <a:cxnSpLocks/>
          </p:cNvCxnSpPr>
          <p:nvPr/>
        </p:nvCxnSpPr>
        <p:spPr>
          <a:xfrm flipH="1" flipV="1">
            <a:off x="6136697" y="4619621"/>
            <a:ext cx="1" cy="1953492"/>
          </a:xfrm>
          <a:prstGeom prst="straightConnector1">
            <a:avLst/>
          </a:prstGeom>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DA1F5447-BA6F-43BD-A4DA-72FBB494F1FE}"/>
              </a:ext>
            </a:extLst>
          </p:cNvPr>
          <p:cNvCxnSpPr>
            <a:cxnSpLocks/>
          </p:cNvCxnSpPr>
          <p:nvPr/>
        </p:nvCxnSpPr>
        <p:spPr>
          <a:xfrm flipV="1">
            <a:off x="4668114" y="1654749"/>
            <a:ext cx="13854" cy="2978727"/>
          </a:xfrm>
          <a:prstGeom prst="straightConnector1">
            <a:avLst/>
          </a:prstGeom>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B01B7A2F-035D-4FDE-9846-F1F359A83773}"/>
              </a:ext>
            </a:extLst>
          </p:cNvPr>
          <p:cNvCxnSpPr>
            <a:cxnSpLocks/>
          </p:cNvCxnSpPr>
          <p:nvPr/>
        </p:nvCxnSpPr>
        <p:spPr>
          <a:xfrm flipH="1" flipV="1">
            <a:off x="4681969" y="4619621"/>
            <a:ext cx="1454729" cy="27711"/>
          </a:xfrm>
          <a:prstGeom prst="straightConnector1">
            <a:avLst/>
          </a:prstGeom>
        </p:spPr>
        <p:style>
          <a:lnRef idx="3">
            <a:schemeClr val="dk1"/>
          </a:lnRef>
          <a:fillRef idx="0">
            <a:schemeClr val="dk1"/>
          </a:fillRef>
          <a:effectRef idx="2">
            <a:schemeClr val="dk1"/>
          </a:effectRef>
          <a:fontRef idx="minor">
            <a:schemeClr val="tx1"/>
          </a:fontRef>
        </p:style>
      </p:cxnSp>
      <p:sp>
        <p:nvSpPr>
          <p:cNvPr id="43" name="Diamond 42">
            <a:extLst>
              <a:ext uri="{FF2B5EF4-FFF2-40B4-BE49-F238E27FC236}">
                <a16:creationId xmlns:a16="http://schemas.microsoft.com/office/drawing/2014/main" id="{FA8A96C4-79FD-46BE-87E3-283E54B227CC}"/>
              </a:ext>
            </a:extLst>
          </p:cNvPr>
          <p:cNvSpPr/>
          <p:nvPr/>
        </p:nvSpPr>
        <p:spPr>
          <a:xfrm>
            <a:off x="3412550" y="884092"/>
            <a:ext cx="955963" cy="678874"/>
          </a:xfrm>
          <a:prstGeom prst="diamond">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400" b="1" dirty="0">
                <a:latin typeface="Amasis MT Pro Medium"/>
              </a:rPr>
              <a:t>t&gt;0</a:t>
            </a:r>
          </a:p>
        </p:txBody>
      </p:sp>
      <p:cxnSp>
        <p:nvCxnSpPr>
          <p:cNvPr id="44" name="Straight Arrow Connector 43">
            <a:extLst>
              <a:ext uri="{FF2B5EF4-FFF2-40B4-BE49-F238E27FC236}">
                <a16:creationId xmlns:a16="http://schemas.microsoft.com/office/drawing/2014/main" id="{2F2F60EF-2D88-4D3C-AE72-5F00A06661CA}"/>
              </a:ext>
            </a:extLst>
          </p:cNvPr>
          <p:cNvCxnSpPr>
            <a:cxnSpLocks/>
          </p:cNvCxnSpPr>
          <p:nvPr/>
        </p:nvCxnSpPr>
        <p:spPr>
          <a:xfrm flipV="1">
            <a:off x="4382715" y="3155360"/>
            <a:ext cx="290947"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BC809437-47A6-47F7-942E-11FE815EE9C9}"/>
              </a:ext>
            </a:extLst>
          </p:cNvPr>
          <p:cNvCxnSpPr>
            <a:cxnSpLocks/>
          </p:cNvCxnSpPr>
          <p:nvPr/>
        </p:nvCxnSpPr>
        <p:spPr>
          <a:xfrm>
            <a:off x="4381500" y="2157844"/>
            <a:ext cx="2576945" cy="138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6" name="Diamond 45">
            <a:extLst>
              <a:ext uri="{FF2B5EF4-FFF2-40B4-BE49-F238E27FC236}">
                <a16:creationId xmlns:a16="http://schemas.microsoft.com/office/drawing/2014/main" id="{C58ADF80-D0A4-4B59-B349-B6CE5E4D1C14}"/>
              </a:ext>
            </a:extLst>
          </p:cNvPr>
          <p:cNvSpPr/>
          <p:nvPr/>
        </p:nvSpPr>
        <p:spPr>
          <a:xfrm>
            <a:off x="6779203" y="1840055"/>
            <a:ext cx="1205344" cy="678874"/>
          </a:xfrm>
          <a:prstGeom prst="diamond">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200" b="1" dirty="0" err="1">
                <a:latin typeface="Amasis MT Pro"/>
                <a:cs typeface="Calibri"/>
              </a:rPr>
              <a:t>ch</a:t>
            </a:r>
            <a:r>
              <a:rPr lang="en-US" sz="1200" b="1" dirty="0">
                <a:latin typeface="Amasis MT Pro"/>
                <a:cs typeface="Calibri"/>
              </a:rPr>
              <a:t>=</a:t>
            </a:r>
            <a:endParaRPr lang="en-US" b="1"/>
          </a:p>
          <a:p>
            <a:pPr algn="ctr"/>
            <a:r>
              <a:rPr lang="en-US" sz="1200" b="1" dirty="0">
                <a:latin typeface="Amasis MT Pro"/>
                <a:cs typeface="Calibri"/>
              </a:rPr>
              <a:t>password</a:t>
            </a:r>
          </a:p>
        </p:txBody>
      </p:sp>
      <p:sp>
        <p:nvSpPr>
          <p:cNvPr id="47" name="Diamond 46">
            <a:extLst>
              <a:ext uri="{FF2B5EF4-FFF2-40B4-BE49-F238E27FC236}">
                <a16:creationId xmlns:a16="http://schemas.microsoft.com/office/drawing/2014/main" id="{7B651D43-4757-424D-87EA-C20B49C83AE3}"/>
              </a:ext>
            </a:extLst>
          </p:cNvPr>
          <p:cNvSpPr/>
          <p:nvPr/>
        </p:nvSpPr>
        <p:spPr>
          <a:xfrm>
            <a:off x="6737637" y="3045400"/>
            <a:ext cx="1205345" cy="762001"/>
          </a:xfrm>
          <a:prstGeom prst="diamond">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400" b="1" dirty="0">
                <a:latin typeface="Calibri"/>
                <a:cs typeface="Calibri"/>
              </a:rPr>
              <a:t>senor state</a:t>
            </a:r>
          </a:p>
        </p:txBody>
      </p:sp>
      <p:sp>
        <p:nvSpPr>
          <p:cNvPr id="48" name="Diamond 47">
            <a:extLst>
              <a:ext uri="{FF2B5EF4-FFF2-40B4-BE49-F238E27FC236}">
                <a16:creationId xmlns:a16="http://schemas.microsoft.com/office/drawing/2014/main" id="{5E797D1D-D931-40D6-961D-5C3BC5E1FC42}"/>
              </a:ext>
            </a:extLst>
          </p:cNvPr>
          <p:cNvSpPr/>
          <p:nvPr/>
        </p:nvSpPr>
        <p:spPr>
          <a:xfrm>
            <a:off x="6830291" y="4258226"/>
            <a:ext cx="1094508" cy="706584"/>
          </a:xfrm>
          <a:prstGeom prst="diamond">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400" dirty="0">
                <a:latin typeface="Amasis MT Pro Medium"/>
              </a:rPr>
              <a:t>v=</a:t>
            </a:r>
            <a:endParaRPr lang="en-US" dirty="0"/>
          </a:p>
          <a:p>
            <a:pPr algn="ctr"/>
            <a:r>
              <a:rPr lang="en-US" sz="1400" dirty="0">
                <a:latin typeface="Amasis MT Pro Medium"/>
              </a:rPr>
              <a:t>-1</a:t>
            </a:r>
            <a:endParaRPr lang="en-US" dirty="0"/>
          </a:p>
        </p:txBody>
      </p:sp>
      <p:sp>
        <p:nvSpPr>
          <p:cNvPr id="49" name="Diamond 48">
            <a:extLst>
              <a:ext uri="{FF2B5EF4-FFF2-40B4-BE49-F238E27FC236}">
                <a16:creationId xmlns:a16="http://schemas.microsoft.com/office/drawing/2014/main" id="{853E31D3-0F75-40BA-B18F-2D6129420A25}"/>
              </a:ext>
            </a:extLst>
          </p:cNvPr>
          <p:cNvSpPr/>
          <p:nvPr/>
        </p:nvSpPr>
        <p:spPr>
          <a:xfrm>
            <a:off x="6899562" y="5463571"/>
            <a:ext cx="969818" cy="720438"/>
          </a:xfrm>
          <a:prstGeom prst="diamond">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400" b="1" dirty="0">
                <a:latin typeface="Amasis MT Pro"/>
              </a:rPr>
              <a:t>v=</a:t>
            </a:r>
            <a:endParaRPr lang="en-US" dirty="0"/>
          </a:p>
          <a:p>
            <a:pPr algn="ctr"/>
            <a:r>
              <a:rPr lang="en-US" sz="1400" b="1" dirty="0">
                <a:latin typeface="Amasis MT Pro"/>
              </a:rPr>
              <a:t>255</a:t>
            </a:r>
            <a:endParaRPr lang="en-US" dirty="0"/>
          </a:p>
        </p:txBody>
      </p:sp>
      <p:sp>
        <p:nvSpPr>
          <p:cNvPr id="50" name="Diamond 49">
            <a:extLst>
              <a:ext uri="{FF2B5EF4-FFF2-40B4-BE49-F238E27FC236}">
                <a16:creationId xmlns:a16="http://schemas.microsoft.com/office/drawing/2014/main" id="{4EA3DAAF-7630-41EF-94A6-041BC6423C53}"/>
              </a:ext>
            </a:extLst>
          </p:cNvPr>
          <p:cNvSpPr/>
          <p:nvPr/>
        </p:nvSpPr>
        <p:spPr>
          <a:xfrm>
            <a:off x="8825344" y="3039026"/>
            <a:ext cx="1191490" cy="734292"/>
          </a:xfrm>
          <a:prstGeom prst="diamond">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400" b="1" dirty="0">
                <a:latin typeface="Amasis MT Pro"/>
              </a:rPr>
              <a:t>state</a:t>
            </a:r>
            <a:endParaRPr lang="en-US" dirty="0"/>
          </a:p>
        </p:txBody>
      </p:sp>
      <p:sp>
        <p:nvSpPr>
          <p:cNvPr id="51" name="Diamond 50">
            <a:extLst>
              <a:ext uri="{FF2B5EF4-FFF2-40B4-BE49-F238E27FC236}">
                <a16:creationId xmlns:a16="http://schemas.microsoft.com/office/drawing/2014/main" id="{274D37CA-0A52-4CD1-A664-867010E43462}"/>
              </a:ext>
            </a:extLst>
          </p:cNvPr>
          <p:cNvSpPr/>
          <p:nvPr/>
        </p:nvSpPr>
        <p:spPr>
          <a:xfrm>
            <a:off x="8825345" y="1778262"/>
            <a:ext cx="969818" cy="720438"/>
          </a:xfrm>
          <a:prstGeom prst="diamond">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400" b="1" dirty="0">
                <a:latin typeface="Amasis MT Pro"/>
              </a:rPr>
              <a:t>t!=-1</a:t>
            </a:r>
          </a:p>
        </p:txBody>
      </p:sp>
      <p:cxnSp>
        <p:nvCxnSpPr>
          <p:cNvPr id="52" name="Straight Arrow Connector 51">
            <a:extLst>
              <a:ext uri="{FF2B5EF4-FFF2-40B4-BE49-F238E27FC236}">
                <a16:creationId xmlns:a16="http://schemas.microsoft.com/office/drawing/2014/main" id="{5462E6B6-B5F0-494E-A907-2EE69D480D82}"/>
              </a:ext>
            </a:extLst>
          </p:cNvPr>
          <p:cNvCxnSpPr>
            <a:cxnSpLocks/>
          </p:cNvCxnSpPr>
          <p:nvPr/>
        </p:nvCxnSpPr>
        <p:spPr>
          <a:xfrm flipH="1">
            <a:off x="7365423" y="2523258"/>
            <a:ext cx="13854" cy="5680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6C4D57BD-770C-45A6-81E5-349F240981D7}"/>
              </a:ext>
            </a:extLst>
          </p:cNvPr>
          <p:cNvCxnSpPr>
            <a:cxnSpLocks/>
          </p:cNvCxnSpPr>
          <p:nvPr/>
        </p:nvCxnSpPr>
        <p:spPr>
          <a:xfrm>
            <a:off x="7365422" y="3770166"/>
            <a:ext cx="13855" cy="5126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a:extLst>
              <a:ext uri="{FF2B5EF4-FFF2-40B4-BE49-F238E27FC236}">
                <a16:creationId xmlns:a16="http://schemas.microsoft.com/office/drawing/2014/main" id="{E69FE6AA-F8DD-456D-9260-2C15D825B4D8}"/>
              </a:ext>
            </a:extLst>
          </p:cNvPr>
          <p:cNvCxnSpPr>
            <a:cxnSpLocks/>
          </p:cNvCxnSpPr>
          <p:nvPr/>
        </p:nvCxnSpPr>
        <p:spPr>
          <a:xfrm>
            <a:off x="7365423" y="4989367"/>
            <a:ext cx="13855" cy="4710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a:extLst>
              <a:ext uri="{FF2B5EF4-FFF2-40B4-BE49-F238E27FC236}">
                <a16:creationId xmlns:a16="http://schemas.microsoft.com/office/drawing/2014/main" id="{8B4E8D13-6CBC-4577-9D3C-6669ECD0CFA0}"/>
              </a:ext>
            </a:extLst>
          </p:cNvPr>
          <p:cNvCxnSpPr>
            <a:cxnSpLocks/>
          </p:cNvCxnSpPr>
          <p:nvPr/>
        </p:nvCxnSpPr>
        <p:spPr>
          <a:xfrm flipV="1">
            <a:off x="8039100" y="2157843"/>
            <a:ext cx="789709" cy="138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6" name="Straight Arrow Connector 55">
            <a:extLst>
              <a:ext uri="{FF2B5EF4-FFF2-40B4-BE49-F238E27FC236}">
                <a16:creationId xmlns:a16="http://schemas.microsoft.com/office/drawing/2014/main" id="{F4114BEB-842A-4B31-A2E7-75F52EFD3822}"/>
              </a:ext>
            </a:extLst>
          </p:cNvPr>
          <p:cNvCxnSpPr>
            <a:cxnSpLocks/>
          </p:cNvCxnSpPr>
          <p:nvPr/>
        </p:nvCxnSpPr>
        <p:spPr>
          <a:xfrm>
            <a:off x="7955971" y="3432462"/>
            <a:ext cx="872838" cy="138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7" name="Straight Arrow Connector 56">
            <a:extLst>
              <a:ext uri="{FF2B5EF4-FFF2-40B4-BE49-F238E27FC236}">
                <a16:creationId xmlns:a16="http://schemas.microsoft.com/office/drawing/2014/main" id="{1EBA70C7-0D10-41D4-8166-F6F3A7139E43}"/>
              </a:ext>
            </a:extLst>
          </p:cNvPr>
          <p:cNvCxnSpPr>
            <a:cxnSpLocks/>
          </p:cNvCxnSpPr>
          <p:nvPr/>
        </p:nvCxnSpPr>
        <p:spPr>
          <a:xfrm flipH="1" flipV="1">
            <a:off x="7862456" y="5826592"/>
            <a:ext cx="415637" cy="0"/>
          </a:xfrm>
          <a:prstGeom prst="straightConnector1">
            <a:avLst/>
          </a:prstGeom>
        </p:spPr>
        <p:style>
          <a:lnRef idx="3">
            <a:schemeClr val="dk1"/>
          </a:lnRef>
          <a:fillRef idx="0">
            <a:schemeClr val="dk1"/>
          </a:fillRef>
          <a:effectRef idx="2">
            <a:schemeClr val="dk1"/>
          </a:effectRef>
          <a:fontRef idx="minor">
            <a:schemeClr val="tx1"/>
          </a:fontRef>
        </p:style>
      </p:cxnSp>
      <p:cxnSp>
        <p:nvCxnSpPr>
          <p:cNvPr id="58" name="Straight Arrow Connector 57">
            <a:extLst>
              <a:ext uri="{FF2B5EF4-FFF2-40B4-BE49-F238E27FC236}">
                <a16:creationId xmlns:a16="http://schemas.microsoft.com/office/drawing/2014/main" id="{4887A24B-E9E6-4F94-9459-57233EA7A6C7}"/>
              </a:ext>
            </a:extLst>
          </p:cNvPr>
          <p:cNvCxnSpPr>
            <a:cxnSpLocks/>
          </p:cNvCxnSpPr>
          <p:nvPr/>
        </p:nvCxnSpPr>
        <p:spPr>
          <a:xfrm flipV="1">
            <a:off x="8228733" y="1640894"/>
            <a:ext cx="55417" cy="4170218"/>
          </a:xfrm>
          <a:prstGeom prst="straightConnector1">
            <a:avLst/>
          </a:prstGeom>
        </p:spPr>
        <p:style>
          <a:lnRef idx="3">
            <a:schemeClr val="dk1"/>
          </a:lnRef>
          <a:fillRef idx="0">
            <a:schemeClr val="dk1"/>
          </a:fillRef>
          <a:effectRef idx="2">
            <a:schemeClr val="dk1"/>
          </a:effectRef>
          <a:fontRef idx="minor">
            <a:schemeClr val="tx1"/>
          </a:fontRef>
        </p:style>
      </p:cxnSp>
      <p:cxnSp>
        <p:nvCxnSpPr>
          <p:cNvPr id="59" name="Straight Arrow Connector 58">
            <a:extLst>
              <a:ext uri="{FF2B5EF4-FFF2-40B4-BE49-F238E27FC236}">
                <a16:creationId xmlns:a16="http://schemas.microsoft.com/office/drawing/2014/main" id="{545AA5E3-0BD6-4407-86BC-030D725440D1}"/>
              </a:ext>
            </a:extLst>
          </p:cNvPr>
          <p:cNvCxnSpPr>
            <a:cxnSpLocks/>
          </p:cNvCxnSpPr>
          <p:nvPr/>
        </p:nvCxnSpPr>
        <p:spPr>
          <a:xfrm flipH="1" flipV="1">
            <a:off x="4381498" y="1243443"/>
            <a:ext cx="5417128" cy="277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0" name="Straight Arrow Connector 59">
            <a:extLst>
              <a:ext uri="{FF2B5EF4-FFF2-40B4-BE49-F238E27FC236}">
                <a16:creationId xmlns:a16="http://schemas.microsoft.com/office/drawing/2014/main" id="{C65778FF-2F9F-4E4A-992D-4FF346F23283}"/>
              </a:ext>
            </a:extLst>
          </p:cNvPr>
          <p:cNvCxnSpPr>
            <a:cxnSpLocks/>
          </p:cNvCxnSpPr>
          <p:nvPr/>
        </p:nvCxnSpPr>
        <p:spPr>
          <a:xfrm>
            <a:off x="7345881" y="1627302"/>
            <a:ext cx="13855" cy="2355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a:extLst>
              <a:ext uri="{FF2B5EF4-FFF2-40B4-BE49-F238E27FC236}">
                <a16:creationId xmlns:a16="http://schemas.microsoft.com/office/drawing/2014/main" id="{FA17628E-35C4-4733-9D9E-6E2AD8CA2D94}"/>
              </a:ext>
            </a:extLst>
          </p:cNvPr>
          <p:cNvCxnSpPr>
            <a:cxnSpLocks/>
          </p:cNvCxnSpPr>
          <p:nvPr/>
        </p:nvCxnSpPr>
        <p:spPr>
          <a:xfrm flipH="1" flipV="1">
            <a:off x="7352196" y="1637735"/>
            <a:ext cx="928254" cy="27709"/>
          </a:xfrm>
          <a:prstGeom prst="straightConnector1">
            <a:avLst/>
          </a:prstGeom>
        </p:spPr>
        <p:style>
          <a:lnRef idx="3">
            <a:schemeClr val="dk1"/>
          </a:lnRef>
          <a:fillRef idx="0">
            <a:schemeClr val="dk1"/>
          </a:fillRef>
          <a:effectRef idx="2">
            <a:schemeClr val="dk1"/>
          </a:effectRef>
          <a:fontRef idx="minor">
            <a:schemeClr val="tx1"/>
          </a:fontRef>
        </p:style>
      </p:cxnSp>
      <p:cxnSp>
        <p:nvCxnSpPr>
          <p:cNvPr id="62" name="Straight Arrow Connector 61">
            <a:extLst>
              <a:ext uri="{FF2B5EF4-FFF2-40B4-BE49-F238E27FC236}">
                <a16:creationId xmlns:a16="http://schemas.microsoft.com/office/drawing/2014/main" id="{535F90AD-E320-4B5A-9CF5-98A722F31DB4}"/>
              </a:ext>
            </a:extLst>
          </p:cNvPr>
          <p:cNvCxnSpPr>
            <a:cxnSpLocks/>
          </p:cNvCxnSpPr>
          <p:nvPr/>
        </p:nvCxnSpPr>
        <p:spPr>
          <a:xfrm flipV="1">
            <a:off x="9794298" y="1266824"/>
            <a:ext cx="0" cy="900545"/>
          </a:xfrm>
          <a:prstGeom prst="straightConnector1">
            <a:avLst/>
          </a:prstGeom>
        </p:spPr>
        <p:style>
          <a:lnRef idx="3">
            <a:schemeClr val="dk1"/>
          </a:lnRef>
          <a:fillRef idx="0">
            <a:schemeClr val="dk1"/>
          </a:fillRef>
          <a:effectRef idx="2">
            <a:schemeClr val="dk1"/>
          </a:effectRef>
          <a:fontRef idx="minor">
            <a:schemeClr val="tx1"/>
          </a:fontRef>
        </p:style>
      </p:cxnSp>
      <p:cxnSp>
        <p:nvCxnSpPr>
          <p:cNvPr id="63" name="Straight Arrow Connector 62">
            <a:extLst>
              <a:ext uri="{FF2B5EF4-FFF2-40B4-BE49-F238E27FC236}">
                <a16:creationId xmlns:a16="http://schemas.microsoft.com/office/drawing/2014/main" id="{15932DCA-B5A5-4514-A1C8-CC2905D287A8}"/>
              </a:ext>
            </a:extLst>
          </p:cNvPr>
          <p:cNvCxnSpPr>
            <a:cxnSpLocks/>
          </p:cNvCxnSpPr>
          <p:nvPr/>
        </p:nvCxnSpPr>
        <p:spPr>
          <a:xfrm flipV="1">
            <a:off x="3094242" y="1243433"/>
            <a:ext cx="290947"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a:extLst>
              <a:ext uri="{FF2B5EF4-FFF2-40B4-BE49-F238E27FC236}">
                <a16:creationId xmlns:a16="http://schemas.microsoft.com/office/drawing/2014/main" id="{817954FD-CFDC-4FB8-AC20-A6B4038B2869}"/>
              </a:ext>
            </a:extLst>
          </p:cNvPr>
          <p:cNvCxnSpPr>
            <a:cxnSpLocks/>
          </p:cNvCxnSpPr>
          <p:nvPr/>
        </p:nvCxnSpPr>
        <p:spPr>
          <a:xfrm>
            <a:off x="2599457" y="777586"/>
            <a:ext cx="13854" cy="1246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5" name="Straight Arrow Connector 64">
            <a:extLst>
              <a:ext uri="{FF2B5EF4-FFF2-40B4-BE49-F238E27FC236}">
                <a16:creationId xmlns:a16="http://schemas.microsoft.com/office/drawing/2014/main" id="{C4BF4914-5F5E-47D5-AF55-58FDE116F06B}"/>
              </a:ext>
            </a:extLst>
          </p:cNvPr>
          <p:cNvCxnSpPr>
            <a:cxnSpLocks/>
          </p:cNvCxnSpPr>
          <p:nvPr/>
        </p:nvCxnSpPr>
        <p:spPr>
          <a:xfrm flipH="1" flipV="1">
            <a:off x="2611582" y="769682"/>
            <a:ext cx="1288473" cy="13854"/>
          </a:xfrm>
          <a:prstGeom prst="straightConnector1">
            <a:avLst/>
          </a:prstGeom>
        </p:spPr>
        <p:style>
          <a:lnRef idx="3">
            <a:schemeClr val="dk1"/>
          </a:lnRef>
          <a:fillRef idx="0">
            <a:schemeClr val="dk1"/>
          </a:fillRef>
          <a:effectRef idx="2">
            <a:schemeClr val="dk1"/>
          </a:effectRef>
          <a:fontRef idx="minor">
            <a:schemeClr val="tx1"/>
          </a:fontRef>
        </p:style>
      </p:cxnSp>
      <p:cxnSp>
        <p:nvCxnSpPr>
          <p:cNvPr id="66" name="Straight Arrow Connector 65">
            <a:extLst>
              <a:ext uri="{FF2B5EF4-FFF2-40B4-BE49-F238E27FC236}">
                <a16:creationId xmlns:a16="http://schemas.microsoft.com/office/drawing/2014/main" id="{B8576E10-C214-4A4E-8E9E-6949A221D346}"/>
              </a:ext>
            </a:extLst>
          </p:cNvPr>
          <p:cNvCxnSpPr>
            <a:cxnSpLocks/>
          </p:cNvCxnSpPr>
          <p:nvPr/>
        </p:nvCxnSpPr>
        <p:spPr>
          <a:xfrm flipV="1">
            <a:off x="3878407" y="768061"/>
            <a:ext cx="13855" cy="138547"/>
          </a:xfrm>
          <a:prstGeom prst="straightConnector1">
            <a:avLst/>
          </a:prstGeom>
        </p:spPr>
        <p:style>
          <a:lnRef idx="3">
            <a:schemeClr val="dk1"/>
          </a:lnRef>
          <a:fillRef idx="0">
            <a:schemeClr val="dk1"/>
          </a:fillRef>
          <a:effectRef idx="2">
            <a:schemeClr val="dk1"/>
          </a:effectRef>
          <a:fontRef idx="minor">
            <a:schemeClr val="tx1"/>
          </a:fontRef>
        </p:style>
      </p:cxnSp>
      <p:sp>
        <p:nvSpPr>
          <p:cNvPr id="25" name="Oval 24">
            <a:extLst>
              <a:ext uri="{FF2B5EF4-FFF2-40B4-BE49-F238E27FC236}">
                <a16:creationId xmlns:a16="http://schemas.microsoft.com/office/drawing/2014/main" id="{623F607C-3924-4A83-97DE-917784DB19B8}"/>
              </a:ext>
            </a:extLst>
          </p:cNvPr>
          <p:cNvSpPr/>
          <p:nvPr/>
        </p:nvSpPr>
        <p:spPr>
          <a:xfrm>
            <a:off x="727364" y="1219200"/>
            <a:ext cx="914399" cy="7204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masis MT Pro Medium"/>
              </a:rPr>
              <a:t>Start</a:t>
            </a:r>
          </a:p>
        </p:txBody>
      </p:sp>
      <p:sp>
        <p:nvSpPr>
          <p:cNvPr id="67" name="Rectangle 66">
            <a:extLst>
              <a:ext uri="{FF2B5EF4-FFF2-40B4-BE49-F238E27FC236}">
                <a16:creationId xmlns:a16="http://schemas.microsoft.com/office/drawing/2014/main" id="{0ADBBC8D-8E3F-4DE7-8E0D-0054632D449B}"/>
              </a:ext>
            </a:extLst>
          </p:cNvPr>
          <p:cNvSpPr/>
          <p:nvPr/>
        </p:nvSpPr>
        <p:spPr>
          <a:xfrm>
            <a:off x="710911" y="2338818"/>
            <a:ext cx="914400" cy="581892"/>
          </a:xfrm>
          <a:prstGeom prst="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400" dirty="0">
                <a:latin typeface="Amasis MT Pro Medium"/>
              </a:rPr>
              <a:t>Receive value from IR</a:t>
            </a:r>
          </a:p>
        </p:txBody>
      </p:sp>
      <p:cxnSp>
        <p:nvCxnSpPr>
          <p:cNvPr id="68" name="Straight Arrow Connector 67">
            <a:extLst>
              <a:ext uri="{FF2B5EF4-FFF2-40B4-BE49-F238E27FC236}">
                <a16:creationId xmlns:a16="http://schemas.microsoft.com/office/drawing/2014/main" id="{FCE87CC6-9A19-4AB4-9AFC-D7F85B8566A1}"/>
              </a:ext>
            </a:extLst>
          </p:cNvPr>
          <p:cNvCxnSpPr>
            <a:cxnSpLocks/>
          </p:cNvCxnSpPr>
          <p:nvPr/>
        </p:nvCxnSpPr>
        <p:spPr>
          <a:xfrm flipV="1">
            <a:off x="6459683" y="4097480"/>
            <a:ext cx="900545" cy="277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Straight Arrow Connector 68">
            <a:extLst>
              <a:ext uri="{FF2B5EF4-FFF2-40B4-BE49-F238E27FC236}">
                <a16:creationId xmlns:a16="http://schemas.microsoft.com/office/drawing/2014/main" id="{44F0D460-6D4F-4FD4-86FE-B8561BE7A45A}"/>
              </a:ext>
            </a:extLst>
          </p:cNvPr>
          <p:cNvCxnSpPr>
            <a:cxnSpLocks/>
          </p:cNvCxnSpPr>
          <p:nvPr/>
        </p:nvCxnSpPr>
        <p:spPr>
          <a:xfrm flipH="1">
            <a:off x="1158587" y="1941367"/>
            <a:ext cx="13854" cy="3879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0" name="Straight Arrow Connector 69">
            <a:extLst>
              <a:ext uri="{FF2B5EF4-FFF2-40B4-BE49-F238E27FC236}">
                <a16:creationId xmlns:a16="http://schemas.microsoft.com/office/drawing/2014/main" id="{C2C63C25-3215-46CE-AEDD-B89B27277B00}"/>
              </a:ext>
            </a:extLst>
          </p:cNvPr>
          <p:cNvCxnSpPr>
            <a:cxnSpLocks/>
          </p:cNvCxnSpPr>
          <p:nvPr/>
        </p:nvCxnSpPr>
        <p:spPr>
          <a:xfrm flipV="1">
            <a:off x="2991716" y="2693842"/>
            <a:ext cx="13855" cy="983672"/>
          </a:xfrm>
          <a:prstGeom prst="straightConnector1">
            <a:avLst/>
          </a:prstGeom>
        </p:spPr>
        <p:style>
          <a:lnRef idx="3">
            <a:schemeClr val="dk1"/>
          </a:lnRef>
          <a:fillRef idx="0">
            <a:schemeClr val="dk1"/>
          </a:fillRef>
          <a:effectRef idx="2">
            <a:schemeClr val="dk1"/>
          </a:effectRef>
          <a:fontRef idx="minor">
            <a:schemeClr val="tx1"/>
          </a:fontRef>
        </p:style>
      </p:cxnSp>
      <p:cxnSp>
        <p:nvCxnSpPr>
          <p:cNvPr id="71" name="Straight Arrow Connector 70">
            <a:extLst>
              <a:ext uri="{FF2B5EF4-FFF2-40B4-BE49-F238E27FC236}">
                <a16:creationId xmlns:a16="http://schemas.microsoft.com/office/drawing/2014/main" id="{AEDA7477-E8BC-41FD-9137-B24B71FDFDB0}"/>
              </a:ext>
            </a:extLst>
          </p:cNvPr>
          <p:cNvCxnSpPr>
            <a:cxnSpLocks/>
          </p:cNvCxnSpPr>
          <p:nvPr/>
        </p:nvCxnSpPr>
        <p:spPr>
          <a:xfrm>
            <a:off x="3001628" y="3687041"/>
            <a:ext cx="3463636" cy="13854"/>
          </a:xfrm>
          <a:prstGeom prst="straightConnector1">
            <a:avLst/>
          </a:prstGeom>
        </p:spPr>
        <p:style>
          <a:lnRef idx="3">
            <a:schemeClr val="dk1"/>
          </a:lnRef>
          <a:fillRef idx="0">
            <a:schemeClr val="dk1"/>
          </a:fillRef>
          <a:effectRef idx="2">
            <a:schemeClr val="dk1"/>
          </a:effectRef>
          <a:fontRef idx="minor">
            <a:schemeClr val="tx1"/>
          </a:fontRef>
        </p:style>
      </p:cxnSp>
      <p:cxnSp>
        <p:nvCxnSpPr>
          <p:cNvPr id="72" name="Straight Arrow Connector 71">
            <a:extLst>
              <a:ext uri="{FF2B5EF4-FFF2-40B4-BE49-F238E27FC236}">
                <a16:creationId xmlns:a16="http://schemas.microsoft.com/office/drawing/2014/main" id="{0AB525CA-4AEE-45E1-91C9-C12FCB2A180B}"/>
              </a:ext>
            </a:extLst>
          </p:cNvPr>
          <p:cNvCxnSpPr>
            <a:cxnSpLocks/>
          </p:cNvCxnSpPr>
          <p:nvPr/>
        </p:nvCxnSpPr>
        <p:spPr>
          <a:xfrm flipV="1">
            <a:off x="6451758" y="3692049"/>
            <a:ext cx="13853" cy="415637"/>
          </a:xfrm>
          <a:prstGeom prst="straightConnector1">
            <a:avLst/>
          </a:prstGeom>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CB0E5BD6-BF7D-4437-887E-A1D57C1C94AC}"/>
              </a:ext>
            </a:extLst>
          </p:cNvPr>
          <p:cNvSpPr txBox="1"/>
          <p:nvPr/>
        </p:nvSpPr>
        <p:spPr>
          <a:xfrm>
            <a:off x="537730" y="81482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highlight>
                  <a:srgbClr val="C0C0C0"/>
                </a:highlight>
                <a:latin typeface="Amasis MT Pro Medium"/>
              </a:rPr>
              <a:t>Arduino 1</a:t>
            </a:r>
          </a:p>
        </p:txBody>
      </p:sp>
      <p:sp>
        <p:nvSpPr>
          <p:cNvPr id="73" name="TextBox 72">
            <a:extLst>
              <a:ext uri="{FF2B5EF4-FFF2-40B4-BE49-F238E27FC236}">
                <a16:creationId xmlns:a16="http://schemas.microsoft.com/office/drawing/2014/main" id="{4F51822A-3547-4356-9094-D15B6C853CB7}"/>
              </a:ext>
            </a:extLst>
          </p:cNvPr>
          <p:cNvSpPr txBox="1"/>
          <p:nvPr/>
        </p:nvSpPr>
        <p:spPr>
          <a:xfrm>
            <a:off x="5405005" y="69445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highlight>
                  <a:srgbClr val="C0C0C0"/>
                </a:highlight>
                <a:latin typeface="Amasis MT Pro Medium"/>
              </a:rPr>
              <a:t>Arduino 2</a:t>
            </a:r>
          </a:p>
        </p:txBody>
      </p:sp>
      <p:sp>
        <p:nvSpPr>
          <p:cNvPr id="74" name="TextBox 73">
            <a:extLst>
              <a:ext uri="{FF2B5EF4-FFF2-40B4-BE49-F238E27FC236}">
                <a16:creationId xmlns:a16="http://schemas.microsoft.com/office/drawing/2014/main" id="{BD2E1325-7507-4B4D-8EA3-DBC94B02D01D}"/>
              </a:ext>
            </a:extLst>
          </p:cNvPr>
          <p:cNvSpPr txBox="1"/>
          <p:nvPr/>
        </p:nvSpPr>
        <p:spPr>
          <a:xfrm>
            <a:off x="1668607" y="237518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latin typeface="Amasis MT Pro Medium"/>
              </a:rPr>
              <a:t>Sending value </a:t>
            </a:r>
          </a:p>
        </p:txBody>
      </p:sp>
      <p:sp>
        <p:nvSpPr>
          <p:cNvPr id="75" name="TextBox 74">
            <a:extLst>
              <a:ext uri="{FF2B5EF4-FFF2-40B4-BE49-F238E27FC236}">
                <a16:creationId xmlns:a16="http://schemas.microsoft.com/office/drawing/2014/main" id="{FEE610CE-DE43-455A-B204-868AF4812BFB}"/>
              </a:ext>
            </a:extLst>
          </p:cNvPr>
          <p:cNvSpPr txBox="1"/>
          <p:nvPr/>
        </p:nvSpPr>
        <p:spPr>
          <a:xfrm>
            <a:off x="3002973" y="952500"/>
            <a:ext cx="3325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bg1"/>
                </a:solidFill>
                <a:latin typeface="Amasis MT Pro Medium"/>
              </a:rPr>
              <a:t>T</a:t>
            </a:r>
          </a:p>
        </p:txBody>
      </p:sp>
      <p:sp>
        <p:nvSpPr>
          <p:cNvPr id="76" name="TextBox 75">
            <a:extLst>
              <a:ext uri="{FF2B5EF4-FFF2-40B4-BE49-F238E27FC236}">
                <a16:creationId xmlns:a16="http://schemas.microsoft.com/office/drawing/2014/main" id="{7D1D3B0A-2D78-4FFC-94E1-F895C3C54B56}"/>
              </a:ext>
            </a:extLst>
          </p:cNvPr>
          <p:cNvSpPr txBox="1"/>
          <p:nvPr/>
        </p:nvSpPr>
        <p:spPr>
          <a:xfrm>
            <a:off x="3875809" y="2504209"/>
            <a:ext cx="33251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dirty="0">
                <a:solidFill>
                  <a:schemeClr val="bg1"/>
                </a:solidFill>
                <a:latin typeface="Amasis MT Pro Medium"/>
              </a:rPr>
              <a:t>T</a:t>
            </a:r>
          </a:p>
        </p:txBody>
      </p:sp>
      <p:sp>
        <p:nvSpPr>
          <p:cNvPr id="77" name="TextBox 76">
            <a:extLst>
              <a:ext uri="{FF2B5EF4-FFF2-40B4-BE49-F238E27FC236}">
                <a16:creationId xmlns:a16="http://schemas.microsoft.com/office/drawing/2014/main" id="{2C9E087B-9270-4790-85A6-10BD0E54029C}"/>
              </a:ext>
            </a:extLst>
          </p:cNvPr>
          <p:cNvSpPr txBox="1"/>
          <p:nvPr/>
        </p:nvSpPr>
        <p:spPr>
          <a:xfrm>
            <a:off x="3557154" y="1548244"/>
            <a:ext cx="3325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bg1"/>
                </a:solidFill>
                <a:latin typeface="Amasis MT Pro Medium"/>
              </a:rPr>
              <a:t>T</a:t>
            </a:r>
          </a:p>
        </p:txBody>
      </p:sp>
      <p:sp>
        <p:nvSpPr>
          <p:cNvPr id="78" name="TextBox 77">
            <a:extLst>
              <a:ext uri="{FF2B5EF4-FFF2-40B4-BE49-F238E27FC236}">
                <a16:creationId xmlns:a16="http://schemas.microsoft.com/office/drawing/2014/main" id="{64F05966-E94A-4A37-B923-18A17638A05C}"/>
              </a:ext>
            </a:extLst>
          </p:cNvPr>
          <p:cNvSpPr txBox="1"/>
          <p:nvPr/>
        </p:nvSpPr>
        <p:spPr>
          <a:xfrm>
            <a:off x="3903518" y="3404754"/>
            <a:ext cx="33251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dirty="0">
                <a:solidFill>
                  <a:schemeClr val="bg1"/>
                </a:solidFill>
                <a:latin typeface="Amasis MT Pro Medium"/>
              </a:rPr>
              <a:t>T</a:t>
            </a:r>
          </a:p>
        </p:txBody>
      </p:sp>
      <p:sp>
        <p:nvSpPr>
          <p:cNvPr id="79" name="TextBox 78">
            <a:extLst>
              <a:ext uri="{FF2B5EF4-FFF2-40B4-BE49-F238E27FC236}">
                <a16:creationId xmlns:a16="http://schemas.microsoft.com/office/drawing/2014/main" id="{CC6B9FE1-E54D-420C-B74E-272FE73297E0}"/>
              </a:ext>
            </a:extLst>
          </p:cNvPr>
          <p:cNvSpPr txBox="1"/>
          <p:nvPr/>
        </p:nvSpPr>
        <p:spPr>
          <a:xfrm>
            <a:off x="1548244" y="5566063"/>
            <a:ext cx="33251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dirty="0">
                <a:solidFill>
                  <a:schemeClr val="bg1"/>
                </a:solidFill>
                <a:latin typeface="Amasis MT Pro Medium"/>
              </a:rPr>
              <a:t>T</a:t>
            </a:r>
          </a:p>
        </p:txBody>
      </p:sp>
      <p:sp>
        <p:nvSpPr>
          <p:cNvPr id="80" name="TextBox 79">
            <a:extLst>
              <a:ext uri="{FF2B5EF4-FFF2-40B4-BE49-F238E27FC236}">
                <a16:creationId xmlns:a16="http://schemas.microsoft.com/office/drawing/2014/main" id="{9BB67FD8-316B-4823-8B63-3B5FD58414DB}"/>
              </a:ext>
            </a:extLst>
          </p:cNvPr>
          <p:cNvSpPr txBox="1"/>
          <p:nvPr/>
        </p:nvSpPr>
        <p:spPr>
          <a:xfrm>
            <a:off x="2892136" y="5566063"/>
            <a:ext cx="33251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dirty="0">
                <a:solidFill>
                  <a:schemeClr val="bg1"/>
                </a:solidFill>
                <a:latin typeface="Amasis MT Pro Medium"/>
              </a:rPr>
              <a:t>T</a:t>
            </a:r>
          </a:p>
        </p:txBody>
      </p:sp>
      <p:sp>
        <p:nvSpPr>
          <p:cNvPr id="81" name="TextBox 80">
            <a:extLst>
              <a:ext uri="{FF2B5EF4-FFF2-40B4-BE49-F238E27FC236}">
                <a16:creationId xmlns:a16="http://schemas.microsoft.com/office/drawing/2014/main" id="{60C93991-19A5-43BB-B75D-6D3A9C1E5D24}"/>
              </a:ext>
            </a:extLst>
          </p:cNvPr>
          <p:cNvSpPr txBox="1"/>
          <p:nvPr/>
        </p:nvSpPr>
        <p:spPr>
          <a:xfrm>
            <a:off x="5427517" y="5566063"/>
            <a:ext cx="33251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dirty="0">
                <a:solidFill>
                  <a:schemeClr val="bg1"/>
                </a:solidFill>
                <a:latin typeface="Amasis MT Pro Medium"/>
              </a:rPr>
              <a:t>T</a:t>
            </a:r>
          </a:p>
        </p:txBody>
      </p:sp>
      <p:sp>
        <p:nvSpPr>
          <p:cNvPr id="82" name="TextBox 81">
            <a:extLst>
              <a:ext uri="{FF2B5EF4-FFF2-40B4-BE49-F238E27FC236}">
                <a16:creationId xmlns:a16="http://schemas.microsoft.com/office/drawing/2014/main" id="{D99DCEDE-AEBB-4112-8EAC-3A3FE8BB3125}"/>
              </a:ext>
            </a:extLst>
          </p:cNvPr>
          <p:cNvSpPr txBox="1"/>
          <p:nvPr/>
        </p:nvSpPr>
        <p:spPr>
          <a:xfrm>
            <a:off x="7353300" y="2559627"/>
            <a:ext cx="33251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dirty="0">
                <a:solidFill>
                  <a:schemeClr val="bg1"/>
                </a:solidFill>
                <a:latin typeface="Amasis MT Pro Medium"/>
              </a:rPr>
              <a:t>T</a:t>
            </a:r>
          </a:p>
        </p:txBody>
      </p:sp>
      <p:sp>
        <p:nvSpPr>
          <p:cNvPr id="83" name="TextBox 82">
            <a:extLst>
              <a:ext uri="{FF2B5EF4-FFF2-40B4-BE49-F238E27FC236}">
                <a16:creationId xmlns:a16="http://schemas.microsoft.com/office/drawing/2014/main" id="{3EA20892-1B09-4061-AAE0-B226BBC02BB1}"/>
              </a:ext>
            </a:extLst>
          </p:cNvPr>
          <p:cNvSpPr txBox="1"/>
          <p:nvPr/>
        </p:nvSpPr>
        <p:spPr>
          <a:xfrm>
            <a:off x="7353299" y="3861954"/>
            <a:ext cx="33251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dirty="0">
                <a:solidFill>
                  <a:schemeClr val="bg1"/>
                </a:solidFill>
                <a:latin typeface="Amasis MT Pro Medium"/>
              </a:rPr>
              <a:t>T</a:t>
            </a:r>
          </a:p>
        </p:txBody>
      </p:sp>
      <p:sp>
        <p:nvSpPr>
          <p:cNvPr id="84" name="TextBox 83">
            <a:extLst>
              <a:ext uri="{FF2B5EF4-FFF2-40B4-BE49-F238E27FC236}">
                <a16:creationId xmlns:a16="http://schemas.microsoft.com/office/drawing/2014/main" id="{0DFC2C91-935A-47F4-BF20-322C2C0C7359}"/>
              </a:ext>
            </a:extLst>
          </p:cNvPr>
          <p:cNvSpPr txBox="1"/>
          <p:nvPr/>
        </p:nvSpPr>
        <p:spPr>
          <a:xfrm>
            <a:off x="7464136" y="5081154"/>
            <a:ext cx="33251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dirty="0">
                <a:solidFill>
                  <a:schemeClr val="bg1"/>
                </a:solidFill>
                <a:latin typeface="Amasis MT Pro Medium"/>
              </a:rPr>
              <a:t>F</a:t>
            </a:r>
          </a:p>
        </p:txBody>
      </p:sp>
      <p:sp>
        <p:nvSpPr>
          <p:cNvPr id="85" name="TextBox 84">
            <a:extLst>
              <a:ext uri="{FF2B5EF4-FFF2-40B4-BE49-F238E27FC236}">
                <a16:creationId xmlns:a16="http://schemas.microsoft.com/office/drawing/2014/main" id="{F353BC49-946D-46DD-B992-A8740E06C5B5}"/>
              </a:ext>
            </a:extLst>
          </p:cNvPr>
          <p:cNvSpPr txBox="1"/>
          <p:nvPr/>
        </p:nvSpPr>
        <p:spPr>
          <a:xfrm>
            <a:off x="7865917" y="5482936"/>
            <a:ext cx="33251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dirty="0">
                <a:solidFill>
                  <a:schemeClr val="bg1"/>
                </a:solidFill>
                <a:latin typeface="Amasis MT Pro Medium"/>
              </a:rPr>
              <a:t>T</a:t>
            </a:r>
          </a:p>
        </p:txBody>
      </p:sp>
      <p:sp>
        <p:nvSpPr>
          <p:cNvPr id="86" name="TextBox 85">
            <a:extLst>
              <a:ext uri="{FF2B5EF4-FFF2-40B4-BE49-F238E27FC236}">
                <a16:creationId xmlns:a16="http://schemas.microsoft.com/office/drawing/2014/main" id="{8813152E-8AD5-4935-A595-CC5EDF06C203}"/>
              </a:ext>
            </a:extLst>
          </p:cNvPr>
          <p:cNvSpPr txBox="1"/>
          <p:nvPr/>
        </p:nvSpPr>
        <p:spPr>
          <a:xfrm>
            <a:off x="9791700" y="1437409"/>
            <a:ext cx="33251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dirty="0">
                <a:solidFill>
                  <a:schemeClr val="bg1"/>
                </a:solidFill>
                <a:latin typeface="Amasis MT Pro Medium"/>
              </a:rPr>
              <a:t>F</a:t>
            </a:r>
          </a:p>
        </p:txBody>
      </p:sp>
      <p:sp>
        <p:nvSpPr>
          <p:cNvPr id="88" name="TextBox 87">
            <a:extLst>
              <a:ext uri="{FF2B5EF4-FFF2-40B4-BE49-F238E27FC236}">
                <a16:creationId xmlns:a16="http://schemas.microsoft.com/office/drawing/2014/main" id="{1FDB112A-6638-4501-AE35-BC6CD314A72F}"/>
              </a:ext>
            </a:extLst>
          </p:cNvPr>
          <p:cNvSpPr txBox="1"/>
          <p:nvPr/>
        </p:nvSpPr>
        <p:spPr>
          <a:xfrm>
            <a:off x="3293918" y="730827"/>
            <a:ext cx="33251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dirty="0">
                <a:solidFill>
                  <a:schemeClr val="bg1"/>
                </a:solidFill>
                <a:latin typeface="Amasis MT Pro Medium"/>
              </a:rPr>
              <a:t>F</a:t>
            </a:r>
          </a:p>
        </p:txBody>
      </p:sp>
      <p:sp>
        <p:nvSpPr>
          <p:cNvPr id="89" name="TextBox 88">
            <a:extLst>
              <a:ext uri="{FF2B5EF4-FFF2-40B4-BE49-F238E27FC236}">
                <a16:creationId xmlns:a16="http://schemas.microsoft.com/office/drawing/2014/main" id="{F3625E5B-A704-4E63-926F-06D7EE7B20D0}"/>
              </a:ext>
            </a:extLst>
          </p:cNvPr>
          <p:cNvSpPr txBox="1"/>
          <p:nvPr/>
        </p:nvSpPr>
        <p:spPr>
          <a:xfrm>
            <a:off x="7949044" y="1866899"/>
            <a:ext cx="33251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dirty="0">
                <a:solidFill>
                  <a:schemeClr val="bg1"/>
                </a:solidFill>
                <a:latin typeface="Amasis MT Pro Medium"/>
              </a:rPr>
              <a:t>F</a:t>
            </a:r>
          </a:p>
        </p:txBody>
      </p:sp>
      <p:sp>
        <p:nvSpPr>
          <p:cNvPr id="90" name="TextBox 89">
            <a:extLst>
              <a:ext uri="{FF2B5EF4-FFF2-40B4-BE49-F238E27FC236}">
                <a16:creationId xmlns:a16="http://schemas.microsoft.com/office/drawing/2014/main" id="{17A97FD6-78E4-49E5-B481-17CC81B3B977}"/>
              </a:ext>
            </a:extLst>
          </p:cNvPr>
          <p:cNvSpPr txBox="1"/>
          <p:nvPr/>
        </p:nvSpPr>
        <p:spPr>
          <a:xfrm>
            <a:off x="4998027" y="1839190"/>
            <a:ext cx="33251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dirty="0">
                <a:solidFill>
                  <a:schemeClr val="bg1"/>
                </a:solidFill>
                <a:latin typeface="Amasis MT Pro Medium"/>
              </a:rPr>
              <a:t>F</a:t>
            </a:r>
          </a:p>
        </p:txBody>
      </p:sp>
      <p:sp>
        <p:nvSpPr>
          <p:cNvPr id="91" name="TextBox 90">
            <a:extLst>
              <a:ext uri="{FF2B5EF4-FFF2-40B4-BE49-F238E27FC236}">
                <a16:creationId xmlns:a16="http://schemas.microsoft.com/office/drawing/2014/main" id="{8305425B-2671-4D03-BB4F-94042571FEBA}"/>
              </a:ext>
            </a:extLst>
          </p:cNvPr>
          <p:cNvSpPr txBox="1"/>
          <p:nvPr/>
        </p:nvSpPr>
        <p:spPr>
          <a:xfrm>
            <a:off x="8350826" y="3099954"/>
            <a:ext cx="33251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dirty="0">
                <a:solidFill>
                  <a:schemeClr val="bg1"/>
                </a:solidFill>
                <a:latin typeface="Amasis MT Pro Medium"/>
              </a:rPr>
              <a:t>F</a:t>
            </a:r>
          </a:p>
        </p:txBody>
      </p:sp>
      <p:sp>
        <p:nvSpPr>
          <p:cNvPr id="93" name="TextBox 92">
            <a:extLst>
              <a:ext uri="{FF2B5EF4-FFF2-40B4-BE49-F238E27FC236}">
                <a16:creationId xmlns:a16="http://schemas.microsoft.com/office/drawing/2014/main" id="{BE61A919-2CC5-4B98-A141-3CDE48ED08EA}"/>
              </a:ext>
            </a:extLst>
          </p:cNvPr>
          <p:cNvSpPr txBox="1"/>
          <p:nvPr/>
        </p:nvSpPr>
        <p:spPr>
          <a:xfrm>
            <a:off x="1991590" y="5053445"/>
            <a:ext cx="33251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dirty="0">
                <a:solidFill>
                  <a:schemeClr val="bg1"/>
                </a:solidFill>
                <a:latin typeface="Amasis MT Pro Medium"/>
              </a:rPr>
              <a:t>F</a:t>
            </a:r>
          </a:p>
        </p:txBody>
      </p:sp>
      <p:sp>
        <p:nvSpPr>
          <p:cNvPr id="94" name="TextBox 93">
            <a:extLst>
              <a:ext uri="{FF2B5EF4-FFF2-40B4-BE49-F238E27FC236}">
                <a16:creationId xmlns:a16="http://schemas.microsoft.com/office/drawing/2014/main" id="{7FB9BAD5-361C-4ECB-AB8F-B4FB68D08087}"/>
              </a:ext>
            </a:extLst>
          </p:cNvPr>
          <p:cNvSpPr txBox="1"/>
          <p:nvPr/>
        </p:nvSpPr>
        <p:spPr>
          <a:xfrm>
            <a:off x="3293918" y="5053445"/>
            <a:ext cx="33251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dirty="0">
                <a:solidFill>
                  <a:schemeClr val="bg1"/>
                </a:solidFill>
                <a:latin typeface="Amasis MT Pro Medium"/>
              </a:rPr>
              <a:t>F</a:t>
            </a:r>
          </a:p>
        </p:txBody>
      </p:sp>
      <p:sp>
        <p:nvSpPr>
          <p:cNvPr id="95" name="TextBox 94">
            <a:extLst>
              <a:ext uri="{FF2B5EF4-FFF2-40B4-BE49-F238E27FC236}">
                <a16:creationId xmlns:a16="http://schemas.microsoft.com/office/drawing/2014/main" id="{B4C156B9-63FF-4F32-A772-3FC03F8026EB}"/>
              </a:ext>
            </a:extLst>
          </p:cNvPr>
          <p:cNvSpPr txBox="1"/>
          <p:nvPr/>
        </p:nvSpPr>
        <p:spPr>
          <a:xfrm>
            <a:off x="4637808" y="5053445"/>
            <a:ext cx="33251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dirty="0">
                <a:solidFill>
                  <a:schemeClr val="bg1"/>
                </a:solidFill>
                <a:latin typeface="Amasis MT Pro Medium"/>
              </a:rPr>
              <a:t>F</a:t>
            </a:r>
          </a:p>
        </p:txBody>
      </p:sp>
      <p:sp>
        <p:nvSpPr>
          <p:cNvPr id="97" name="TextBox 96">
            <a:extLst>
              <a:ext uri="{FF2B5EF4-FFF2-40B4-BE49-F238E27FC236}">
                <a16:creationId xmlns:a16="http://schemas.microsoft.com/office/drawing/2014/main" id="{C3E4EBD2-90BB-46AE-931C-DB4EC2AEA53F}"/>
              </a:ext>
            </a:extLst>
          </p:cNvPr>
          <p:cNvSpPr txBox="1"/>
          <p:nvPr/>
        </p:nvSpPr>
        <p:spPr>
          <a:xfrm>
            <a:off x="3242830" y="6249266"/>
            <a:ext cx="105294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solidFill>
                  <a:schemeClr val="bg1"/>
                </a:solidFill>
                <a:latin typeface="Amasis MT Pro"/>
              </a:rPr>
              <a:t>break</a:t>
            </a:r>
          </a:p>
        </p:txBody>
      </p:sp>
      <p:sp>
        <p:nvSpPr>
          <p:cNvPr id="99" name="TextBox 98">
            <a:extLst>
              <a:ext uri="{FF2B5EF4-FFF2-40B4-BE49-F238E27FC236}">
                <a16:creationId xmlns:a16="http://schemas.microsoft.com/office/drawing/2014/main" id="{3B5C58EA-A6D5-4963-92CA-E5F030BD1C91}"/>
              </a:ext>
            </a:extLst>
          </p:cNvPr>
          <p:cNvSpPr txBox="1"/>
          <p:nvPr/>
        </p:nvSpPr>
        <p:spPr>
          <a:xfrm>
            <a:off x="4346863" y="2836717"/>
            <a:ext cx="33251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dirty="0">
                <a:solidFill>
                  <a:schemeClr val="bg1"/>
                </a:solidFill>
                <a:latin typeface="Amasis MT Pro Medium"/>
              </a:rPr>
              <a:t>F</a:t>
            </a:r>
          </a:p>
        </p:txBody>
      </p:sp>
      <p:sp>
        <p:nvSpPr>
          <p:cNvPr id="100" name="TextBox 99">
            <a:extLst>
              <a:ext uri="{FF2B5EF4-FFF2-40B4-BE49-F238E27FC236}">
                <a16:creationId xmlns:a16="http://schemas.microsoft.com/office/drawing/2014/main" id="{6E24BEBE-FCC0-4A87-8A9D-18A57A7D9D3D}"/>
              </a:ext>
            </a:extLst>
          </p:cNvPr>
          <p:cNvSpPr txBox="1"/>
          <p:nvPr/>
        </p:nvSpPr>
        <p:spPr>
          <a:xfrm>
            <a:off x="3099088" y="5426652"/>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chemeClr val="bg1"/>
                </a:solidFill>
                <a:highlight>
                  <a:srgbClr val="C0C0C0"/>
                </a:highlight>
                <a:latin typeface="Amasis MT Pro Medium"/>
              </a:rPr>
              <a:t>So on for other cases....</a:t>
            </a:r>
          </a:p>
        </p:txBody>
      </p:sp>
      <p:cxnSp>
        <p:nvCxnSpPr>
          <p:cNvPr id="96" name="Straight Arrow Connector 95">
            <a:extLst>
              <a:ext uri="{FF2B5EF4-FFF2-40B4-BE49-F238E27FC236}">
                <a16:creationId xmlns:a16="http://schemas.microsoft.com/office/drawing/2014/main" id="{03AB1E71-E2E4-4F30-AB38-C21C12F842BC}"/>
              </a:ext>
            </a:extLst>
          </p:cNvPr>
          <p:cNvCxnSpPr>
            <a:cxnSpLocks/>
          </p:cNvCxnSpPr>
          <p:nvPr/>
        </p:nvCxnSpPr>
        <p:spPr>
          <a:xfrm flipV="1">
            <a:off x="10015970" y="3414278"/>
            <a:ext cx="235527" cy="13854"/>
          </a:xfrm>
          <a:prstGeom prst="straightConnector1">
            <a:avLst/>
          </a:prstGeom>
        </p:spPr>
        <p:style>
          <a:lnRef idx="3">
            <a:schemeClr val="dk1"/>
          </a:lnRef>
          <a:fillRef idx="0">
            <a:schemeClr val="dk1"/>
          </a:fillRef>
          <a:effectRef idx="2">
            <a:schemeClr val="dk1"/>
          </a:effectRef>
          <a:fontRef idx="minor">
            <a:schemeClr val="tx1"/>
          </a:fontRef>
        </p:style>
      </p:cxnSp>
      <p:cxnSp>
        <p:nvCxnSpPr>
          <p:cNvPr id="98" name="Straight Arrow Connector 97">
            <a:extLst>
              <a:ext uri="{FF2B5EF4-FFF2-40B4-BE49-F238E27FC236}">
                <a16:creationId xmlns:a16="http://schemas.microsoft.com/office/drawing/2014/main" id="{4F70452D-CA50-4C56-963E-14920CB2D3D6}"/>
              </a:ext>
            </a:extLst>
          </p:cNvPr>
          <p:cNvCxnSpPr>
            <a:cxnSpLocks/>
          </p:cNvCxnSpPr>
          <p:nvPr/>
        </p:nvCxnSpPr>
        <p:spPr>
          <a:xfrm flipV="1">
            <a:off x="10251497" y="1266824"/>
            <a:ext cx="0" cy="2147453"/>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01" name="Straight Arrow Connector 100">
            <a:extLst>
              <a:ext uri="{FF2B5EF4-FFF2-40B4-BE49-F238E27FC236}">
                <a16:creationId xmlns:a16="http://schemas.microsoft.com/office/drawing/2014/main" id="{9FC2575A-559F-42BF-8F25-2CAA55911895}"/>
              </a:ext>
            </a:extLst>
          </p:cNvPr>
          <p:cNvCxnSpPr>
            <a:cxnSpLocks/>
          </p:cNvCxnSpPr>
          <p:nvPr/>
        </p:nvCxnSpPr>
        <p:spPr>
          <a:xfrm>
            <a:off x="9794297" y="1239115"/>
            <a:ext cx="457200" cy="27709"/>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02" name="Straight Arrow Connector 101">
            <a:extLst>
              <a:ext uri="{FF2B5EF4-FFF2-40B4-BE49-F238E27FC236}">
                <a16:creationId xmlns:a16="http://schemas.microsoft.com/office/drawing/2014/main" id="{FE4FC6C6-89F1-41FA-B4AB-319D738B7A5E}"/>
              </a:ext>
            </a:extLst>
          </p:cNvPr>
          <p:cNvCxnSpPr>
            <a:cxnSpLocks/>
          </p:cNvCxnSpPr>
          <p:nvPr/>
        </p:nvCxnSpPr>
        <p:spPr>
          <a:xfrm flipH="1" flipV="1">
            <a:off x="7906377" y="4630316"/>
            <a:ext cx="235527" cy="1"/>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03" name="Straight Arrow Connector 102">
            <a:extLst>
              <a:ext uri="{FF2B5EF4-FFF2-40B4-BE49-F238E27FC236}">
                <a16:creationId xmlns:a16="http://schemas.microsoft.com/office/drawing/2014/main" id="{B4CEAE9B-A257-407F-AA76-494CBEE17C41}"/>
              </a:ext>
            </a:extLst>
          </p:cNvPr>
          <p:cNvCxnSpPr>
            <a:cxnSpLocks/>
          </p:cNvCxnSpPr>
          <p:nvPr/>
        </p:nvCxnSpPr>
        <p:spPr>
          <a:xfrm flipH="1" flipV="1">
            <a:off x="8062480" y="3885332"/>
            <a:ext cx="55418" cy="762000"/>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04" name="Straight Arrow Connector 103">
            <a:extLst>
              <a:ext uri="{FF2B5EF4-FFF2-40B4-BE49-F238E27FC236}">
                <a16:creationId xmlns:a16="http://schemas.microsoft.com/office/drawing/2014/main" id="{6173B752-1300-47BA-B462-E9402523E3A4}"/>
              </a:ext>
            </a:extLst>
          </p:cNvPr>
          <p:cNvCxnSpPr>
            <a:cxnSpLocks/>
          </p:cNvCxnSpPr>
          <p:nvPr/>
        </p:nvCxnSpPr>
        <p:spPr>
          <a:xfrm flipH="1" flipV="1">
            <a:off x="7345356" y="3856007"/>
            <a:ext cx="734289" cy="138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6" name="TextBox 105">
            <a:extLst>
              <a:ext uri="{FF2B5EF4-FFF2-40B4-BE49-F238E27FC236}">
                <a16:creationId xmlns:a16="http://schemas.microsoft.com/office/drawing/2014/main" id="{40B638F8-81AE-44A9-8066-A262A0F5F6DB}"/>
              </a:ext>
            </a:extLst>
          </p:cNvPr>
          <p:cNvSpPr txBox="1"/>
          <p:nvPr/>
        </p:nvSpPr>
        <p:spPr>
          <a:xfrm>
            <a:off x="7796644" y="4360717"/>
            <a:ext cx="33251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dirty="0">
                <a:solidFill>
                  <a:schemeClr val="bg1"/>
                </a:solidFill>
                <a:latin typeface="Amasis MT Pro Medium"/>
              </a:rPr>
              <a:t>T</a:t>
            </a:r>
          </a:p>
        </p:txBody>
      </p:sp>
      <p:sp>
        <p:nvSpPr>
          <p:cNvPr id="16" name="TextBox 15">
            <a:extLst>
              <a:ext uri="{FF2B5EF4-FFF2-40B4-BE49-F238E27FC236}">
                <a16:creationId xmlns:a16="http://schemas.microsoft.com/office/drawing/2014/main" id="{138C19B2-C95A-413F-AF2C-ED39B97B039C}"/>
              </a:ext>
            </a:extLst>
          </p:cNvPr>
          <p:cNvSpPr txBox="1"/>
          <p:nvPr/>
        </p:nvSpPr>
        <p:spPr>
          <a:xfrm>
            <a:off x="8885093" y="4659456"/>
            <a:ext cx="2452255" cy="132343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Amasis MT Pro Medium"/>
              </a:rPr>
              <a:t> t=3</a:t>
            </a:r>
          </a:p>
          <a:p>
            <a:r>
              <a:rPr lang="en-US" sz="1600" dirty="0">
                <a:latin typeface="Amasis MT Pro Medium"/>
              </a:rPr>
              <a:t> n=password length</a:t>
            </a:r>
          </a:p>
          <a:p>
            <a:r>
              <a:rPr lang="en-US" sz="1600" dirty="0">
                <a:latin typeface="Amasis MT Pro Medium"/>
              </a:rPr>
              <a:t> </a:t>
            </a:r>
            <a:r>
              <a:rPr lang="en-US" sz="1600" dirty="0" err="1">
                <a:latin typeface="Amasis MT Pro Medium"/>
              </a:rPr>
              <a:t>i</a:t>
            </a:r>
            <a:r>
              <a:rPr lang="en-US" sz="1600" dirty="0">
                <a:latin typeface="Amasis MT Pro Medium"/>
              </a:rPr>
              <a:t>=0</a:t>
            </a:r>
          </a:p>
          <a:p>
            <a:r>
              <a:rPr lang="en-US" sz="1600" dirty="0">
                <a:latin typeface="Amasis MT Pro Medium"/>
              </a:rPr>
              <a:t> state=false</a:t>
            </a:r>
          </a:p>
          <a:p>
            <a:r>
              <a:rPr lang="en-US" sz="1600" dirty="0">
                <a:latin typeface="Amasis MT Pro Medium"/>
              </a:rPr>
              <a:t> String </a:t>
            </a:r>
            <a:r>
              <a:rPr lang="en-US" sz="1600" dirty="0" err="1">
                <a:latin typeface="Amasis MT Pro Medium"/>
              </a:rPr>
              <a:t>ch</a:t>
            </a:r>
            <a:endParaRPr lang="en-US" sz="1600" dirty="0">
              <a:latin typeface="Amasis MT Pro Medium"/>
            </a:endParaRPr>
          </a:p>
        </p:txBody>
      </p:sp>
      <p:sp>
        <p:nvSpPr>
          <p:cNvPr id="23" name="TextBox 22">
            <a:extLst>
              <a:ext uri="{FF2B5EF4-FFF2-40B4-BE49-F238E27FC236}">
                <a16:creationId xmlns:a16="http://schemas.microsoft.com/office/drawing/2014/main" id="{820165D9-8D58-40E6-ADC9-C34400B3DC47}"/>
              </a:ext>
            </a:extLst>
          </p:cNvPr>
          <p:cNvSpPr txBox="1"/>
          <p:nvPr/>
        </p:nvSpPr>
        <p:spPr>
          <a:xfrm>
            <a:off x="216477" y="3569277"/>
            <a:ext cx="2189018" cy="646331"/>
          </a:xfrm>
          <a:prstGeom prst="rect">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latin typeface="Amasis MT Pro Medium"/>
              </a:rPr>
              <a:t>T – Condition true</a:t>
            </a:r>
            <a:endParaRPr lang="en-US" dirty="0" err="1">
              <a:solidFill>
                <a:schemeClr val="bg1"/>
              </a:solidFill>
              <a:latin typeface="Amasis MT Pro Medium"/>
            </a:endParaRPr>
          </a:p>
          <a:p>
            <a:r>
              <a:rPr lang="en-US" dirty="0">
                <a:solidFill>
                  <a:schemeClr val="bg1"/>
                </a:solidFill>
                <a:latin typeface="Amasis MT Pro Medium"/>
              </a:rPr>
              <a:t>F – Condition false</a:t>
            </a:r>
            <a:r>
              <a:rPr lang="en-US" dirty="0"/>
              <a:t> </a:t>
            </a:r>
          </a:p>
        </p:txBody>
      </p:sp>
      <p:sp>
        <p:nvSpPr>
          <p:cNvPr id="24" name="TextBox 23">
            <a:extLst>
              <a:ext uri="{FF2B5EF4-FFF2-40B4-BE49-F238E27FC236}">
                <a16:creationId xmlns:a16="http://schemas.microsoft.com/office/drawing/2014/main" id="{E3F863A5-72DD-42EC-98F1-4A6364E9AAF6}"/>
              </a:ext>
            </a:extLst>
          </p:cNvPr>
          <p:cNvSpPr txBox="1"/>
          <p:nvPr/>
        </p:nvSpPr>
        <p:spPr>
          <a:xfrm>
            <a:off x="6885709" y="886691"/>
            <a:ext cx="8174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bg1"/>
                </a:solidFill>
                <a:highlight>
                  <a:srgbClr val="C0C0C0"/>
                </a:highlight>
                <a:latin typeface="Amasis MT Pro Medium"/>
              </a:rPr>
              <a:t>t=t-1</a:t>
            </a:r>
          </a:p>
        </p:txBody>
      </p:sp>
      <p:sp>
        <p:nvSpPr>
          <p:cNvPr id="87" name="TextBox 86">
            <a:extLst>
              <a:ext uri="{FF2B5EF4-FFF2-40B4-BE49-F238E27FC236}">
                <a16:creationId xmlns:a16="http://schemas.microsoft.com/office/drawing/2014/main" id="{CA726815-C9BE-48CF-B9FB-5384406D8E61}"/>
              </a:ext>
            </a:extLst>
          </p:cNvPr>
          <p:cNvSpPr txBox="1"/>
          <p:nvPr/>
        </p:nvSpPr>
        <p:spPr>
          <a:xfrm>
            <a:off x="4063711" y="1389784"/>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err="1">
                <a:solidFill>
                  <a:schemeClr val="bg1"/>
                </a:solidFill>
                <a:highlight>
                  <a:srgbClr val="C0C0C0"/>
                </a:highlight>
                <a:latin typeface="Amasis MT Pro Medium"/>
              </a:rPr>
              <a:t>i</a:t>
            </a:r>
            <a:r>
              <a:rPr lang="en-US" sz="1400" dirty="0">
                <a:solidFill>
                  <a:schemeClr val="bg1"/>
                </a:solidFill>
                <a:highlight>
                  <a:srgbClr val="C0C0C0"/>
                </a:highlight>
                <a:latin typeface="Amasis MT Pro Medium"/>
              </a:rPr>
              <a:t>=i+1</a:t>
            </a:r>
          </a:p>
        </p:txBody>
      </p:sp>
      <p:sp>
        <p:nvSpPr>
          <p:cNvPr id="107" name="TextBox 106">
            <a:extLst>
              <a:ext uri="{FF2B5EF4-FFF2-40B4-BE49-F238E27FC236}">
                <a16:creationId xmlns:a16="http://schemas.microsoft.com/office/drawing/2014/main" id="{59FDA477-2D4B-4144-B3F0-414B21B52C59}"/>
              </a:ext>
            </a:extLst>
          </p:cNvPr>
          <p:cNvSpPr txBox="1"/>
          <p:nvPr/>
        </p:nvSpPr>
        <p:spPr>
          <a:xfrm>
            <a:off x="7434696" y="4040332"/>
            <a:ext cx="59574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err="1">
                <a:solidFill>
                  <a:schemeClr val="bg1"/>
                </a:solidFill>
                <a:highlight>
                  <a:srgbClr val="C0C0C0"/>
                </a:highlight>
                <a:latin typeface="Amasis MT Pro Medium"/>
              </a:rPr>
              <a:t>goto</a:t>
            </a:r>
            <a:r>
              <a:rPr lang="en-US" dirty="0"/>
              <a:t> </a:t>
            </a:r>
          </a:p>
        </p:txBody>
      </p:sp>
    </p:spTree>
    <p:extLst>
      <p:ext uri="{BB962C8B-B14F-4D97-AF65-F5344CB8AC3E}">
        <p14:creationId xmlns:p14="http://schemas.microsoft.com/office/powerpoint/2010/main" val="4022265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80474-20FF-427B-B9AC-5A31AD15B73B}"/>
              </a:ext>
            </a:extLst>
          </p:cNvPr>
          <p:cNvSpPr>
            <a:spLocks noGrp="1"/>
          </p:cNvSpPr>
          <p:nvPr>
            <p:ph type="title"/>
          </p:nvPr>
        </p:nvSpPr>
        <p:spPr>
          <a:xfrm>
            <a:off x="1141413" y="549245"/>
            <a:ext cx="5888180" cy="730425"/>
          </a:xfrm>
        </p:spPr>
        <p:txBody>
          <a:bodyPr/>
          <a:lstStyle/>
          <a:p>
            <a:r>
              <a:rPr lang="en-US" b="1" u="sng" dirty="0">
                <a:solidFill>
                  <a:schemeClr val="bg1"/>
                </a:solidFill>
                <a:latin typeface="Perpetua Titling MT"/>
              </a:rPr>
              <a:t>Logic Description</a:t>
            </a:r>
            <a:endParaRPr lang="en-US" dirty="0">
              <a:solidFill>
                <a:schemeClr val="bg1"/>
              </a:solidFill>
              <a:ea typeface="+mj-lt"/>
              <a:cs typeface="+mj-lt"/>
            </a:endParaRPr>
          </a:p>
          <a:p>
            <a:endParaRPr lang="en-US" dirty="0"/>
          </a:p>
        </p:txBody>
      </p:sp>
      <p:sp>
        <p:nvSpPr>
          <p:cNvPr id="3" name="Content Placeholder 2">
            <a:extLst>
              <a:ext uri="{FF2B5EF4-FFF2-40B4-BE49-F238E27FC236}">
                <a16:creationId xmlns:a16="http://schemas.microsoft.com/office/drawing/2014/main" id="{77527EF1-B0B9-4852-ACA3-6F5C3CDF3560}"/>
              </a:ext>
            </a:extLst>
          </p:cNvPr>
          <p:cNvSpPr>
            <a:spLocks noGrp="1"/>
          </p:cNvSpPr>
          <p:nvPr>
            <p:ph idx="1"/>
          </p:nvPr>
        </p:nvSpPr>
        <p:spPr>
          <a:xfrm>
            <a:off x="1141412" y="1071851"/>
            <a:ext cx="10667998" cy="5301241"/>
          </a:xfrm>
        </p:spPr>
        <p:txBody>
          <a:bodyPr vert="horz" lIns="91440" tIns="45720" rIns="91440" bIns="45720" rtlCol="0" anchor="t">
            <a:normAutofit fontScale="92500" lnSpcReduction="20000"/>
          </a:bodyPr>
          <a:lstStyle/>
          <a:p>
            <a:r>
              <a:rPr lang="en-US" sz="1800" dirty="0">
                <a:solidFill>
                  <a:schemeClr val="bg1">
                    <a:lumMod val="95000"/>
                    <a:lumOff val="5000"/>
                  </a:schemeClr>
                </a:solidFill>
                <a:latin typeface="Amasis MT Pro"/>
                <a:ea typeface="+mn-lt"/>
                <a:cs typeface="+mn-lt"/>
              </a:rPr>
              <a:t>Here I use t to check the number of times password entered by the person so it is restricted only for 3 times one person can try so I take t=3 and decreases its value by 1 after completing one loop. So I take it under a while loop. </a:t>
            </a:r>
            <a:endParaRPr lang="en-US" sz="1800" dirty="0">
              <a:solidFill>
                <a:schemeClr val="bg1">
                  <a:lumMod val="95000"/>
                  <a:lumOff val="5000"/>
                </a:schemeClr>
              </a:solidFill>
              <a:latin typeface="Amasis MT Pro"/>
            </a:endParaRPr>
          </a:p>
          <a:p>
            <a:r>
              <a:rPr lang="en-US" sz="1800" dirty="0">
                <a:solidFill>
                  <a:schemeClr val="bg1">
                    <a:lumMod val="95000"/>
                    <a:lumOff val="5000"/>
                  </a:schemeClr>
                </a:solidFill>
                <a:latin typeface="Amasis MT Pro"/>
                <a:ea typeface="+mn-lt"/>
                <a:cs typeface="+mn-lt"/>
              </a:rPr>
              <a:t>Here I use </a:t>
            </a:r>
            <a:r>
              <a:rPr lang="en-US" sz="1800" dirty="0" err="1">
                <a:solidFill>
                  <a:schemeClr val="bg1">
                    <a:lumMod val="95000"/>
                    <a:lumOff val="5000"/>
                  </a:schemeClr>
                </a:solidFill>
                <a:latin typeface="Amasis MT Pro"/>
                <a:ea typeface="+mn-lt"/>
                <a:cs typeface="+mn-lt"/>
              </a:rPr>
              <a:t>i</a:t>
            </a:r>
            <a:r>
              <a:rPr lang="en-US" sz="1800" dirty="0">
                <a:solidFill>
                  <a:schemeClr val="bg1">
                    <a:lumMod val="95000"/>
                    <a:lumOff val="5000"/>
                  </a:schemeClr>
                </a:solidFill>
                <a:latin typeface="Amasis MT Pro"/>
                <a:ea typeface="+mn-lt"/>
                <a:cs typeface="+mn-lt"/>
              </a:rPr>
              <a:t> for taking input from the person till the person's password length becomes equal to the owner password length and store that string value in </a:t>
            </a:r>
            <a:r>
              <a:rPr lang="en-US" sz="1800" dirty="0" err="1">
                <a:solidFill>
                  <a:schemeClr val="bg1">
                    <a:lumMod val="95000"/>
                    <a:lumOff val="5000"/>
                  </a:schemeClr>
                </a:solidFill>
                <a:latin typeface="Amasis MT Pro"/>
                <a:ea typeface="+mn-lt"/>
                <a:cs typeface="+mn-lt"/>
              </a:rPr>
              <a:t>ch</a:t>
            </a:r>
            <a:r>
              <a:rPr lang="en-US" sz="1800" dirty="0">
                <a:solidFill>
                  <a:schemeClr val="bg1">
                    <a:lumMod val="95000"/>
                    <a:lumOff val="5000"/>
                  </a:schemeClr>
                </a:solidFill>
                <a:latin typeface="Amasis MT Pro"/>
                <a:ea typeface="+mn-lt"/>
                <a:cs typeface="+mn-lt"/>
              </a:rPr>
              <a:t> as a temporary password. Initially, the value of </a:t>
            </a:r>
            <a:r>
              <a:rPr lang="en-US" sz="1800" dirty="0" err="1">
                <a:solidFill>
                  <a:schemeClr val="bg1">
                    <a:lumMod val="95000"/>
                    <a:lumOff val="5000"/>
                  </a:schemeClr>
                </a:solidFill>
                <a:latin typeface="Amasis MT Pro"/>
                <a:ea typeface="+mn-lt"/>
                <a:cs typeface="+mn-lt"/>
              </a:rPr>
              <a:t>i</a:t>
            </a:r>
            <a:r>
              <a:rPr lang="en-US" sz="1800" dirty="0">
                <a:solidFill>
                  <a:schemeClr val="bg1">
                    <a:lumMod val="95000"/>
                    <a:lumOff val="5000"/>
                  </a:schemeClr>
                </a:solidFill>
                <a:latin typeface="Amasis MT Pro"/>
                <a:ea typeface="+mn-lt"/>
                <a:cs typeface="+mn-lt"/>
              </a:rPr>
              <a:t> is 0. </a:t>
            </a:r>
            <a:endParaRPr lang="en-US" dirty="0">
              <a:solidFill>
                <a:schemeClr val="bg1">
                  <a:lumMod val="95000"/>
                  <a:lumOff val="5000"/>
                </a:schemeClr>
              </a:solidFill>
              <a:latin typeface="Amasis MT Pro"/>
            </a:endParaRPr>
          </a:p>
          <a:p>
            <a:r>
              <a:rPr lang="en-US" sz="1800" dirty="0">
                <a:solidFill>
                  <a:schemeClr val="bg1">
                    <a:lumMod val="95000"/>
                    <a:lumOff val="5000"/>
                  </a:schemeClr>
                </a:solidFill>
                <a:latin typeface="Amasis MT Pro"/>
                <a:ea typeface="+mn-lt"/>
                <a:cs typeface="+mn-lt"/>
              </a:rPr>
              <a:t> Here v is an integer value that stores the value received from another Arduino. </a:t>
            </a:r>
            <a:endParaRPr lang="en-US" dirty="0">
              <a:solidFill>
                <a:schemeClr val="bg1">
                  <a:lumMod val="95000"/>
                  <a:lumOff val="5000"/>
                </a:schemeClr>
              </a:solidFill>
              <a:latin typeface="Amasis MT Pro"/>
            </a:endParaRPr>
          </a:p>
          <a:p>
            <a:r>
              <a:rPr lang="en-US" sz="1800" dirty="0">
                <a:solidFill>
                  <a:schemeClr val="bg1">
                    <a:lumMod val="95000"/>
                    <a:lumOff val="5000"/>
                  </a:schemeClr>
                </a:solidFill>
                <a:latin typeface="Amasis MT Pro"/>
                <a:ea typeface="+mn-lt"/>
                <a:cs typeface="+mn-lt"/>
              </a:rPr>
              <a:t>If any value doesn't send from the master, then I use the continue statement which directly goes to loop main statement. </a:t>
            </a:r>
            <a:endParaRPr lang="en-US" dirty="0">
              <a:solidFill>
                <a:schemeClr val="bg1">
                  <a:lumMod val="95000"/>
                  <a:lumOff val="5000"/>
                </a:schemeClr>
              </a:solidFill>
              <a:latin typeface="Amasis MT Pro"/>
            </a:endParaRPr>
          </a:p>
          <a:p>
            <a:r>
              <a:rPr lang="en-US" sz="1800" dirty="0">
                <a:solidFill>
                  <a:schemeClr val="bg1">
                    <a:lumMod val="95000"/>
                    <a:lumOff val="5000"/>
                  </a:schemeClr>
                </a:solidFill>
                <a:latin typeface="Amasis MT Pro"/>
                <a:ea typeface="+mn-lt"/>
                <a:cs typeface="+mn-lt"/>
              </a:rPr>
              <a:t>In switch, I check the value of v with a key code of 0-9 store it in </a:t>
            </a:r>
            <a:r>
              <a:rPr lang="en-US" sz="1800" dirty="0" err="1">
                <a:solidFill>
                  <a:schemeClr val="bg1">
                    <a:lumMod val="95000"/>
                    <a:lumOff val="5000"/>
                  </a:schemeClr>
                </a:solidFill>
                <a:latin typeface="Amasis MT Pro"/>
                <a:ea typeface="+mn-lt"/>
                <a:cs typeface="+mn-lt"/>
              </a:rPr>
              <a:t>ch</a:t>
            </a:r>
            <a:r>
              <a:rPr lang="en-US" sz="1800" dirty="0">
                <a:solidFill>
                  <a:schemeClr val="bg1">
                    <a:lumMod val="95000"/>
                    <a:lumOff val="5000"/>
                  </a:schemeClr>
                </a:solidFill>
                <a:latin typeface="Amasis MT Pro"/>
                <a:ea typeface="+mn-lt"/>
                <a:cs typeface="+mn-lt"/>
              </a:rPr>
              <a:t>, and make a temporary password. </a:t>
            </a:r>
            <a:endParaRPr lang="en-US" dirty="0">
              <a:solidFill>
                <a:schemeClr val="bg1">
                  <a:lumMod val="95000"/>
                  <a:lumOff val="5000"/>
                </a:schemeClr>
              </a:solidFill>
              <a:latin typeface="Amasis MT Pro"/>
            </a:endParaRPr>
          </a:p>
          <a:p>
            <a:r>
              <a:rPr lang="en-US" sz="1800" dirty="0">
                <a:solidFill>
                  <a:schemeClr val="bg1">
                    <a:lumMod val="95000"/>
                    <a:lumOff val="5000"/>
                  </a:schemeClr>
                </a:solidFill>
                <a:latin typeface="Amasis MT Pro"/>
                <a:ea typeface="+mn-lt"/>
                <a:cs typeface="+mn-lt"/>
              </a:rPr>
              <a:t>Now after password checking, if the password is correct then I take the sensor value in </a:t>
            </a:r>
            <a:r>
              <a:rPr lang="en-US" sz="1800" dirty="0" err="1">
                <a:solidFill>
                  <a:schemeClr val="bg1">
                    <a:lumMod val="95000"/>
                    <a:lumOff val="5000"/>
                  </a:schemeClr>
                </a:solidFill>
                <a:latin typeface="Amasis MT Pro"/>
                <a:ea typeface="+mn-lt"/>
                <a:cs typeface="+mn-lt"/>
              </a:rPr>
              <a:t>sensorstate</a:t>
            </a:r>
            <a:r>
              <a:rPr lang="en-US" sz="1800" dirty="0">
                <a:solidFill>
                  <a:schemeClr val="bg1">
                    <a:lumMod val="95000"/>
                    <a:lumOff val="5000"/>
                  </a:schemeClr>
                </a:solidFill>
                <a:latin typeface="Amasis MT Pro"/>
                <a:ea typeface="+mn-lt"/>
                <a:cs typeface="+mn-lt"/>
              </a:rPr>
              <a:t> if the value is high means the person is close to the sensor, then the light is on, and once the light is turned on state value is true. </a:t>
            </a:r>
            <a:endParaRPr lang="en-US" dirty="0">
              <a:solidFill>
                <a:schemeClr val="bg1">
                  <a:lumMod val="95000"/>
                  <a:lumOff val="5000"/>
                </a:schemeClr>
              </a:solidFill>
              <a:latin typeface="Amasis MT Pro"/>
            </a:endParaRPr>
          </a:p>
          <a:p>
            <a:r>
              <a:rPr lang="en-US" sz="1800" dirty="0">
                <a:solidFill>
                  <a:schemeClr val="bg1">
                    <a:lumMod val="95000"/>
                    <a:lumOff val="5000"/>
                  </a:schemeClr>
                </a:solidFill>
                <a:latin typeface="Amasis MT Pro"/>
                <a:ea typeface="+mn-lt"/>
                <a:cs typeface="+mn-lt"/>
              </a:rPr>
              <a:t>Once the state value is true then the person can enter the room then that person can turn off the light by the power switch. </a:t>
            </a:r>
            <a:endParaRPr lang="en-US" dirty="0">
              <a:solidFill>
                <a:schemeClr val="bg1">
                  <a:lumMod val="95000"/>
                  <a:lumOff val="5000"/>
                </a:schemeClr>
              </a:solidFill>
              <a:latin typeface="Amasis MT Pro"/>
            </a:endParaRPr>
          </a:p>
          <a:p>
            <a:r>
              <a:rPr lang="en-US" sz="1800" dirty="0">
                <a:solidFill>
                  <a:schemeClr val="bg1">
                    <a:lumMod val="95000"/>
                    <a:lumOff val="5000"/>
                  </a:schemeClr>
                </a:solidFill>
                <a:latin typeface="Amasis MT Pro"/>
                <a:ea typeface="+mn-lt"/>
                <a:cs typeface="+mn-lt"/>
              </a:rPr>
              <a:t>And once the light turn on I change </a:t>
            </a:r>
            <a:r>
              <a:rPr lang="en-US" sz="1800" dirty="0" err="1">
                <a:solidFill>
                  <a:schemeClr val="bg1">
                    <a:lumMod val="95000"/>
                    <a:lumOff val="5000"/>
                  </a:schemeClr>
                </a:solidFill>
                <a:latin typeface="Amasis MT Pro"/>
                <a:ea typeface="+mn-lt"/>
                <a:cs typeface="+mn-lt"/>
              </a:rPr>
              <a:t>ch</a:t>
            </a:r>
            <a:r>
              <a:rPr lang="en-US" sz="1800" dirty="0">
                <a:solidFill>
                  <a:schemeClr val="bg1">
                    <a:lumMod val="95000"/>
                    <a:lumOff val="5000"/>
                  </a:schemeClr>
                </a:solidFill>
                <a:latin typeface="Amasis MT Pro"/>
                <a:ea typeface="+mn-lt"/>
                <a:cs typeface="+mn-lt"/>
              </a:rPr>
              <a:t> to null and t=-1 and use the continue statement to go to the main loop </a:t>
            </a:r>
            <a:endParaRPr lang="en-US" dirty="0">
              <a:solidFill>
                <a:schemeClr val="bg1">
                  <a:lumMod val="95000"/>
                  <a:lumOff val="5000"/>
                </a:schemeClr>
              </a:solidFill>
              <a:latin typeface="Amasis MT Pro"/>
            </a:endParaRPr>
          </a:p>
          <a:p>
            <a:r>
              <a:rPr lang="en-US" sz="1800" dirty="0">
                <a:solidFill>
                  <a:schemeClr val="bg1">
                    <a:lumMod val="95000"/>
                    <a:lumOff val="5000"/>
                  </a:schemeClr>
                </a:solidFill>
                <a:latin typeface="Amasis MT Pro"/>
                <a:ea typeface="+mn-lt"/>
                <a:cs typeface="+mn-lt"/>
              </a:rPr>
              <a:t>You can continue this for infinite times. </a:t>
            </a:r>
            <a:endParaRPr lang="en-US" dirty="0">
              <a:solidFill>
                <a:schemeClr val="bg1">
                  <a:lumMod val="95000"/>
                  <a:lumOff val="5000"/>
                </a:schemeClr>
              </a:solidFill>
              <a:latin typeface="Amasis MT Pro"/>
            </a:endParaRPr>
          </a:p>
          <a:p>
            <a:endParaRPr lang="en-US" dirty="0">
              <a:solidFill>
                <a:schemeClr val="bg1">
                  <a:lumMod val="95000"/>
                  <a:lumOff val="5000"/>
                </a:schemeClr>
              </a:solidFill>
              <a:latin typeface="Amasis MT Pro"/>
            </a:endParaRPr>
          </a:p>
          <a:p>
            <a:endParaRPr lang="en-US" sz="1800" dirty="0">
              <a:solidFill>
                <a:schemeClr val="bg1">
                  <a:lumMod val="95000"/>
                  <a:lumOff val="5000"/>
                </a:schemeClr>
              </a:solidFill>
              <a:latin typeface="Amasis MT Pro"/>
            </a:endParaRPr>
          </a:p>
        </p:txBody>
      </p:sp>
    </p:spTree>
    <p:extLst>
      <p:ext uri="{BB962C8B-B14F-4D97-AF65-F5344CB8AC3E}">
        <p14:creationId xmlns:p14="http://schemas.microsoft.com/office/powerpoint/2010/main" val="235051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17098-D43C-4C49-A528-B6AAAF6AD959}"/>
              </a:ext>
            </a:extLst>
          </p:cNvPr>
          <p:cNvSpPr>
            <a:spLocks noGrp="1"/>
          </p:cNvSpPr>
          <p:nvPr>
            <p:ph type="title"/>
          </p:nvPr>
        </p:nvSpPr>
        <p:spPr>
          <a:xfrm>
            <a:off x="1085995" y="133609"/>
            <a:ext cx="2854035" cy="744280"/>
          </a:xfrm>
        </p:spPr>
        <p:txBody>
          <a:bodyPr>
            <a:normAutofit/>
          </a:bodyPr>
          <a:lstStyle/>
          <a:p>
            <a:r>
              <a:rPr lang="en-US" sz="3200" b="1" u="sng" dirty="0">
                <a:solidFill>
                  <a:srgbClr val="000000"/>
                </a:solidFill>
                <a:latin typeface="Perpetua Titling MT"/>
              </a:rPr>
              <a:t>Content :</a:t>
            </a:r>
          </a:p>
        </p:txBody>
      </p:sp>
      <p:graphicFrame>
        <p:nvGraphicFramePr>
          <p:cNvPr id="7" name="Table 7">
            <a:extLst>
              <a:ext uri="{FF2B5EF4-FFF2-40B4-BE49-F238E27FC236}">
                <a16:creationId xmlns:a16="http://schemas.microsoft.com/office/drawing/2014/main" id="{EAAB103B-7BEE-4C92-A17B-938B748D65CC}"/>
              </a:ext>
            </a:extLst>
          </p:cNvPr>
          <p:cNvGraphicFramePr>
            <a:graphicFrameLocks noGrp="1"/>
          </p:cNvGraphicFramePr>
          <p:nvPr>
            <p:ph idx="1"/>
            <p:extLst>
              <p:ext uri="{D42A27DB-BD31-4B8C-83A1-F6EECF244321}">
                <p14:modId xmlns:p14="http://schemas.microsoft.com/office/powerpoint/2010/main" val="855932020"/>
              </p:ext>
            </p:extLst>
          </p:nvPr>
        </p:nvGraphicFramePr>
        <p:xfrm>
          <a:off x="1149927" y="831272"/>
          <a:ext cx="9905995" cy="5710893"/>
        </p:xfrm>
        <a:graphic>
          <a:graphicData uri="http://schemas.openxmlformats.org/drawingml/2006/table">
            <a:tbl>
              <a:tblPr firstRow="1" bandRow="1">
                <a:tableStyleId>{616DA210-FB5B-4158-B5E0-FEB733F419BA}</a:tableStyleId>
              </a:tblPr>
              <a:tblGrid>
                <a:gridCol w="1234439">
                  <a:extLst>
                    <a:ext uri="{9D8B030D-6E8A-4147-A177-3AD203B41FA5}">
                      <a16:colId xmlns:a16="http://schemas.microsoft.com/office/drawing/2014/main" val="3131577957"/>
                    </a:ext>
                  </a:extLst>
                </a:gridCol>
                <a:gridCol w="5848000">
                  <a:extLst>
                    <a:ext uri="{9D8B030D-6E8A-4147-A177-3AD203B41FA5}">
                      <a16:colId xmlns:a16="http://schemas.microsoft.com/office/drawing/2014/main" val="2443375145"/>
                    </a:ext>
                  </a:extLst>
                </a:gridCol>
                <a:gridCol w="2823556">
                  <a:extLst>
                    <a:ext uri="{9D8B030D-6E8A-4147-A177-3AD203B41FA5}">
                      <a16:colId xmlns:a16="http://schemas.microsoft.com/office/drawing/2014/main" val="2381376461"/>
                    </a:ext>
                  </a:extLst>
                </a:gridCol>
              </a:tblGrid>
              <a:tr h="531246">
                <a:tc>
                  <a:txBody>
                    <a:bodyPr/>
                    <a:lstStyle/>
                    <a:p>
                      <a:r>
                        <a:rPr lang="en-US" sz="2400" dirty="0">
                          <a:latin typeface="Amasis MT Pro Medium"/>
                        </a:rPr>
                        <a:t>SL. No.</a:t>
                      </a:r>
                    </a:p>
                  </a:txBody>
                  <a:tcPr/>
                </a:tc>
                <a:tc>
                  <a:txBody>
                    <a:bodyPr/>
                    <a:lstStyle/>
                    <a:p>
                      <a:r>
                        <a:rPr lang="en-US" dirty="0">
                          <a:latin typeface="Amasis MT Pro Medium"/>
                        </a:rPr>
                        <a:t>                                   </a:t>
                      </a:r>
                      <a:r>
                        <a:rPr lang="en-US" sz="2400" dirty="0">
                          <a:latin typeface="Amasis MT Pro Medium"/>
                        </a:rPr>
                        <a:t>   Topic</a:t>
                      </a:r>
                    </a:p>
                  </a:txBody>
                  <a:tcPr/>
                </a:tc>
                <a:tc>
                  <a:txBody>
                    <a:bodyPr/>
                    <a:lstStyle/>
                    <a:p>
                      <a:r>
                        <a:rPr lang="en-US" sz="2400" dirty="0">
                          <a:latin typeface="Amasis MT Pro Medium"/>
                        </a:rPr>
                        <a:t>Slide no.</a:t>
                      </a:r>
                    </a:p>
                  </a:txBody>
                  <a:tcPr/>
                </a:tc>
                <a:extLst>
                  <a:ext uri="{0D108BD9-81ED-4DB2-BD59-A6C34878D82A}">
                    <a16:rowId xmlns:a16="http://schemas.microsoft.com/office/drawing/2014/main" val="2822303708"/>
                  </a:ext>
                </a:extLst>
              </a:tr>
              <a:tr h="482951">
                <a:tc>
                  <a:txBody>
                    <a:bodyPr/>
                    <a:lstStyle/>
                    <a:p>
                      <a:pPr marL="0" indent="0">
                        <a:buNone/>
                      </a:pPr>
                      <a:r>
                        <a:rPr lang="en-US" sz="2400" dirty="0">
                          <a:latin typeface="Amasis MT Pro Medium"/>
                        </a:rPr>
                        <a:t>     1</a:t>
                      </a:r>
                    </a:p>
                  </a:txBody>
                  <a:tcPr/>
                </a:tc>
                <a:tc>
                  <a:txBody>
                    <a:bodyPr/>
                    <a:lstStyle/>
                    <a:p>
                      <a:pPr lvl="0">
                        <a:buNone/>
                      </a:pPr>
                      <a:r>
                        <a:rPr lang="en-US" sz="2400" dirty="0">
                          <a:latin typeface="Amasis MT Pro Medium"/>
                        </a:rPr>
                        <a:t>Problem Statement</a:t>
                      </a:r>
                      <a:endParaRPr lang="en-US">
                        <a:latin typeface="Amasis MT Pro Medium"/>
                      </a:endParaRPr>
                    </a:p>
                  </a:txBody>
                  <a:tcPr/>
                </a:tc>
                <a:tc>
                  <a:txBody>
                    <a:bodyPr/>
                    <a:lstStyle/>
                    <a:p>
                      <a:r>
                        <a:rPr lang="en-US" sz="2400" dirty="0">
                          <a:latin typeface="Amasis MT Pro Medium"/>
                        </a:rPr>
                        <a:t>3</a:t>
                      </a:r>
                    </a:p>
                  </a:txBody>
                  <a:tcPr/>
                </a:tc>
                <a:extLst>
                  <a:ext uri="{0D108BD9-81ED-4DB2-BD59-A6C34878D82A}">
                    <a16:rowId xmlns:a16="http://schemas.microsoft.com/office/drawing/2014/main" val="2156159172"/>
                  </a:ext>
                </a:extLst>
              </a:tr>
              <a:tr h="470877">
                <a:tc>
                  <a:txBody>
                    <a:bodyPr/>
                    <a:lstStyle/>
                    <a:p>
                      <a:r>
                        <a:rPr lang="en-US" sz="2400" dirty="0">
                          <a:latin typeface="Amasis MT Pro Medium"/>
                        </a:rPr>
                        <a:t>     2</a:t>
                      </a:r>
                    </a:p>
                  </a:txBody>
                  <a:tcPr/>
                </a:tc>
                <a:tc>
                  <a:txBody>
                    <a:bodyPr/>
                    <a:lstStyle/>
                    <a:p>
                      <a:r>
                        <a:rPr lang="en-US" sz="2400" dirty="0">
                          <a:latin typeface="Amasis MT Pro Medium"/>
                        </a:rPr>
                        <a:t>Description</a:t>
                      </a:r>
                    </a:p>
                  </a:txBody>
                  <a:tcPr/>
                </a:tc>
                <a:tc>
                  <a:txBody>
                    <a:bodyPr/>
                    <a:lstStyle/>
                    <a:p>
                      <a:r>
                        <a:rPr lang="en-US" sz="2400" dirty="0">
                          <a:latin typeface="Amasis MT Pro Medium"/>
                        </a:rPr>
                        <a:t>4</a:t>
                      </a:r>
                    </a:p>
                  </a:txBody>
                  <a:tcPr/>
                </a:tc>
                <a:extLst>
                  <a:ext uri="{0D108BD9-81ED-4DB2-BD59-A6C34878D82A}">
                    <a16:rowId xmlns:a16="http://schemas.microsoft.com/office/drawing/2014/main" val="3055860604"/>
                  </a:ext>
                </a:extLst>
              </a:tr>
              <a:tr h="495025">
                <a:tc>
                  <a:txBody>
                    <a:bodyPr/>
                    <a:lstStyle/>
                    <a:p>
                      <a:r>
                        <a:rPr lang="en-US" sz="2400" dirty="0">
                          <a:latin typeface="Amasis MT Pro Medium"/>
                        </a:rPr>
                        <a:t>     3</a:t>
                      </a:r>
                    </a:p>
                  </a:txBody>
                  <a:tcPr/>
                </a:tc>
                <a:tc>
                  <a:txBody>
                    <a:bodyPr/>
                    <a:lstStyle/>
                    <a:p>
                      <a:pPr lvl="0">
                        <a:buNone/>
                      </a:pPr>
                      <a:r>
                        <a:rPr lang="en-US" sz="2400" dirty="0">
                          <a:latin typeface="Amasis MT Pro Medium"/>
                        </a:rPr>
                        <a:t>Material Requirement</a:t>
                      </a:r>
                    </a:p>
                  </a:txBody>
                  <a:tcPr/>
                </a:tc>
                <a:tc>
                  <a:txBody>
                    <a:bodyPr/>
                    <a:lstStyle/>
                    <a:p>
                      <a:r>
                        <a:rPr lang="en-US" sz="2400" dirty="0">
                          <a:latin typeface="Amasis MT Pro Medium"/>
                        </a:rPr>
                        <a:t>5</a:t>
                      </a:r>
                    </a:p>
                  </a:txBody>
                  <a:tcPr/>
                </a:tc>
                <a:extLst>
                  <a:ext uri="{0D108BD9-81ED-4DB2-BD59-A6C34878D82A}">
                    <a16:rowId xmlns:a16="http://schemas.microsoft.com/office/drawing/2014/main" val="3660454695"/>
                  </a:ext>
                </a:extLst>
              </a:tr>
              <a:tr h="470877">
                <a:tc>
                  <a:txBody>
                    <a:bodyPr/>
                    <a:lstStyle/>
                    <a:p>
                      <a:r>
                        <a:rPr lang="en-US" sz="2400" dirty="0">
                          <a:latin typeface="Amasis MT Pro Medium"/>
                        </a:rPr>
                        <a:t>     4</a:t>
                      </a:r>
                    </a:p>
                  </a:txBody>
                  <a:tcPr/>
                </a:tc>
                <a:tc>
                  <a:txBody>
                    <a:bodyPr/>
                    <a:lstStyle/>
                    <a:p>
                      <a:r>
                        <a:rPr lang="en-US" sz="2400" dirty="0">
                          <a:latin typeface="Amasis MT Pro Medium"/>
                        </a:rPr>
                        <a:t>Material Description</a:t>
                      </a:r>
                    </a:p>
                  </a:txBody>
                  <a:tcPr/>
                </a:tc>
                <a:tc>
                  <a:txBody>
                    <a:bodyPr/>
                    <a:lstStyle/>
                    <a:p>
                      <a:r>
                        <a:rPr lang="en-US" sz="2400" dirty="0">
                          <a:latin typeface="Amasis MT Pro Medium"/>
                        </a:rPr>
                        <a:t>6-11</a:t>
                      </a:r>
                    </a:p>
                  </a:txBody>
                  <a:tcPr/>
                </a:tc>
                <a:extLst>
                  <a:ext uri="{0D108BD9-81ED-4DB2-BD59-A6C34878D82A}">
                    <a16:rowId xmlns:a16="http://schemas.microsoft.com/office/drawing/2014/main" val="4185936676"/>
                  </a:ext>
                </a:extLst>
              </a:tr>
              <a:tr h="458803">
                <a:tc>
                  <a:txBody>
                    <a:bodyPr/>
                    <a:lstStyle/>
                    <a:p>
                      <a:r>
                        <a:rPr lang="en-US" sz="2400" dirty="0">
                          <a:latin typeface="Amasis MT Pro Medium"/>
                        </a:rPr>
                        <a:t>     5</a:t>
                      </a:r>
                    </a:p>
                  </a:txBody>
                  <a:tcPr/>
                </a:tc>
                <a:tc>
                  <a:txBody>
                    <a:bodyPr/>
                    <a:lstStyle/>
                    <a:p>
                      <a:r>
                        <a:rPr lang="en-US" sz="2400" dirty="0">
                          <a:latin typeface="Amasis MT Pro Medium"/>
                        </a:rPr>
                        <a:t>Module Description</a:t>
                      </a:r>
                    </a:p>
                  </a:txBody>
                  <a:tcPr/>
                </a:tc>
                <a:tc>
                  <a:txBody>
                    <a:bodyPr/>
                    <a:lstStyle/>
                    <a:p>
                      <a:r>
                        <a:rPr lang="en-US" sz="2400" dirty="0">
                          <a:latin typeface="Amasis MT Pro Medium"/>
                        </a:rPr>
                        <a:t>12-17</a:t>
                      </a:r>
                    </a:p>
                  </a:txBody>
                  <a:tcPr/>
                </a:tc>
                <a:extLst>
                  <a:ext uri="{0D108BD9-81ED-4DB2-BD59-A6C34878D82A}">
                    <a16:rowId xmlns:a16="http://schemas.microsoft.com/office/drawing/2014/main" val="85702737"/>
                  </a:ext>
                </a:extLst>
              </a:tr>
              <a:tr h="458803">
                <a:tc>
                  <a:txBody>
                    <a:bodyPr/>
                    <a:lstStyle/>
                    <a:p>
                      <a:r>
                        <a:rPr lang="en-US" sz="2400" dirty="0">
                          <a:latin typeface="Amasis MT Pro Medium"/>
                        </a:rPr>
                        <a:t>     6</a:t>
                      </a:r>
                    </a:p>
                  </a:txBody>
                  <a:tcPr/>
                </a:tc>
                <a:tc>
                  <a:txBody>
                    <a:bodyPr/>
                    <a:lstStyle/>
                    <a:p>
                      <a:r>
                        <a:rPr lang="en-US" sz="2400" dirty="0">
                          <a:latin typeface="Amasis MT Pro Medium"/>
                        </a:rPr>
                        <a:t>Logic diagram </a:t>
                      </a:r>
                    </a:p>
                  </a:txBody>
                  <a:tcPr/>
                </a:tc>
                <a:tc>
                  <a:txBody>
                    <a:bodyPr/>
                    <a:lstStyle/>
                    <a:p>
                      <a:r>
                        <a:rPr lang="en-US" sz="2400" dirty="0">
                          <a:latin typeface="Amasis MT Pro Medium"/>
                        </a:rPr>
                        <a:t>18</a:t>
                      </a:r>
                    </a:p>
                  </a:txBody>
                  <a:tcPr/>
                </a:tc>
                <a:extLst>
                  <a:ext uri="{0D108BD9-81ED-4DB2-BD59-A6C34878D82A}">
                    <a16:rowId xmlns:a16="http://schemas.microsoft.com/office/drawing/2014/main" val="3683499773"/>
                  </a:ext>
                </a:extLst>
              </a:tr>
              <a:tr h="470877">
                <a:tc>
                  <a:txBody>
                    <a:bodyPr/>
                    <a:lstStyle/>
                    <a:p>
                      <a:r>
                        <a:rPr lang="en-US" sz="2400" dirty="0">
                          <a:latin typeface="Amasis MT Pro Medium"/>
                        </a:rPr>
                        <a:t>     7</a:t>
                      </a:r>
                    </a:p>
                  </a:txBody>
                  <a:tcPr/>
                </a:tc>
                <a:tc>
                  <a:txBody>
                    <a:bodyPr/>
                    <a:lstStyle/>
                    <a:p>
                      <a:r>
                        <a:rPr lang="en-US" sz="2400" dirty="0">
                          <a:latin typeface="Amasis MT Pro Medium"/>
                        </a:rPr>
                        <a:t>Logic definition</a:t>
                      </a:r>
                    </a:p>
                  </a:txBody>
                  <a:tcPr/>
                </a:tc>
                <a:tc>
                  <a:txBody>
                    <a:bodyPr/>
                    <a:lstStyle/>
                    <a:p>
                      <a:r>
                        <a:rPr lang="en-US" sz="2400" dirty="0">
                          <a:latin typeface="Amasis MT Pro Medium"/>
                        </a:rPr>
                        <a:t>19-20</a:t>
                      </a:r>
                    </a:p>
                  </a:txBody>
                  <a:tcPr/>
                </a:tc>
                <a:extLst>
                  <a:ext uri="{0D108BD9-81ED-4DB2-BD59-A6C34878D82A}">
                    <a16:rowId xmlns:a16="http://schemas.microsoft.com/office/drawing/2014/main" val="1483256917"/>
                  </a:ext>
                </a:extLst>
              </a:tr>
              <a:tr h="470877">
                <a:tc>
                  <a:txBody>
                    <a:bodyPr/>
                    <a:lstStyle/>
                    <a:p>
                      <a:r>
                        <a:rPr lang="en-US" sz="2400" dirty="0">
                          <a:latin typeface="Amasis MT Pro Medium"/>
                        </a:rPr>
                        <a:t>     8</a:t>
                      </a:r>
                    </a:p>
                  </a:txBody>
                  <a:tcPr/>
                </a:tc>
                <a:tc>
                  <a:txBody>
                    <a:bodyPr/>
                    <a:lstStyle/>
                    <a:p>
                      <a:r>
                        <a:rPr lang="en-US" sz="2400" dirty="0">
                          <a:latin typeface="Amasis MT Pro Medium"/>
                        </a:rPr>
                        <a:t>Test circuits</a:t>
                      </a:r>
                    </a:p>
                  </a:txBody>
                  <a:tcPr/>
                </a:tc>
                <a:tc>
                  <a:txBody>
                    <a:bodyPr/>
                    <a:lstStyle/>
                    <a:p>
                      <a:r>
                        <a:rPr lang="en-US" sz="2400" dirty="0">
                          <a:latin typeface="Amasis MT Pro Medium"/>
                        </a:rPr>
                        <a:t>21-26</a:t>
                      </a:r>
                    </a:p>
                  </a:txBody>
                  <a:tcPr/>
                </a:tc>
                <a:extLst>
                  <a:ext uri="{0D108BD9-81ED-4DB2-BD59-A6C34878D82A}">
                    <a16:rowId xmlns:a16="http://schemas.microsoft.com/office/drawing/2014/main" val="2563629449"/>
                  </a:ext>
                </a:extLst>
              </a:tr>
              <a:tr h="470877">
                <a:tc>
                  <a:txBody>
                    <a:bodyPr/>
                    <a:lstStyle/>
                    <a:p>
                      <a:r>
                        <a:rPr lang="en-US" sz="2400" dirty="0">
                          <a:latin typeface="Amasis MT Pro Medium"/>
                        </a:rPr>
                        <a:t>     9</a:t>
                      </a:r>
                    </a:p>
                  </a:txBody>
                  <a:tcPr/>
                </a:tc>
                <a:tc>
                  <a:txBody>
                    <a:bodyPr/>
                    <a:lstStyle/>
                    <a:p>
                      <a:r>
                        <a:rPr lang="en-US" sz="2400" dirty="0">
                          <a:latin typeface="Amasis MT Pro Medium"/>
                        </a:rPr>
                        <a:t>Error detection</a:t>
                      </a:r>
                    </a:p>
                  </a:txBody>
                  <a:tcPr/>
                </a:tc>
                <a:tc>
                  <a:txBody>
                    <a:bodyPr/>
                    <a:lstStyle/>
                    <a:p>
                      <a:r>
                        <a:rPr lang="en-US" sz="2400" dirty="0">
                          <a:latin typeface="Amasis MT Pro Medium"/>
                        </a:rPr>
                        <a:t>27-28</a:t>
                      </a:r>
                    </a:p>
                  </a:txBody>
                  <a:tcPr/>
                </a:tc>
                <a:extLst>
                  <a:ext uri="{0D108BD9-81ED-4DB2-BD59-A6C34878D82A}">
                    <a16:rowId xmlns:a16="http://schemas.microsoft.com/office/drawing/2014/main" val="1105254335"/>
                  </a:ext>
                </a:extLst>
              </a:tr>
              <a:tr h="470877">
                <a:tc>
                  <a:txBody>
                    <a:bodyPr/>
                    <a:lstStyle/>
                    <a:p>
                      <a:r>
                        <a:rPr lang="en-US" sz="2400" dirty="0">
                          <a:latin typeface="Amasis MT Pro Medium"/>
                        </a:rPr>
                        <a:t>    10</a:t>
                      </a:r>
                    </a:p>
                  </a:txBody>
                  <a:tcPr/>
                </a:tc>
                <a:tc>
                  <a:txBody>
                    <a:bodyPr/>
                    <a:lstStyle/>
                    <a:p>
                      <a:r>
                        <a:rPr lang="en-US" sz="2400" dirty="0">
                          <a:latin typeface="Amasis MT Pro Medium"/>
                        </a:rPr>
                        <a:t>Final project </a:t>
                      </a:r>
                    </a:p>
                  </a:txBody>
                  <a:tcPr/>
                </a:tc>
                <a:tc>
                  <a:txBody>
                    <a:bodyPr/>
                    <a:lstStyle/>
                    <a:p>
                      <a:r>
                        <a:rPr lang="en-US" sz="2400" dirty="0">
                          <a:latin typeface="Amasis MT Pro Medium"/>
                        </a:rPr>
                        <a:t>29-32</a:t>
                      </a:r>
                      <a:endParaRPr lang="en-US" dirty="0"/>
                    </a:p>
                  </a:txBody>
                  <a:tcPr/>
                </a:tc>
                <a:extLst>
                  <a:ext uri="{0D108BD9-81ED-4DB2-BD59-A6C34878D82A}">
                    <a16:rowId xmlns:a16="http://schemas.microsoft.com/office/drawing/2014/main" val="2043762171"/>
                  </a:ext>
                </a:extLst>
              </a:tr>
              <a:tr h="458803">
                <a:tc>
                  <a:txBody>
                    <a:bodyPr/>
                    <a:lstStyle/>
                    <a:p>
                      <a:pPr lvl="0">
                        <a:buNone/>
                      </a:pPr>
                      <a:r>
                        <a:rPr lang="en-US" sz="2400" dirty="0">
                          <a:latin typeface="Amasis MT Pro Medium"/>
                        </a:rPr>
                        <a:t>    11</a:t>
                      </a:r>
                    </a:p>
                  </a:txBody>
                  <a:tcPr/>
                </a:tc>
                <a:tc>
                  <a:txBody>
                    <a:bodyPr/>
                    <a:lstStyle/>
                    <a:p>
                      <a:pPr lvl="0">
                        <a:buNone/>
                      </a:pPr>
                      <a:r>
                        <a:rPr lang="en-US" sz="2400" dirty="0">
                          <a:latin typeface="Amasis MT Pro Medium"/>
                        </a:rPr>
                        <a:t>Observation </a:t>
                      </a:r>
                    </a:p>
                  </a:txBody>
                  <a:tcPr/>
                </a:tc>
                <a:tc>
                  <a:txBody>
                    <a:bodyPr/>
                    <a:lstStyle/>
                    <a:p>
                      <a:pPr lvl="0">
                        <a:buNone/>
                      </a:pPr>
                      <a:r>
                        <a:rPr lang="en-US" sz="2400" dirty="0">
                          <a:latin typeface="Amasis MT Pro Medium"/>
                        </a:rPr>
                        <a:t>33</a:t>
                      </a:r>
                    </a:p>
                  </a:txBody>
                  <a:tcPr/>
                </a:tc>
                <a:extLst>
                  <a:ext uri="{0D108BD9-81ED-4DB2-BD59-A6C34878D82A}">
                    <a16:rowId xmlns:a16="http://schemas.microsoft.com/office/drawing/2014/main" val="3929550263"/>
                  </a:ext>
                </a:extLst>
              </a:tr>
            </a:tbl>
          </a:graphicData>
        </a:graphic>
      </p:graphicFrame>
    </p:spTree>
    <p:extLst>
      <p:ext uri="{BB962C8B-B14F-4D97-AF65-F5344CB8AC3E}">
        <p14:creationId xmlns:p14="http://schemas.microsoft.com/office/powerpoint/2010/main" val="1433841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4E589-BD76-4C4D-B8A9-25C44793A62D}"/>
              </a:ext>
            </a:extLst>
          </p:cNvPr>
          <p:cNvSpPr>
            <a:spLocks noGrp="1"/>
          </p:cNvSpPr>
          <p:nvPr>
            <p:ph idx="1"/>
          </p:nvPr>
        </p:nvSpPr>
        <p:spPr>
          <a:xfrm>
            <a:off x="1238394" y="836324"/>
            <a:ext cx="9905999" cy="5412076"/>
          </a:xfrm>
        </p:spPr>
        <p:txBody>
          <a:bodyPr vert="horz" lIns="91440" tIns="45720" rIns="91440" bIns="45720" rtlCol="0" anchor="t">
            <a:normAutofit lnSpcReduction="10000"/>
          </a:bodyPr>
          <a:lstStyle/>
          <a:p>
            <a:r>
              <a:rPr lang="en-US" sz="2000" dirty="0">
                <a:solidFill>
                  <a:schemeClr val="bg1"/>
                </a:solidFill>
                <a:latin typeface="Amasis MT Pro"/>
                <a:ea typeface="+mn-lt"/>
                <a:cs typeface="+mn-lt"/>
              </a:rPr>
              <a:t>In my project through Arduino UNO 1 value is passed and sent to Arduino UNO 2 through communication digital pins (D0 &amp; D1). I take the password as a string. At 1st password is already set by the admin. Any person can try a password only 3 times if a password is wrong then one alarm rings continuously till that person doesn't put the correct password. As we know the transmitted value is an int so for making a password I use a switch case for every int value that has a char value that is input in the temporary password string. </a:t>
            </a:r>
            <a:endParaRPr lang="en-US" sz="2000" dirty="0">
              <a:solidFill>
                <a:schemeClr val="bg1"/>
              </a:solidFill>
              <a:latin typeface="Amasis MT Pro"/>
            </a:endParaRPr>
          </a:p>
          <a:p>
            <a:r>
              <a:rPr lang="en-US" dirty="0">
                <a:solidFill>
                  <a:schemeClr val="bg1"/>
                </a:solidFill>
                <a:latin typeface="Amasis MT Pro"/>
              </a:rPr>
              <a:t>  </a:t>
            </a:r>
            <a:r>
              <a:rPr lang="en-US" sz="2000" dirty="0">
                <a:solidFill>
                  <a:schemeClr val="bg1"/>
                </a:solidFill>
                <a:latin typeface="Amasis MT Pro"/>
              </a:rPr>
              <a:t>1st inner while loop I use to control void loop() function because we know that loop function is called multiple times with milliseconds. For control and continue loop I use the continue function (this function leaves the rest part and again goes to the starting point of the loop) so if any value is input from IR remote then the value of it is increased by one up to the length of password loop will continue. For checking, value is the input I use irrecv.blink13(true) function by this when we press any key on IR remote led will be a blink. If you want to turn of light then you have to press power (red switch) switch in </a:t>
            </a:r>
            <a:r>
              <a:rPr lang="en-US" sz="2000" dirty="0" err="1">
                <a:solidFill>
                  <a:schemeClr val="bg1"/>
                </a:solidFill>
                <a:latin typeface="Amasis MT Pro"/>
              </a:rPr>
              <a:t>ir</a:t>
            </a:r>
            <a:r>
              <a:rPr lang="en-US" sz="2000" dirty="0">
                <a:solidFill>
                  <a:schemeClr val="bg1"/>
                </a:solidFill>
                <a:latin typeface="Amasis MT Pro"/>
              </a:rPr>
              <a:t> remote and light turn off.</a:t>
            </a:r>
          </a:p>
          <a:p>
            <a:pPr marL="0" indent="0">
              <a:buNone/>
            </a:pPr>
            <a:endParaRPr lang="en-US" sz="2000">
              <a:solidFill>
                <a:schemeClr val="bg1"/>
              </a:solidFill>
              <a:latin typeface="Amasis MT Pro"/>
            </a:endParaRPr>
          </a:p>
        </p:txBody>
      </p:sp>
      <p:sp>
        <p:nvSpPr>
          <p:cNvPr id="2" name="TextBox 1">
            <a:extLst>
              <a:ext uri="{FF2B5EF4-FFF2-40B4-BE49-F238E27FC236}">
                <a16:creationId xmlns:a16="http://schemas.microsoft.com/office/drawing/2014/main" id="{46040E77-EE2B-4BF4-B441-AA0D4EE8CB59}"/>
              </a:ext>
            </a:extLst>
          </p:cNvPr>
          <p:cNvSpPr txBox="1"/>
          <p:nvPr/>
        </p:nvSpPr>
        <p:spPr>
          <a:xfrm>
            <a:off x="1052945" y="595746"/>
            <a:ext cx="56388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600" b="1" u="sng" dirty="0">
              <a:solidFill>
                <a:schemeClr val="bg1"/>
              </a:solidFill>
              <a:latin typeface="Perpetua Titling MT"/>
            </a:endParaRPr>
          </a:p>
        </p:txBody>
      </p:sp>
    </p:spTree>
    <p:extLst>
      <p:ext uri="{BB962C8B-B14F-4D97-AF65-F5344CB8AC3E}">
        <p14:creationId xmlns:p14="http://schemas.microsoft.com/office/powerpoint/2010/main" val="463275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ECDB0-642B-4563-B173-87B54D6B814F}"/>
              </a:ext>
            </a:extLst>
          </p:cNvPr>
          <p:cNvSpPr>
            <a:spLocks noGrp="1"/>
          </p:cNvSpPr>
          <p:nvPr>
            <p:ph type="title"/>
          </p:nvPr>
        </p:nvSpPr>
        <p:spPr>
          <a:xfrm>
            <a:off x="1141413" y="618518"/>
            <a:ext cx="7950678" cy="802835"/>
          </a:xfrm>
        </p:spPr>
        <p:txBody>
          <a:bodyPr/>
          <a:lstStyle/>
          <a:p>
            <a:r>
              <a:rPr lang="en-US" b="1" u="sng" dirty="0">
                <a:solidFill>
                  <a:schemeClr val="bg1"/>
                </a:solidFill>
                <a:latin typeface="Perpetua Titling MT"/>
                <a:ea typeface="+mj-lt"/>
                <a:cs typeface="+mj-lt"/>
              </a:rPr>
              <a:t>Test:</a:t>
            </a:r>
            <a:endParaRPr lang="en-US" b="1" dirty="0">
              <a:solidFill>
                <a:schemeClr val="bg1"/>
              </a:solidFill>
              <a:latin typeface="Perpetua Titling MT"/>
            </a:endParaRPr>
          </a:p>
        </p:txBody>
      </p:sp>
      <p:sp>
        <p:nvSpPr>
          <p:cNvPr id="3" name="Content Placeholder 2">
            <a:extLst>
              <a:ext uri="{FF2B5EF4-FFF2-40B4-BE49-F238E27FC236}">
                <a16:creationId xmlns:a16="http://schemas.microsoft.com/office/drawing/2014/main" id="{73B9A839-2525-429A-B96B-A8431DB30C44}"/>
              </a:ext>
            </a:extLst>
          </p:cNvPr>
          <p:cNvSpPr>
            <a:spLocks noGrp="1"/>
          </p:cNvSpPr>
          <p:nvPr>
            <p:ph idx="1"/>
          </p:nvPr>
        </p:nvSpPr>
        <p:spPr>
          <a:xfrm>
            <a:off x="1141412" y="1530620"/>
            <a:ext cx="9905999" cy="492145"/>
          </a:xfrm>
        </p:spPr>
        <p:txBody>
          <a:bodyPr vert="horz" lIns="91440" tIns="45720" rIns="91440" bIns="45720" rtlCol="0" anchor="t">
            <a:normAutofit lnSpcReduction="10000"/>
          </a:bodyPr>
          <a:lstStyle/>
          <a:p>
            <a:r>
              <a:rPr lang="en-US" dirty="0">
                <a:solidFill>
                  <a:schemeClr val="bg1"/>
                </a:solidFill>
                <a:latin typeface="Amasis MT Pro"/>
                <a:ea typeface="+mn-lt"/>
                <a:cs typeface="+mn-lt"/>
              </a:rPr>
              <a:t>1st test circuit :</a:t>
            </a:r>
            <a:endParaRPr lang="en-US" dirty="0">
              <a:solidFill>
                <a:schemeClr val="bg1"/>
              </a:solidFill>
            </a:endParaRPr>
          </a:p>
        </p:txBody>
      </p:sp>
      <p:pic>
        <p:nvPicPr>
          <p:cNvPr id="4" name="Picture 4" descr="Graphical user interface, application&#10;&#10;Description automatically generated">
            <a:extLst>
              <a:ext uri="{FF2B5EF4-FFF2-40B4-BE49-F238E27FC236}">
                <a16:creationId xmlns:a16="http://schemas.microsoft.com/office/drawing/2014/main" id="{767815AE-641B-4EC1-B0D3-C6E274594AE1}"/>
              </a:ext>
            </a:extLst>
          </p:cNvPr>
          <p:cNvPicPr>
            <a:picLocks noChangeAspect="1"/>
          </p:cNvPicPr>
          <p:nvPr/>
        </p:nvPicPr>
        <p:blipFill>
          <a:blip r:embed="rId2"/>
          <a:stretch>
            <a:fillRect/>
          </a:stretch>
        </p:blipFill>
        <p:spPr>
          <a:xfrm>
            <a:off x="1892061" y="2213031"/>
            <a:ext cx="8666670" cy="437287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40335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1F7F9-8CE1-4D6B-9ABA-F859384097F3}"/>
              </a:ext>
            </a:extLst>
          </p:cNvPr>
          <p:cNvSpPr>
            <a:spLocks noGrp="1"/>
          </p:cNvSpPr>
          <p:nvPr>
            <p:ph type="title"/>
          </p:nvPr>
        </p:nvSpPr>
        <p:spPr>
          <a:xfrm>
            <a:off x="1141413" y="302216"/>
            <a:ext cx="1408980" cy="659061"/>
          </a:xfrm>
        </p:spPr>
        <p:txBody>
          <a:bodyPr>
            <a:normAutofit/>
          </a:bodyPr>
          <a:lstStyle/>
          <a:p>
            <a:r>
              <a:rPr lang="en-US" sz="2800" u="sng">
                <a:solidFill>
                  <a:srgbClr val="000000"/>
                </a:solidFill>
                <a:latin typeface="Amasis MT Pro Medium"/>
              </a:rPr>
              <a:t>Code:</a:t>
            </a:r>
          </a:p>
        </p:txBody>
      </p:sp>
      <p:sp>
        <p:nvSpPr>
          <p:cNvPr id="3" name="Content Placeholder 2">
            <a:extLst>
              <a:ext uri="{FF2B5EF4-FFF2-40B4-BE49-F238E27FC236}">
                <a16:creationId xmlns:a16="http://schemas.microsoft.com/office/drawing/2014/main" id="{1D5D92FC-9155-4CDE-8B03-3320D333C47D}"/>
              </a:ext>
            </a:extLst>
          </p:cNvPr>
          <p:cNvSpPr>
            <a:spLocks noGrp="1"/>
          </p:cNvSpPr>
          <p:nvPr>
            <p:ph idx="1"/>
          </p:nvPr>
        </p:nvSpPr>
        <p:spPr>
          <a:xfrm>
            <a:off x="1141411" y="869261"/>
            <a:ext cx="3495005" cy="5613098"/>
          </a:xfrm>
        </p:spPr>
        <p:style>
          <a:lnRef idx="2">
            <a:schemeClr val="dk1"/>
          </a:lnRef>
          <a:fillRef idx="1">
            <a:schemeClr val="lt1"/>
          </a:fillRef>
          <a:effectRef idx="0">
            <a:schemeClr val="dk1"/>
          </a:effectRef>
          <a:fontRef idx="minor">
            <a:schemeClr val="dk1"/>
          </a:fontRef>
        </p:style>
        <p:txBody>
          <a:bodyPr vert="horz" lIns="91440" tIns="45720" rIns="91440" bIns="45720" rtlCol="0" anchor="t">
            <a:noAutofit/>
          </a:bodyPr>
          <a:lstStyle/>
          <a:p>
            <a:pPr>
              <a:buNone/>
            </a:pPr>
            <a:r>
              <a:rPr lang="en-US" sz="1600">
                <a:solidFill>
                  <a:srgbClr val="000000"/>
                </a:solidFill>
                <a:latin typeface="Amasis MT Pro"/>
                <a:ea typeface="+mn-lt"/>
                <a:cs typeface="+mn-lt"/>
              </a:rPr>
              <a:t>#include &lt;</a:t>
            </a:r>
            <a:r>
              <a:rPr lang="en-US" sz="1600" err="1">
                <a:solidFill>
                  <a:srgbClr val="000000"/>
                </a:solidFill>
                <a:latin typeface="Amasis MT Pro"/>
                <a:ea typeface="+mn-lt"/>
                <a:cs typeface="+mn-lt"/>
              </a:rPr>
              <a:t>IRremote.h</a:t>
            </a:r>
            <a:r>
              <a:rPr lang="en-US" sz="1600">
                <a:solidFill>
                  <a:srgbClr val="000000"/>
                </a:solidFill>
                <a:latin typeface="Amasis MT Pro"/>
                <a:ea typeface="+mn-lt"/>
                <a:cs typeface="+mn-lt"/>
              </a:rPr>
              <a:t>&gt;</a:t>
            </a:r>
            <a:endParaRPr lang="en-US" sz="1600">
              <a:solidFill>
                <a:srgbClr val="000000"/>
              </a:solidFill>
              <a:latin typeface="Amasis MT Pro"/>
            </a:endParaRPr>
          </a:p>
          <a:p>
            <a:pPr>
              <a:buNone/>
            </a:pPr>
            <a:r>
              <a:rPr lang="en-US" sz="1600">
                <a:solidFill>
                  <a:srgbClr val="000000"/>
                </a:solidFill>
                <a:latin typeface="Amasis MT Pro"/>
                <a:ea typeface="+mn-lt"/>
                <a:cs typeface="+mn-lt"/>
              </a:rPr>
              <a:t>#include&lt;string.h&gt;</a:t>
            </a:r>
            <a:endParaRPr lang="en-US" sz="1600">
              <a:solidFill>
                <a:srgbClr val="000000"/>
              </a:solidFill>
              <a:latin typeface="Amasis MT Pro"/>
            </a:endParaRPr>
          </a:p>
          <a:p>
            <a:pPr>
              <a:buNone/>
            </a:pPr>
            <a:r>
              <a:rPr lang="en-US" sz="1600">
                <a:solidFill>
                  <a:srgbClr val="000000"/>
                </a:solidFill>
                <a:latin typeface="Amasis MT Pro"/>
                <a:ea typeface="+mn-lt"/>
                <a:cs typeface="+mn-lt"/>
              </a:rPr>
              <a:t>int RECV_PIN = 11;</a:t>
            </a:r>
            <a:endParaRPr lang="en-US" sz="1600">
              <a:solidFill>
                <a:srgbClr val="000000"/>
              </a:solidFill>
              <a:latin typeface="Amasis MT Pro"/>
            </a:endParaRPr>
          </a:p>
          <a:p>
            <a:pPr>
              <a:buNone/>
            </a:pPr>
            <a:r>
              <a:rPr lang="en-US" sz="1600" err="1">
                <a:solidFill>
                  <a:srgbClr val="000000"/>
                </a:solidFill>
                <a:latin typeface="Amasis MT Pro"/>
                <a:ea typeface="+mn-lt"/>
                <a:cs typeface="+mn-lt"/>
              </a:rPr>
              <a:t>IRrecv</a:t>
            </a:r>
            <a:r>
              <a:rPr lang="en-US" sz="1600">
                <a:solidFill>
                  <a:srgbClr val="000000"/>
                </a:solidFill>
                <a:latin typeface="Amasis MT Pro"/>
                <a:ea typeface="+mn-lt"/>
                <a:cs typeface="+mn-lt"/>
              </a:rPr>
              <a:t> </a:t>
            </a:r>
            <a:r>
              <a:rPr lang="en-US" sz="1600" err="1">
                <a:solidFill>
                  <a:srgbClr val="000000"/>
                </a:solidFill>
                <a:latin typeface="Amasis MT Pro"/>
                <a:ea typeface="+mn-lt"/>
                <a:cs typeface="+mn-lt"/>
              </a:rPr>
              <a:t>irrecv</a:t>
            </a:r>
            <a:r>
              <a:rPr lang="en-US" sz="1600">
                <a:solidFill>
                  <a:srgbClr val="000000"/>
                </a:solidFill>
                <a:latin typeface="Amasis MT Pro"/>
                <a:ea typeface="+mn-lt"/>
                <a:cs typeface="+mn-lt"/>
              </a:rPr>
              <a:t>(RECV_PIN);</a:t>
            </a:r>
            <a:endParaRPr lang="en-US" sz="1600">
              <a:solidFill>
                <a:srgbClr val="000000"/>
              </a:solidFill>
              <a:latin typeface="Amasis MT Pro"/>
            </a:endParaRPr>
          </a:p>
          <a:p>
            <a:pPr>
              <a:buNone/>
            </a:pPr>
            <a:r>
              <a:rPr lang="en-US" sz="1600" err="1">
                <a:solidFill>
                  <a:srgbClr val="000000"/>
                </a:solidFill>
                <a:latin typeface="Amasis MT Pro"/>
                <a:ea typeface="+mn-lt"/>
                <a:cs typeface="+mn-lt"/>
              </a:rPr>
              <a:t>decode_results</a:t>
            </a:r>
            <a:r>
              <a:rPr lang="en-US" sz="1600">
                <a:solidFill>
                  <a:srgbClr val="000000"/>
                </a:solidFill>
                <a:latin typeface="Amasis MT Pro"/>
                <a:ea typeface="+mn-lt"/>
                <a:cs typeface="+mn-lt"/>
              </a:rPr>
              <a:t> results;</a:t>
            </a:r>
            <a:endParaRPr lang="en-US" sz="1600">
              <a:solidFill>
                <a:srgbClr val="000000"/>
              </a:solidFill>
              <a:latin typeface="Amasis MT Pro"/>
            </a:endParaRPr>
          </a:p>
          <a:p>
            <a:pPr>
              <a:buNone/>
            </a:pPr>
            <a:r>
              <a:rPr lang="en-US" sz="1600">
                <a:solidFill>
                  <a:srgbClr val="000000"/>
                </a:solidFill>
                <a:latin typeface="Amasis MT Pro"/>
                <a:ea typeface="+mn-lt"/>
                <a:cs typeface="+mn-lt"/>
              </a:rPr>
              <a:t>void setup()</a:t>
            </a:r>
            <a:endParaRPr lang="en-US" sz="1600">
              <a:solidFill>
                <a:srgbClr val="000000"/>
              </a:solidFill>
              <a:latin typeface="Amasis MT Pro"/>
            </a:endParaRPr>
          </a:p>
          <a:p>
            <a:pPr>
              <a:buNone/>
            </a:pPr>
            <a:r>
              <a:rPr lang="en-US" sz="1600">
                <a:solidFill>
                  <a:srgbClr val="000000"/>
                </a:solidFill>
                <a:latin typeface="Amasis MT Pro"/>
                <a:ea typeface="+mn-lt"/>
                <a:cs typeface="+mn-lt"/>
              </a:rPr>
              <a:t>{//Enable serial usage and IR signal in</a:t>
            </a:r>
            <a:endParaRPr lang="en-US" sz="1600">
              <a:solidFill>
                <a:srgbClr val="000000"/>
              </a:solidFill>
              <a:latin typeface="Amasis MT Pro"/>
            </a:endParaRPr>
          </a:p>
          <a:p>
            <a:pPr>
              <a:buNone/>
            </a:pPr>
            <a:r>
              <a:rPr lang="en-US" sz="1600" err="1">
                <a:solidFill>
                  <a:srgbClr val="000000"/>
                </a:solidFill>
                <a:latin typeface="Amasis MT Pro"/>
                <a:ea typeface="+mn-lt"/>
                <a:cs typeface="+mn-lt"/>
              </a:rPr>
              <a:t>Serial.begin</a:t>
            </a:r>
            <a:r>
              <a:rPr lang="en-US" sz="1600">
                <a:solidFill>
                  <a:srgbClr val="000000"/>
                </a:solidFill>
                <a:latin typeface="Amasis MT Pro"/>
                <a:ea typeface="+mn-lt"/>
                <a:cs typeface="+mn-lt"/>
              </a:rPr>
              <a:t>(9600);</a:t>
            </a:r>
            <a:endParaRPr lang="en-US" sz="1600">
              <a:solidFill>
                <a:srgbClr val="000000"/>
              </a:solidFill>
              <a:latin typeface="Amasis MT Pro"/>
            </a:endParaRPr>
          </a:p>
          <a:p>
            <a:pPr>
              <a:buNone/>
            </a:pPr>
            <a:r>
              <a:rPr lang="en-US" sz="1600" err="1">
                <a:solidFill>
                  <a:srgbClr val="000000"/>
                </a:solidFill>
                <a:latin typeface="Amasis MT Pro"/>
                <a:ea typeface="+mn-lt"/>
                <a:cs typeface="+mn-lt"/>
              </a:rPr>
              <a:t>Serial.println</a:t>
            </a:r>
            <a:r>
              <a:rPr lang="en-US" sz="1600">
                <a:solidFill>
                  <a:srgbClr val="000000"/>
                </a:solidFill>
                <a:latin typeface="Amasis MT Pro"/>
                <a:ea typeface="+mn-lt"/>
                <a:cs typeface="+mn-lt"/>
              </a:rPr>
              <a:t>("Enabling </a:t>
            </a:r>
            <a:r>
              <a:rPr lang="en-US" sz="1600" err="1">
                <a:solidFill>
                  <a:srgbClr val="000000"/>
                </a:solidFill>
                <a:latin typeface="Amasis MT Pro"/>
                <a:ea typeface="+mn-lt"/>
                <a:cs typeface="+mn-lt"/>
              </a:rPr>
              <a:t>IRin</a:t>
            </a:r>
            <a:r>
              <a:rPr lang="en-US" sz="1600">
                <a:solidFill>
                  <a:srgbClr val="000000"/>
                </a:solidFill>
                <a:latin typeface="Amasis MT Pro"/>
                <a:ea typeface="+mn-lt"/>
                <a:cs typeface="+mn-lt"/>
              </a:rPr>
              <a:t>");</a:t>
            </a:r>
            <a:endParaRPr lang="en-US" sz="1600">
              <a:solidFill>
                <a:srgbClr val="000000"/>
              </a:solidFill>
              <a:latin typeface="Amasis MT Pro"/>
            </a:endParaRPr>
          </a:p>
          <a:p>
            <a:pPr>
              <a:buNone/>
            </a:pPr>
            <a:r>
              <a:rPr lang="en-US" sz="1600" err="1">
                <a:solidFill>
                  <a:srgbClr val="000000"/>
                </a:solidFill>
                <a:latin typeface="Amasis MT Pro"/>
                <a:ea typeface="+mn-lt"/>
                <a:cs typeface="+mn-lt"/>
              </a:rPr>
              <a:t>irrecv.enableIRIn</a:t>
            </a:r>
            <a:r>
              <a:rPr lang="en-US" sz="1600">
                <a:solidFill>
                  <a:srgbClr val="000000"/>
                </a:solidFill>
                <a:latin typeface="Amasis MT Pro"/>
                <a:ea typeface="+mn-lt"/>
                <a:cs typeface="+mn-lt"/>
              </a:rPr>
              <a:t>();</a:t>
            </a:r>
            <a:endParaRPr lang="en-US" sz="1600">
              <a:solidFill>
                <a:srgbClr val="000000"/>
              </a:solidFill>
              <a:latin typeface="Amasis MT Pro"/>
            </a:endParaRPr>
          </a:p>
          <a:p>
            <a:pPr>
              <a:buNone/>
            </a:pPr>
            <a:r>
              <a:rPr lang="en-US" sz="1600">
                <a:solidFill>
                  <a:srgbClr val="000000"/>
                </a:solidFill>
                <a:latin typeface="Amasis MT Pro"/>
                <a:ea typeface="+mn-lt"/>
                <a:cs typeface="+mn-lt"/>
              </a:rPr>
              <a:t>irrecv.blink13(true);</a:t>
            </a:r>
            <a:endParaRPr lang="en-US" sz="1600">
              <a:solidFill>
                <a:srgbClr val="000000"/>
              </a:solidFill>
              <a:latin typeface="Amasis MT Pro"/>
            </a:endParaRPr>
          </a:p>
          <a:p>
            <a:pPr>
              <a:buNone/>
            </a:pPr>
            <a:r>
              <a:rPr lang="en-US" sz="1600" err="1">
                <a:solidFill>
                  <a:srgbClr val="000000"/>
                </a:solidFill>
                <a:latin typeface="Amasis MT Pro"/>
                <a:ea typeface="+mn-lt"/>
                <a:cs typeface="+mn-lt"/>
              </a:rPr>
              <a:t>Serial.println</a:t>
            </a:r>
            <a:r>
              <a:rPr lang="en-US" sz="1600">
                <a:solidFill>
                  <a:srgbClr val="000000"/>
                </a:solidFill>
                <a:latin typeface="Amasis MT Pro"/>
                <a:ea typeface="+mn-lt"/>
                <a:cs typeface="+mn-lt"/>
              </a:rPr>
              <a:t>("Enabled </a:t>
            </a:r>
            <a:r>
              <a:rPr lang="en-US" sz="1600" err="1">
                <a:solidFill>
                  <a:srgbClr val="000000"/>
                </a:solidFill>
                <a:latin typeface="Amasis MT Pro"/>
                <a:ea typeface="+mn-lt"/>
                <a:cs typeface="+mn-lt"/>
              </a:rPr>
              <a:t>IRin</a:t>
            </a:r>
            <a:r>
              <a:rPr lang="en-US" sz="1600">
                <a:solidFill>
                  <a:srgbClr val="000000"/>
                </a:solidFill>
                <a:latin typeface="Amasis MT Pro"/>
                <a:ea typeface="+mn-lt"/>
                <a:cs typeface="+mn-lt"/>
              </a:rPr>
              <a:t>");</a:t>
            </a:r>
            <a:endParaRPr lang="en-US" sz="1600">
              <a:solidFill>
                <a:srgbClr val="000000"/>
              </a:solidFill>
              <a:latin typeface="Amasis MT Pro"/>
            </a:endParaRPr>
          </a:p>
          <a:p>
            <a:pPr>
              <a:buNone/>
            </a:pPr>
            <a:r>
              <a:rPr lang="en-US" sz="1600">
                <a:solidFill>
                  <a:srgbClr val="000000"/>
                </a:solidFill>
                <a:latin typeface="Amasis MT Pro"/>
                <a:ea typeface="+mn-lt"/>
                <a:cs typeface="+mn-lt"/>
              </a:rPr>
              <a:t>}</a:t>
            </a:r>
            <a:endParaRPr lang="en-US" sz="800">
              <a:solidFill>
                <a:srgbClr val="000000"/>
              </a:solidFill>
            </a:endParaRPr>
          </a:p>
        </p:txBody>
      </p:sp>
      <p:sp>
        <p:nvSpPr>
          <p:cNvPr id="4" name="TextBox 3">
            <a:extLst>
              <a:ext uri="{FF2B5EF4-FFF2-40B4-BE49-F238E27FC236}">
                <a16:creationId xmlns:a16="http://schemas.microsoft.com/office/drawing/2014/main" id="{76EB3586-1093-4114-A62F-7A2FF514F636}"/>
              </a:ext>
            </a:extLst>
          </p:cNvPr>
          <p:cNvSpPr txBox="1"/>
          <p:nvPr/>
        </p:nvSpPr>
        <p:spPr>
          <a:xfrm>
            <a:off x="4758644" y="308198"/>
            <a:ext cx="3325875" cy="6297686"/>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nSpc>
                <a:spcPct val="120000"/>
              </a:lnSpc>
              <a:spcBef>
                <a:spcPts val="1000"/>
              </a:spcBef>
            </a:pPr>
            <a:r>
              <a:rPr lang="en-US" sz="1600" dirty="0">
                <a:solidFill>
                  <a:srgbClr val="000000"/>
                </a:solidFill>
                <a:latin typeface="Amasis MT Pro"/>
              </a:rPr>
              <a:t>void loop() {</a:t>
            </a:r>
            <a:endParaRPr lang="en-US" sz="1600" dirty="0">
              <a:solidFill>
                <a:srgbClr val="000000"/>
              </a:solidFill>
              <a:latin typeface="Amasis MT Pro"/>
              <a:ea typeface="+mn-lt"/>
              <a:cs typeface="+mn-lt"/>
            </a:endParaRPr>
          </a:p>
          <a:p>
            <a:pPr marL="228600" indent="-228600">
              <a:lnSpc>
                <a:spcPct val="120000"/>
              </a:lnSpc>
              <a:spcBef>
                <a:spcPts val="1000"/>
              </a:spcBef>
            </a:pPr>
            <a:r>
              <a:rPr lang="en-US" sz="1600" dirty="0">
                <a:solidFill>
                  <a:srgbClr val="000000"/>
                </a:solidFill>
                <a:latin typeface="Amasis MT Pro"/>
              </a:rPr>
              <a:t>if (</a:t>
            </a:r>
            <a:r>
              <a:rPr lang="en-US" sz="1600" dirty="0" err="1">
                <a:solidFill>
                  <a:srgbClr val="000000"/>
                </a:solidFill>
                <a:latin typeface="Amasis MT Pro"/>
              </a:rPr>
              <a:t>irrecv.decode</a:t>
            </a:r>
            <a:r>
              <a:rPr lang="en-US" sz="1600" dirty="0">
                <a:solidFill>
                  <a:srgbClr val="000000"/>
                </a:solidFill>
                <a:latin typeface="Amasis MT Pro"/>
              </a:rPr>
              <a:t>(&amp;results)) {</a:t>
            </a:r>
            <a:endParaRPr lang="en-US" sz="1600" dirty="0">
              <a:solidFill>
                <a:srgbClr val="000000"/>
              </a:solidFill>
              <a:latin typeface="Amasis MT Pro"/>
              <a:ea typeface="+mn-lt"/>
              <a:cs typeface="+mn-lt"/>
            </a:endParaRPr>
          </a:p>
          <a:p>
            <a:pPr marL="228600" indent="-228600">
              <a:lnSpc>
                <a:spcPct val="120000"/>
              </a:lnSpc>
              <a:spcBef>
                <a:spcPts val="1000"/>
              </a:spcBef>
            </a:pPr>
            <a:r>
              <a:rPr lang="en-US" sz="1600" dirty="0">
                <a:solidFill>
                  <a:srgbClr val="000000"/>
                </a:solidFill>
                <a:latin typeface="Amasis MT Pro"/>
              </a:rPr>
              <a:t>unsigned int value = </a:t>
            </a:r>
            <a:r>
              <a:rPr lang="en-US" sz="1600" dirty="0" err="1">
                <a:solidFill>
                  <a:srgbClr val="000000"/>
                </a:solidFill>
                <a:latin typeface="Amasis MT Pro"/>
              </a:rPr>
              <a:t>results.value</a:t>
            </a:r>
            <a:r>
              <a:rPr lang="en-US" sz="1600" dirty="0">
                <a:solidFill>
                  <a:srgbClr val="000000"/>
                </a:solidFill>
                <a:latin typeface="Amasis MT Pro"/>
              </a:rPr>
              <a:t>; </a:t>
            </a:r>
            <a:endParaRPr lang="en-US" sz="1600" dirty="0">
              <a:solidFill>
                <a:srgbClr val="000000"/>
              </a:solidFill>
              <a:latin typeface="Amasis MT Pro"/>
              <a:ea typeface="+mn-lt"/>
              <a:cs typeface="+mn-lt"/>
            </a:endParaRPr>
          </a:p>
          <a:p>
            <a:pPr marL="228600" indent="-228600">
              <a:lnSpc>
                <a:spcPct val="120000"/>
              </a:lnSpc>
              <a:spcBef>
                <a:spcPts val="1000"/>
              </a:spcBef>
            </a:pPr>
            <a:r>
              <a:rPr lang="en-US" sz="1600" dirty="0" err="1">
                <a:solidFill>
                  <a:srgbClr val="000000"/>
                </a:solidFill>
                <a:latin typeface="Amasis MT Pro"/>
              </a:rPr>
              <a:t>Serial.println</a:t>
            </a:r>
            <a:r>
              <a:rPr lang="en-US" sz="1600" dirty="0">
                <a:solidFill>
                  <a:srgbClr val="000000"/>
                </a:solidFill>
                <a:latin typeface="Amasis MT Pro"/>
              </a:rPr>
              <a:t>(value);</a:t>
            </a:r>
            <a:endParaRPr lang="en-US" sz="1600" dirty="0">
              <a:solidFill>
                <a:srgbClr val="000000"/>
              </a:solidFill>
              <a:latin typeface="Amasis MT Pro"/>
              <a:ea typeface="+mn-lt"/>
              <a:cs typeface="+mn-lt"/>
            </a:endParaRPr>
          </a:p>
          <a:p>
            <a:pPr marL="228600" indent="-228600">
              <a:lnSpc>
                <a:spcPct val="120000"/>
              </a:lnSpc>
              <a:spcBef>
                <a:spcPts val="1000"/>
              </a:spcBef>
            </a:pPr>
            <a:r>
              <a:rPr lang="en-US" sz="1600" dirty="0">
                <a:solidFill>
                  <a:srgbClr val="000000"/>
                </a:solidFill>
                <a:latin typeface="Amasis MT Pro"/>
              </a:rPr>
              <a:t>switch (value) {</a:t>
            </a:r>
            <a:endParaRPr lang="en-US" sz="1600" dirty="0">
              <a:solidFill>
                <a:srgbClr val="000000"/>
              </a:solidFill>
              <a:latin typeface="Amasis MT Pro"/>
              <a:ea typeface="+mn-lt"/>
              <a:cs typeface="+mn-lt"/>
            </a:endParaRPr>
          </a:p>
          <a:p>
            <a:pPr marL="228600" indent="-228600">
              <a:lnSpc>
                <a:spcPct val="120000"/>
              </a:lnSpc>
              <a:spcBef>
                <a:spcPts val="1000"/>
              </a:spcBef>
            </a:pPr>
            <a:r>
              <a:rPr lang="en-US" sz="1600" dirty="0">
                <a:solidFill>
                  <a:srgbClr val="000000"/>
                </a:solidFill>
                <a:latin typeface="Amasis MT Pro"/>
              </a:rPr>
              <a:t>case 12495:</a:t>
            </a:r>
            <a:endParaRPr lang="en-US" sz="1600" dirty="0">
              <a:solidFill>
                <a:srgbClr val="000000"/>
              </a:solidFill>
              <a:latin typeface="Amasis MT Pro"/>
              <a:ea typeface="+mn-lt"/>
              <a:cs typeface="+mn-lt"/>
            </a:endParaRPr>
          </a:p>
          <a:p>
            <a:pPr marL="228600" indent="-228600">
              <a:lnSpc>
                <a:spcPct val="120000"/>
              </a:lnSpc>
              <a:spcBef>
                <a:spcPts val="1000"/>
              </a:spcBef>
            </a:pPr>
            <a:r>
              <a:rPr lang="en-US" sz="1600" dirty="0">
                <a:solidFill>
                  <a:srgbClr val="000000"/>
                </a:solidFill>
                <a:latin typeface="Amasis MT Pro"/>
              </a:rPr>
              <a:t>  </a:t>
            </a:r>
            <a:r>
              <a:rPr lang="en-US" sz="1600" dirty="0" err="1">
                <a:solidFill>
                  <a:srgbClr val="000000"/>
                </a:solidFill>
                <a:latin typeface="Amasis MT Pro"/>
              </a:rPr>
              <a:t>Serial.println</a:t>
            </a:r>
            <a:r>
              <a:rPr lang="en-US" sz="1600" dirty="0">
                <a:solidFill>
                  <a:srgbClr val="000000"/>
                </a:solidFill>
                <a:latin typeface="Amasis MT Pro"/>
              </a:rPr>
              <a:t>('0'); break;</a:t>
            </a:r>
            <a:endParaRPr lang="en-US" sz="1600" dirty="0">
              <a:solidFill>
                <a:srgbClr val="000000"/>
              </a:solidFill>
              <a:latin typeface="Amasis MT Pro"/>
              <a:ea typeface="+mn-lt"/>
              <a:cs typeface="+mn-lt"/>
            </a:endParaRPr>
          </a:p>
          <a:p>
            <a:pPr marL="228600" indent="-228600">
              <a:lnSpc>
                <a:spcPct val="120000"/>
              </a:lnSpc>
              <a:spcBef>
                <a:spcPts val="1000"/>
              </a:spcBef>
            </a:pPr>
            <a:r>
              <a:rPr lang="en-US" sz="1600" dirty="0">
                <a:solidFill>
                  <a:srgbClr val="000000"/>
                </a:solidFill>
                <a:latin typeface="Amasis MT Pro"/>
              </a:rPr>
              <a:t>case 2295:</a:t>
            </a:r>
            <a:endParaRPr lang="en-US" sz="1600" dirty="0">
              <a:solidFill>
                <a:srgbClr val="000000"/>
              </a:solidFill>
              <a:latin typeface="Amasis MT Pro"/>
              <a:ea typeface="+mn-lt"/>
              <a:cs typeface="+mn-lt"/>
            </a:endParaRPr>
          </a:p>
          <a:p>
            <a:pPr marL="228600" indent="-228600">
              <a:lnSpc>
                <a:spcPct val="120000"/>
              </a:lnSpc>
              <a:spcBef>
                <a:spcPts val="1000"/>
              </a:spcBef>
            </a:pPr>
            <a:r>
              <a:rPr lang="en-US" sz="1600" dirty="0" err="1">
                <a:solidFill>
                  <a:srgbClr val="000000"/>
                </a:solidFill>
                <a:latin typeface="Amasis MT Pro"/>
              </a:rPr>
              <a:t>Serial.println</a:t>
            </a:r>
            <a:r>
              <a:rPr lang="en-US" sz="1600" dirty="0">
                <a:solidFill>
                  <a:srgbClr val="000000"/>
                </a:solidFill>
                <a:latin typeface="Amasis MT Pro"/>
              </a:rPr>
              <a:t>('1'); break;</a:t>
            </a:r>
            <a:endParaRPr lang="en-US" sz="1600" dirty="0">
              <a:solidFill>
                <a:srgbClr val="000000"/>
              </a:solidFill>
              <a:latin typeface="Amasis MT Pro"/>
              <a:ea typeface="+mn-lt"/>
              <a:cs typeface="+mn-lt"/>
            </a:endParaRPr>
          </a:p>
          <a:p>
            <a:pPr marL="228600" indent="-228600">
              <a:lnSpc>
                <a:spcPct val="120000"/>
              </a:lnSpc>
              <a:spcBef>
                <a:spcPts val="1000"/>
              </a:spcBef>
            </a:pPr>
            <a:r>
              <a:rPr lang="en-US" sz="1600" dirty="0">
                <a:solidFill>
                  <a:srgbClr val="000000"/>
                </a:solidFill>
                <a:latin typeface="Amasis MT Pro"/>
              </a:rPr>
              <a:t>case 34935:</a:t>
            </a:r>
            <a:endParaRPr lang="en-US" sz="1600" dirty="0">
              <a:solidFill>
                <a:srgbClr val="000000"/>
              </a:solidFill>
              <a:latin typeface="Amasis MT Pro"/>
              <a:ea typeface="+mn-lt"/>
              <a:cs typeface="+mn-lt"/>
            </a:endParaRPr>
          </a:p>
          <a:p>
            <a:pPr marL="228600" indent="-228600">
              <a:lnSpc>
                <a:spcPct val="120000"/>
              </a:lnSpc>
              <a:spcBef>
                <a:spcPts val="1000"/>
              </a:spcBef>
            </a:pPr>
            <a:r>
              <a:rPr lang="en-US" sz="1600" dirty="0">
                <a:solidFill>
                  <a:srgbClr val="000000"/>
                </a:solidFill>
                <a:latin typeface="Amasis MT Pro"/>
              </a:rPr>
              <a:t>  </a:t>
            </a:r>
            <a:r>
              <a:rPr lang="en-US" sz="1600" dirty="0" err="1">
                <a:solidFill>
                  <a:srgbClr val="000000"/>
                </a:solidFill>
                <a:latin typeface="Amasis MT Pro"/>
              </a:rPr>
              <a:t>Serial.println</a:t>
            </a:r>
            <a:r>
              <a:rPr lang="en-US" sz="1600" dirty="0">
                <a:solidFill>
                  <a:srgbClr val="000000"/>
                </a:solidFill>
                <a:latin typeface="Amasis MT Pro"/>
              </a:rPr>
              <a:t>('2'); break;</a:t>
            </a:r>
            <a:endParaRPr lang="en-US" sz="1600" dirty="0">
              <a:solidFill>
                <a:srgbClr val="000000"/>
              </a:solidFill>
              <a:latin typeface="Amasis MT Pro"/>
              <a:ea typeface="+mn-lt"/>
              <a:cs typeface="+mn-lt"/>
            </a:endParaRPr>
          </a:p>
          <a:p>
            <a:pPr marL="228600" indent="-228600">
              <a:lnSpc>
                <a:spcPct val="120000"/>
              </a:lnSpc>
              <a:spcBef>
                <a:spcPts val="1000"/>
              </a:spcBef>
            </a:pPr>
            <a:r>
              <a:rPr lang="en-US" sz="1600" dirty="0">
                <a:solidFill>
                  <a:srgbClr val="000000"/>
                </a:solidFill>
                <a:latin typeface="Amasis MT Pro"/>
                <a:ea typeface="+mn-lt"/>
                <a:cs typeface="+mn-lt"/>
              </a:rPr>
              <a:t>case 18615:</a:t>
            </a:r>
            <a:endParaRPr lang="en-US" sz="1600" dirty="0">
              <a:solidFill>
                <a:srgbClr val="000000"/>
              </a:solidFill>
              <a:ea typeface="+mn-lt"/>
              <a:cs typeface="+mn-lt"/>
            </a:endParaRPr>
          </a:p>
          <a:p>
            <a:pPr marL="228600" indent="-228600">
              <a:lnSpc>
                <a:spcPct val="120000"/>
              </a:lnSpc>
              <a:spcBef>
                <a:spcPts val="1000"/>
              </a:spcBef>
            </a:pPr>
            <a:r>
              <a:rPr lang="en-US" sz="1600" dirty="0" err="1">
                <a:solidFill>
                  <a:srgbClr val="000000"/>
                </a:solidFill>
                <a:latin typeface="Amasis MT Pro"/>
                <a:ea typeface="+mn-lt"/>
                <a:cs typeface="+mn-lt"/>
              </a:rPr>
              <a:t>Serial.println</a:t>
            </a:r>
            <a:r>
              <a:rPr lang="en-US" sz="1600" dirty="0">
                <a:solidFill>
                  <a:srgbClr val="000000"/>
                </a:solidFill>
                <a:latin typeface="Amasis MT Pro"/>
                <a:ea typeface="+mn-lt"/>
                <a:cs typeface="+mn-lt"/>
              </a:rPr>
              <a:t>('3'); break;</a:t>
            </a:r>
            <a:endParaRPr lang="en-US" sz="1600" dirty="0">
              <a:solidFill>
                <a:srgbClr val="000000"/>
              </a:solidFill>
              <a:ea typeface="+mn-lt"/>
              <a:cs typeface="+mn-lt"/>
            </a:endParaRPr>
          </a:p>
          <a:p>
            <a:pPr marL="228600" indent="-228600">
              <a:lnSpc>
                <a:spcPct val="120000"/>
              </a:lnSpc>
              <a:spcBef>
                <a:spcPts val="1000"/>
              </a:spcBef>
            </a:pPr>
            <a:r>
              <a:rPr lang="en-US" sz="1600" dirty="0">
                <a:solidFill>
                  <a:srgbClr val="000000"/>
                </a:solidFill>
                <a:latin typeface="Amasis MT Pro"/>
                <a:ea typeface="+mn-lt"/>
                <a:cs typeface="+mn-lt"/>
              </a:rPr>
              <a:t>case 10455:</a:t>
            </a:r>
            <a:endParaRPr lang="en-US" sz="1600" dirty="0">
              <a:solidFill>
                <a:srgbClr val="000000"/>
              </a:solidFill>
              <a:ea typeface="+mn-lt"/>
              <a:cs typeface="+mn-lt"/>
            </a:endParaRPr>
          </a:p>
          <a:p>
            <a:pPr marL="228600" indent="-228600">
              <a:lnSpc>
                <a:spcPct val="120000"/>
              </a:lnSpc>
              <a:spcBef>
                <a:spcPts val="1000"/>
              </a:spcBef>
            </a:pPr>
            <a:r>
              <a:rPr lang="en-US" sz="1600" dirty="0">
                <a:solidFill>
                  <a:srgbClr val="000000"/>
                </a:solidFill>
                <a:latin typeface="Amasis MT Pro"/>
                <a:ea typeface="+mn-lt"/>
                <a:cs typeface="+mn-lt"/>
              </a:rPr>
              <a:t>  </a:t>
            </a:r>
            <a:r>
              <a:rPr lang="en-US" sz="1600" dirty="0" err="1">
                <a:solidFill>
                  <a:srgbClr val="000000"/>
                </a:solidFill>
                <a:latin typeface="Amasis MT Pro"/>
                <a:ea typeface="+mn-lt"/>
                <a:cs typeface="+mn-lt"/>
              </a:rPr>
              <a:t>Serial.println</a:t>
            </a:r>
            <a:r>
              <a:rPr lang="en-US" sz="1600" dirty="0">
                <a:solidFill>
                  <a:srgbClr val="000000"/>
                </a:solidFill>
                <a:latin typeface="Amasis MT Pro"/>
                <a:ea typeface="+mn-lt"/>
                <a:cs typeface="+mn-lt"/>
              </a:rPr>
              <a:t>('4'); break;</a:t>
            </a:r>
            <a:endParaRPr lang="en-US" sz="1600" dirty="0">
              <a:solidFill>
                <a:srgbClr val="000000"/>
              </a:solidFill>
              <a:ea typeface="+mn-lt"/>
              <a:cs typeface="+mn-lt"/>
            </a:endParaRPr>
          </a:p>
        </p:txBody>
      </p:sp>
      <p:sp>
        <p:nvSpPr>
          <p:cNvPr id="5" name="TextBox 4">
            <a:extLst>
              <a:ext uri="{FF2B5EF4-FFF2-40B4-BE49-F238E27FC236}">
                <a16:creationId xmlns:a16="http://schemas.microsoft.com/office/drawing/2014/main" id="{7E9739DE-1F42-4C20-992C-4C036F16E91D}"/>
              </a:ext>
            </a:extLst>
          </p:cNvPr>
          <p:cNvSpPr txBox="1"/>
          <p:nvPr/>
        </p:nvSpPr>
        <p:spPr>
          <a:xfrm>
            <a:off x="8333118" y="353683"/>
            <a:ext cx="3620218" cy="6166625"/>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nSpc>
                <a:spcPct val="120000"/>
              </a:lnSpc>
              <a:spcBef>
                <a:spcPts val="1000"/>
              </a:spcBef>
            </a:pPr>
            <a:r>
              <a:rPr lang="en-US" sz="1600" dirty="0">
                <a:solidFill>
                  <a:srgbClr val="000000"/>
                </a:solidFill>
                <a:latin typeface="Amasis MT Pro"/>
              </a:rPr>
              <a:t>case 43095:</a:t>
            </a:r>
            <a:endParaRPr lang="en-US" sz="1600" dirty="0">
              <a:solidFill>
                <a:srgbClr val="000000"/>
              </a:solidFill>
              <a:latin typeface="Amasis MT Pro"/>
              <a:ea typeface="+mn-lt"/>
              <a:cs typeface="+mn-lt"/>
            </a:endParaRPr>
          </a:p>
          <a:p>
            <a:pPr marL="228600" indent="-228600">
              <a:lnSpc>
                <a:spcPct val="120000"/>
              </a:lnSpc>
              <a:spcBef>
                <a:spcPts val="1000"/>
              </a:spcBef>
            </a:pPr>
            <a:r>
              <a:rPr lang="en-US" sz="1600" dirty="0">
                <a:solidFill>
                  <a:srgbClr val="000000"/>
                </a:solidFill>
                <a:latin typeface="Amasis MT Pro"/>
              </a:rPr>
              <a:t>   </a:t>
            </a:r>
            <a:r>
              <a:rPr lang="en-US" sz="1600" dirty="0" err="1">
                <a:solidFill>
                  <a:srgbClr val="000000"/>
                </a:solidFill>
                <a:latin typeface="Amasis MT Pro"/>
              </a:rPr>
              <a:t>Serial.println</a:t>
            </a:r>
            <a:r>
              <a:rPr lang="en-US" sz="1600" dirty="0">
                <a:solidFill>
                  <a:srgbClr val="000000"/>
                </a:solidFill>
                <a:latin typeface="Amasis MT Pro"/>
              </a:rPr>
              <a:t>('5'); break;</a:t>
            </a:r>
            <a:endParaRPr lang="en-US" sz="1600" dirty="0">
              <a:solidFill>
                <a:srgbClr val="000000"/>
              </a:solidFill>
              <a:latin typeface="Amasis MT Pro"/>
              <a:ea typeface="+mn-lt"/>
              <a:cs typeface="+mn-lt"/>
            </a:endParaRPr>
          </a:p>
          <a:p>
            <a:pPr marL="228600" indent="-228600">
              <a:lnSpc>
                <a:spcPct val="120000"/>
              </a:lnSpc>
              <a:spcBef>
                <a:spcPts val="1000"/>
              </a:spcBef>
            </a:pPr>
            <a:r>
              <a:rPr lang="en-US" sz="1600" dirty="0">
                <a:solidFill>
                  <a:srgbClr val="000000"/>
                </a:solidFill>
                <a:latin typeface="Amasis MT Pro"/>
              </a:rPr>
              <a:t>case 26775:</a:t>
            </a:r>
            <a:endParaRPr lang="en-US" sz="1600" dirty="0">
              <a:solidFill>
                <a:srgbClr val="000000"/>
              </a:solidFill>
              <a:latin typeface="Amasis MT Pro"/>
              <a:ea typeface="+mn-lt"/>
              <a:cs typeface="+mn-lt"/>
            </a:endParaRPr>
          </a:p>
          <a:p>
            <a:pPr marL="228600" indent="-228600">
              <a:lnSpc>
                <a:spcPct val="120000"/>
              </a:lnSpc>
              <a:spcBef>
                <a:spcPts val="1000"/>
              </a:spcBef>
            </a:pPr>
            <a:r>
              <a:rPr lang="en-US" sz="1600" dirty="0">
                <a:solidFill>
                  <a:srgbClr val="000000"/>
                </a:solidFill>
                <a:latin typeface="Amasis MT Pro"/>
              </a:rPr>
              <a:t>  </a:t>
            </a:r>
            <a:r>
              <a:rPr lang="en-US" sz="1600" dirty="0" err="1">
                <a:solidFill>
                  <a:srgbClr val="000000"/>
                </a:solidFill>
                <a:latin typeface="Amasis MT Pro"/>
              </a:rPr>
              <a:t>Serial.println</a:t>
            </a:r>
            <a:r>
              <a:rPr lang="en-US" sz="1600" dirty="0">
                <a:solidFill>
                  <a:srgbClr val="000000"/>
                </a:solidFill>
                <a:latin typeface="Amasis MT Pro"/>
              </a:rPr>
              <a:t>('6'); break;</a:t>
            </a:r>
            <a:endParaRPr lang="en-US" sz="1600" dirty="0">
              <a:solidFill>
                <a:srgbClr val="000000"/>
              </a:solidFill>
              <a:latin typeface="Amasis MT Pro"/>
              <a:ea typeface="+mn-lt"/>
              <a:cs typeface="+mn-lt"/>
            </a:endParaRPr>
          </a:p>
          <a:p>
            <a:pPr marL="228600" indent="-228600">
              <a:lnSpc>
                <a:spcPct val="120000"/>
              </a:lnSpc>
              <a:spcBef>
                <a:spcPts val="1000"/>
              </a:spcBef>
            </a:pPr>
            <a:r>
              <a:rPr lang="en-US" sz="1600" dirty="0">
                <a:solidFill>
                  <a:srgbClr val="000000"/>
                </a:solidFill>
                <a:latin typeface="Amasis MT Pro"/>
              </a:rPr>
              <a:t>case 6375:</a:t>
            </a:r>
            <a:endParaRPr lang="en-US" sz="1600" dirty="0">
              <a:solidFill>
                <a:srgbClr val="000000"/>
              </a:solidFill>
              <a:latin typeface="Amasis MT Pro"/>
              <a:ea typeface="+mn-lt"/>
              <a:cs typeface="+mn-lt"/>
            </a:endParaRPr>
          </a:p>
          <a:p>
            <a:pPr marL="228600" indent="-228600">
              <a:lnSpc>
                <a:spcPct val="120000"/>
              </a:lnSpc>
              <a:spcBef>
                <a:spcPts val="1000"/>
              </a:spcBef>
            </a:pPr>
            <a:r>
              <a:rPr lang="en-US" sz="1600" dirty="0">
                <a:solidFill>
                  <a:srgbClr val="000000"/>
                </a:solidFill>
                <a:latin typeface="Amasis MT Pro"/>
              </a:rPr>
              <a:t>  </a:t>
            </a:r>
            <a:r>
              <a:rPr lang="en-US" sz="1600" dirty="0" err="1">
                <a:solidFill>
                  <a:srgbClr val="000000"/>
                </a:solidFill>
                <a:latin typeface="Amasis MT Pro"/>
              </a:rPr>
              <a:t>Serial.println</a:t>
            </a:r>
            <a:r>
              <a:rPr lang="en-US" sz="1600" dirty="0">
                <a:solidFill>
                  <a:srgbClr val="000000"/>
                </a:solidFill>
                <a:latin typeface="Amasis MT Pro"/>
              </a:rPr>
              <a:t>('7'); break;</a:t>
            </a:r>
            <a:endParaRPr lang="en-US" sz="1600" dirty="0">
              <a:solidFill>
                <a:srgbClr val="000000"/>
              </a:solidFill>
              <a:latin typeface="Amasis MT Pro"/>
              <a:ea typeface="+mn-lt"/>
              <a:cs typeface="+mn-lt"/>
            </a:endParaRPr>
          </a:p>
          <a:p>
            <a:pPr marL="228600" indent="-228600">
              <a:lnSpc>
                <a:spcPct val="120000"/>
              </a:lnSpc>
              <a:spcBef>
                <a:spcPts val="1000"/>
              </a:spcBef>
            </a:pPr>
            <a:r>
              <a:rPr lang="en-US" sz="1600" dirty="0">
                <a:solidFill>
                  <a:srgbClr val="000000"/>
                </a:solidFill>
                <a:latin typeface="Amasis MT Pro"/>
              </a:rPr>
              <a:t>case 39015:</a:t>
            </a:r>
            <a:endParaRPr lang="en-US" sz="1600" dirty="0">
              <a:solidFill>
                <a:srgbClr val="000000"/>
              </a:solidFill>
              <a:latin typeface="Amasis MT Pro"/>
              <a:ea typeface="+mn-lt"/>
              <a:cs typeface="+mn-lt"/>
            </a:endParaRPr>
          </a:p>
          <a:p>
            <a:pPr marL="228600" indent="-228600">
              <a:lnSpc>
                <a:spcPct val="120000"/>
              </a:lnSpc>
              <a:spcBef>
                <a:spcPts val="1000"/>
              </a:spcBef>
            </a:pPr>
            <a:r>
              <a:rPr lang="en-US" sz="1600" dirty="0">
                <a:solidFill>
                  <a:srgbClr val="000000"/>
                </a:solidFill>
                <a:latin typeface="Amasis MT Pro"/>
              </a:rPr>
              <a:t>  </a:t>
            </a:r>
            <a:r>
              <a:rPr lang="en-US" sz="1600" dirty="0" err="1">
                <a:solidFill>
                  <a:srgbClr val="000000"/>
                </a:solidFill>
                <a:latin typeface="Amasis MT Pro"/>
              </a:rPr>
              <a:t>Serial.println</a:t>
            </a:r>
            <a:r>
              <a:rPr lang="en-US" sz="1600" dirty="0">
                <a:solidFill>
                  <a:srgbClr val="000000"/>
                </a:solidFill>
                <a:latin typeface="Amasis MT Pro"/>
              </a:rPr>
              <a:t>('8'); break;</a:t>
            </a:r>
            <a:endParaRPr lang="en-US" sz="1600" dirty="0">
              <a:solidFill>
                <a:srgbClr val="000000"/>
              </a:solidFill>
              <a:latin typeface="Amasis MT Pro"/>
              <a:ea typeface="+mn-lt"/>
              <a:cs typeface="+mn-lt"/>
            </a:endParaRPr>
          </a:p>
          <a:p>
            <a:pPr marL="228600" indent="-228600">
              <a:lnSpc>
                <a:spcPct val="120000"/>
              </a:lnSpc>
              <a:spcBef>
                <a:spcPts val="1000"/>
              </a:spcBef>
            </a:pPr>
            <a:r>
              <a:rPr lang="en-US" sz="1600" dirty="0">
                <a:solidFill>
                  <a:srgbClr val="000000"/>
                </a:solidFill>
                <a:latin typeface="Amasis MT Pro"/>
              </a:rPr>
              <a:t>case 22695:</a:t>
            </a:r>
            <a:endParaRPr lang="en-US" sz="1600" dirty="0">
              <a:solidFill>
                <a:srgbClr val="000000"/>
              </a:solidFill>
              <a:latin typeface="Amasis MT Pro"/>
              <a:ea typeface="+mn-lt"/>
              <a:cs typeface="+mn-lt"/>
            </a:endParaRPr>
          </a:p>
          <a:p>
            <a:pPr marL="228600" indent="-228600">
              <a:lnSpc>
                <a:spcPct val="120000"/>
              </a:lnSpc>
              <a:spcBef>
                <a:spcPts val="1000"/>
              </a:spcBef>
            </a:pPr>
            <a:r>
              <a:rPr lang="en-US" sz="1600" dirty="0" err="1">
                <a:solidFill>
                  <a:srgbClr val="000000"/>
                </a:solidFill>
                <a:latin typeface="Amasis MT Pro"/>
              </a:rPr>
              <a:t>Serial.println</a:t>
            </a:r>
            <a:r>
              <a:rPr lang="en-US" sz="1600" dirty="0">
                <a:solidFill>
                  <a:srgbClr val="000000"/>
                </a:solidFill>
                <a:latin typeface="Amasis MT Pro"/>
              </a:rPr>
              <a:t>('9'); break;</a:t>
            </a:r>
            <a:endParaRPr lang="en-US" sz="1600" dirty="0">
              <a:solidFill>
                <a:srgbClr val="000000"/>
              </a:solidFill>
              <a:latin typeface="Amasis MT Pro"/>
              <a:ea typeface="+mn-lt"/>
              <a:cs typeface="+mn-lt"/>
            </a:endParaRPr>
          </a:p>
          <a:p>
            <a:pPr marL="228600" indent="-228600">
              <a:lnSpc>
                <a:spcPct val="120000"/>
              </a:lnSpc>
              <a:spcBef>
                <a:spcPts val="1000"/>
              </a:spcBef>
            </a:pPr>
            <a:r>
              <a:rPr lang="en-US" sz="1600" dirty="0">
                <a:solidFill>
                  <a:srgbClr val="000000"/>
                </a:solidFill>
                <a:latin typeface="Amasis MT Pro"/>
              </a:rPr>
              <a:t>}</a:t>
            </a:r>
            <a:endParaRPr lang="en-US" sz="1600" dirty="0">
              <a:solidFill>
                <a:srgbClr val="000000"/>
              </a:solidFill>
              <a:latin typeface="Amasis MT Pro"/>
              <a:ea typeface="+mn-lt"/>
              <a:cs typeface="+mn-lt"/>
            </a:endParaRPr>
          </a:p>
          <a:p>
            <a:pPr marL="228600" indent="-228600">
              <a:lnSpc>
                <a:spcPct val="120000"/>
              </a:lnSpc>
              <a:spcBef>
                <a:spcPts val="1000"/>
              </a:spcBef>
            </a:pPr>
            <a:r>
              <a:rPr lang="en-US" sz="1600" dirty="0" err="1">
                <a:solidFill>
                  <a:srgbClr val="000000"/>
                </a:solidFill>
                <a:latin typeface="Amasis MT Pro"/>
              </a:rPr>
              <a:t>irrecv.resume</a:t>
            </a:r>
            <a:r>
              <a:rPr lang="en-US" sz="1600" dirty="0">
                <a:solidFill>
                  <a:srgbClr val="000000"/>
                </a:solidFill>
                <a:latin typeface="Amasis MT Pro"/>
              </a:rPr>
              <a:t>(); // Receive the next value</a:t>
            </a:r>
            <a:endParaRPr lang="en-US" sz="1600" dirty="0">
              <a:solidFill>
                <a:srgbClr val="000000"/>
              </a:solidFill>
              <a:latin typeface="Amasis MT Pro"/>
              <a:ea typeface="+mn-lt"/>
              <a:cs typeface="+mn-lt"/>
            </a:endParaRPr>
          </a:p>
          <a:p>
            <a:pPr marL="228600" indent="-228600">
              <a:lnSpc>
                <a:spcPct val="120000"/>
              </a:lnSpc>
              <a:spcBef>
                <a:spcPts val="1000"/>
              </a:spcBef>
            </a:pPr>
            <a:r>
              <a:rPr lang="en-US" sz="1600" dirty="0">
                <a:solidFill>
                  <a:srgbClr val="000000"/>
                </a:solidFill>
                <a:latin typeface="Amasis MT Pro"/>
              </a:rPr>
              <a:t>}</a:t>
            </a:r>
            <a:endParaRPr lang="en-US" sz="1600" dirty="0">
              <a:solidFill>
                <a:srgbClr val="000000"/>
              </a:solidFill>
              <a:latin typeface="Amasis MT Pro"/>
              <a:ea typeface="+mn-lt"/>
              <a:cs typeface="+mn-lt"/>
            </a:endParaRPr>
          </a:p>
          <a:p>
            <a:pPr>
              <a:lnSpc>
                <a:spcPct val="120000"/>
              </a:lnSpc>
              <a:spcBef>
                <a:spcPts val="1000"/>
              </a:spcBef>
            </a:pPr>
            <a:r>
              <a:rPr lang="en-US" sz="1600" dirty="0">
                <a:solidFill>
                  <a:srgbClr val="000000"/>
                </a:solidFill>
                <a:latin typeface="Amasis MT Pro"/>
              </a:rPr>
              <a:t>}</a:t>
            </a:r>
            <a:endParaRPr lang="en-US" sz="1600" dirty="0">
              <a:solidFill>
                <a:srgbClr val="000000"/>
              </a:solidFill>
              <a:latin typeface="Amasis MT Pro"/>
              <a:ea typeface="+mn-lt"/>
              <a:cs typeface="+mn-lt"/>
            </a:endParaRPr>
          </a:p>
        </p:txBody>
      </p:sp>
    </p:spTree>
    <p:extLst>
      <p:ext uri="{BB962C8B-B14F-4D97-AF65-F5344CB8AC3E}">
        <p14:creationId xmlns:p14="http://schemas.microsoft.com/office/powerpoint/2010/main" val="2216696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0B05C-F088-48E2-BE0A-2BDA2F0236CC}"/>
              </a:ext>
            </a:extLst>
          </p:cNvPr>
          <p:cNvSpPr>
            <a:spLocks noGrp="1"/>
          </p:cNvSpPr>
          <p:nvPr>
            <p:ph type="title"/>
          </p:nvPr>
        </p:nvSpPr>
        <p:spPr>
          <a:xfrm>
            <a:off x="1069526" y="517876"/>
            <a:ext cx="6455432" cy="1090382"/>
          </a:xfrm>
        </p:spPr>
        <p:txBody>
          <a:bodyPr>
            <a:normAutofit/>
          </a:bodyPr>
          <a:lstStyle/>
          <a:p>
            <a:r>
              <a:rPr lang="en-US" sz="2800" b="1" u="sng">
                <a:solidFill>
                  <a:schemeClr val="bg1"/>
                </a:solidFill>
                <a:latin typeface="Amasis MT Pro Medium"/>
              </a:rPr>
              <a:t>Arduino UNO test 2:</a:t>
            </a:r>
          </a:p>
        </p:txBody>
      </p:sp>
      <p:pic>
        <p:nvPicPr>
          <p:cNvPr id="8" name="Picture 8">
            <a:extLst>
              <a:ext uri="{FF2B5EF4-FFF2-40B4-BE49-F238E27FC236}">
                <a16:creationId xmlns:a16="http://schemas.microsoft.com/office/drawing/2014/main" id="{F64C41C9-0406-433E-A86E-526F90814DE1}"/>
              </a:ext>
            </a:extLst>
          </p:cNvPr>
          <p:cNvPicPr>
            <a:picLocks noGrp="1" noChangeAspect="1"/>
          </p:cNvPicPr>
          <p:nvPr>
            <p:ph idx="1"/>
          </p:nvPr>
        </p:nvPicPr>
        <p:blipFill>
          <a:blip r:embed="rId2"/>
          <a:stretch>
            <a:fillRect/>
          </a:stretch>
        </p:blipFill>
        <p:spPr>
          <a:xfrm>
            <a:off x="1593212" y="1487487"/>
            <a:ext cx="9016774" cy="506571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808098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D7676-FDC1-459D-AEFC-3F42D7CE56CE}"/>
              </a:ext>
            </a:extLst>
          </p:cNvPr>
          <p:cNvSpPr>
            <a:spLocks noGrp="1"/>
          </p:cNvSpPr>
          <p:nvPr>
            <p:ph type="title"/>
          </p:nvPr>
        </p:nvSpPr>
        <p:spPr>
          <a:xfrm>
            <a:off x="1141413" y="618518"/>
            <a:ext cx="1552754" cy="615929"/>
          </a:xfrm>
        </p:spPr>
        <p:txBody>
          <a:bodyPr/>
          <a:lstStyle/>
          <a:p>
            <a:r>
              <a:rPr lang="en-US" sz="2800" b="1" u="sng">
                <a:solidFill>
                  <a:schemeClr val="bg1"/>
                </a:solidFill>
                <a:latin typeface="Amasis MT Pro"/>
              </a:rPr>
              <a:t>Code:</a:t>
            </a:r>
            <a:r>
              <a:rPr lang="en-US" b="1" u="sng">
                <a:solidFill>
                  <a:schemeClr val="bg1"/>
                </a:solidFill>
                <a:latin typeface="Amasis MT Pro"/>
              </a:rPr>
              <a:t> </a:t>
            </a:r>
            <a:endParaRPr lang="en-US" b="1" u="sng">
              <a:solidFill>
                <a:schemeClr val="bg1"/>
              </a:solidFill>
            </a:endParaRPr>
          </a:p>
        </p:txBody>
      </p:sp>
      <p:sp>
        <p:nvSpPr>
          <p:cNvPr id="3" name="Content Placeholder 2">
            <a:extLst>
              <a:ext uri="{FF2B5EF4-FFF2-40B4-BE49-F238E27FC236}">
                <a16:creationId xmlns:a16="http://schemas.microsoft.com/office/drawing/2014/main" id="{C25E3F41-9B38-4B04-9860-4124E725CC38}"/>
              </a:ext>
            </a:extLst>
          </p:cNvPr>
          <p:cNvSpPr>
            <a:spLocks noGrp="1"/>
          </p:cNvSpPr>
          <p:nvPr>
            <p:ph idx="1"/>
          </p:nvPr>
        </p:nvSpPr>
        <p:spPr>
          <a:xfrm>
            <a:off x="1141412" y="1343714"/>
            <a:ext cx="4111924" cy="5252619"/>
          </a:xfrm>
        </p:spPr>
        <p:style>
          <a:lnRef idx="2">
            <a:schemeClr val="dk1"/>
          </a:lnRef>
          <a:fillRef idx="1">
            <a:schemeClr val="lt1"/>
          </a:fillRef>
          <a:effectRef idx="0">
            <a:schemeClr val="dk1"/>
          </a:effectRef>
          <a:fontRef idx="minor">
            <a:schemeClr val="dk1"/>
          </a:fontRef>
        </p:style>
        <p:txBody>
          <a:bodyPr vert="horz" lIns="91440" tIns="45720" rIns="91440" bIns="45720" rtlCol="0" anchor="t">
            <a:noAutofit/>
          </a:bodyPr>
          <a:lstStyle/>
          <a:p>
            <a:pPr marL="0" indent="0">
              <a:buNone/>
            </a:pPr>
            <a:r>
              <a:rPr lang="en-US" sz="1800">
                <a:solidFill>
                  <a:schemeClr val="bg1"/>
                </a:solidFill>
                <a:latin typeface="Amasis MT Pro"/>
                <a:ea typeface="+mn-lt"/>
                <a:cs typeface="+mn-lt"/>
              </a:rPr>
              <a:t>int </a:t>
            </a:r>
            <a:r>
              <a:rPr lang="en-US" sz="1800" err="1">
                <a:solidFill>
                  <a:schemeClr val="bg1"/>
                </a:solidFill>
                <a:latin typeface="Amasis MT Pro"/>
                <a:ea typeface="+mn-lt"/>
                <a:cs typeface="+mn-lt"/>
              </a:rPr>
              <a:t>sensorState</a:t>
            </a:r>
            <a:r>
              <a:rPr lang="en-US" sz="1800">
                <a:solidFill>
                  <a:schemeClr val="bg1"/>
                </a:solidFill>
                <a:latin typeface="Amasis MT Pro"/>
                <a:ea typeface="+mn-lt"/>
                <a:cs typeface="+mn-lt"/>
              </a:rPr>
              <a:t> = 0;</a:t>
            </a:r>
            <a:endParaRPr lang="en-US" sz="1800">
              <a:solidFill>
                <a:schemeClr val="bg1"/>
              </a:solidFill>
              <a:latin typeface="Amasis MT Pro"/>
            </a:endParaRPr>
          </a:p>
          <a:p>
            <a:pPr marL="0" indent="0">
              <a:buNone/>
            </a:pPr>
            <a:r>
              <a:rPr lang="en-US" sz="1800">
                <a:solidFill>
                  <a:schemeClr val="bg1"/>
                </a:solidFill>
                <a:latin typeface="Amasis MT Pro"/>
                <a:ea typeface="+mn-lt"/>
                <a:cs typeface="+mn-lt"/>
              </a:rPr>
              <a:t>int </a:t>
            </a:r>
            <a:r>
              <a:rPr lang="en-US" sz="1800" err="1">
                <a:solidFill>
                  <a:schemeClr val="bg1"/>
                </a:solidFill>
                <a:latin typeface="Amasis MT Pro"/>
                <a:ea typeface="+mn-lt"/>
                <a:cs typeface="+mn-lt"/>
              </a:rPr>
              <a:t>sp</a:t>
            </a:r>
            <a:r>
              <a:rPr lang="en-US" sz="1800">
                <a:solidFill>
                  <a:schemeClr val="bg1"/>
                </a:solidFill>
                <a:latin typeface="Amasis MT Pro"/>
                <a:ea typeface="+mn-lt"/>
                <a:cs typeface="+mn-lt"/>
              </a:rPr>
              <a:t>=2;</a:t>
            </a:r>
            <a:endParaRPr lang="en-US" sz="1800">
              <a:solidFill>
                <a:schemeClr val="bg1"/>
              </a:solidFill>
              <a:latin typeface="Amasis MT Pro"/>
            </a:endParaRPr>
          </a:p>
          <a:p>
            <a:pPr marL="0" indent="0">
              <a:buNone/>
            </a:pPr>
            <a:r>
              <a:rPr lang="en-US" sz="1800">
                <a:solidFill>
                  <a:schemeClr val="bg1"/>
                </a:solidFill>
                <a:latin typeface="Amasis MT Pro"/>
                <a:ea typeface="+mn-lt"/>
                <a:cs typeface="+mn-lt"/>
              </a:rPr>
              <a:t>int bulb=12;</a:t>
            </a:r>
            <a:endParaRPr lang="en-US" sz="1800">
              <a:solidFill>
                <a:schemeClr val="bg1"/>
              </a:solidFill>
              <a:latin typeface="Amasis MT Pro"/>
            </a:endParaRPr>
          </a:p>
          <a:p>
            <a:pPr marL="0" indent="0">
              <a:buNone/>
            </a:pPr>
            <a:r>
              <a:rPr lang="en-US" sz="1800">
                <a:solidFill>
                  <a:schemeClr val="bg1"/>
                </a:solidFill>
                <a:latin typeface="Amasis MT Pro"/>
                <a:ea typeface="+mn-lt"/>
                <a:cs typeface="+mn-lt"/>
              </a:rPr>
              <a:t>void setup()</a:t>
            </a:r>
            <a:endParaRPr lang="en-US" sz="1800">
              <a:solidFill>
                <a:schemeClr val="bg1"/>
              </a:solidFill>
              <a:latin typeface="Amasis MT Pro"/>
            </a:endParaRPr>
          </a:p>
          <a:p>
            <a:pPr marL="0" indent="0">
              <a:buNone/>
            </a:pPr>
            <a:r>
              <a:rPr lang="en-US" sz="1800">
                <a:solidFill>
                  <a:schemeClr val="bg1"/>
                </a:solidFill>
                <a:latin typeface="Amasis MT Pro"/>
                <a:ea typeface="+mn-lt"/>
                <a:cs typeface="+mn-lt"/>
              </a:rPr>
              <a:t>{</a:t>
            </a:r>
            <a:endParaRPr lang="en-US" sz="1800">
              <a:solidFill>
                <a:schemeClr val="bg1"/>
              </a:solidFill>
              <a:latin typeface="Amasis MT Pro"/>
            </a:endParaRPr>
          </a:p>
          <a:p>
            <a:pPr marL="0" indent="0">
              <a:buNone/>
            </a:pPr>
            <a:r>
              <a:rPr lang="en-US" sz="1800" err="1">
                <a:solidFill>
                  <a:schemeClr val="bg1"/>
                </a:solidFill>
                <a:latin typeface="Amasis MT Pro"/>
                <a:ea typeface="+mn-lt"/>
                <a:cs typeface="+mn-lt"/>
              </a:rPr>
              <a:t>pinMode</a:t>
            </a:r>
            <a:r>
              <a:rPr lang="en-US" sz="1800">
                <a:solidFill>
                  <a:schemeClr val="bg1"/>
                </a:solidFill>
                <a:latin typeface="Amasis MT Pro"/>
                <a:ea typeface="+mn-lt"/>
                <a:cs typeface="+mn-lt"/>
              </a:rPr>
              <a:t>(</a:t>
            </a:r>
            <a:r>
              <a:rPr lang="en-US" sz="1800" err="1">
                <a:solidFill>
                  <a:schemeClr val="bg1"/>
                </a:solidFill>
                <a:latin typeface="Amasis MT Pro"/>
                <a:ea typeface="+mn-lt"/>
                <a:cs typeface="+mn-lt"/>
              </a:rPr>
              <a:t>sp</a:t>
            </a:r>
            <a:r>
              <a:rPr lang="en-US" sz="1800">
                <a:solidFill>
                  <a:schemeClr val="bg1"/>
                </a:solidFill>
                <a:latin typeface="Amasis MT Pro"/>
                <a:ea typeface="+mn-lt"/>
                <a:cs typeface="+mn-lt"/>
              </a:rPr>
              <a:t>, INPUT);</a:t>
            </a:r>
            <a:endParaRPr lang="en-US" sz="1800">
              <a:solidFill>
                <a:schemeClr val="bg1"/>
              </a:solidFill>
              <a:latin typeface="Amasis MT Pro"/>
            </a:endParaRPr>
          </a:p>
          <a:p>
            <a:pPr marL="0" indent="0">
              <a:buNone/>
            </a:pPr>
            <a:r>
              <a:rPr lang="en-US" sz="1800" err="1">
                <a:solidFill>
                  <a:schemeClr val="bg1"/>
                </a:solidFill>
                <a:latin typeface="Amasis MT Pro"/>
                <a:ea typeface="+mn-lt"/>
                <a:cs typeface="+mn-lt"/>
              </a:rPr>
              <a:t>pinMode</a:t>
            </a:r>
            <a:r>
              <a:rPr lang="en-US" sz="1800">
                <a:solidFill>
                  <a:schemeClr val="bg1"/>
                </a:solidFill>
                <a:latin typeface="Amasis MT Pro"/>
                <a:ea typeface="+mn-lt"/>
                <a:cs typeface="+mn-lt"/>
              </a:rPr>
              <a:t>(bulb, OUTPUT);</a:t>
            </a:r>
            <a:endParaRPr lang="en-US" sz="1800">
              <a:solidFill>
                <a:schemeClr val="bg1"/>
              </a:solidFill>
              <a:latin typeface="Amasis MT Pro"/>
            </a:endParaRPr>
          </a:p>
          <a:p>
            <a:pPr marL="0" indent="0">
              <a:buNone/>
            </a:pPr>
            <a:r>
              <a:rPr lang="en-US" sz="1800" err="1">
                <a:solidFill>
                  <a:schemeClr val="bg1"/>
                </a:solidFill>
                <a:latin typeface="Amasis MT Pro"/>
                <a:ea typeface="+mn-lt"/>
                <a:cs typeface="+mn-lt"/>
              </a:rPr>
              <a:t>Serial.begin</a:t>
            </a:r>
            <a:r>
              <a:rPr lang="en-US" sz="1800">
                <a:solidFill>
                  <a:schemeClr val="bg1"/>
                </a:solidFill>
                <a:latin typeface="Amasis MT Pro"/>
                <a:ea typeface="+mn-lt"/>
                <a:cs typeface="+mn-lt"/>
              </a:rPr>
              <a:t>(9600);</a:t>
            </a:r>
            <a:endParaRPr lang="en-US" sz="1800">
              <a:solidFill>
                <a:schemeClr val="bg1"/>
              </a:solidFill>
              <a:latin typeface="Amasis MT Pro"/>
            </a:endParaRPr>
          </a:p>
          <a:p>
            <a:pPr marL="0" indent="0">
              <a:buNone/>
            </a:pPr>
            <a:r>
              <a:rPr lang="en-US" sz="1800">
                <a:solidFill>
                  <a:schemeClr val="bg1"/>
                </a:solidFill>
                <a:latin typeface="Amasis MT Pro"/>
                <a:ea typeface="+mn-lt"/>
                <a:cs typeface="+mn-lt"/>
              </a:rPr>
              <a:t>}</a:t>
            </a:r>
          </a:p>
          <a:p>
            <a:pPr marL="0" indent="0">
              <a:buNone/>
            </a:pPr>
            <a:r>
              <a:rPr lang="en-US" sz="1800">
                <a:solidFill>
                  <a:schemeClr val="bg1"/>
                </a:solidFill>
                <a:latin typeface="Amasis MT Pro"/>
              </a:rPr>
              <a:t>void loop()</a:t>
            </a:r>
            <a:endParaRPr lang="en-US" sz="1800">
              <a:solidFill>
                <a:schemeClr val="bg1"/>
              </a:solidFill>
              <a:latin typeface="Amasis MT Pro"/>
              <a:ea typeface="+mn-lt"/>
              <a:cs typeface="+mn-lt"/>
            </a:endParaRPr>
          </a:p>
          <a:p>
            <a:pPr marL="0" indent="0">
              <a:buNone/>
            </a:pPr>
            <a:r>
              <a:rPr lang="en-US" sz="1800">
                <a:solidFill>
                  <a:schemeClr val="bg1"/>
                </a:solidFill>
                <a:latin typeface="Amasis MT Pro"/>
              </a:rPr>
              <a:t>{  </a:t>
            </a:r>
          </a:p>
        </p:txBody>
      </p:sp>
      <p:sp>
        <p:nvSpPr>
          <p:cNvPr id="4" name="TextBox 3">
            <a:extLst>
              <a:ext uri="{FF2B5EF4-FFF2-40B4-BE49-F238E27FC236}">
                <a16:creationId xmlns:a16="http://schemas.microsoft.com/office/drawing/2014/main" id="{05D8A7AC-DEC2-4CB1-B047-162822DCCD81}"/>
              </a:ext>
            </a:extLst>
          </p:cNvPr>
          <p:cNvSpPr txBox="1"/>
          <p:nvPr/>
        </p:nvSpPr>
        <p:spPr>
          <a:xfrm>
            <a:off x="5443268" y="439947"/>
            <a:ext cx="4310331" cy="6173998"/>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latin typeface="Amasis MT Pro"/>
              </a:rPr>
              <a:t>unsigned int s=</a:t>
            </a:r>
            <a:r>
              <a:rPr lang="en-US" err="1">
                <a:solidFill>
                  <a:schemeClr val="bg1"/>
                </a:solidFill>
                <a:latin typeface="Amasis MT Pro"/>
              </a:rPr>
              <a:t>Serial.read</a:t>
            </a:r>
            <a:r>
              <a:rPr lang="en-US">
                <a:solidFill>
                  <a:schemeClr val="bg1"/>
                </a:solidFill>
                <a:latin typeface="Amasis MT Pro"/>
              </a:rPr>
              <a:t>();</a:t>
            </a:r>
            <a:endParaRPr lang="en-US">
              <a:solidFill>
                <a:schemeClr val="bg1"/>
              </a:solidFill>
              <a:ea typeface="+mn-lt"/>
              <a:cs typeface="+mn-lt"/>
            </a:endParaRPr>
          </a:p>
          <a:p>
            <a:pPr>
              <a:lnSpc>
                <a:spcPct val="120000"/>
              </a:lnSpc>
              <a:spcBef>
                <a:spcPts val="1000"/>
              </a:spcBef>
            </a:pPr>
            <a:r>
              <a:rPr lang="en-US" err="1">
                <a:solidFill>
                  <a:schemeClr val="bg1"/>
                </a:solidFill>
                <a:latin typeface="Amasis MT Pro"/>
              </a:rPr>
              <a:t>Serial.println</a:t>
            </a:r>
            <a:r>
              <a:rPr lang="en-US">
                <a:solidFill>
                  <a:schemeClr val="bg1"/>
                </a:solidFill>
                <a:latin typeface="Amasis MT Pro"/>
              </a:rPr>
              <a:t>(s);</a:t>
            </a:r>
            <a:endParaRPr lang="en-US">
              <a:solidFill>
                <a:schemeClr val="bg1"/>
              </a:solidFill>
              <a:latin typeface="Amasis MT Pro"/>
              <a:ea typeface="+mn-lt"/>
              <a:cs typeface="+mn-lt"/>
            </a:endParaRPr>
          </a:p>
          <a:p>
            <a:pPr>
              <a:lnSpc>
                <a:spcPct val="120000"/>
              </a:lnSpc>
              <a:spcBef>
                <a:spcPts val="1000"/>
              </a:spcBef>
            </a:pPr>
            <a:r>
              <a:rPr lang="en-US" err="1">
                <a:solidFill>
                  <a:schemeClr val="bg1"/>
                </a:solidFill>
                <a:latin typeface="Amasis MT Pro"/>
              </a:rPr>
              <a:t>sensorState</a:t>
            </a:r>
            <a:r>
              <a:rPr lang="en-US">
                <a:solidFill>
                  <a:schemeClr val="bg1"/>
                </a:solidFill>
                <a:latin typeface="Amasis MT Pro"/>
              </a:rPr>
              <a:t> = </a:t>
            </a:r>
            <a:r>
              <a:rPr lang="en-US" err="1">
                <a:solidFill>
                  <a:schemeClr val="bg1"/>
                </a:solidFill>
                <a:latin typeface="Amasis MT Pro"/>
              </a:rPr>
              <a:t>digitalRead</a:t>
            </a:r>
            <a:r>
              <a:rPr lang="en-US">
                <a:solidFill>
                  <a:schemeClr val="bg1"/>
                </a:solidFill>
                <a:latin typeface="Amasis MT Pro"/>
              </a:rPr>
              <a:t>(</a:t>
            </a:r>
            <a:r>
              <a:rPr lang="en-US" err="1">
                <a:solidFill>
                  <a:schemeClr val="bg1"/>
                </a:solidFill>
                <a:latin typeface="Amasis MT Pro"/>
              </a:rPr>
              <a:t>sp</a:t>
            </a:r>
            <a:r>
              <a:rPr lang="en-US">
                <a:solidFill>
                  <a:schemeClr val="bg1"/>
                </a:solidFill>
                <a:latin typeface="Amasis MT Pro"/>
              </a:rPr>
              <a:t>);</a:t>
            </a:r>
            <a:endParaRPr lang="en-US">
              <a:solidFill>
                <a:schemeClr val="bg1"/>
              </a:solidFill>
              <a:latin typeface="Amasis MT Pro"/>
              <a:ea typeface="+mn-lt"/>
              <a:cs typeface="+mn-lt"/>
            </a:endParaRPr>
          </a:p>
          <a:p>
            <a:pPr>
              <a:lnSpc>
                <a:spcPct val="120000"/>
              </a:lnSpc>
              <a:spcBef>
                <a:spcPts val="1000"/>
              </a:spcBef>
            </a:pPr>
            <a:r>
              <a:rPr lang="en-US">
                <a:solidFill>
                  <a:schemeClr val="bg1"/>
                </a:solidFill>
                <a:latin typeface="Amasis MT Pro"/>
              </a:rPr>
              <a:t>if (</a:t>
            </a:r>
            <a:r>
              <a:rPr lang="en-US" err="1">
                <a:solidFill>
                  <a:schemeClr val="bg1"/>
                </a:solidFill>
                <a:latin typeface="Amasis MT Pro"/>
              </a:rPr>
              <a:t>sensorState</a:t>
            </a:r>
            <a:r>
              <a:rPr lang="en-US">
                <a:solidFill>
                  <a:schemeClr val="bg1"/>
                </a:solidFill>
                <a:latin typeface="Amasis MT Pro"/>
              </a:rPr>
              <a:t> == LOW) </a:t>
            </a:r>
            <a:endParaRPr lang="en-US">
              <a:solidFill>
                <a:schemeClr val="bg1"/>
              </a:solidFill>
              <a:latin typeface="Amasis MT Pro"/>
              <a:ea typeface="+mn-lt"/>
              <a:cs typeface="+mn-lt"/>
            </a:endParaRPr>
          </a:p>
          <a:p>
            <a:pPr>
              <a:lnSpc>
                <a:spcPct val="120000"/>
              </a:lnSpc>
              <a:spcBef>
                <a:spcPts val="1000"/>
              </a:spcBef>
            </a:pPr>
            <a:r>
              <a:rPr lang="en-US">
                <a:solidFill>
                  <a:schemeClr val="bg1"/>
                </a:solidFill>
                <a:latin typeface="Amasis MT Pro"/>
              </a:rPr>
              <a:t>{ // LED on.</a:t>
            </a:r>
            <a:endParaRPr lang="en-US">
              <a:solidFill>
                <a:schemeClr val="bg1"/>
              </a:solidFill>
              <a:latin typeface="Amasis MT Pro"/>
              <a:ea typeface="+mn-lt"/>
              <a:cs typeface="+mn-lt"/>
            </a:endParaRPr>
          </a:p>
          <a:p>
            <a:pPr>
              <a:lnSpc>
                <a:spcPct val="120000"/>
              </a:lnSpc>
              <a:spcBef>
                <a:spcPts val="1000"/>
              </a:spcBef>
            </a:pPr>
            <a:r>
              <a:rPr lang="en-US" err="1">
                <a:solidFill>
                  <a:schemeClr val="bg1"/>
                </a:solidFill>
                <a:latin typeface="Amasis MT Pro"/>
              </a:rPr>
              <a:t>digitalWrite</a:t>
            </a:r>
            <a:r>
              <a:rPr lang="en-US">
                <a:solidFill>
                  <a:schemeClr val="bg1"/>
                </a:solidFill>
                <a:latin typeface="Amasis MT Pro"/>
              </a:rPr>
              <a:t>(bulb, HIGH);</a:t>
            </a:r>
            <a:endParaRPr lang="en-US">
              <a:solidFill>
                <a:schemeClr val="bg1"/>
              </a:solidFill>
              <a:latin typeface="Amasis MT Pro"/>
              <a:ea typeface="+mn-lt"/>
              <a:cs typeface="+mn-lt"/>
            </a:endParaRPr>
          </a:p>
          <a:p>
            <a:pPr>
              <a:lnSpc>
                <a:spcPct val="120000"/>
              </a:lnSpc>
              <a:spcBef>
                <a:spcPts val="1000"/>
              </a:spcBef>
            </a:pPr>
            <a:r>
              <a:rPr lang="en-US" err="1">
                <a:solidFill>
                  <a:schemeClr val="bg1"/>
                </a:solidFill>
                <a:latin typeface="Amasis MT Pro"/>
              </a:rPr>
              <a:t>Serial.println</a:t>
            </a:r>
            <a:r>
              <a:rPr lang="en-US">
                <a:solidFill>
                  <a:schemeClr val="bg1"/>
                </a:solidFill>
                <a:latin typeface="Amasis MT Pro"/>
              </a:rPr>
              <a:t>(</a:t>
            </a:r>
            <a:r>
              <a:rPr lang="en-US" err="1">
                <a:solidFill>
                  <a:schemeClr val="bg1"/>
                </a:solidFill>
                <a:latin typeface="Amasis MT Pro"/>
              </a:rPr>
              <a:t>sensorState</a:t>
            </a:r>
            <a:r>
              <a:rPr lang="en-US">
                <a:solidFill>
                  <a:schemeClr val="bg1"/>
                </a:solidFill>
                <a:latin typeface="Amasis MT Pro"/>
              </a:rPr>
              <a:t>);</a:t>
            </a:r>
            <a:endParaRPr lang="en-US">
              <a:solidFill>
                <a:schemeClr val="bg1"/>
              </a:solidFill>
              <a:latin typeface="Amasis MT Pro"/>
              <a:ea typeface="+mn-lt"/>
              <a:cs typeface="+mn-lt"/>
            </a:endParaRPr>
          </a:p>
          <a:p>
            <a:pPr>
              <a:lnSpc>
                <a:spcPct val="120000"/>
              </a:lnSpc>
              <a:spcBef>
                <a:spcPts val="1000"/>
              </a:spcBef>
            </a:pPr>
            <a:r>
              <a:rPr lang="en-US">
                <a:solidFill>
                  <a:schemeClr val="bg1"/>
                </a:solidFill>
                <a:latin typeface="Amasis MT Pro"/>
              </a:rPr>
              <a:t>}</a:t>
            </a:r>
            <a:endParaRPr lang="en-US">
              <a:solidFill>
                <a:schemeClr val="bg1"/>
              </a:solidFill>
              <a:latin typeface="Amasis MT Pro"/>
              <a:ea typeface="+mn-lt"/>
              <a:cs typeface="+mn-lt"/>
            </a:endParaRPr>
          </a:p>
          <a:p>
            <a:pPr>
              <a:lnSpc>
                <a:spcPct val="120000"/>
              </a:lnSpc>
              <a:spcBef>
                <a:spcPts val="1000"/>
              </a:spcBef>
            </a:pPr>
            <a:r>
              <a:rPr lang="en-US">
                <a:solidFill>
                  <a:schemeClr val="bg1"/>
                </a:solidFill>
                <a:latin typeface="Amasis MT Pro"/>
              </a:rPr>
              <a:t>else {</a:t>
            </a:r>
            <a:endParaRPr lang="en-US">
              <a:solidFill>
                <a:schemeClr val="bg1"/>
              </a:solidFill>
              <a:latin typeface="Amasis MT Pro"/>
              <a:ea typeface="+mn-lt"/>
              <a:cs typeface="+mn-lt"/>
            </a:endParaRPr>
          </a:p>
          <a:p>
            <a:pPr>
              <a:lnSpc>
                <a:spcPct val="120000"/>
              </a:lnSpc>
              <a:spcBef>
                <a:spcPts val="1000"/>
              </a:spcBef>
            </a:pPr>
            <a:r>
              <a:rPr lang="en-US" err="1">
                <a:solidFill>
                  <a:schemeClr val="bg1"/>
                </a:solidFill>
                <a:latin typeface="Amasis MT Pro"/>
              </a:rPr>
              <a:t>digitalWrite</a:t>
            </a:r>
            <a:r>
              <a:rPr lang="en-US">
                <a:solidFill>
                  <a:schemeClr val="bg1"/>
                </a:solidFill>
                <a:latin typeface="Amasis MT Pro"/>
              </a:rPr>
              <a:t>(bulb, LOW);</a:t>
            </a:r>
            <a:endParaRPr lang="en-US">
              <a:solidFill>
                <a:schemeClr val="bg1"/>
              </a:solidFill>
              <a:latin typeface="Amasis MT Pro"/>
              <a:ea typeface="+mn-lt"/>
              <a:cs typeface="+mn-lt"/>
            </a:endParaRPr>
          </a:p>
          <a:p>
            <a:pPr>
              <a:lnSpc>
                <a:spcPct val="120000"/>
              </a:lnSpc>
              <a:spcBef>
                <a:spcPts val="1000"/>
              </a:spcBef>
            </a:pPr>
            <a:r>
              <a:rPr lang="en-US">
                <a:solidFill>
                  <a:schemeClr val="bg1"/>
                </a:solidFill>
                <a:latin typeface="Amasis MT Pro"/>
              </a:rPr>
              <a:t>}</a:t>
            </a:r>
            <a:endParaRPr lang="en-US">
              <a:solidFill>
                <a:schemeClr val="bg1"/>
              </a:solidFill>
              <a:latin typeface="Amasis MT Pro"/>
              <a:ea typeface="+mn-lt"/>
              <a:cs typeface="+mn-lt"/>
            </a:endParaRPr>
          </a:p>
          <a:p>
            <a:pPr>
              <a:lnSpc>
                <a:spcPct val="120000"/>
              </a:lnSpc>
              <a:spcBef>
                <a:spcPts val="1000"/>
              </a:spcBef>
            </a:pPr>
            <a:r>
              <a:rPr lang="en-US">
                <a:solidFill>
                  <a:schemeClr val="bg1"/>
                </a:solidFill>
                <a:latin typeface="Amasis MT Pro"/>
              </a:rPr>
              <a:t>delay(10); // Delay a little bit to improve</a:t>
            </a:r>
            <a:endParaRPr lang="en-US">
              <a:solidFill>
                <a:schemeClr val="bg1"/>
              </a:solidFill>
              <a:latin typeface="Amasis MT Pro"/>
              <a:ea typeface="+mn-lt"/>
              <a:cs typeface="+mn-lt"/>
            </a:endParaRPr>
          </a:p>
          <a:p>
            <a:pPr>
              <a:lnSpc>
                <a:spcPct val="120000"/>
              </a:lnSpc>
              <a:spcBef>
                <a:spcPts val="1000"/>
              </a:spcBef>
            </a:pPr>
            <a:r>
              <a:rPr lang="en-US">
                <a:solidFill>
                  <a:schemeClr val="bg1"/>
                </a:solidFill>
                <a:latin typeface="Amasis MT Pro"/>
              </a:rPr>
              <a:t>}</a:t>
            </a:r>
            <a:endParaRPr lang="en-US">
              <a:solidFill>
                <a:schemeClr val="bg1"/>
              </a:solidFill>
              <a:latin typeface="Amasis MT Pro"/>
              <a:ea typeface="+mn-lt"/>
              <a:cs typeface="+mn-lt"/>
            </a:endParaRPr>
          </a:p>
          <a:p>
            <a:pPr algn="l"/>
            <a:endParaRPr lang="en-US">
              <a:latin typeface="Amasis MT Pro"/>
            </a:endParaRPr>
          </a:p>
        </p:txBody>
      </p:sp>
    </p:spTree>
    <p:extLst>
      <p:ext uri="{BB962C8B-B14F-4D97-AF65-F5344CB8AC3E}">
        <p14:creationId xmlns:p14="http://schemas.microsoft.com/office/powerpoint/2010/main" val="1086260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3E7E2-BF33-42B4-A639-0FE064822571}"/>
              </a:ext>
            </a:extLst>
          </p:cNvPr>
          <p:cNvSpPr>
            <a:spLocks noGrp="1"/>
          </p:cNvSpPr>
          <p:nvPr>
            <p:ph type="title"/>
          </p:nvPr>
        </p:nvSpPr>
        <p:spPr>
          <a:xfrm>
            <a:off x="1141413" y="618518"/>
            <a:ext cx="8712678" cy="730948"/>
          </a:xfrm>
        </p:spPr>
        <p:txBody>
          <a:bodyPr>
            <a:normAutofit/>
          </a:bodyPr>
          <a:lstStyle/>
          <a:p>
            <a:r>
              <a:rPr lang="en-US" sz="2800" b="1" u="sng">
                <a:solidFill>
                  <a:schemeClr val="bg1"/>
                </a:solidFill>
                <a:latin typeface="Amasis MT Pro"/>
                <a:ea typeface="+mj-lt"/>
                <a:cs typeface="+mj-lt"/>
              </a:rPr>
              <a:t>Arduino UNO test 3:</a:t>
            </a:r>
            <a:endParaRPr lang="en-US" sz="2800">
              <a:solidFill>
                <a:schemeClr val="bg1"/>
              </a:solidFill>
              <a:latin typeface="Amasis MT Pro"/>
            </a:endParaRPr>
          </a:p>
        </p:txBody>
      </p:sp>
      <p:pic>
        <p:nvPicPr>
          <p:cNvPr id="4" name="Picture 4">
            <a:extLst>
              <a:ext uri="{FF2B5EF4-FFF2-40B4-BE49-F238E27FC236}">
                <a16:creationId xmlns:a16="http://schemas.microsoft.com/office/drawing/2014/main" id="{77C7D148-88EE-49D9-95D1-30B72CC395C6}"/>
              </a:ext>
            </a:extLst>
          </p:cNvPr>
          <p:cNvPicPr>
            <a:picLocks noGrp="1" noChangeAspect="1"/>
          </p:cNvPicPr>
          <p:nvPr>
            <p:ph idx="1"/>
          </p:nvPr>
        </p:nvPicPr>
        <p:blipFill>
          <a:blip r:embed="rId2"/>
          <a:stretch>
            <a:fillRect/>
          </a:stretch>
        </p:blipFill>
        <p:spPr>
          <a:xfrm>
            <a:off x="1266971" y="1429978"/>
            <a:ext cx="9971183" cy="500820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690325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3278C72F-7C34-493D-8E05-1DE249C5525C}"/>
              </a:ext>
            </a:extLst>
          </p:cNvPr>
          <p:cNvGraphicFramePr>
            <a:graphicFrameLocks noGrp="1"/>
          </p:cNvGraphicFramePr>
          <p:nvPr>
            <p:extLst>
              <p:ext uri="{D42A27DB-BD31-4B8C-83A1-F6EECF244321}">
                <p14:modId xmlns:p14="http://schemas.microsoft.com/office/powerpoint/2010/main" val="2945439023"/>
              </p:ext>
            </p:extLst>
          </p:nvPr>
        </p:nvGraphicFramePr>
        <p:xfrm>
          <a:off x="1365849" y="316301"/>
          <a:ext cx="9234551" cy="5895876"/>
        </p:xfrm>
        <a:graphic>
          <a:graphicData uri="http://schemas.openxmlformats.org/drawingml/2006/table">
            <a:tbl>
              <a:tblPr firstRow="1" bandRow="1">
                <a:tableStyleId>{5C22544A-7EE6-4342-B048-85BDC9FD1C3A}</a:tableStyleId>
              </a:tblPr>
              <a:tblGrid>
                <a:gridCol w="4584593">
                  <a:extLst>
                    <a:ext uri="{9D8B030D-6E8A-4147-A177-3AD203B41FA5}">
                      <a16:colId xmlns:a16="http://schemas.microsoft.com/office/drawing/2014/main" val="2298496863"/>
                    </a:ext>
                  </a:extLst>
                </a:gridCol>
                <a:gridCol w="4649958">
                  <a:extLst>
                    <a:ext uri="{9D8B030D-6E8A-4147-A177-3AD203B41FA5}">
                      <a16:colId xmlns:a16="http://schemas.microsoft.com/office/drawing/2014/main" val="501948200"/>
                    </a:ext>
                  </a:extLst>
                </a:gridCol>
              </a:tblGrid>
              <a:tr h="820270">
                <a:tc>
                  <a:txBody>
                    <a:bodyPr/>
                    <a:lstStyle/>
                    <a:p>
                      <a:endParaRPr lang="en-US" sz="2400">
                        <a:solidFill>
                          <a:schemeClr val="bg1"/>
                        </a:solidFill>
                        <a:latin typeface="Amasis MT Pro Medium"/>
                      </a:endParaRPr>
                    </a:p>
                    <a:p>
                      <a:pPr lvl="0">
                        <a:buNone/>
                      </a:pPr>
                      <a:r>
                        <a:rPr lang="en-US" sz="2400">
                          <a:solidFill>
                            <a:schemeClr val="bg1"/>
                          </a:solidFill>
                          <a:latin typeface="Amasis MT Pro Medium"/>
                        </a:rPr>
                        <a:t>         Arduino UNO 1</a:t>
                      </a:r>
                    </a:p>
                  </a:txBody>
                  <a:tcPr/>
                </a:tc>
                <a:tc>
                  <a:txBody>
                    <a:bodyPr/>
                    <a:lstStyle/>
                    <a:p>
                      <a:endParaRPr lang="en-US"/>
                    </a:p>
                    <a:p>
                      <a:pPr lvl="0">
                        <a:buNone/>
                      </a:pPr>
                      <a:r>
                        <a:rPr lang="en-US" sz="2400">
                          <a:solidFill>
                            <a:schemeClr val="bg1"/>
                          </a:solidFill>
                          <a:latin typeface="Amasis MT Pro Medium"/>
                        </a:rPr>
                        <a:t>         Arduino UNO 2</a:t>
                      </a:r>
                    </a:p>
                  </a:txBody>
                  <a:tcPr/>
                </a:tc>
                <a:extLst>
                  <a:ext uri="{0D108BD9-81ED-4DB2-BD59-A6C34878D82A}">
                    <a16:rowId xmlns:a16="http://schemas.microsoft.com/office/drawing/2014/main" val="3713043386"/>
                  </a:ext>
                </a:extLst>
              </a:tr>
              <a:tr h="5072916">
                <a:tc>
                  <a:txBody>
                    <a:bodyPr/>
                    <a:lstStyle/>
                    <a:p>
                      <a:pPr lvl="0" algn="l">
                        <a:lnSpc>
                          <a:spcPct val="100000"/>
                        </a:lnSpc>
                        <a:spcBef>
                          <a:spcPts val="0"/>
                        </a:spcBef>
                        <a:spcAft>
                          <a:spcPts val="0"/>
                        </a:spcAft>
                        <a:buNone/>
                      </a:pPr>
                      <a:r>
                        <a:rPr lang="en-US" sz="1800" b="0" i="0" u="none" strike="noStrike" noProof="0">
                          <a:latin typeface="Amasis MT Pro"/>
                        </a:rPr>
                        <a:t>int </a:t>
                      </a:r>
                      <a:r>
                        <a:rPr lang="en-US" sz="1800" b="0" i="0" u="none" strike="noStrike" noProof="0" err="1">
                          <a:latin typeface="Amasis MT Pro"/>
                        </a:rPr>
                        <a:t>val</a:t>
                      </a:r>
                      <a:r>
                        <a:rPr lang="en-US" sz="1800" b="0" i="0" u="none" strike="noStrike" noProof="0">
                          <a:latin typeface="Amasis MT Pro"/>
                        </a:rPr>
                        <a:t>;</a:t>
                      </a:r>
                      <a:endParaRPr lang="en-US">
                        <a:latin typeface="Amasis MT Pro"/>
                      </a:endParaRPr>
                    </a:p>
                    <a:p>
                      <a:pPr lvl="0" algn="l">
                        <a:lnSpc>
                          <a:spcPct val="100000"/>
                        </a:lnSpc>
                        <a:spcBef>
                          <a:spcPts val="0"/>
                        </a:spcBef>
                        <a:spcAft>
                          <a:spcPts val="0"/>
                        </a:spcAft>
                        <a:buNone/>
                      </a:pPr>
                      <a:r>
                        <a:rPr lang="en-US" sz="1800" b="0" i="0" u="none" strike="noStrike" noProof="0">
                          <a:latin typeface="Amasis MT Pro"/>
                        </a:rPr>
                        <a:t>void setup()</a:t>
                      </a:r>
                      <a:endParaRPr lang="en-US">
                        <a:latin typeface="Amasis MT Pro"/>
                      </a:endParaRPr>
                    </a:p>
                    <a:p>
                      <a:pPr lvl="0" algn="l">
                        <a:lnSpc>
                          <a:spcPct val="100000"/>
                        </a:lnSpc>
                        <a:spcBef>
                          <a:spcPts val="0"/>
                        </a:spcBef>
                        <a:spcAft>
                          <a:spcPts val="0"/>
                        </a:spcAft>
                        <a:buNone/>
                      </a:pPr>
                      <a:r>
                        <a:rPr lang="en-US" sz="1800" b="0" i="0" u="none" strike="noStrike" noProof="0">
                          <a:latin typeface="Amasis MT Pro"/>
                        </a:rPr>
                        <a:t>{</a:t>
                      </a:r>
                      <a:endParaRPr lang="en-US">
                        <a:latin typeface="Amasis MT Pro"/>
                      </a:endParaRPr>
                    </a:p>
                    <a:p>
                      <a:pPr lvl="0" algn="l">
                        <a:lnSpc>
                          <a:spcPct val="100000"/>
                        </a:lnSpc>
                        <a:spcBef>
                          <a:spcPts val="0"/>
                        </a:spcBef>
                        <a:spcAft>
                          <a:spcPts val="0"/>
                        </a:spcAft>
                        <a:buNone/>
                      </a:pPr>
                      <a:r>
                        <a:rPr lang="en-US" sz="1800" b="0" i="0" u="none" strike="noStrike" noProof="0" err="1">
                          <a:latin typeface="Amasis MT Pro"/>
                        </a:rPr>
                        <a:t>pinMode</a:t>
                      </a:r>
                      <a:r>
                        <a:rPr lang="en-US" sz="1800" b="0" i="0" u="none" strike="noStrike" noProof="0">
                          <a:latin typeface="Amasis MT Pro"/>
                        </a:rPr>
                        <a:t>(A0,INPUT);</a:t>
                      </a:r>
                      <a:endParaRPr lang="en-US">
                        <a:latin typeface="Amasis MT Pro"/>
                      </a:endParaRPr>
                    </a:p>
                    <a:p>
                      <a:pPr lvl="0" algn="l">
                        <a:lnSpc>
                          <a:spcPct val="100000"/>
                        </a:lnSpc>
                        <a:spcBef>
                          <a:spcPts val="0"/>
                        </a:spcBef>
                        <a:spcAft>
                          <a:spcPts val="0"/>
                        </a:spcAft>
                        <a:buNone/>
                      </a:pPr>
                      <a:r>
                        <a:rPr lang="en-US" sz="1800" b="0" i="0" u="none" strike="noStrike" noProof="0" err="1">
                          <a:latin typeface="Amasis MT Pro"/>
                        </a:rPr>
                        <a:t>Serial.begin</a:t>
                      </a:r>
                      <a:r>
                        <a:rPr lang="en-US" sz="1800" b="0" i="0" u="none" strike="noStrike" noProof="0">
                          <a:latin typeface="Amasis MT Pro"/>
                        </a:rPr>
                        <a:t>(9600);</a:t>
                      </a:r>
                      <a:endParaRPr lang="en-US">
                        <a:latin typeface="Amasis MT Pro"/>
                      </a:endParaRPr>
                    </a:p>
                    <a:p>
                      <a:pPr lvl="0" algn="l">
                        <a:lnSpc>
                          <a:spcPct val="100000"/>
                        </a:lnSpc>
                        <a:spcBef>
                          <a:spcPts val="0"/>
                        </a:spcBef>
                        <a:spcAft>
                          <a:spcPts val="0"/>
                        </a:spcAft>
                        <a:buNone/>
                      </a:pPr>
                      <a:r>
                        <a:rPr lang="en-US" sz="1800" b="0" i="0" u="none" strike="noStrike" noProof="0">
                          <a:latin typeface="Amasis MT Pro"/>
                        </a:rPr>
                        <a:t>}</a:t>
                      </a:r>
                      <a:endParaRPr lang="en-US">
                        <a:latin typeface="Amasis MT Pro"/>
                      </a:endParaRPr>
                    </a:p>
                    <a:p>
                      <a:pPr lvl="0" algn="l">
                        <a:lnSpc>
                          <a:spcPct val="100000"/>
                        </a:lnSpc>
                        <a:spcBef>
                          <a:spcPts val="0"/>
                        </a:spcBef>
                        <a:spcAft>
                          <a:spcPts val="0"/>
                        </a:spcAft>
                        <a:buNone/>
                      </a:pPr>
                      <a:r>
                        <a:rPr lang="en-US" sz="1800" b="0" i="0" u="none" strike="noStrike" noProof="0">
                          <a:latin typeface="Amasis MT Pro"/>
                        </a:rPr>
                        <a:t>void loop()</a:t>
                      </a:r>
                      <a:endParaRPr lang="en-US">
                        <a:latin typeface="Amasis MT Pro"/>
                      </a:endParaRPr>
                    </a:p>
                    <a:p>
                      <a:pPr lvl="0" algn="l">
                        <a:lnSpc>
                          <a:spcPct val="100000"/>
                        </a:lnSpc>
                        <a:spcBef>
                          <a:spcPts val="0"/>
                        </a:spcBef>
                        <a:spcAft>
                          <a:spcPts val="0"/>
                        </a:spcAft>
                        <a:buNone/>
                      </a:pPr>
                      <a:r>
                        <a:rPr lang="en-US" sz="1800" b="0" i="0" u="none" strike="noStrike" noProof="0">
                          <a:latin typeface="Amasis MT Pro"/>
                        </a:rPr>
                        <a:t>{</a:t>
                      </a:r>
                      <a:endParaRPr lang="en-US">
                        <a:latin typeface="Amasis MT Pro"/>
                      </a:endParaRPr>
                    </a:p>
                    <a:p>
                      <a:pPr lvl="0" algn="l">
                        <a:lnSpc>
                          <a:spcPct val="100000"/>
                        </a:lnSpc>
                        <a:spcBef>
                          <a:spcPts val="0"/>
                        </a:spcBef>
                        <a:spcAft>
                          <a:spcPts val="0"/>
                        </a:spcAft>
                        <a:buNone/>
                      </a:pPr>
                      <a:r>
                        <a:rPr lang="en-US" sz="1800" b="0" i="0" u="none" strike="noStrike" noProof="0" err="1">
                          <a:latin typeface="Amasis MT Pro"/>
                        </a:rPr>
                        <a:t>val</a:t>
                      </a:r>
                      <a:r>
                        <a:rPr lang="en-US" sz="1800" b="0" i="0" u="none" strike="noStrike" noProof="0">
                          <a:latin typeface="Amasis MT Pro"/>
                        </a:rPr>
                        <a:t> = </a:t>
                      </a:r>
                      <a:r>
                        <a:rPr lang="en-US" sz="1800" b="0" i="0" u="none" strike="noStrike" noProof="0" err="1">
                          <a:latin typeface="Amasis MT Pro"/>
                        </a:rPr>
                        <a:t>analogRead</a:t>
                      </a:r>
                      <a:r>
                        <a:rPr lang="en-US" sz="1800" b="0" i="0" u="none" strike="noStrike" noProof="0">
                          <a:latin typeface="Amasis MT Pro"/>
                        </a:rPr>
                        <a:t>(A0);</a:t>
                      </a:r>
                      <a:endParaRPr lang="en-US">
                        <a:latin typeface="Amasis MT Pro"/>
                      </a:endParaRPr>
                    </a:p>
                    <a:p>
                      <a:pPr lvl="0" algn="l">
                        <a:lnSpc>
                          <a:spcPct val="100000"/>
                        </a:lnSpc>
                        <a:spcBef>
                          <a:spcPts val="0"/>
                        </a:spcBef>
                        <a:spcAft>
                          <a:spcPts val="0"/>
                        </a:spcAft>
                        <a:buNone/>
                      </a:pPr>
                      <a:r>
                        <a:rPr lang="en-US" sz="1800" b="0" i="0" u="none" strike="noStrike" noProof="0" err="1">
                          <a:latin typeface="Amasis MT Pro"/>
                        </a:rPr>
                        <a:t>Serial.write</a:t>
                      </a:r>
                      <a:r>
                        <a:rPr lang="en-US" sz="1800" b="0" i="0" u="none" strike="noStrike" noProof="0">
                          <a:latin typeface="Amasis MT Pro"/>
                        </a:rPr>
                        <a:t>(</a:t>
                      </a:r>
                      <a:r>
                        <a:rPr lang="en-US" sz="1800" b="0" i="0" u="none" strike="noStrike" noProof="0" err="1">
                          <a:latin typeface="Amasis MT Pro"/>
                        </a:rPr>
                        <a:t>val</a:t>
                      </a:r>
                      <a:r>
                        <a:rPr lang="en-US" sz="1800" b="0" i="0" u="none" strike="noStrike" noProof="0">
                          <a:latin typeface="Amasis MT Pro"/>
                        </a:rPr>
                        <a:t>);</a:t>
                      </a:r>
                      <a:endParaRPr lang="en-US">
                        <a:latin typeface="Amasis MT Pro"/>
                      </a:endParaRPr>
                    </a:p>
                    <a:p>
                      <a:pPr lvl="0" algn="l">
                        <a:lnSpc>
                          <a:spcPct val="100000"/>
                        </a:lnSpc>
                        <a:spcBef>
                          <a:spcPts val="0"/>
                        </a:spcBef>
                        <a:spcAft>
                          <a:spcPts val="0"/>
                        </a:spcAft>
                        <a:buNone/>
                      </a:pPr>
                      <a:r>
                        <a:rPr lang="en-US" sz="1800" b="0" i="0" u="none" strike="noStrike" noProof="0">
                          <a:latin typeface="Amasis MT Pro"/>
                        </a:rPr>
                        <a:t>delay(500);</a:t>
                      </a:r>
                      <a:endParaRPr lang="en-US">
                        <a:latin typeface="Amasis MT Pro"/>
                      </a:endParaRPr>
                    </a:p>
                    <a:p>
                      <a:pPr lvl="0" algn="l">
                        <a:lnSpc>
                          <a:spcPct val="100000"/>
                        </a:lnSpc>
                        <a:spcBef>
                          <a:spcPts val="0"/>
                        </a:spcBef>
                        <a:spcAft>
                          <a:spcPts val="0"/>
                        </a:spcAft>
                        <a:buNone/>
                      </a:pPr>
                      <a:r>
                        <a:rPr lang="en-US" sz="1800" b="0" i="0" u="none" strike="noStrike" noProof="0">
                          <a:latin typeface="Amasis MT Pro"/>
                        </a:rPr>
                        <a:t>//</a:t>
                      </a:r>
                      <a:r>
                        <a:rPr lang="en-US" sz="1800" b="0" i="0" u="none" strike="noStrike" noProof="0" err="1">
                          <a:latin typeface="Amasis MT Pro"/>
                        </a:rPr>
                        <a:t>Serial.println</a:t>
                      </a:r>
                      <a:r>
                        <a:rPr lang="en-US" sz="1800" b="0" i="0" u="none" strike="noStrike" noProof="0">
                          <a:latin typeface="Amasis MT Pro"/>
                        </a:rPr>
                        <a:t>(</a:t>
                      </a:r>
                      <a:r>
                        <a:rPr lang="en-US" sz="1800" b="0" i="0" u="none" strike="noStrike" noProof="0" err="1">
                          <a:latin typeface="Amasis MT Pro"/>
                        </a:rPr>
                        <a:t>val</a:t>
                      </a:r>
                      <a:r>
                        <a:rPr lang="en-US" sz="1800" b="0" i="0" u="none" strike="noStrike" noProof="0">
                          <a:latin typeface="Amasis MT Pro"/>
                        </a:rPr>
                        <a:t>);</a:t>
                      </a:r>
                      <a:endParaRPr lang="en-US">
                        <a:latin typeface="Amasis MT Pro"/>
                      </a:endParaRPr>
                    </a:p>
                    <a:p>
                      <a:pPr lvl="0">
                        <a:buNone/>
                      </a:pPr>
                      <a:r>
                        <a:rPr lang="en-US" sz="1800" b="0" i="0" u="none" strike="noStrike" noProof="0">
                          <a:latin typeface="Amasis MT Pro"/>
                        </a:rPr>
                        <a:t>}</a:t>
                      </a:r>
                      <a:endParaRPr lang="en-US">
                        <a:latin typeface="Amasis MT Pro"/>
                      </a:endParaRPr>
                    </a:p>
                  </a:txBody>
                  <a:tcPr/>
                </a:tc>
                <a:tc>
                  <a:txBody>
                    <a:bodyPr/>
                    <a:lstStyle/>
                    <a:p>
                      <a:pPr lvl="0" algn="l">
                        <a:lnSpc>
                          <a:spcPct val="100000"/>
                        </a:lnSpc>
                        <a:spcBef>
                          <a:spcPts val="0"/>
                        </a:spcBef>
                        <a:spcAft>
                          <a:spcPts val="0"/>
                        </a:spcAft>
                        <a:buNone/>
                      </a:pPr>
                      <a:r>
                        <a:rPr lang="en-US" sz="1800" b="0" i="0" u="none" strike="noStrike" noProof="0">
                          <a:latin typeface="Amasis MT Pro"/>
                        </a:rPr>
                        <a:t>void setup()</a:t>
                      </a:r>
                      <a:endParaRPr lang="en-US">
                        <a:latin typeface="Amasis MT Pro"/>
                      </a:endParaRPr>
                    </a:p>
                    <a:p>
                      <a:pPr lvl="0" algn="l">
                        <a:lnSpc>
                          <a:spcPct val="100000"/>
                        </a:lnSpc>
                        <a:spcBef>
                          <a:spcPts val="0"/>
                        </a:spcBef>
                        <a:spcAft>
                          <a:spcPts val="0"/>
                        </a:spcAft>
                        <a:buNone/>
                      </a:pPr>
                      <a:r>
                        <a:rPr lang="en-US" sz="1800" b="0" i="0" u="none" strike="noStrike" noProof="0">
                          <a:latin typeface="Amasis MT Pro"/>
                        </a:rPr>
                        <a:t>{</a:t>
                      </a:r>
                      <a:endParaRPr lang="en-US">
                        <a:latin typeface="Amasis MT Pro"/>
                      </a:endParaRPr>
                    </a:p>
                    <a:p>
                      <a:pPr lvl="0" algn="l">
                        <a:lnSpc>
                          <a:spcPct val="100000"/>
                        </a:lnSpc>
                        <a:spcBef>
                          <a:spcPts val="0"/>
                        </a:spcBef>
                        <a:spcAft>
                          <a:spcPts val="0"/>
                        </a:spcAft>
                        <a:buNone/>
                      </a:pPr>
                      <a:r>
                        <a:rPr lang="en-US" sz="1800" b="0" i="0" u="none" strike="noStrike" noProof="0" err="1">
                          <a:latin typeface="Amasis MT Pro"/>
                        </a:rPr>
                        <a:t>Serial.begin</a:t>
                      </a:r>
                      <a:r>
                        <a:rPr lang="en-US" sz="1800" b="0" i="0" u="none" strike="noStrike" noProof="0">
                          <a:latin typeface="Amasis MT Pro"/>
                        </a:rPr>
                        <a:t>(9600);</a:t>
                      </a:r>
                      <a:endParaRPr lang="en-US">
                        <a:latin typeface="Amasis MT Pro"/>
                      </a:endParaRPr>
                    </a:p>
                    <a:p>
                      <a:pPr lvl="0" algn="l">
                        <a:lnSpc>
                          <a:spcPct val="100000"/>
                        </a:lnSpc>
                        <a:spcBef>
                          <a:spcPts val="0"/>
                        </a:spcBef>
                        <a:spcAft>
                          <a:spcPts val="0"/>
                        </a:spcAft>
                        <a:buNone/>
                      </a:pPr>
                      <a:r>
                        <a:rPr lang="en-US" sz="1800" b="0" i="0" u="none" strike="noStrike" noProof="0" err="1">
                          <a:latin typeface="Amasis MT Pro"/>
                        </a:rPr>
                        <a:t>pinMode</a:t>
                      </a:r>
                      <a:r>
                        <a:rPr lang="en-US" sz="1800" b="0" i="0" u="none" strike="noStrike" noProof="0">
                          <a:latin typeface="Amasis MT Pro"/>
                        </a:rPr>
                        <a:t>(6,OUTPUT);</a:t>
                      </a:r>
                      <a:endParaRPr lang="en-US">
                        <a:latin typeface="Amasis MT Pro"/>
                      </a:endParaRPr>
                    </a:p>
                    <a:p>
                      <a:pPr lvl="0" algn="l">
                        <a:lnSpc>
                          <a:spcPct val="100000"/>
                        </a:lnSpc>
                        <a:spcBef>
                          <a:spcPts val="0"/>
                        </a:spcBef>
                        <a:spcAft>
                          <a:spcPts val="0"/>
                        </a:spcAft>
                        <a:buNone/>
                      </a:pPr>
                      <a:r>
                        <a:rPr lang="en-US" sz="1800" b="0" i="0" u="none" strike="noStrike" noProof="0" err="1">
                          <a:latin typeface="Amasis MT Pro"/>
                        </a:rPr>
                        <a:t>digitalWrite</a:t>
                      </a:r>
                      <a:r>
                        <a:rPr lang="en-US" sz="1800" b="0" i="0" u="none" strike="noStrike" noProof="0">
                          <a:latin typeface="Amasis MT Pro"/>
                        </a:rPr>
                        <a:t>(6,LOW);</a:t>
                      </a:r>
                      <a:endParaRPr lang="en-US">
                        <a:latin typeface="Amasis MT Pro"/>
                      </a:endParaRPr>
                    </a:p>
                    <a:p>
                      <a:pPr lvl="0" algn="l">
                        <a:lnSpc>
                          <a:spcPct val="100000"/>
                        </a:lnSpc>
                        <a:spcBef>
                          <a:spcPts val="0"/>
                        </a:spcBef>
                        <a:spcAft>
                          <a:spcPts val="0"/>
                        </a:spcAft>
                        <a:buNone/>
                      </a:pPr>
                      <a:r>
                        <a:rPr lang="en-US" sz="1800" b="0" i="0" u="none" strike="noStrike" noProof="0">
                          <a:latin typeface="Amasis MT Pro"/>
                        </a:rPr>
                        <a:t>}</a:t>
                      </a:r>
                      <a:endParaRPr lang="en-US">
                        <a:latin typeface="Amasis MT Pro"/>
                      </a:endParaRPr>
                    </a:p>
                    <a:p>
                      <a:pPr lvl="0" algn="l">
                        <a:lnSpc>
                          <a:spcPct val="100000"/>
                        </a:lnSpc>
                        <a:spcBef>
                          <a:spcPts val="0"/>
                        </a:spcBef>
                        <a:spcAft>
                          <a:spcPts val="0"/>
                        </a:spcAft>
                        <a:buNone/>
                      </a:pPr>
                      <a:r>
                        <a:rPr lang="en-US" sz="1800" b="0" i="0" u="none" strike="noStrike" noProof="0">
                          <a:latin typeface="Amasis MT Pro"/>
                        </a:rPr>
                        <a:t>void loop(){</a:t>
                      </a:r>
                      <a:endParaRPr lang="en-US">
                        <a:latin typeface="Amasis MT Pro"/>
                      </a:endParaRPr>
                    </a:p>
                    <a:p>
                      <a:pPr lvl="0" algn="l">
                        <a:lnSpc>
                          <a:spcPct val="100000"/>
                        </a:lnSpc>
                        <a:spcBef>
                          <a:spcPts val="0"/>
                        </a:spcBef>
                        <a:spcAft>
                          <a:spcPts val="0"/>
                        </a:spcAft>
                        <a:buNone/>
                      </a:pPr>
                      <a:r>
                        <a:rPr lang="en-US" sz="1800" b="0" i="0" u="none" strike="noStrike" noProof="0">
                          <a:latin typeface="Amasis MT Pro"/>
                        </a:rPr>
                        <a:t>int v = </a:t>
                      </a:r>
                      <a:r>
                        <a:rPr lang="en-US" sz="1800" b="0" i="0" u="none" strike="noStrike" noProof="0" err="1">
                          <a:latin typeface="Amasis MT Pro"/>
                        </a:rPr>
                        <a:t>Serial.read</a:t>
                      </a:r>
                      <a:r>
                        <a:rPr lang="en-US" sz="1800" b="0" i="0" u="none" strike="noStrike" noProof="0">
                          <a:latin typeface="Amasis MT Pro"/>
                        </a:rPr>
                        <a:t>();</a:t>
                      </a:r>
                      <a:endParaRPr lang="en-US">
                        <a:latin typeface="Amasis MT Pro"/>
                      </a:endParaRPr>
                    </a:p>
                    <a:p>
                      <a:pPr lvl="0" algn="l">
                        <a:lnSpc>
                          <a:spcPct val="100000"/>
                        </a:lnSpc>
                        <a:spcBef>
                          <a:spcPts val="0"/>
                        </a:spcBef>
                        <a:spcAft>
                          <a:spcPts val="0"/>
                        </a:spcAft>
                        <a:buNone/>
                      </a:pPr>
                      <a:r>
                        <a:rPr lang="en-US" sz="1800" b="0" i="0" u="none" strike="noStrike" noProof="0" err="1">
                          <a:latin typeface="Amasis MT Pro"/>
                        </a:rPr>
                        <a:t>Serial.println</a:t>
                      </a:r>
                      <a:r>
                        <a:rPr lang="en-US" sz="1800" b="0" i="0" u="none" strike="noStrike" noProof="0">
                          <a:latin typeface="Amasis MT Pro"/>
                        </a:rPr>
                        <a:t>(v);</a:t>
                      </a:r>
                      <a:endParaRPr lang="en-US">
                        <a:latin typeface="Amasis MT Pro"/>
                      </a:endParaRPr>
                    </a:p>
                    <a:p>
                      <a:pPr lvl="0" algn="l">
                        <a:lnSpc>
                          <a:spcPct val="100000"/>
                        </a:lnSpc>
                        <a:spcBef>
                          <a:spcPts val="0"/>
                        </a:spcBef>
                        <a:spcAft>
                          <a:spcPts val="0"/>
                        </a:spcAft>
                        <a:buNone/>
                      </a:pPr>
                      <a:r>
                        <a:rPr lang="en-US" sz="1800" b="0" i="0" u="none" strike="noStrike" noProof="0">
                          <a:latin typeface="Amasis MT Pro"/>
                        </a:rPr>
                        <a:t>delay(500);</a:t>
                      </a:r>
                      <a:endParaRPr lang="en-US">
                        <a:latin typeface="Amasis MT Pro"/>
                      </a:endParaRPr>
                    </a:p>
                    <a:p>
                      <a:pPr lvl="0" algn="l">
                        <a:lnSpc>
                          <a:spcPct val="100000"/>
                        </a:lnSpc>
                        <a:spcBef>
                          <a:spcPts val="0"/>
                        </a:spcBef>
                        <a:spcAft>
                          <a:spcPts val="0"/>
                        </a:spcAft>
                        <a:buNone/>
                      </a:pPr>
                      <a:r>
                        <a:rPr lang="en-US" sz="1800" b="0" i="0" u="none" strike="noStrike" noProof="0">
                          <a:latin typeface="Amasis MT Pro"/>
                        </a:rPr>
                        <a:t>if (v &gt; 90){</a:t>
                      </a:r>
                      <a:endParaRPr lang="en-US">
                        <a:latin typeface="Amasis MT Pro"/>
                      </a:endParaRPr>
                    </a:p>
                    <a:p>
                      <a:pPr lvl="0" algn="l">
                        <a:lnSpc>
                          <a:spcPct val="100000"/>
                        </a:lnSpc>
                        <a:spcBef>
                          <a:spcPts val="0"/>
                        </a:spcBef>
                        <a:spcAft>
                          <a:spcPts val="0"/>
                        </a:spcAft>
                        <a:buNone/>
                      </a:pPr>
                      <a:r>
                        <a:rPr lang="en-US" sz="1800" b="0" i="0" u="none" strike="noStrike" noProof="0">
                          <a:latin typeface="Amasis MT Pro"/>
                        </a:rPr>
                        <a:t>tone(6,1000);</a:t>
                      </a:r>
                      <a:endParaRPr lang="en-US">
                        <a:latin typeface="Amasis MT Pro"/>
                      </a:endParaRPr>
                    </a:p>
                    <a:p>
                      <a:pPr lvl="0" algn="l">
                        <a:lnSpc>
                          <a:spcPct val="100000"/>
                        </a:lnSpc>
                        <a:spcBef>
                          <a:spcPts val="0"/>
                        </a:spcBef>
                        <a:spcAft>
                          <a:spcPts val="0"/>
                        </a:spcAft>
                        <a:buNone/>
                      </a:pPr>
                      <a:r>
                        <a:rPr lang="en-US" sz="1800" b="0" i="0" u="none" strike="noStrike" noProof="0">
                          <a:latin typeface="Amasis MT Pro"/>
                        </a:rPr>
                        <a:t>}</a:t>
                      </a:r>
                      <a:endParaRPr lang="en-US">
                        <a:latin typeface="Amasis MT Pro"/>
                      </a:endParaRPr>
                    </a:p>
                    <a:p>
                      <a:pPr lvl="0" algn="l">
                        <a:lnSpc>
                          <a:spcPct val="100000"/>
                        </a:lnSpc>
                        <a:spcBef>
                          <a:spcPts val="0"/>
                        </a:spcBef>
                        <a:spcAft>
                          <a:spcPts val="0"/>
                        </a:spcAft>
                        <a:buNone/>
                      </a:pPr>
                      <a:r>
                        <a:rPr lang="en-US" sz="1800" b="0" i="0" u="none" strike="noStrike" noProof="0">
                          <a:latin typeface="Amasis MT Pro"/>
                        </a:rPr>
                        <a:t>else{</a:t>
                      </a:r>
                      <a:endParaRPr lang="en-US">
                        <a:latin typeface="Amasis MT Pro"/>
                      </a:endParaRPr>
                    </a:p>
                    <a:p>
                      <a:pPr lvl="0" algn="l">
                        <a:lnSpc>
                          <a:spcPct val="100000"/>
                        </a:lnSpc>
                        <a:spcBef>
                          <a:spcPts val="0"/>
                        </a:spcBef>
                        <a:spcAft>
                          <a:spcPts val="0"/>
                        </a:spcAft>
                        <a:buNone/>
                      </a:pPr>
                      <a:r>
                        <a:rPr lang="en-US" sz="1800" b="0" i="0" u="none" strike="noStrike" noProof="0" err="1">
                          <a:latin typeface="Amasis MT Pro"/>
                        </a:rPr>
                        <a:t>noTone</a:t>
                      </a:r>
                      <a:r>
                        <a:rPr lang="en-US" sz="1800" b="0" i="0" u="none" strike="noStrike" noProof="0">
                          <a:latin typeface="Amasis MT Pro"/>
                        </a:rPr>
                        <a:t>(6);</a:t>
                      </a:r>
                      <a:endParaRPr lang="en-US">
                        <a:latin typeface="Amasis MT Pro"/>
                      </a:endParaRPr>
                    </a:p>
                    <a:p>
                      <a:pPr lvl="0" algn="l">
                        <a:lnSpc>
                          <a:spcPct val="100000"/>
                        </a:lnSpc>
                        <a:spcBef>
                          <a:spcPts val="0"/>
                        </a:spcBef>
                        <a:spcAft>
                          <a:spcPts val="0"/>
                        </a:spcAft>
                        <a:buNone/>
                      </a:pPr>
                      <a:r>
                        <a:rPr lang="en-US" sz="1800" b="0" i="0" u="none" strike="noStrike" noProof="0">
                          <a:latin typeface="Amasis MT Pro"/>
                        </a:rPr>
                        <a:t>}</a:t>
                      </a:r>
                      <a:endParaRPr lang="en-US">
                        <a:latin typeface="Amasis MT Pro"/>
                      </a:endParaRPr>
                    </a:p>
                    <a:p>
                      <a:pPr lvl="0" algn="l">
                        <a:lnSpc>
                          <a:spcPct val="100000"/>
                        </a:lnSpc>
                        <a:spcBef>
                          <a:spcPts val="0"/>
                        </a:spcBef>
                        <a:spcAft>
                          <a:spcPts val="0"/>
                        </a:spcAft>
                        <a:buNone/>
                      </a:pPr>
                      <a:r>
                        <a:rPr lang="en-US" sz="1800" b="0" i="0" u="none" strike="noStrike" noProof="0">
                          <a:latin typeface="Amasis MT Pro"/>
                        </a:rPr>
                        <a:t>}</a:t>
                      </a:r>
                      <a:endParaRPr lang="en-US">
                        <a:latin typeface="Amasis MT Pro"/>
                      </a:endParaRPr>
                    </a:p>
                    <a:p>
                      <a:pPr lvl="0">
                        <a:buNone/>
                      </a:pPr>
                      <a:endParaRPr lang="en-US"/>
                    </a:p>
                  </a:txBody>
                  <a:tcPr/>
                </a:tc>
                <a:extLst>
                  <a:ext uri="{0D108BD9-81ED-4DB2-BD59-A6C34878D82A}">
                    <a16:rowId xmlns:a16="http://schemas.microsoft.com/office/drawing/2014/main" val="2782709526"/>
                  </a:ext>
                </a:extLst>
              </a:tr>
            </a:tbl>
          </a:graphicData>
        </a:graphic>
      </p:graphicFrame>
    </p:spTree>
    <p:extLst>
      <p:ext uri="{BB962C8B-B14F-4D97-AF65-F5344CB8AC3E}">
        <p14:creationId xmlns:p14="http://schemas.microsoft.com/office/powerpoint/2010/main" val="3283041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AEB3F-24AF-4132-B43C-F35BE8B67417}"/>
              </a:ext>
            </a:extLst>
          </p:cNvPr>
          <p:cNvSpPr>
            <a:spLocks noGrp="1"/>
          </p:cNvSpPr>
          <p:nvPr>
            <p:ph type="title"/>
          </p:nvPr>
        </p:nvSpPr>
        <p:spPr>
          <a:xfrm>
            <a:off x="961304" y="452263"/>
            <a:ext cx="3893126" cy="647298"/>
          </a:xfrm>
        </p:spPr>
        <p:txBody>
          <a:bodyPr/>
          <a:lstStyle/>
          <a:p>
            <a:r>
              <a:rPr lang="en-US" b="1" u="sng" dirty="0">
                <a:solidFill>
                  <a:schemeClr val="bg1"/>
                </a:solidFill>
                <a:latin typeface="Perpetua Titling MT"/>
              </a:rPr>
              <a:t>Error</a:t>
            </a:r>
            <a:r>
              <a:rPr lang="en-US" dirty="0"/>
              <a:t> </a:t>
            </a:r>
          </a:p>
        </p:txBody>
      </p:sp>
      <p:sp>
        <p:nvSpPr>
          <p:cNvPr id="3" name="Content Placeholder 2">
            <a:extLst>
              <a:ext uri="{FF2B5EF4-FFF2-40B4-BE49-F238E27FC236}">
                <a16:creationId xmlns:a16="http://schemas.microsoft.com/office/drawing/2014/main" id="{CC1953C3-61E4-4B0F-A171-6F72F7A66922}"/>
              </a:ext>
            </a:extLst>
          </p:cNvPr>
          <p:cNvSpPr>
            <a:spLocks noGrp="1"/>
          </p:cNvSpPr>
          <p:nvPr>
            <p:ph idx="1"/>
          </p:nvPr>
        </p:nvSpPr>
        <p:spPr>
          <a:xfrm>
            <a:off x="1044430" y="1085706"/>
            <a:ext cx="9905999" cy="1408113"/>
          </a:xfrm>
        </p:spPr>
        <p:txBody>
          <a:bodyPr vert="horz" lIns="91440" tIns="45720" rIns="91440" bIns="45720" rtlCol="0" anchor="t">
            <a:normAutofit lnSpcReduction="10000"/>
          </a:bodyPr>
          <a:lstStyle/>
          <a:p>
            <a:r>
              <a:rPr lang="en-US" sz="1800" dirty="0">
                <a:solidFill>
                  <a:schemeClr val="bg1"/>
                </a:solidFill>
                <a:latin typeface="Amasis MT Pro Medium"/>
              </a:rPr>
              <a:t>For 1st circuit, I was confused to get stuck in the values of each key button in IR remote each key has a different specific value it was different for int, unsigned int, or for hexadecimal numbers. Except for power key int and unsigned int value is same.</a:t>
            </a:r>
          </a:p>
          <a:p>
            <a:pPr marL="0" indent="0">
              <a:buNone/>
            </a:pPr>
            <a:r>
              <a:rPr lang="en-US" sz="1800" dirty="0">
                <a:solidFill>
                  <a:schemeClr val="bg1"/>
                </a:solidFill>
                <a:latin typeface="Amasis MT Pro Medium"/>
              </a:rPr>
              <a:t>    </a:t>
            </a:r>
          </a:p>
        </p:txBody>
      </p:sp>
      <p:graphicFrame>
        <p:nvGraphicFramePr>
          <p:cNvPr id="4" name="Table 4">
            <a:extLst>
              <a:ext uri="{FF2B5EF4-FFF2-40B4-BE49-F238E27FC236}">
                <a16:creationId xmlns:a16="http://schemas.microsoft.com/office/drawing/2014/main" id="{E7821AD7-CC30-45E9-AFE7-4DECCD0D2A1D}"/>
              </a:ext>
            </a:extLst>
          </p:cNvPr>
          <p:cNvGraphicFramePr>
            <a:graphicFrameLocks noGrp="1"/>
          </p:cNvGraphicFramePr>
          <p:nvPr>
            <p:extLst>
              <p:ext uri="{D42A27DB-BD31-4B8C-83A1-F6EECF244321}">
                <p14:modId xmlns:p14="http://schemas.microsoft.com/office/powerpoint/2010/main" val="1768219616"/>
              </p:ext>
            </p:extLst>
          </p:nvPr>
        </p:nvGraphicFramePr>
        <p:xfrm>
          <a:off x="1734589" y="2121686"/>
          <a:ext cx="5371064" cy="4450073"/>
        </p:xfrm>
        <a:graphic>
          <a:graphicData uri="http://schemas.openxmlformats.org/drawingml/2006/table">
            <a:tbl>
              <a:tblPr firstRow="1" bandRow="1">
                <a:tableStyleId>{3C2FFA5D-87B4-456A-9821-1D502468CF0F}</a:tableStyleId>
              </a:tblPr>
              <a:tblGrid>
                <a:gridCol w="872836">
                  <a:extLst>
                    <a:ext uri="{9D8B030D-6E8A-4147-A177-3AD203B41FA5}">
                      <a16:colId xmlns:a16="http://schemas.microsoft.com/office/drawing/2014/main" val="3941960330"/>
                    </a:ext>
                  </a:extLst>
                </a:gridCol>
                <a:gridCol w="2319250">
                  <a:extLst>
                    <a:ext uri="{9D8B030D-6E8A-4147-A177-3AD203B41FA5}">
                      <a16:colId xmlns:a16="http://schemas.microsoft.com/office/drawing/2014/main" val="3989421103"/>
                    </a:ext>
                  </a:extLst>
                </a:gridCol>
                <a:gridCol w="2178978">
                  <a:extLst>
                    <a:ext uri="{9D8B030D-6E8A-4147-A177-3AD203B41FA5}">
                      <a16:colId xmlns:a16="http://schemas.microsoft.com/office/drawing/2014/main" val="636945476"/>
                    </a:ext>
                  </a:extLst>
                </a:gridCol>
              </a:tblGrid>
              <a:tr h="370840">
                <a:tc>
                  <a:txBody>
                    <a:bodyPr/>
                    <a:lstStyle/>
                    <a:p>
                      <a:r>
                        <a:rPr lang="en-US" dirty="0" err="1">
                          <a:solidFill>
                            <a:schemeClr val="tx1"/>
                          </a:solidFill>
                          <a:latin typeface="Amasis MT Pro Medium"/>
                        </a:rPr>
                        <a:t>No.s</a:t>
                      </a:r>
                      <a:endParaRPr lang="en-US" dirty="0">
                        <a:solidFill>
                          <a:schemeClr val="tx1"/>
                        </a:solidFill>
                        <a:latin typeface="Amasis MT Pro Medium"/>
                      </a:endParaRPr>
                    </a:p>
                  </a:txBody>
                  <a:tcPr/>
                </a:tc>
                <a:tc>
                  <a:txBody>
                    <a:bodyPr/>
                    <a:lstStyle/>
                    <a:p>
                      <a:r>
                        <a:rPr lang="en-US" dirty="0">
                          <a:solidFill>
                            <a:schemeClr val="tx1"/>
                          </a:solidFill>
                          <a:latin typeface="Amasis MT Pro Medium"/>
                        </a:rPr>
                        <a:t>      Unsigned int</a:t>
                      </a:r>
                    </a:p>
                  </a:txBody>
                  <a:tcPr/>
                </a:tc>
                <a:tc>
                  <a:txBody>
                    <a:bodyPr/>
                    <a:lstStyle/>
                    <a:p>
                      <a:r>
                        <a:rPr lang="en-US" dirty="0">
                          <a:solidFill>
                            <a:schemeClr val="tx1"/>
                          </a:solidFill>
                          <a:latin typeface="Amasis MT Pro Medium"/>
                        </a:rPr>
                        <a:t>     int</a:t>
                      </a:r>
                    </a:p>
                  </a:txBody>
                  <a:tcPr/>
                </a:tc>
                <a:extLst>
                  <a:ext uri="{0D108BD9-81ED-4DB2-BD59-A6C34878D82A}">
                    <a16:rowId xmlns:a16="http://schemas.microsoft.com/office/drawing/2014/main" val="4063405225"/>
                  </a:ext>
                </a:extLst>
              </a:tr>
              <a:tr h="370840">
                <a:tc>
                  <a:txBody>
                    <a:bodyPr/>
                    <a:lstStyle/>
                    <a:p>
                      <a:r>
                        <a:rPr lang="en-US" dirty="0">
                          <a:solidFill>
                            <a:schemeClr val="tx1"/>
                          </a:solidFill>
                          <a:latin typeface="Amasis MT Pro Medium"/>
                        </a:rPr>
                        <a:t>   0</a:t>
                      </a:r>
                    </a:p>
                  </a:txBody>
                  <a:tcPr/>
                </a:tc>
                <a:tc>
                  <a:txBody>
                    <a:bodyPr/>
                    <a:lstStyle/>
                    <a:p>
                      <a:r>
                        <a:rPr lang="en-US" dirty="0">
                          <a:solidFill>
                            <a:schemeClr val="tx1"/>
                          </a:solidFill>
                          <a:latin typeface="Amasis MT Pro Medium"/>
                        </a:rPr>
                        <a:t>     12495</a:t>
                      </a:r>
                    </a:p>
                  </a:txBody>
                  <a:tcPr/>
                </a:tc>
                <a:tc>
                  <a:txBody>
                    <a:bodyPr/>
                    <a:lstStyle/>
                    <a:p>
                      <a:r>
                        <a:rPr lang="en-US" dirty="0">
                          <a:solidFill>
                            <a:schemeClr val="tx1"/>
                          </a:solidFill>
                          <a:latin typeface="Amasis MT Pro Medium"/>
                        </a:rPr>
                        <a:t>     207</a:t>
                      </a:r>
                    </a:p>
                  </a:txBody>
                  <a:tcPr/>
                </a:tc>
                <a:extLst>
                  <a:ext uri="{0D108BD9-81ED-4DB2-BD59-A6C34878D82A}">
                    <a16:rowId xmlns:a16="http://schemas.microsoft.com/office/drawing/2014/main" val="1638059598"/>
                  </a:ext>
                </a:extLst>
              </a:tr>
              <a:tr h="370840">
                <a:tc>
                  <a:txBody>
                    <a:bodyPr/>
                    <a:lstStyle/>
                    <a:p>
                      <a:r>
                        <a:rPr lang="en-US" dirty="0">
                          <a:solidFill>
                            <a:schemeClr val="tx1"/>
                          </a:solidFill>
                          <a:latin typeface="Amasis MT Pro Medium"/>
                        </a:rPr>
                        <a:t>   1</a:t>
                      </a:r>
                    </a:p>
                  </a:txBody>
                  <a:tcPr/>
                </a:tc>
                <a:tc>
                  <a:txBody>
                    <a:bodyPr/>
                    <a:lstStyle/>
                    <a:p>
                      <a:r>
                        <a:rPr lang="en-US" dirty="0">
                          <a:solidFill>
                            <a:schemeClr val="tx1"/>
                          </a:solidFill>
                          <a:latin typeface="Amasis MT Pro Medium"/>
                        </a:rPr>
                        <a:t>      2295</a:t>
                      </a:r>
                    </a:p>
                  </a:txBody>
                  <a:tcPr/>
                </a:tc>
                <a:tc>
                  <a:txBody>
                    <a:bodyPr/>
                    <a:lstStyle/>
                    <a:p>
                      <a:r>
                        <a:rPr lang="en-US" dirty="0">
                          <a:solidFill>
                            <a:schemeClr val="tx1"/>
                          </a:solidFill>
                          <a:latin typeface="Amasis MT Pro Medium"/>
                        </a:rPr>
                        <a:t>     247</a:t>
                      </a:r>
                    </a:p>
                  </a:txBody>
                  <a:tcPr/>
                </a:tc>
                <a:extLst>
                  <a:ext uri="{0D108BD9-81ED-4DB2-BD59-A6C34878D82A}">
                    <a16:rowId xmlns:a16="http://schemas.microsoft.com/office/drawing/2014/main" val="3040680468"/>
                  </a:ext>
                </a:extLst>
              </a:tr>
              <a:tr h="370840">
                <a:tc>
                  <a:txBody>
                    <a:bodyPr/>
                    <a:lstStyle/>
                    <a:p>
                      <a:r>
                        <a:rPr lang="en-US" dirty="0">
                          <a:solidFill>
                            <a:schemeClr val="tx1"/>
                          </a:solidFill>
                          <a:latin typeface="Amasis MT Pro Medium"/>
                        </a:rPr>
                        <a:t>   2</a:t>
                      </a:r>
                    </a:p>
                  </a:txBody>
                  <a:tcPr/>
                </a:tc>
                <a:tc>
                  <a:txBody>
                    <a:bodyPr/>
                    <a:lstStyle/>
                    <a:p>
                      <a:r>
                        <a:rPr lang="en-US" dirty="0">
                          <a:solidFill>
                            <a:schemeClr val="tx1"/>
                          </a:solidFill>
                          <a:latin typeface="Amasis MT Pro Medium"/>
                        </a:rPr>
                        <a:t>     34935</a:t>
                      </a:r>
                    </a:p>
                  </a:txBody>
                  <a:tcPr/>
                </a:tc>
                <a:tc>
                  <a:txBody>
                    <a:bodyPr/>
                    <a:lstStyle/>
                    <a:p>
                      <a:r>
                        <a:rPr lang="en-US" dirty="0">
                          <a:solidFill>
                            <a:schemeClr val="tx1"/>
                          </a:solidFill>
                          <a:latin typeface="Amasis MT Pro Medium"/>
                        </a:rPr>
                        <a:t>     119</a:t>
                      </a:r>
                    </a:p>
                  </a:txBody>
                  <a:tcPr/>
                </a:tc>
                <a:extLst>
                  <a:ext uri="{0D108BD9-81ED-4DB2-BD59-A6C34878D82A}">
                    <a16:rowId xmlns:a16="http://schemas.microsoft.com/office/drawing/2014/main" val="2912468812"/>
                  </a:ext>
                </a:extLst>
              </a:tr>
              <a:tr h="370840">
                <a:tc>
                  <a:txBody>
                    <a:bodyPr/>
                    <a:lstStyle/>
                    <a:p>
                      <a:r>
                        <a:rPr lang="en-US" dirty="0">
                          <a:solidFill>
                            <a:schemeClr val="tx1"/>
                          </a:solidFill>
                          <a:latin typeface="Amasis MT Pro Medium"/>
                        </a:rPr>
                        <a:t>   3</a:t>
                      </a:r>
                    </a:p>
                  </a:txBody>
                  <a:tcPr/>
                </a:tc>
                <a:tc>
                  <a:txBody>
                    <a:bodyPr/>
                    <a:lstStyle/>
                    <a:p>
                      <a:r>
                        <a:rPr lang="en-US" dirty="0">
                          <a:solidFill>
                            <a:schemeClr val="tx1"/>
                          </a:solidFill>
                          <a:latin typeface="Amasis MT Pro Medium"/>
                        </a:rPr>
                        <a:t>     18615</a:t>
                      </a:r>
                    </a:p>
                  </a:txBody>
                  <a:tcPr/>
                </a:tc>
                <a:tc>
                  <a:txBody>
                    <a:bodyPr/>
                    <a:lstStyle/>
                    <a:p>
                      <a:r>
                        <a:rPr lang="en-US" dirty="0">
                          <a:solidFill>
                            <a:schemeClr val="tx1"/>
                          </a:solidFill>
                          <a:latin typeface="Amasis MT Pro Medium"/>
                        </a:rPr>
                        <a:t>     183</a:t>
                      </a:r>
                    </a:p>
                  </a:txBody>
                  <a:tcPr/>
                </a:tc>
                <a:extLst>
                  <a:ext uri="{0D108BD9-81ED-4DB2-BD59-A6C34878D82A}">
                    <a16:rowId xmlns:a16="http://schemas.microsoft.com/office/drawing/2014/main" val="3084794036"/>
                  </a:ext>
                </a:extLst>
              </a:tr>
              <a:tr h="370840">
                <a:tc>
                  <a:txBody>
                    <a:bodyPr/>
                    <a:lstStyle/>
                    <a:p>
                      <a:r>
                        <a:rPr lang="en-US" dirty="0">
                          <a:solidFill>
                            <a:schemeClr val="tx1"/>
                          </a:solidFill>
                          <a:latin typeface="Amasis MT Pro Medium"/>
                        </a:rPr>
                        <a:t>   4</a:t>
                      </a:r>
                    </a:p>
                  </a:txBody>
                  <a:tcPr/>
                </a:tc>
                <a:tc>
                  <a:txBody>
                    <a:bodyPr/>
                    <a:lstStyle/>
                    <a:p>
                      <a:r>
                        <a:rPr lang="en-US" dirty="0">
                          <a:solidFill>
                            <a:schemeClr val="tx1"/>
                          </a:solidFill>
                          <a:latin typeface="Amasis MT Pro Medium"/>
                        </a:rPr>
                        <a:t>     10455</a:t>
                      </a:r>
                    </a:p>
                  </a:txBody>
                  <a:tcPr/>
                </a:tc>
                <a:tc>
                  <a:txBody>
                    <a:bodyPr/>
                    <a:lstStyle/>
                    <a:p>
                      <a:r>
                        <a:rPr lang="en-US" dirty="0">
                          <a:solidFill>
                            <a:schemeClr val="tx1"/>
                          </a:solidFill>
                          <a:latin typeface="Amasis MT Pro Medium"/>
                        </a:rPr>
                        <a:t>     215</a:t>
                      </a:r>
                    </a:p>
                  </a:txBody>
                  <a:tcPr/>
                </a:tc>
                <a:extLst>
                  <a:ext uri="{0D108BD9-81ED-4DB2-BD59-A6C34878D82A}">
                    <a16:rowId xmlns:a16="http://schemas.microsoft.com/office/drawing/2014/main" val="3137793318"/>
                  </a:ext>
                </a:extLst>
              </a:tr>
              <a:tr h="370840">
                <a:tc>
                  <a:txBody>
                    <a:bodyPr/>
                    <a:lstStyle/>
                    <a:p>
                      <a:r>
                        <a:rPr lang="en-US" dirty="0">
                          <a:solidFill>
                            <a:schemeClr val="tx1"/>
                          </a:solidFill>
                          <a:latin typeface="Amasis MT Pro Medium"/>
                        </a:rPr>
                        <a:t>   5</a:t>
                      </a:r>
                    </a:p>
                  </a:txBody>
                  <a:tcPr/>
                </a:tc>
                <a:tc>
                  <a:txBody>
                    <a:bodyPr/>
                    <a:lstStyle/>
                    <a:p>
                      <a:r>
                        <a:rPr lang="en-US" dirty="0">
                          <a:solidFill>
                            <a:schemeClr val="tx1"/>
                          </a:solidFill>
                          <a:latin typeface="Amasis MT Pro Medium"/>
                        </a:rPr>
                        <a:t>     43095</a:t>
                      </a:r>
                    </a:p>
                  </a:txBody>
                  <a:tcPr/>
                </a:tc>
                <a:tc>
                  <a:txBody>
                    <a:bodyPr/>
                    <a:lstStyle/>
                    <a:p>
                      <a:r>
                        <a:rPr lang="en-US" dirty="0">
                          <a:solidFill>
                            <a:schemeClr val="tx1"/>
                          </a:solidFill>
                          <a:latin typeface="Amasis MT Pro Medium"/>
                        </a:rPr>
                        <a:t>     87</a:t>
                      </a:r>
                    </a:p>
                  </a:txBody>
                  <a:tcPr/>
                </a:tc>
                <a:extLst>
                  <a:ext uri="{0D108BD9-81ED-4DB2-BD59-A6C34878D82A}">
                    <a16:rowId xmlns:a16="http://schemas.microsoft.com/office/drawing/2014/main" val="3679506987"/>
                  </a:ext>
                </a:extLst>
              </a:tr>
              <a:tr h="370840">
                <a:tc>
                  <a:txBody>
                    <a:bodyPr/>
                    <a:lstStyle/>
                    <a:p>
                      <a:r>
                        <a:rPr lang="en-US" dirty="0">
                          <a:solidFill>
                            <a:schemeClr val="tx1"/>
                          </a:solidFill>
                          <a:latin typeface="Amasis MT Pro Medium"/>
                        </a:rPr>
                        <a:t>   6</a:t>
                      </a:r>
                    </a:p>
                  </a:txBody>
                  <a:tcPr/>
                </a:tc>
                <a:tc>
                  <a:txBody>
                    <a:bodyPr/>
                    <a:lstStyle/>
                    <a:p>
                      <a:r>
                        <a:rPr lang="en-US" dirty="0">
                          <a:solidFill>
                            <a:schemeClr val="tx1"/>
                          </a:solidFill>
                          <a:latin typeface="Amasis MT Pro Medium"/>
                        </a:rPr>
                        <a:t>     26775</a:t>
                      </a:r>
                    </a:p>
                  </a:txBody>
                  <a:tcPr/>
                </a:tc>
                <a:tc>
                  <a:txBody>
                    <a:bodyPr/>
                    <a:lstStyle/>
                    <a:p>
                      <a:r>
                        <a:rPr lang="en-US" dirty="0">
                          <a:solidFill>
                            <a:schemeClr val="tx1"/>
                          </a:solidFill>
                          <a:latin typeface="Amasis MT Pro Medium"/>
                        </a:rPr>
                        <a:t>     151</a:t>
                      </a:r>
                    </a:p>
                  </a:txBody>
                  <a:tcPr/>
                </a:tc>
                <a:extLst>
                  <a:ext uri="{0D108BD9-81ED-4DB2-BD59-A6C34878D82A}">
                    <a16:rowId xmlns:a16="http://schemas.microsoft.com/office/drawing/2014/main" val="1915712184"/>
                  </a:ext>
                </a:extLst>
              </a:tr>
              <a:tr h="370839">
                <a:tc>
                  <a:txBody>
                    <a:bodyPr/>
                    <a:lstStyle/>
                    <a:p>
                      <a:pPr lvl="0">
                        <a:buNone/>
                      </a:pPr>
                      <a:r>
                        <a:rPr lang="en-US" dirty="0">
                          <a:solidFill>
                            <a:schemeClr val="tx1"/>
                          </a:solidFill>
                          <a:latin typeface="Amasis MT Pro Medium"/>
                        </a:rPr>
                        <a:t>   7</a:t>
                      </a:r>
                    </a:p>
                  </a:txBody>
                  <a:tcPr/>
                </a:tc>
                <a:tc>
                  <a:txBody>
                    <a:bodyPr/>
                    <a:lstStyle/>
                    <a:p>
                      <a:pPr lvl="0">
                        <a:buNone/>
                      </a:pPr>
                      <a:r>
                        <a:rPr lang="en-US" dirty="0">
                          <a:solidFill>
                            <a:schemeClr val="tx1"/>
                          </a:solidFill>
                          <a:latin typeface="Amasis MT Pro Medium"/>
                        </a:rPr>
                        <a:t>     6375</a:t>
                      </a:r>
                    </a:p>
                  </a:txBody>
                  <a:tcPr/>
                </a:tc>
                <a:tc>
                  <a:txBody>
                    <a:bodyPr/>
                    <a:lstStyle/>
                    <a:p>
                      <a:pPr lvl="0">
                        <a:buNone/>
                      </a:pPr>
                      <a:r>
                        <a:rPr lang="en-US" dirty="0">
                          <a:solidFill>
                            <a:schemeClr val="tx1"/>
                          </a:solidFill>
                          <a:latin typeface="Amasis MT Pro Medium"/>
                        </a:rPr>
                        <a:t>     231</a:t>
                      </a:r>
                    </a:p>
                  </a:txBody>
                  <a:tcPr/>
                </a:tc>
                <a:extLst>
                  <a:ext uri="{0D108BD9-81ED-4DB2-BD59-A6C34878D82A}">
                    <a16:rowId xmlns:a16="http://schemas.microsoft.com/office/drawing/2014/main" val="1731802005"/>
                  </a:ext>
                </a:extLst>
              </a:tr>
              <a:tr h="370838">
                <a:tc>
                  <a:txBody>
                    <a:bodyPr/>
                    <a:lstStyle/>
                    <a:p>
                      <a:pPr lvl="0">
                        <a:buNone/>
                      </a:pPr>
                      <a:r>
                        <a:rPr lang="en-US" dirty="0">
                          <a:solidFill>
                            <a:schemeClr val="tx1"/>
                          </a:solidFill>
                          <a:latin typeface="Amasis MT Pro Medium"/>
                        </a:rPr>
                        <a:t>   8</a:t>
                      </a:r>
                    </a:p>
                  </a:txBody>
                  <a:tcPr/>
                </a:tc>
                <a:tc>
                  <a:txBody>
                    <a:bodyPr/>
                    <a:lstStyle/>
                    <a:p>
                      <a:pPr lvl="0">
                        <a:buNone/>
                      </a:pPr>
                      <a:r>
                        <a:rPr lang="en-US" dirty="0">
                          <a:solidFill>
                            <a:schemeClr val="tx1"/>
                          </a:solidFill>
                          <a:latin typeface="Amasis MT Pro Medium"/>
                        </a:rPr>
                        <a:t>     39015</a:t>
                      </a:r>
                    </a:p>
                  </a:txBody>
                  <a:tcPr/>
                </a:tc>
                <a:tc>
                  <a:txBody>
                    <a:bodyPr/>
                    <a:lstStyle/>
                    <a:p>
                      <a:pPr lvl="0">
                        <a:buNone/>
                      </a:pPr>
                      <a:r>
                        <a:rPr lang="en-US" dirty="0">
                          <a:solidFill>
                            <a:schemeClr val="tx1"/>
                          </a:solidFill>
                          <a:latin typeface="Amasis MT Pro Medium"/>
                        </a:rPr>
                        <a:t>     103</a:t>
                      </a:r>
                    </a:p>
                  </a:txBody>
                  <a:tcPr/>
                </a:tc>
                <a:extLst>
                  <a:ext uri="{0D108BD9-81ED-4DB2-BD59-A6C34878D82A}">
                    <a16:rowId xmlns:a16="http://schemas.microsoft.com/office/drawing/2014/main" val="711777564"/>
                  </a:ext>
                </a:extLst>
              </a:tr>
              <a:tr h="370838">
                <a:tc>
                  <a:txBody>
                    <a:bodyPr/>
                    <a:lstStyle/>
                    <a:p>
                      <a:pPr lvl="0">
                        <a:buNone/>
                      </a:pPr>
                      <a:r>
                        <a:rPr lang="en-US" dirty="0">
                          <a:solidFill>
                            <a:schemeClr val="tx1"/>
                          </a:solidFill>
                          <a:latin typeface="Amasis MT Pro Medium"/>
                        </a:rPr>
                        <a:t>   9</a:t>
                      </a:r>
                    </a:p>
                  </a:txBody>
                  <a:tcPr/>
                </a:tc>
                <a:tc>
                  <a:txBody>
                    <a:bodyPr/>
                    <a:lstStyle/>
                    <a:p>
                      <a:pPr lvl="0">
                        <a:buNone/>
                      </a:pPr>
                      <a:r>
                        <a:rPr lang="en-US" dirty="0">
                          <a:solidFill>
                            <a:schemeClr val="tx1"/>
                          </a:solidFill>
                          <a:latin typeface="Amasis MT Pro Medium"/>
                        </a:rPr>
                        <a:t>     22695</a:t>
                      </a:r>
                    </a:p>
                  </a:txBody>
                  <a:tcPr/>
                </a:tc>
                <a:tc>
                  <a:txBody>
                    <a:bodyPr/>
                    <a:lstStyle/>
                    <a:p>
                      <a:pPr lvl="0">
                        <a:buNone/>
                      </a:pPr>
                      <a:r>
                        <a:rPr lang="en-US" dirty="0">
                          <a:solidFill>
                            <a:schemeClr val="tx1"/>
                          </a:solidFill>
                          <a:latin typeface="Amasis MT Pro Medium"/>
                        </a:rPr>
                        <a:t>     167</a:t>
                      </a:r>
                    </a:p>
                  </a:txBody>
                  <a:tcPr/>
                </a:tc>
                <a:extLst>
                  <a:ext uri="{0D108BD9-81ED-4DB2-BD59-A6C34878D82A}">
                    <a16:rowId xmlns:a16="http://schemas.microsoft.com/office/drawing/2014/main" val="1430335773"/>
                  </a:ext>
                </a:extLst>
              </a:tr>
              <a:tr h="370838">
                <a:tc>
                  <a:txBody>
                    <a:bodyPr/>
                    <a:lstStyle/>
                    <a:p>
                      <a:pPr lvl="0">
                        <a:buNone/>
                      </a:pPr>
                      <a:r>
                        <a:rPr lang="en-US" dirty="0">
                          <a:solidFill>
                            <a:schemeClr val="tx1"/>
                          </a:solidFill>
                          <a:latin typeface="Amasis MT Pro Medium"/>
                        </a:rPr>
                        <a:t>Power</a:t>
                      </a:r>
                    </a:p>
                  </a:txBody>
                  <a:tcPr/>
                </a:tc>
                <a:tc>
                  <a:txBody>
                    <a:bodyPr/>
                    <a:lstStyle/>
                    <a:p>
                      <a:pPr lvl="0">
                        <a:buNone/>
                      </a:pPr>
                      <a:r>
                        <a:rPr lang="en-US" dirty="0">
                          <a:solidFill>
                            <a:schemeClr val="tx1"/>
                          </a:solidFill>
                          <a:latin typeface="Amasis MT Pro Medium"/>
                        </a:rPr>
                        <a:t>     255</a:t>
                      </a:r>
                    </a:p>
                  </a:txBody>
                  <a:tcPr/>
                </a:tc>
                <a:tc>
                  <a:txBody>
                    <a:bodyPr/>
                    <a:lstStyle/>
                    <a:p>
                      <a:pPr lvl="0">
                        <a:buNone/>
                      </a:pPr>
                      <a:r>
                        <a:rPr lang="en-US" dirty="0">
                          <a:solidFill>
                            <a:schemeClr val="tx1"/>
                          </a:solidFill>
                          <a:latin typeface="Amasis MT Pro Medium"/>
                        </a:rPr>
                        <a:t>     255</a:t>
                      </a:r>
                    </a:p>
                  </a:txBody>
                  <a:tcPr/>
                </a:tc>
                <a:extLst>
                  <a:ext uri="{0D108BD9-81ED-4DB2-BD59-A6C34878D82A}">
                    <a16:rowId xmlns:a16="http://schemas.microsoft.com/office/drawing/2014/main" val="1057438544"/>
                  </a:ext>
                </a:extLst>
              </a:tr>
            </a:tbl>
          </a:graphicData>
        </a:graphic>
      </p:graphicFrame>
    </p:spTree>
    <p:extLst>
      <p:ext uri="{BB962C8B-B14F-4D97-AF65-F5344CB8AC3E}">
        <p14:creationId xmlns:p14="http://schemas.microsoft.com/office/powerpoint/2010/main" val="1248742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3C564B-71DE-4314-AA90-53A44A0F9D99}"/>
              </a:ext>
            </a:extLst>
          </p:cNvPr>
          <p:cNvSpPr>
            <a:spLocks noGrp="1"/>
          </p:cNvSpPr>
          <p:nvPr>
            <p:ph idx="1"/>
          </p:nvPr>
        </p:nvSpPr>
        <p:spPr>
          <a:xfrm>
            <a:off x="933594" y="974869"/>
            <a:ext cx="10584871" cy="5079568"/>
          </a:xfrm>
        </p:spPr>
        <p:txBody>
          <a:bodyPr vert="horz" lIns="91440" tIns="45720" rIns="91440" bIns="45720" rtlCol="0" anchor="t">
            <a:normAutofit/>
          </a:bodyPr>
          <a:lstStyle/>
          <a:p>
            <a:r>
              <a:rPr lang="en-US" sz="2000" dirty="0">
                <a:solidFill>
                  <a:schemeClr val="bg1"/>
                </a:solidFill>
                <a:latin typeface="Amasis MT Pro"/>
              </a:rPr>
              <a:t>In the second circuit I face a lot </a:t>
            </a:r>
            <a:r>
              <a:rPr lang="en-US" sz="2000" err="1">
                <a:solidFill>
                  <a:schemeClr val="bg1"/>
                </a:solidFill>
                <a:latin typeface="Amasis MT Pro"/>
              </a:rPr>
              <a:t>deficulties</a:t>
            </a:r>
            <a:r>
              <a:rPr lang="en-US" sz="2000" dirty="0">
                <a:solidFill>
                  <a:schemeClr val="bg1"/>
                </a:solidFill>
                <a:latin typeface="Amasis MT Pro"/>
              </a:rPr>
              <a:t> and error in making password by </a:t>
            </a:r>
            <a:r>
              <a:rPr lang="en-US" sz="2000" err="1">
                <a:solidFill>
                  <a:schemeClr val="bg1"/>
                </a:solidFill>
                <a:latin typeface="Amasis MT Pro"/>
              </a:rPr>
              <a:t>controling</a:t>
            </a:r>
            <a:r>
              <a:rPr lang="en-US" sz="2000" dirty="0">
                <a:solidFill>
                  <a:schemeClr val="bg1"/>
                </a:solidFill>
                <a:latin typeface="Amasis MT Pro"/>
              </a:rPr>
              <a:t> void loop(). </a:t>
            </a:r>
          </a:p>
          <a:p>
            <a:r>
              <a:rPr lang="en-US" sz="2000" dirty="0">
                <a:solidFill>
                  <a:schemeClr val="bg1"/>
                </a:solidFill>
                <a:latin typeface="Amasis MT Pro"/>
              </a:rPr>
              <a:t>For removing string error I </a:t>
            </a:r>
            <a:r>
              <a:rPr lang="en-US" sz="2000" dirty="0" err="1">
                <a:solidFill>
                  <a:schemeClr val="bg1"/>
                </a:solidFill>
                <a:latin typeface="Amasis MT Pro"/>
              </a:rPr>
              <a:t>littile</a:t>
            </a:r>
            <a:r>
              <a:rPr lang="en-US" sz="2000" dirty="0">
                <a:solidFill>
                  <a:schemeClr val="bg1"/>
                </a:solidFill>
                <a:latin typeface="Amasis MT Pro"/>
              </a:rPr>
              <a:t> bit study on string </a:t>
            </a:r>
            <a:r>
              <a:rPr lang="en-US" sz="2000" dirty="0" err="1">
                <a:solidFill>
                  <a:schemeClr val="bg1"/>
                </a:solidFill>
                <a:latin typeface="Amasis MT Pro"/>
              </a:rPr>
              <a:t>funtion</a:t>
            </a:r>
            <a:r>
              <a:rPr lang="en-US" sz="2000" dirty="0">
                <a:solidFill>
                  <a:schemeClr val="bg1"/>
                </a:solidFill>
                <a:latin typeface="Amasis MT Pro"/>
              </a:rPr>
              <a:t> and use </a:t>
            </a:r>
            <a:r>
              <a:rPr lang="en-US" sz="2000" dirty="0" err="1">
                <a:solidFill>
                  <a:schemeClr val="bg1"/>
                </a:solidFill>
                <a:latin typeface="Amasis MT Pro"/>
              </a:rPr>
              <a:t>string.length</a:t>
            </a:r>
            <a:r>
              <a:rPr lang="en-US" sz="2000" dirty="0">
                <a:solidFill>
                  <a:schemeClr val="bg1"/>
                </a:solidFill>
                <a:latin typeface="Amasis MT Pro"/>
              </a:rPr>
              <a:t>() this is for calculate length of string we can also add header file </a:t>
            </a:r>
            <a:r>
              <a:rPr lang="en-US" sz="2000" dirty="0" err="1">
                <a:solidFill>
                  <a:schemeClr val="bg1"/>
                </a:solidFill>
                <a:latin typeface="Amasis MT Pro"/>
              </a:rPr>
              <a:t>string.h</a:t>
            </a:r>
            <a:r>
              <a:rPr lang="en-US" sz="2000" dirty="0">
                <a:solidFill>
                  <a:schemeClr val="bg1"/>
                </a:solidFill>
                <a:latin typeface="Amasis MT Pro"/>
              </a:rPr>
              <a:t> . </a:t>
            </a:r>
          </a:p>
          <a:p>
            <a:r>
              <a:rPr lang="en-US" sz="2000" dirty="0">
                <a:solidFill>
                  <a:schemeClr val="bg1"/>
                </a:solidFill>
                <a:latin typeface="Amasis MT Pro"/>
              </a:rPr>
              <a:t>For controlling loop I used various while loop and I use </a:t>
            </a:r>
            <a:r>
              <a:rPr lang="en-US" sz="2000" dirty="0" err="1">
                <a:solidFill>
                  <a:schemeClr val="bg1"/>
                </a:solidFill>
                <a:latin typeface="Amasis MT Pro"/>
              </a:rPr>
              <a:t>goto</a:t>
            </a:r>
            <a:r>
              <a:rPr lang="en-US" sz="2000" dirty="0">
                <a:solidFill>
                  <a:schemeClr val="bg1"/>
                </a:solidFill>
                <a:latin typeface="Amasis MT Pro"/>
              </a:rPr>
              <a:t> x, it is a also a type of loop. </a:t>
            </a:r>
          </a:p>
          <a:p>
            <a:pPr algn="just"/>
            <a:r>
              <a:rPr lang="en-US" sz="2000" err="1">
                <a:solidFill>
                  <a:schemeClr val="bg1"/>
                </a:solidFill>
                <a:latin typeface="Amasis MT Pro"/>
              </a:rPr>
              <a:t>goto</a:t>
            </a:r>
            <a:r>
              <a:rPr lang="en-US" sz="2000" dirty="0">
                <a:solidFill>
                  <a:schemeClr val="bg1"/>
                </a:solidFill>
                <a:latin typeface="Amasis MT Pro"/>
              </a:rPr>
              <a:t> x :- It skip all segment between x : to </a:t>
            </a:r>
            <a:r>
              <a:rPr lang="en-US" sz="2000" err="1">
                <a:solidFill>
                  <a:schemeClr val="bg1"/>
                </a:solidFill>
                <a:latin typeface="Amasis MT Pro"/>
              </a:rPr>
              <a:t>goto</a:t>
            </a:r>
            <a:r>
              <a:rPr lang="en-US" sz="2000" dirty="0">
                <a:solidFill>
                  <a:schemeClr val="bg1"/>
                </a:solidFill>
                <a:latin typeface="Amasis MT Pro"/>
              </a:rPr>
              <a:t> x; without any condition it act as loop.</a:t>
            </a:r>
          </a:p>
          <a:p>
            <a:r>
              <a:rPr lang="en-US" sz="2000" dirty="0">
                <a:solidFill>
                  <a:schemeClr val="bg1"/>
                </a:solidFill>
                <a:latin typeface="Amasis MT Pro"/>
              </a:rPr>
              <a:t>And in communication between master and slave I got stuck and it from you tube.</a:t>
            </a:r>
          </a:p>
        </p:txBody>
      </p:sp>
    </p:spTree>
    <p:extLst>
      <p:ext uri="{BB962C8B-B14F-4D97-AF65-F5344CB8AC3E}">
        <p14:creationId xmlns:p14="http://schemas.microsoft.com/office/powerpoint/2010/main" val="11390525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128C-0103-4901-851B-9D0D60157BFE}"/>
              </a:ext>
            </a:extLst>
          </p:cNvPr>
          <p:cNvSpPr>
            <a:spLocks noGrp="1"/>
          </p:cNvSpPr>
          <p:nvPr>
            <p:ph type="title"/>
          </p:nvPr>
        </p:nvSpPr>
        <p:spPr>
          <a:xfrm>
            <a:off x="1141413" y="618518"/>
            <a:ext cx="5980980" cy="817212"/>
          </a:xfrm>
        </p:spPr>
        <p:txBody>
          <a:bodyPr/>
          <a:lstStyle/>
          <a:p>
            <a:r>
              <a:rPr lang="en-US" b="1" u="sng">
                <a:solidFill>
                  <a:schemeClr val="bg1"/>
                </a:solidFill>
                <a:latin typeface="Amasis MT Pro"/>
              </a:rPr>
              <a:t>Final circuit:</a:t>
            </a:r>
          </a:p>
        </p:txBody>
      </p:sp>
      <p:pic>
        <p:nvPicPr>
          <p:cNvPr id="4" name="Picture 4" descr="Graphical user interface, diagram&#10;&#10;Description automatically generated">
            <a:extLst>
              <a:ext uri="{FF2B5EF4-FFF2-40B4-BE49-F238E27FC236}">
                <a16:creationId xmlns:a16="http://schemas.microsoft.com/office/drawing/2014/main" id="{BDA20FBC-D924-427E-A42A-893828BE1F29}"/>
              </a:ext>
            </a:extLst>
          </p:cNvPr>
          <p:cNvPicPr>
            <a:picLocks noGrp="1" noChangeAspect="1"/>
          </p:cNvPicPr>
          <p:nvPr>
            <p:ph idx="1"/>
          </p:nvPr>
        </p:nvPicPr>
        <p:blipFill>
          <a:blip r:embed="rId2"/>
          <a:stretch>
            <a:fillRect/>
          </a:stretch>
        </p:blipFill>
        <p:spPr>
          <a:xfrm>
            <a:off x="1223839" y="1444355"/>
            <a:ext cx="9611749" cy="516635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798945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E17BD-DC98-4085-B968-058EEE48D1EE}"/>
              </a:ext>
            </a:extLst>
          </p:cNvPr>
          <p:cNvSpPr>
            <a:spLocks noGrp="1"/>
          </p:cNvSpPr>
          <p:nvPr>
            <p:ph type="title"/>
          </p:nvPr>
        </p:nvSpPr>
        <p:spPr/>
        <p:txBody>
          <a:bodyPr/>
          <a:lstStyle/>
          <a:p>
            <a:r>
              <a:rPr lang="en-US" b="1" u="sng" dirty="0">
                <a:solidFill>
                  <a:schemeClr val="bg1"/>
                </a:solidFill>
                <a:latin typeface="Perpetua Titling MT"/>
              </a:rPr>
              <a:t> Problem Statement </a:t>
            </a:r>
            <a:r>
              <a:rPr lang="en-US" b="1" dirty="0">
                <a:solidFill>
                  <a:schemeClr val="bg1"/>
                </a:solidFill>
                <a:latin typeface="Perpetua Titling MT"/>
              </a:rPr>
              <a:t>:-</a:t>
            </a:r>
          </a:p>
        </p:txBody>
      </p:sp>
      <p:sp>
        <p:nvSpPr>
          <p:cNvPr id="3" name="Content Placeholder 2">
            <a:extLst>
              <a:ext uri="{FF2B5EF4-FFF2-40B4-BE49-F238E27FC236}">
                <a16:creationId xmlns:a16="http://schemas.microsoft.com/office/drawing/2014/main" id="{F86163E7-91AC-4161-8AB3-CE8EC96DD9C6}"/>
              </a:ext>
            </a:extLst>
          </p:cNvPr>
          <p:cNvSpPr>
            <a:spLocks noGrp="1"/>
          </p:cNvSpPr>
          <p:nvPr>
            <p:ph idx="1"/>
          </p:nvPr>
        </p:nvSpPr>
        <p:spPr/>
        <p:txBody>
          <a:bodyPr vert="horz" lIns="91440" tIns="45720" rIns="91440" bIns="45720" rtlCol="0" anchor="t">
            <a:normAutofit/>
          </a:bodyPr>
          <a:lstStyle/>
          <a:p>
            <a:r>
              <a:rPr lang="en-US" sz="2000">
                <a:solidFill>
                  <a:schemeClr val="bg1"/>
                </a:solidFill>
                <a:latin typeface="Tisa Offc Serif Pro"/>
                <a:ea typeface="+mn-lt"/>
                <a:cs typeface="+mn-lt"/>
              </a:rPr>
              <a:t>Build an i2c based IR remote system using a relay, PIR sensor, and buzzer.  The microcontroller will take input from IR remote and send it to another microcontroller according to its value PIR sensor and buzzer will work also use a relay. </a:t>
            </a:r>
            <a:endParaRPr lang="en-US" sz="2000">
              <a:solidFill>
                <a:schemeClr val="bg1"/>
              </a:solidFill>
              <a:latin typeface="Tisa Offc Serif Pro"/>
            </a:endParaRPr>
          </a:p>
        </p:txBody>
      </p:sp>
    </p:spTree>
    <p:extLst>
      <p:ext uri="{BB962C8B-B14F-4D97-AF65-F5344CB8AC3E}">
        <p14:creationId xmlns:p14="http://schemas.microsoft.com/office/powerpoint/2010/main" val="2178258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7610B-A2B3-4F08-BC21-C2B895B93EE6}"/>
              </a:ext>
            </a:extLst>
          </p:cNvPr>
          <p:cNvSpPr>
            <a:spLocks noGrp="1"/>
          </p:cNvSpPr>
          <p:nvPr>
            <p:ph type="title"/>
          </p:nvPr>
        </p:nvSpPr>
        <p:spPr>
          <a:xfrm>
            <a:off x="684213" y="286009"/>
            <a:ext cx="3147333" cy="1602738"/>
          </a:xfrm>
        </p:spPr>
        <p:txBody>
          <a:bodyPr>
            <a:normAutofit/>
          </a:bodyPr>
          <a:lstStyle/>
          <a:p>
            <a:r>
              <a:rPr lang="en-US" sz="3200" b="1" u="sng" dirty="0">
                <a:solidFill>
                  <a:schemeClr val="bg1"/>
                </a:solidFill>
                <a:latin typeface="Amasis MT Pro"/>
              </a:rPr>
              <a:t>Code:</a:t>
            </a:r>
            <a:br>
              <a:rPr lang="en-US" sz="3200" b="1" u="sng" dirty="0">
                <a:solidFill>
                  <a:schemeClr val="bg1"/>
                </a:solidFill>
                <a:latin typeface="Amasis MT Pro"/>
              </a:rPr>
            </a:br>
            <a:r>
              <a:rPr lang="en-US" sz="3200" b="1" dirty="0">
                <a:solidFill>
                  <a:schemeClr val="bg1"/>
                </a:solidFill>
                <a:latin typeface="Amasis MT Pro"/>
              </a:rPr>
              <a:t>   </a:t>
            </a:r>
            <a:r>
              <a:rPr lang="en-US" sz="3200" b="1" u="sng" dirty="0">
                <a:solidFill>
                  <a:schemeClr val="bg1"/>
                </a:solidFill>
                <a:latin typeface="Amasis MT Pro"/>
              </a:rPr>
              <a:t>Arduino 1 :</a:t>
            </a:r>
          </a:p>
        </p:txBody>
      </p:sp>
      <p:sp>
        <p:nvSpPr>
          <p:cNvPr id="3" name="Content Placeholder 2">
            <a:extLst>
              <a:ext uri="{FF2B5EF4-FFF2-40B4-BE49-F238E27FC236}">
                <a16:creationId xmlns:a16="http://schemas.microsoft.com/office/drawing/2014/main" id="{5669A165-44AB-482C-80CA-F832EF596EDE}"/>
              </a:ext>
            </a:extLst>
          </p:cNvPr>
          <p:cNvSpPr>
            <a:spLocks noGrp="1"/>
          </p:cNvSpPr>
          <p:nvPr>
            <p:ph idx="1"/>
          </p:nvPr>
        </p:nvSpPr>
        <p:spPr>
          <a:xfrm>
            <a:off x="1293812" y="1800391"/>
            <a:ext cx="3508076" cy="4032373"/>
          </a:xfrm>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p>
            <a:pPr marL="0" indent="0">
              <a:buNone/>
            </a:pPr>
            <a:r>
              <a:rPr lang="en-US" sz="1800" dirty="0">
                <a:solidFill>
                  <a:schemeClr val="bg1"/>
                </a:solidFill>
                <a:latin typeface="Amasis MT Pro"/>
                <a:ea typeface="+mn-lt"/>
                <a:cs typeface="+mn-lt"/>
              </a:rPr>
              <a:t>#include &lt;</a:t>
            </a:r>
            <a:r>
              <a:rPr lang="en-US" sz="1800" dirty="0" err="1">
                <a:solidFill>
                  <a:schemeClr val="bg1"/>
                </a:solidFill>
                <a:latin typeface="Amasis MT Pro"/>
                <a:ea typeface="+mn-lt"/>
                <a:cs typeface="+mn-lt"/>
              </a:rPr>
              <a:t>IRremote.h</a:t>
            </a:r>
            <a:r>
              <a:rPr lang="en-US" sz="1800" dirty="0">
                <a:solidFill>
                  <a:schemeClr val="bg1"/>
                </a:solidFill>
                <a:latin typeface="Amasis MT Pro"/>
                <a:ea typeface="+mn-lt"/>
                <a:cs typeface="+mn-lt"/>
              </a:rPr>
              <a:t>&gt;</a:t>
            </a:r>
            <a:endParaRPr lang="en-US" sz="1800">
              <a:solidFill>
                <a:schemeClr val="bg1"/>
              </a:solidFill>
              <a:latin typeface="Amasis MT Pro"/>
            </a:endParaRPr>
          </a:p>
          <a:p>
            <a:pPr>
              <a:buNone/>
            </a:pPr>
            <a:r>
              <a:rPr lang="en-US" sz="1800" dirty="0">
                <a:solidFill>
                  <a:schemeClr val="bg1"/>
                </a:solidFill>
                <a:latin typeface="Amasis MT Pro"/>
                <a:ea typeface="+mn-lt"/>
                <a:cs typeface="+mn-lt"/>
              </a:rPr>
              <a:t>int RECV_PIN = A0;</a:t>
            </a:r>
            <a:endParaRPr lang="en-US" sz="1800" dirty="0">
              <a:solidFill>
                <a:schemeClr val="bg1"/>
              </a:solidFill>
              <a:latin typeface="Amasis MT Pro"/>
            </a:endParaRPr>
          </a:p>
          <a:p>
            <a:pPr>
              <a:buNone/>
            </a:pPr>
            <a:r>
              <a:rPr lang="en-US" sz="1800" dirty="0" err="1">
                <a:solidFill>
                  <a:schemeClr val="bg1"/>
                </a:solidFill>
                <a:latin typeface="Amasis MT Pro"/>
                <a:ea typeface="+mn-lt"/>
                <a:cs typeface="+mn-lt"/>
              </a:rPr>
              <a:t>IRrecv</a:t>
            </a:r>
            <a:r>
              <a:rPr lang="en-US" sz="1800" dirty="0">
                <a:solidFill>
                  <a:schemeClr val="bg1"/>
                </a:solidFill>
                <a:latin typeface="Amasis MT Pro"/>
                <a:ea typeface="+mn-lt"/>
                <a:cs typeface="+mn-lt"/>
              </a:rPr>
              <a:t> </a:t>
            </a:r>
            <a:r>
              <a:rPr lang="en-US" sz="1800" dirty="0" err="1">
                <a:solidFill>
                  <a:schemeClr val="bg1"/>
                </a:solidFill>
                <a:latin typeface="Amasis MT Pro"/>
                <a:ea typeface="+mn-lt"/>
                <a:cs typeface="+mn-lt"/>
              </a:rPr>
              <a:t>irrecv</a:t>
            </a:r>
            <a:r>
              <a:rPr lang="en-US" sz="1800" dirty="0">
                <a:solidFill>
                  <a:schemeClr val="bg1"/>
                </a:solidFill>
                <a:latin typeface="Amasis MT Pro"/>
                <a:ea typeface="+mn-lt"/>
                <a:cs typeface="+mn-lt"/>
              </a:rPr>
              <a:t>(RECV_PIN);</a:t>
            </a:r>
            <a:endParaRPr lang="en-US" sz="1800" dirty="0">
              <a:solidFill>
                <a:schemeClr val="bg1"/>
              </a:solidFill>
              <a:latin typeface="Amasis MT Pro"/>
            </a:endParaRPr>
          </a:p>
          <a:p>
            <a:pPr>
              <a:buNone/>
            </a:pPr>
            <a:r>
              <a:rPr lang="en-US" sz="1800" dirty="0" err="1">
                <a:solidFill>
                  <a:schemeClr val="bg1"/>
                </a:solidFill>
                <a:latin typeface="Amasis MT Pro"/>
                <a:ea typeface="+mn-lt"/>
                <a:cs typeface="+mn-lt"/>
              </a:rPr>
              <a:t>decode_results</a:t>
            </a:r>
            <a:r>
              <a:rPr lang="en-US" sz="1800" dirty="0">
                <a:solidFill>
                  <a:schemeClr val="bg1"/>
                </a:solidFill>
                <a:latin typeface="Amasis MT Pro"/>
                <a:ea typeface="+mn-lt"/>
                <a:cs typeface="+mn-lt"/>
              </a:rPr>
              <a:t> results;</a:t>
            </a:r>
            <a:endParaRPr lang="en-US" sz="1800" dirty="0">
              <a:solidFill>
                <a:schemeClr val="bg1"/>
              </a:solidFill>
              <a:latin typeface="Amasis MT Pro"/>
            </a:endParaRPr>
          </a:p>
          <a:p>
            <a:pPr>
              <a:buNone/>
            </a:pPr>
            <a:r>
              <a:rPr lang="en-US" sz="1800" dirty="0">
                <a:solidFill>
                  <a:schemeClr val="bg1"/>
                </a:solidFill>
                <a:latin typeface="Amasis MT Pro"/>
                <a:ea typeface="+mn-lt"/>
                <a:cs typeface="+mn-lt"/>
              </a:rPr>
              <a:t>int value;</a:t>
            </a:r>
            <a:endParaRPr lang="en-US" sz="1800" dirty="0">
              <a:solidFill>
                <a:schemeClr val="bg1"/>
              </a:solidFill>
              <a:latin typeface="Amasis MT Pro"/>
            </a:endParaRPr>
          </a:p>
          <a:p>
            <a:pPr>
              <a:buNone/>
            </a:pPr>
            <a:r>
              <a:rPr lang="en-US" sz="1800" dirty="0">
                <a:solidFill>
                  <a:schemeClr val="bg1"/>
                </a:solidFill>
                <a:latin typeface="Amasis MT Pro"/>
                <a:ea typeface="+mn-lt"/>
                <a:cs typeface="+mn-lt"/>
              </a:rPr>
              <a:t>void setup()</a:t>
            </a:r>
            <a:endParaRPr lang="en-US" sz="1800" dirty="0">
              <a:solidFill>
                <a:schemeClr val="bg1"/>
              </a:solidFill>
              <a:latin typeface="Amasis MT Pro"/>
            </a:endParaRPr>
          </a:p>
          <a:p>
            <a:pPr>
              <a:buNone/>
            </a:pPr>
            <a:r>
              <a:rPr lang="en-US" sz="1800" dirty="0">
                <a:solidFill>
                  <a:schemeClr val="bg1"/>
                </a:solidFill>
                <a:latin typeface="Amasis MT Pro"/>
                <a:ea typeface="+mn-lt"/>
                <a:cs typeface="+mn-lt"/>
              </a:rPr>
              <a:t>{</a:t>
            </a:r>
            <a:endParaRPr lang="en-US" sz="1800" dirty="0">
              <a:solidFill>
                <a:schemeClr val="bg1"/>
              </a:solidFill>
              <a:latin typeface="Amasis MT Pro"/>
            </a:endParaRPr>
          </a:p>
          <a:p>
            <a:pPr>
              <a:buNone/>
            </a:pPr>
            <a:r>
              <a:rPr lang="en-US" sz="1800" dirty="0" err="1">
                <a:solidFill>
                  <a:schemeClr val="bg1"/>
                </a:solidFill>
                <a:latin typeface="Amasis MT Pro"/>
                <a:ea typeface="+mn-lt"/>
                <a:cs typeface="+mn-lt"/>
              </a:rPr>
              <a:t>Serial.begin</a:t>
            </a:r>
            <a:r>
              <a:rPr lang="en-US" sz="1800" dirty="0">
                <a:solidFill>
                  <a:schemeClr val="bg1"/>
                </a:solidFill>
                <a:latin typeface="Amasis MT Pro"/>
                <a:ea typeface="+mn-lt"/>
                <a:cs typeface="+mn-lt"/>
              </a:rPr>
              <a:t>(9600);</a:t>
            </a:r>
            <a:endParaRPr lang="en-US" sz="1800" dirty="0">
              <a:solidFill>
                <a:schemeClr val="bg1"/>
              </a:solidFill>
              <a:latin typeface="Amasis MT Pro"/>
            </a:endParaRPr>
          </a:p>
          <a:p>
            <a:pPr>
              <a:buNone/>
            </a:pPr>
            <a:endParaRPr lang="en-US" sz="1800">
              <a:solidFill>
                <a:schemeClr val="bg1"/>
              </a:solidFill>
              <a:latin typeface="Amasis MT Pro"/>
            </a:endParaRPr>
          </a:p>
        </p:txBody>
      </p:sp>
      <p:sp>
        <p:nvSpPr>
          <p:cNvPr id="4" name="TextBox 3">
            <a:extLst>
              <a:ext uri="{FF2B5EF4-FFF2-40B4-BE49-F238E27FC236}">
                <a16:creationId xmlns:a16="http://schemas.microsoft.com/office/drawing/2014/main" id="{D15D9ACD-4886-4831-BF7F-9DB244651E09}"/>
              </a:ext>
            </a:extLst>
          </p:cNvPr>
          <p:cNvSpPr txBox="1"/>
          <p:nvPr/>
        </p:nvSpPr>
        <p:spPr>
          <a:xfrm>
            <a:off x="6090249" y="669984"/>
            <a:ext cx="3203275" cy="576875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nSpc>
                <a:spcPct val="120000"/>
              </a:lnSpc>
              <a:spcBef>
                <a:spcPts val="1000"/>
              </a:spcBef>
            </a:pPr>
            <a:r>
              <a:rPr lang="en-US">
                <a:latin typeface="TW Cen MT"/>
              </a:rPr>
              <a:t> </a:t>
            </a:r>
            <a:r>
              <a:rPr lang="en-US" err="1">
                <a:solidFill>
                  <a:schemeClr val="bg1"/>
                </a:solidFill>
                <a:latin typeface="Amasis MT Pro"/>
              </a:rPr>
              <a:t>irrecv.enableIRIn</a:t>
            </a:r>
            <a:r>
              <a:rPr lang="en-US">
                <a:solidFill>
                  <a:schemeClr val="bg1"/>
                </a:solidFill>
                <a:latin typeface="Amasis MT Pro"/>
              </a:rPr>
              <a:t>();</a:t>
            </a:r>
            <a:endParaRPr lang="en-US">
              <a:solidFill>
                <a:schemeClr val="bg1"/>
              </a:solidFill>
              <a:latin typeface="Amasis MT Pro"/>
              <a:ea typeface="+mn-lt"/>
              <a:cs typeface="+mn-lt"/>
            </a:endParaRPr>
          </a:p>
          <a:p>
            <a:pPr marL="228600" indent="-228600">
              <a:lnSpc>
                <a:spcPct val="120000"/>
              </a:lnSpc>
              <a:spcBef>
                <a:spcPts val="1000"/>
              </a:spcBef>
            </a:pPr>
            <a:r>
              <a:rPr lang="en-US">
                <a:solidFill>
                  <a:schemeClr val="bg1"/>
                </a:solidFill>
                <a:latin typeface="Amasis MT Pro"/>
              </a:rPr>
              <a:t>  irrecv.blink13(true);</a:t>
            </a:r>
            <a:endParaRPr lang="en-US">
              <a:solidFill>
                <a:schemeClr val="bg1"/>
              </a:solidFill>
              <a:latin typeface="Amasis MT Pro"/>
              <a:ea typeface="+mn-lt"/>
              <a:cs typeface="+mn-lt"/>
            </a:endParaRPr>
          </a:p>
          <a:p>
            <a:pPr marL="228600" indent="-228600">
              <a:lnSpc>
                <a:spcPct val="120000"/>
              </a:lnSpc>
              <a:spcBef>
                <a:spcPts val="1000"/>
              </a:spcBef>
            </a:pPr>
            <a:r>
              <a:rPr lang="en-US">
                <a:solidFill>
                  <a:schemeClr val="bg1"/>
                </a:solidFill>
                <a:latin typeface="Amasis MT Pro"/>
              </a:rPr>
              <a:t>}</a:t>
            </a:r>
            <a:endParaRPr lang="en-US">
              <a:solidFill>
                <a:schemeClr val="bg1"/>
              </a:solidFill>
              <a:latin typeface="Amasis MT Pro"/>
              <a:ea typeface="+mn-lt"/>
              <a:cs typeface="+mn-lt"/>
            </a:endParaRPr>
          </a:p>
          <a:p>
            <a:pPr marL="228600" indent="-228600">
              <a:lnSpc>
                <a:spcPct val="120000"/>
              </a:lnSpc>
              <a:spcBef>
                <a:spcPts val="1000"/>
              </a:spcBef>
            </a:pPr>
            <a:r>
              <a:rPr lang="en-US">
                <a:solidFill>
                  <a:schemeClr val="bg1"/>
                </a:solidFill>
                <a:latin typeface="Amasis MT Pro"/>
              </a:rPr>
              <a:t>void loop()</a:t>
            </a:r>
            <a:endParaRPr lang="en-US">
              <a:solidFill>
                <a:schemeClr val="bg1"/>
              </a:solidFill>
              <a:latin typeface="Amasis MT Pro"/>
              <a:ea typeface="+mn-lt"/>
              <a:cs typeface="+mn-lt"/>
            </a:endParaRPr>
          </a:p>
          <a:p>
            <a:pPr marL="228600" indent="-228600">
              <a:lnSpc>
                <a:spcPct val="120000"/>
              </a:lnSpc>
              <a:spcBef>
                <a:spcPts val="1000"/>
              </a:spcBef>
            </a:pPr>
            <a:r>
              <a:rPr lang="en-US">
                <a:solidFill>
                  <a:schemeClr val="bg1"/>
                </a:solidFill>
                <a:latin typeface="Amasis MT Pro"/>
              </a:rPr>
              <a:t>{</a:t>
            </a:r>
            <a:endParaRPr lang="en-US">
              <a:solidFill>
                <a:schemeClr val="bg1"/>
              </a:solidFill>
              <a:latin typeface="Amasis MT Pro"/>
              <a:ea typeface="+mn-lt"/>
              <a:cs typeface="+mn-lt"/>
            </a:endParaRPr>
          </a:p>
          <a:p>
            <a:pPr marL="228600" indent="-228600">
              <a:lnSpc>
                <a:spcPct val="120000"/>
              </a:lnSpc>
              <a:spcBef>
                <a:spcPts val="1000"/>
              </a:spcBef>
            </a:pPr>
            <a:r>
              <a:rPr lang="en-US">
                <a:solidFill>
                  <a:schemeClr val="bg1"/>
                </a:solidFill>
                <a:latin typeface="Amasis MT Pro"/>
              </a:rPr>
              <a:t>if (</a:t>
            </a:r>
            <a:r>
              <a:rPr lang="en-US" err="1">
                <a:solidFill>
                  <a:schemeClr val="bg1"/>
                </a:solidFill>
                <a:latin typeface="Amasis MT Pro"/>
              </a:rPr>
              <a:t>irrecv.decode</a:t>
            </a:r>
            <a:r>
              <a:rPr lang="en-US">
                <a:solidFill>
                  <a:schemeClr val="bg1"/>
                </a:solidFill>
                <a:latin typeface="Amasis MT Pro"/>
              </a:rPr>
              <a:t>(&amp;results))</a:t>
            </a:r>
            <a:endParaRPr lang="en-US">
              <a:solidFill>
                <a:schemeClr val="bg1"/>
              </a:solidFill>
              <a:latin typeface="Amasis MT Pro"/>
              <a:ea typeface="+mn-lt"/>
              <a:cs typeface="+mn-lt"/>
            </a:endParaRPr>
          </a:p>
          <a:p>
            <a:pPr marL="228600" indent="-228600">
              <a:lnSpc>
                <a:spcPct val="120000"/>
              </a:lnSpc>
              <a:spcBef>
                <a:spcPts val="1000"/>
              </a:spcBef>
            </a:pPr>
            <a:r>
              <a:rPr lang="en-US">
                <a:solidFill>
                  <a:schemeClr val="bg1"/>
                </a:solidFill>
                <a:latin typeface="Amasis MT Pro"/>
              </a:rPr>
              <a:t>{</a:t>
            </a:r>
            <a:endParaRPr lang="en-US">
              <a:solidFill>
                <a:schemeClr val="bg1"/>
              </a:solidFill>
              <a:latin typeface="Amasis MT Pro"/>
              <a:ea typeface="+mn-lt"/>
              <a:cs typeface="+mn-lt"/>
            </a:endParaRPr>
          </a:p>
          <a:p>
            <a:pPr marL="228600" indent="-228600">
              <a:lnSpc>
                <a:spcPct val="120000"/>
              </a:lnSpc>
              <a:spcBef>
                <a:spcPts val="1000"/>
              </a:spcBef>
            </a:pPr>
            <a:r>
              <a:rPr lang="en-US">
                <a:solidFill>
                  <a:schemeClr val="bg1"/>
                </a:solidFill>
                <a:latin typeface="Amasis MT Pro"/>
              </a:rPr>
              <a:t>   value=</a:t>
            </a:r>
            <a:r>
              <a:rPr lang="en-US" err="1">
                <a:solidFill>
                  <a:schemeClr val="bg1"/>
                </a:solidFill>
                <a:latin typeface="Amasis MT Pro"/>
              </a:rPr>
              <a:t>results.value</a:t>
            </a:r>
            <a:r>
              <a:rPr lang="en-US">
                <a:solidFill>
                  <a:schemeClr val="bg1"/>
                </a:solidFill>
                <a:latin typeface="Amasis MT Pro"/>
              </a:rPr>
              <a:t>;</a:t>
            </a:r>
            <a:endParaRPr lang="en-US">
              <a:solidFill>
                <a:schemeClr val="bg1"/>
              </a:solidFill>
              <a:latin typeface="Amasis MT Pro"/>
              <a:ea typeface="+mn-lt"/>
              <a:cs typeface="+mn-lt"/>
            </a:endParaRPr>
          </a:p>
          <a:p>
            <a:pPr marL="228600" indent="-228600">
              <a:lnSpc>
                <a:spcPct val="120000"/>
              </a:lnSpc>
              <a:spcBef>
                <a:spcPts val="1000"/>
              </a:spcBef>
            </a:pPr>
            <a:r>
              <a:rPr lang="en-US">
                <a:solidFill>
                  <a:schemeClr val="bg1"/>
                </a:solidFill>
                <a:latin typeface="Amasis MT Pro"/>
              </a:rPr>
              <a:t>   </a:t>
            </a:r>
            <a:r>
              <a:rPr lang="en-US" err="1">
                <a:solidFill>
                  <a:schemeClr val="bg1"/>
                </a:solidFill>
                <a:latin typeface="Amasis MT Pro"/>
              </a:rPr>
              <a:t>Serial.write</a:t>
            </a:r>
            <a:r>
              <a:rPr lang="en-US">
                <a:solidFill>
                  <a:schemeClr val="bg1"/>
                </a:solidFill>
                <a:latin typeface="Amasis MT Pro"/>
              </a:rPr>
              <a:t>(value);</a:t>
            </a:r>
            <a:endParaRPr lang="en-US">
              <a:solidFill>
                <a:schemeClr val="bg1"/>
              </a:solidFill>
              <a:latin typeface="Amasis MT Pro"/>
              <a:ea typeface="+mn-lt"/>
              <a:cs typeface="+mn-lt"/>
            </a:endParaRPr>
          </a:p>
          <a:p>
            <a:pPr marL="228600" indent="-228600">
              <a:lnSpc>
                <a:spcPct val="120000"/>
              </a:lnSpc>
              <a:spcBef>
                <a:spcPts val="1000"/>
              </a:spcBef>
            </a:pPr>
            <a:r>
              <a:rPr lang="en-US">
                <a:solidFill>
                  <a:schemeClr val="bg1"/>
                </a:solidFill>
                <a:latin typeface="Amasis MT Pro"/>
              </a:rPr>
              <a:t>   </a:t>
            </a:r>
            <a:r>
              <a:rPr lang="en-US" err="1">
                <a:solidFill>
                  <a:schemeClr val="bg1"/>
                </a:solidFill>
                <a:latin typeface="Amasis MT Pro"/>
              </a:rPr>
              <a:t>irrecv.resume</a:t>
            </a:r>
            <a:r>
              <a:rPr lang="en-US">
                <a:solidFill>
                  <a:schemeClr val="bg1"/>
                </a:solidFill>
                <a:latin typeface="Amasis MT Pro"/>
              </a:rPr>
              <a:t>();</a:t>
            </a:r>
            <a:endParaRPr lang="en-US">
              <a:solidFill>
                <a:schemeClr val="bg1"/>
              </a:solidFill>
              <a:latin typeface="Amasis MT Pro"/>
              <a:ea typeface="+mn-lt"/>
              <a:cs typeface="+mn-lt"/>
            </a:endParaRPr>
          </a:p>
          <a:p>
            <a:pPr marL="228600" indent="-228600">
              <a:lnSpc>
                <a:spcPct val="120000"/>
              </a:lnSpc>
              <a:spcBef>
                <a:spcPts val="1000"/>
              </a:spcBef>
            </a:pPr>
            <a:r>
              <a:rPr lang="en-US">
                <a:solidFill>
                  <a:schemeClr val="bg1"/>
                </a:solidFill>
                <a:latin typeface="Amasis MT Pro"/>
              </a:rPr>
              <a:t>}</a:t>
            </a:r>
            <a:endParaRPr lang="en-US">
              <a:solidFill>
                <a:schemeClr val="bg1"/>
              </a:solidFill>
              <a:latin typeface="Amasis MT Pro"/>
              <a:ea typeface="+mn-lt"/>
              <a:cs typeface="+mn-lt"/>
            </a:endParaRPr>
          </a:p>
          <a:p>
            <a:pPr>
              <a:lnSpc>
                <a:spcPct val="120000"/>
              </a:lnSpc>
              <a:spcBef>
                <a:spcPts val="1000"/>
              </a:spcBef>
            </a:pPr>
            <a:r>
              <a:rPr lang="en-US">
                <a:solidFill>
                  <a:schemeClr val="bg1"/>
                </a:solidFill>
                <a:latin typeface="Amasis MT Pro"/>
              </a:rPr>
              <a:t>}</a:t>
            </a:r>
            <a:endParaRPr lang="en-US">
              <a:solidFill>
                <a:schemeClr val="bg1"/>
              </a:solidFill>
              <a:latin typeface="Amasis MT Pro"/>
              <a:ea typeface="+mn-lt"/>
              <a:cs typeface="+mn-lt"/>
            </a:endParaRPr>
          </a:p>
          <a:p>
            <a:pPr algn="l"/>
            <a:endParaRPr lang="en-US">
              <a:latin typeface="Amasis MT Pro"/>
            </a:endParaRPr>
          </a:p>
        </p:txBody>
      </p:sp>
    </p:spTree>
    <p:extLst>
      <p:ext uri="{BB962C8B-B14F-4D97-AF65-F5344CB8AC3E}">
        <p14:creationId xmlns:p14="http://schemas.microsoft.com/office/powerpoint/2010/main" val="36746647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4D9A-82FE-451C-B7C0-68DFF46B78E3}"/>
              </a:ext>
            </a:extLst>
          </p:cNvPr>
          <p:cNvSpPr>
            <a:spLocks noGrp="1"/>
          </p:cNvSpPr>
          <p:nvPr>
            <p:ph type="title"/>
          </p:nvPr>
        </p:nvSpPr>
        <p:spPr>
          <a:xfrm>
            <a:off x="949018" y="-4675"/>
            <a:ext cx="2444149" cy="759703"/>
          </a:xfrm>
        </p:spPr>
        <p:txBody>
          <a:bodyPr>
            <a:normAutofit/>
          </a:bodyPr>
          <a:lstStyle/>
          <a:p>
            <a:r>
              <a:rPr lang="en-US" sz="2800" b="1" u="sng">
                <a:solidFill>
                  <a:srgbClr val="000000"/>
                </a:solidFill>
                <a:latin typeface="Amasis MT Pro"/>
              </a:rPr>
              <a:t>Arduino 2:</a:t>
            </a:r>
          </a:p>
        </p:txBody>
      </p:sp>
      <p:sp>
        <p:nvSpPr>
          <p:cNvPr id="3" name="Content Placeholder 2">
            <a:extLst>
              <a:ext uri="{FF2B5EF4-FFF2-40B4-BE49-F238E27FC236}">
                <a16:creationId xmlns:a16="http://schemas.microsoft.com/office/drawing/2014/main" id="{BFBAD5C4-745C-4DA7-9AD8-D8687C91A7A7}"/>
              </a:ext>
            </a:extLst>
          </p:cNvPr>
          <p:cNvSpPr>
            <a:spLocks noGrp="1"/>
          </p:cNvSpPr>
          <p:nvPr>
            <p:ph idx="1"/>
          </p:nvPr>
        </p:nvSpPr>
        <p:spPr>
          <a:xfrm>
            <a:off x="1085994" y="595830"/>
            <a:ext cx="3002254" cy="6137480"/>
          </a:xfrm>
        </p:spPr>
        <p:style>
          <a:lnRef idx="2">
            <a:schemeClr val="dk1"/>
          </a:lnRef>
          <a:fillRef idx="1">
            <a:schemeClr val="lt1"/>
          </a:fillRef>
          <a:effectRef idx="0">
            <a:schemeClr val="dk1"/>
          </a:effectRef>
          <a:fontRef idx="minor">
            <a:schemeClr val="dk1"/>
          </a:fontRef>
        </p:style>
        <p:txBody>
          <a:bodyPr vert="horz" lIns="91440" tIns="45720" rIns="91440" bIns="45720" rtlCol="0" anchor="t">
            <a:noAutofit/>
          </a:bodyPr>
          <a:lstStyle/>
          <a:p>
            <a:pPr marL="0" indent="0">
              <a:buNone/>
            </a:pPr>
            <a:r>
              <a:rPr lang="en-US" sz="1600" dirty="0">
                <a:solidFill>
                  <a:schemeClr val="bg1"/>
                </a:solidFill>
                <a:latin typeface="Amasis MT Pro"/>
                <a:ea typeface="+mn-lt"/>
                <a:cs typeface="+mn-lt"/>
              </a:rPr>
              <a:t>int </a:t>
            </a:r>
            <a:r>
              <a:rPr lang="en-US" sz="1600" dirty="0" err="1">
                <a:solidFill>
                  <a:schemeClr val="bg1"/>
                </a:solidFill>
                <a:latin typeface="Amasis MT Pro"/>
                <a:ea typeface="+mn-lt"/>
                <a:cs typeface="+mn-lt"/>
              </a:rPr>
              <a:t>t,i</a:t>
            </a:r>
            <a:r>
              <a:rPr lang="en-US" sz="1600" dirty="0">
                <a:solidFill>
                  <a:schemeClr val="bg1"/>
                </a:solidFill>
                <a:latin typeface="Amasis MT Pro"/>
                <a:ea typeface="+mn-lt"/>
                <a:cs typeface="+mn-lt"/>
              </a:rPr>
              <a:t>=0;</a:t>
            </a:r>
            <a:endParaRPr lang="en-US" sz="1600" dirty="0">
              <a:solidFill>
                <a:schemeClr val="bg1"/>
              </a:solidFill>
              <a:latin typeface="Amasis MT Pro"/>
            </a:endParaRPr>
          </a:p>
          <a:p>
            <a:pPr marL="0" indent="0">
              <a:buNone/>
            </a:pPr>
            <a:r>
              <a:rPr lang="en-US" sz="1600" dirty="0">
                <a:solidFill>
                  <a:schemeClr val="bg1"/>
                </a:solidFill>
                <a:latin typeface="Amasis MT Pro"/>
                <a:ea typeface="+mn-lt"/>
                <a:cs typeface="+mn-lt"/>
              </a:rPr>
              <a:t>int v;</a:t>
            </a:r>
            <a:endParaRPr lang="en-US" sz="1600" dirty="0">
              <a:solidFill>
                <a:schemeClr val="bg1"/>
              </a:solidFill>
              <a:latin typeface="Amasis MT Pro"/>
            </a:endParaRPr>
          </a:p>
          <a:p>
            <a:pPr marL="0" indent="0">
              <a:buNone/>
            </a:pPr>
            <a:r>
              <a:rPr lang="en-US" sz="1600" dirty="0">
                <a:solidFill>
                  <a:schemeClr val="bg1"/>
                </a:solidFill>
                <a:latin typeface="Amasis MT Pro"/>
                <a:ea typeface="+mn-lt"/>
                <a:cs typeface="+mn-lt"/>
              </a:rPr>
              <a:t>int </a:t>
            </a:r>
            <a:r>
              <a:rPr lang="en-US" sz="1600" dirty="0" err="1">
                <a:solidFill>
                  <a:schemeClr val="bg1"/>
                </a:solidFill>
                <a:latin typeface="Amasis MT Pro"/>
                <a:ea typeface="+mn-lt"/>
                <a:cs typeface="+mn-lt"/>
              </a:rPr>
              <a:t>sensorState</a:t>
            </a:r>
            <a:r>
              <a:rPr lang="en-US" sz="1600" dirty="0">
                <a:solidFill>
                  <a:schemeClr val="bg1"/>
                </a:solidFill>
                <a:latin typeface="Amasis MT Pro"/>
                <a:ea typeface="+mn-lt"/>
                <a:cs typeface="+mn-lt"/>
              </a:rPr>
              <a:t> = 0;</a:t>
            </a:r>
            <a:endParaRPr lang="en-US" sz="1600" dirty="0">
              <a:solidFill>
                <a:schemeClr val="bg1"/>
              </a:solidFill>
              <a:latin typeface="Amasis MT Pro"/>
            </a:endParaRPr>
          </a:p>
          <a:p>
            <a:pPr marL="0" indent="0">
              <a:buNone/>
            </a:pPr>
            <a:r>
              <a:rPr lang="en-US" sz="1600" dirty="0">
                <a:solidFill>
                  <a:schemeClr val="bg1"/>
                </a:solidFill>
                <a:latin typeface="Amasis MT Pro"/>
                <a:ea typeface="+mn-lt"/>
                <a:cs typeface="+mn-lt"/>
              </a:rPr>
              <a:t>int </a:t>
            </a:r>
            <a:r>
              <a:rPr lang="en-US" sz="1600" dirty="0" err="1">
                <a:solidFill>
                  <a:schemeClr val="bg1"/>
                </a:solidFill>
                <a:latin typeface="Amasis MT Pro"/>
                <a:ea typeface="+mn-lt"/>
                <a:cs typeface="+mn-lt"/>
              </a:rPr>
              <a:t>sp</a:t>
            </a:r>
            <a:r>
              <a:rPr lang="en-US" sz="1600" dirty="0">
                <a:solidFill>
                  <a:schemeClr val="bg1"/>
                </a:solidFill>
                <a:latin typeface="Amasis MT Pro"/>
                <a:ea typeface="+mn-lt"/>
                <a:cs typeface="+mn-lt"/>
              </a:rPr>
              <a:t>=2;</a:t>
            </a:r>
            <a:endParaRPr lang="en-US" sz="1600" dirty="0">
              <a:solidFill>
                <a:schemeClr val="bg1"/>
              </a:solidFill>
              <a:latin typeface="Amasis MT Pro"/>
            </a:endParaRPr>
          </a:p>
          <a:p>
            <a:pPr marL="0" indent="0">
              <a:buNone/>
            </a:pPr>
            <a:r>
              <a:rPr lang="en-US" sz="1600" dirty="0">
                <a:solidFill>
                  <a:schemeClr val="bg1"/>
                </a:solidFill>
                <a:latin typeface="Amasis MT Pro"/>
                <a:ea typeface="+mn-lt"/>
                <a:cs typeface="+mn-lt"/>
              </a:rPr>
              <a:t>int bulb=12;</a:t>
            </a:r>
            <a:endParaRPr lang="en-US" sz="1600" dirty="0">
              <a:solidFill>
                <a:schemeClr val="bg1"/>
              </a:solidFill>
              <a:latin typeface="Amasis MT Pro"/>
            </a:endParaRPr>
          </a:p>
          <a:p>
            <a:pPr marL="0" indent="0">
              <a:buNone/>
            </a:pPr>
            <a:r>
              <a:rPr lang="en-US" sz="1600" dirty="0">
                <a:solidFill>
                  <a:schemeClr val="bg1"/>
                </a:solidFill>
                <a:latin typeface="Amasis MT Pro"/>
                <a:ea typeface="+mn-lt"/>
                <a:cs typeface="+mn-lt"/>
              </a:rPr>
              <a:t>int </a:t>
            </a:r>
            <a:r>
              <a:rPr lang="en-US" sz="1600" dirty="0" err="1">
                <a:solidFill>
                  <a:schemeClr val="bg1"/>
                </a:solidFill>
                <a:latin typeface="Amasis MT Pro"/>
                <a:ea typeface="+mn-lt"/>
                <a:cs typeface="+mn-lt"/>
              </a:rPr>
              <a:t>buzzerpin</a:t>
            </a:r>
            <a:r>
              <a:rPr lang="en-US" sz="1600" dirty="0">
                <a:solidFill>
                  <a:schemeClr val="bg1"/>
                </a:solidFill>
                <a:latin typeface="Amasis MT Pro"/>
                <a:ea typeface="+mn-lt"/>
                <a:cs typeface="+mn-lt"/>
              </a:rPr>
              <a:t>=7;</a:t>
            </a:r>
            <a:endParaRPr lang="en-US" sz="1600" dirty="0">
              <a:solidFill>
                <a:schemeClr val="bg1"/>
              </a:solidFill>
              <a:latin typeface="Amasis MT Pro"/>
            </a:endParaRPr>
          </a:p>
          <a:p>
            <a:pPr>
              <a:buNone/>
            </a:pPr>
            <a:r>
              <a:rPr lang="en-US" sz="1600" dirty="0">
                <a:solidFill>
                  <a:schemeClr val="bg1"/>
                </a:solidFill>
                <a:latin typeface="Amasis MT Pro"/>
                <a:ea typeface="+mn-lt"/>
                <a:cs typeface="+mn-lt"/>
              </a:rPr>
              <a:t>String password="1234";</a:t>
            </a:r>
            <a:endParaRPr lang="en-US" sz="1600" dirty="0">
              <a:solidFill>
                <a:schemeClr val="bg1"/>
              </a:solidFill>
              <a:latin typeface="Amasis MT Pro"/>
            </a:endParaRPr>
          </a:p>
          <a:p>
            <a:pPr marL="0" indent="0">
              <a:buNone/>
            </a:pPr>
            <a:r>
              <a:rPr lang="en-US" sz="1600" dirty="0">
                <a:solidFill>
                  <a:schemeClr val="bg1"/>
                </a:solidFill>
                <a:latin typeface="Amasis MT Pro"/>
                <a:ea typeface="+mn-lt"/>
                <a:cs typeface="+mn-lt"/>
              </a:rPr>
              <a:t>bool state;</a:t>
            </a:r>
            <a:endParaRPr lang="en-US" sz="1600" dirty="0">
              <a:solidFill>
                <a:schemeClr val="bg1"/>
              </a:solidFill>
              <a:latin typeface="Amasis MT Pro"/>
            </a:endParaRPr>
          </a:p>
          <a:p>
            <a:pPr marL="0" indent="0">
              <a:buNone/>
            </a:pPr>
            <a:r>
              <a:rPr lang="en-US" sz="1600" dirty="0">
                <a:solidFill>
                  <a:schemeClr val="bg1"/>
                </a:solidFill>
                <a:latin typeface="Amasis MT Pro"/>
                <a:ea typeface="+mn-lt"/>
                <a:cs typeface="+mn-lt"/>
              </a:rPr>
              <a:t>void setup(){</a:t>
            </a:r>
            <a:endParaRPr lang="en-US" sz="1600" dirty="0">
              <a:solidFill>
                <a:schemeClr val="bg1"/>
              </a:solidFill>
              <a:latin typeface="Amasis MT Pro"/>
            </a:endParaRPr>
          </a:p>
          <a:p>
            <a:pPr marL="0" indent="0">
              <a:buNone/>
            </a:pPr>
            <a:r>
              <a:rPr lang="en-US" sz="1600" dirty="0" err="1">
                <a:solidFill>
                  <a:schemeClr val="bg1"/>
                </a:solidFill>
                <a:latin typeface="Amasis MT Pro"/>
                <a:ea typeface="+mn-lt"/>
                <a:cs typeface="+mn-lt"/>
              </a:rPr>
              <a:t>pinMode</a:t>
            </a:r>
            <a:r>
              <a:rPr lang="en-US" sz="1600" dirty="0">
                <a:solidFill>
                  <a:schemeClr val="bg1"/>
                </a:solidFill>
                <a:latin typeface="Amasis MT Pro"/>
                <a:ea typeface="+mn-lt"/>
                <a:cs typeface="+mn-lt"/>
              </a:rPr>
              <a:t>(</a:t>
            </a:r>
            <a:r>
              <a:rPr lang="en-US" sz="1600" dirty="0" err="1">
                <a:solidFill>
                  <a:schemeClr val="bg1"/>
                </a:solidFill>
                <a:latin typeface="Amasis MT Pro"/>
                <a:ea typeface="+mn-lt"/>
                <a:cs typeface="+mn-lt"/>
              </a:rPr>
              <a:t>buzzerpin,OUTPUT</a:t>
            </a:r>
            <a:r>
              <a:rPr lang="en-US" sz="1600" dirty="0">
                <a:solidFill>
                  <a:schemeClr val="bg1"/>
                </a:solidFill>
                <a:latin typeface="Amasis MT Pro"/>
                <a:ea typeface="+mn-lt"/>
                <a:cs typeface="+mn-lt"/>
              </a:rPr>
              <a:t>);</a:t>
            </a:r>
            <a:endParaRPr lang="en-US" sz="1600" dirty="0">
              <a:solidFill>
                <a:schemeClr val="bg1"/>
              </a:solidFill>
              <a:latin typeface="Amasis MT Pro"/>
            </a:endParaRPr>
          </a:p>
          <a:p>
            <a:pPr marL="0" indent="0">
              <a:buNone/>
            </a:pPr>
            <a:r>
              <a:rPr lang="en-US" sz="1600" dirty="0" err="1">
                <a:solidFill>
                  <a:schemeClr val="bg1"/>
                </a:solidFill>
                <a:latin typeface="Amasis MT Pro"/>
                <a:ea typeface="+mn-lt"/>
                <a:cs typeface="+mn-lt"/>
              </a:rPr>
              <a:t>pinMode</a:t>
            </a:r>
            <a:r>
              <a:rPr lang="en-US" sz="1600" dirty="0">
                <a:solidFill>
                  <a:schemeClr val="bg1"/>
                </a:solidFill>
                <a:latin typeface="Amasis MT Pro"/>
                <a:ea typeface="+mn-lt"/>
                <a:cs typeface="+mn-lt"/>
              </a:rPr>
              <a:t>(</a:t>
            </a:r>
            <a:r>
              <a:rPr lang="en-US" sz="1600" dirty="0" err="1">
                <a:solidFill>
                  <a:schemeClr val="bg1"/>
                </a:solidFill>
                <a:latin typeface="Amasis MT Pro"/>
                <a:ea typeface="+mn-lt"/>
                <a:cs typeface="+mn-lt"/>
              </a:rPr>
              <a:t>sp</a:t>
            </a:r>
            <a:r>
              <a:rPr lang="en-US" sz="1600" dirty="0">
                <a:solidFill>
                  <a:schemeClr val="bg1"/>
                </a:solidFill>
                <a:latin typeface="Amasis MT Pro"/>
                <a:ea typeface="+mn-lt"/>
                <a:cs typeface="+mn-lt"/>
              </a:rPr>
              <a:t>, INPUT);</a:t>
            </a:r>
            <a:endParaRPr lang="en-US" sz="1600" dirty="0">
              <a:solidFill>
                <a:schemeClr val="bg1"/>
              </a:solidFill>
              <a:latin typeface="Amasis MT Pro"/>
            </a:endParaRPr>
          </a:p>
          <a:p>
            <a:pPr marL="0" indent="0">
              <a:buNone/>
            </a:pPr>
            <a:r>
              <a:rPr lang="en-US" sz="1600" dirty="0" err="1">
                <a:solidFill>
                  <a:schemeClr val="bg1"/>
                </a:solidFill>
                <a:latin typeface="Amasis MT Pro"/>
                <a:ea typeface="+mn-lt"/>
                <a:cs typeface="+mn-lt"/>
              </a:rPr>
              <a:t>pinMode</a:t>
            </a:r>
            <a:r>
              <a:rPr lang="en-US" sz="1600" dirty="0">
                <a:solidFill>
                  <a:schemeClr val="bg1"/>
                </a:solidFill>
                <a:latin typeface="Amasis MT Pro"/>
                <a:ea typeface="+mn-lt"/>
                <a:cs typeface="+mn-lt"/>
              </a:rPr>
              <a:t>(bulb, OUTPUT);</a:t>
            </a:r>
            <a:endParaRPr lang="en-US" sz="1600" dirty="0">
              <a:solidFill>
                <a:schemeClr val="bg1"/>
              </a:solidFill>
              <a:latin typeface="Amasis MT Pro"/>
            </a:endParaRPr>
          </a:p>
          <a:p>
            <a:pPr marL="0" indent="0">
              <a:buNone/>
            </a:pPr>
            <a:r>
              <a:rPr lang="en-US" sz="1600" dirty="0" err="1">
                <a:solidFill>
                  <a:schemeClr val="bg1"/>
                </a:solidFill>
                <a:latin typeface="Amasis MT Pro"/>
                <a:ea typeface="+mn-lt"/>
                <a:cs typeface="+mn-lt"/>
              </a:rPr>
              <a:t>digitalWrite</a:t>
            </a:r>
            <a:r>
              <a:rPr lang="en-US" sz="1600" dirty="0">
                <a:solidFill>
                  <a:schemeClr val="bg1"/>
                </a:solidFill>
                <a:latin typeface="Amasis MT Pro"/>
                <a:ea typeface="+mn-lt"/>
                <a:cs typeface="+mn-lt"/>
              </a:rPr>
              <a:t>(bulb, HIGH);</a:t>
            </a:r>
            <a:endParaRPr lang="en-US" sz="1600" dirty="0">
              <a:solidFill>
                <a:schemeClr val="bg1"/>
              </a:solidFill>
              <a:latin typeface="Amasis MT Pro"/>
            </a:endParaRPr>
          </a:p>
          <a:p>
            <a:pPr marL="0" indent="0">
              <a:buNone/>
            </a:pPr>
            <a:r>
              <a:rPr lang="en-US" sz="1600" dirty="0" err="1">
                <a:solidFill>
                  <a:schemeClr val="bg1"/>
                </a:solidFill>
                <a:latin typeface="Amasis MT Pro"/>
                <a:ea typeface="+mn-lt"/>
                <a:cs typeface="+mn-lt"/>
              </a:rPr>
              <a:t>Serial.begin</a:t>
            </a:r>
            <a:r>
              <a:rPr lang="en-US" sz="1600" dirty="0">
                <a:solidFill>
                  <a:schemeClr val="bg1"/>
                </a:solidFill>
                <a:latin typeface="Amasis MT Pro"/>
                <a:ea typeface="+mn-lt"/>
                <a:cs typeface="+mn-lt"/>
              </a:rPr>
              <a:t>(9600);</a:t>
            </a:r>
            <a:endParaRPr lang="en-US" sz="1600" dirty="0">
              <a:solidFill>
                <a:schemeClr val="bg1"/>
              </a:solidFill>
              <a:latin typeface="Amasis MT Pro"/>
            </a:endParaRPr>
          </a:p>
          <a:p>
            <a:pPr marL="0" indent="0">
              <a:buNone/>
            </a:pPr>
            <a:r>
              <a:rPr lang="en-US" sz="1600" dirty="0">
                <a:solidFill>
                  <a:schemeClr val="bg1"/>
                </a:solidFill>
                <a:latin typeface="Amasis MT Pro"/>
              </a:rPr>
              <a:t>}//setup </a:t>
            </a:r>
            <a:endParaRPr lang="en-US" dirty="0"/>
          </a:p>
          <a:p>
            <a:pPr marL="0" indent="0">
              <a:buNone/>
            </a:pPr>
            <a:endParaRPr lang="en-US" sz="1600" dirty="0">
              <a:solidFill>
                <a:schemeClr val="bg1"/>
              </a:solidFill>
              <a:latin typeface="Amasis MT Pro"/>
            </a:endParaRPr>
          </a:p>
          <a:p>
            <a:pPr marL="0" indent="0">
              <a:buNone/>
            </a:pPr>
            <a:endParaRPr lang="en-US" sz="1600" dirty="0">
              <a:solidFill>
                <a:schemeClr val="bg1"/>
              </a:solidFill>
              <a:latin typeface="Amasis MT Pro"/>
            </a:endParaRPr>
          </a:p>
        </p:txBody>
      </p:sp>
      <p:sp>
        <p:nvSpPr>
          <p:cNvPr id="4" name="TextBox 3">
            <a:extLst>
              <a:ext uri="{FF2B5EF4-FFF2-40B4-BE49-F238E27FC236}">
                <a16:creationId xmlns:a16="http://schemas.microsoft.com/office/drawing/2014/main" id="{BB2A4C8E-5FB2-4FCB-940F-4D554F9DC8E0}"/>
              </a:ext>
            </a:extLst>
          </p:cNvPr>
          <p:cNvSpPr txBox="1"/>
          <p:nvPr/>
        </p:nvSpPr>
        <p:spPr>
          <a:xfrm>
            <a:off x="4490441" y="131488"/>
            <a:ext cx="3138969" cy="6348405"/>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spcBef>
                <a:spcPts val="1000"/>
              </a:spcBef>
            </a:pPr>
            <a:r>
              <a:rPr lang="en-US" sz="1600" dirty="0">
                <a:solidFill>
                  <a:schemeClr val="bg1"/>
                </a:solidFill>
                <a:latin typeface="Amasis MT Pro"/>
              </a:rPr>
              <a:t>void loop(){</a:t>
            </a:r>
            <a:endParaRPr lang="en-US" sz="1600" dirty="0">
              <a:solidFill>
                <a:schemeClr val="bg1"/>
              </a:solidFill>
              <a:latin typeface="Amasis MT Pro"/>
              <a:ea typeface="+mn-lt"/>
              <a:cs typeface="+mn-lt"/>
            </a:endParaRPr>
          </a:p>
          <a:p>
            <a:pPr>
              <a:lnSpc>
                <a:spcPct val="120000"/>
              </a:lnSpc>
              <a:spcBef>
                <a:spcPts val="1000"/>
              </a:spcBef>
            </a:pPr>
            <a:r>
              <a:rPr lang="en-US" sz="1600" dirty="0">
                <a:solidFill>
                  <a:schemeClr val="bg1"/>
                </a:solidFill>
                <a:latin typeface="Amasis MT Pro"/>
              </a:rPr>
              <a:t>  t=3;</a:t>
            </a:r>
          </a:p>
          <a:p>
            <a:pPr>
              <a:lnSpc>
                <a:spcPct val="120000"/>
              </a:lnSpc>
              <a:spcBef>
                <a:spcPts val="1000"/>
              </a:spcBef>
            </a:pPr>
            <a:r>
              <a:rPr lang="en-US" sz="1600" dirty="0">
                <a:solidFill>
                  <a:schemeClr val="bg1"/>
                </a:solidFill>
                <a:latin typeface="Amasis MT Pro"/>
              </a:rPr>
              <a:t>  </a:t>
            </a:r>
            <a:r>
              <a:rPr lang="en-US" sz="1600" err="1">
                <a:solidFill>
                  <a:schemeClr val="bg1"/>
                </a:solidFill>
                <a:latin typeface="Amasis MT Pro"/>
              </a:rPr>
              <a:t>digitalWrite</a:t>
            </a:r>
            <a:r>
              <a:rPr lang="en-US" sz="1600" dirty="0">
                <a:solidFill>
                  <a:schemeClr val="bg1"/>
                </a:solidFill>
                <a:latin typeface="Amasis MT Pro"/>
              </a:rPr>
              <a:t>(bulb, HIGH);</a:t>
            </a:r>
            <a:endParaRPr lang="en-US" sz="1600" dirty="0">
              <a:solidFill>
                <a:schemeClr val="bg1"/>
              </a:solidFill>
              <a:latin typeface="Amasis MT Pro"/>
              <a:ea typeface="+mn-lt"/>
              <a:cs typeface="+mn-lt"/>
            </a:endParaRPr>
          </a:p>
          <a:p>
            <a:pPr>
              <a:lnSpc>
                <a:spcPct val="120000"/>
              </a:lnSpc>
              <a:spcBef>
                <a:spcPts val="1000"/>
              </a:spcBef>
            </a:pPr>
            <a:r>
              <a:rPr lang="en-US" sz="1600" dirty="0">
                <a:solidFill>
                  <a:schemeClr val="bg1"/>
                </a:solidFill>
                <a:latin typeface="Amasis MT Pro"/>
              </a:rPr>
              <a:t>  while(t&gt;0){</a:t>
            </a:r>
            <a:endParaRPr lang="en-US" sz="1600" dirty="0">
              <a:solidFill>
                <a:schemeClr val="bg1"/>
              </a:solidFill>
              <a:latin typeface="Amasis MT Pro"/>
              <a:ea typeface="+mn-lt"/>
              <a:cs typeface="+mn-lt"/>
            </a:endParaRPr>
          </a:p>
          <a:p>
            <a:pPr>
              <a:lnSpc>
                <a:spcPct val="120000"/>
              </a:lnSpc>
              <a:spcBef>
                <a:spcPts val="1000"/>
              </a:spcBef>
            </a:pPr>
            <a:r>
              <a:rPr lang="en-US" sz="1600" dirty="0">
                <a:solidFill>
                  <a:schemeClr val="bg1"/>
                </a:solidFill>
                <a:latin typeface="Amasis MT Pro"/>
              </a:rPr>
              <a:t>  </a:t>
            </a:r>
            <a:r>
              <a:rPr lang="en-US" sz="1600" err="1">
                <a:solidFill>
                  <a:schemeClr val="bg1"/>
                </a:solidFill>
                <a:latin typeface="Amasis MT Pro"/>
              </a:rPr>
              <a:t>i</a:t>
            </a:r>
            <a:r>
              <a:rPr lang="en-US" sz="1600" dirty="0">
                <a:solidFill>
                  <a:schemeClr val="bg1"/>
                </a:solidFill>
                <a:latin typeface="Amasis MT Pro"/>
              </a:rPr>
              <a:t>=0;</a:t>
            </a:r>
            <a:endParaRPr lang="en-US" sz="1600" dirty="0">
              <a:solidFill>
                <a:schemeClr val="bg1"/>
              </a:solidFill>
              <a:latin typeface="Amasis MT Pro"/>
              <a:ea typeface="+mn-lt"/>
              <a:cs typeface="+mn-lt"/>
            </a:endParaRPr>
          </a:p>
          <a:p>
            <a:pPr>
              <a:lnSpc>
                <a:spcPct val="120000"/>
              </a:lnSpc>
              <a:spcBef>
                <a:spcPts val="1000"/>
              </a:spcBef>
            </a:pPr>
            <a:r>
              <a:rPr lang="en-US" sz="1600" dirty="0">
                <a:solidFill>
                  <a:schemeClr val="bg1"/>
                </a:solidFill>
                <a:latin typeface="Amasis MT Pro"/>
              </a:rPr>
              <a:t>String </a:t>
            </a:r>
            <a:r>
              <a:rPr lang="en-US" sz="1600" err="1">
                <a:solidFill>
                  <a:schemeClr val="bg1"/>
                </a:solidFill>
                <a:latin typeface="Amasis MT Pro"/>
              </a:rPr>
              <a:t>ch</a:t>
            </a:r>
            <a:r>
              <a:rPr lang="en-US" sz="1600" dirty="0">
                <a:solidFill>
                  <a:schemeClr val="bg1"/>
                </a:solidFill>
                <a:latin typeface="Amasis MT Pro"/>
              </a:rPr>
              <a:t>;</a:t>
            </a:r>
            <a:endParaRPr lang="en-US" sz="1600" dirty="0">
              <a:solidFill>
                <a:schemeClr val="bg1"/>
              </a:solidFill>
              <a:latin typeface="Amasis MT Pro"/>
              <a:ea typeface="+mn-lt"/>
              <a:cs typeface="+mn-lt"/>
            </a:endParaRPr>
          </a:p>
          <a:p>
            <a:pPr>
              <a:lnSpc>
                <a:spcPct val="120000"/>
              </a:lnSpc>
              <a:spcBef>
                <a:spcPts val="1000"/>
              </a:spcBef>
            </a:pPr>
            <a:r>
              <a:rPr lang="en-US" sz="1600" dirty="0">
                <a:solidFill>
                  <a:schemeClr val="bg1"/>
                </a:solidFill>
                <a:latin typeface="Amasis MT Pro"/>
              </a:rPr>
              <a:t>while(</a:t>
            </a:r>
            <a:r>
              <a:rPr lang="en-US" sz="1600" err="1">
                <a:solidFill>
                  <a:schemeClr val="bg1"/>
                </a:solidFill>
                <a:latin typeface="Amasis MT Pro"/>
              </a:rPr>
              <a:t>i</a:t>
            </a:r>
            <a:r>
              <a:rPr lang="en-US" sz="1600" dirty="0">
                <a:solidFill>
                  <a:schemeClr val="bg1"/>
                </a:solidFill>
                <a:latin typeface="Amasis MT Pro"/>
              </a:rPr>
              <a:t>&lt;</a:t>
            </a:r>
            <a:r>
              <a:rPr lang="en-US" sz="1600" err="1">
                <a:solidFill>
                  <a:schemeClr val="bg1"/>
                </a:solidFill>
                <a:latin typeface="Amasis MT Pro"/>
                <a:ea typeface="+mn-lt"/>
                <a:cs typeface="+mn-lt"/>
              </a:rPr>
              <a:t>password.length</a:t>
            </a:r>
            <a:r>
              <a:rPr lang="en-US" sz="1600" dirty="0">
                <a:solidFill>
                  <a:schemeClr val="bg1"/>
                </a:solidFill>
                <a:latin typeface="Amasis MT Pro"/>
                <a:ea typeface="+mn-lt"/>
                <a:cs typeface="+mn-lt"/>
              </a:rPr>
              <a:t>()</a:t>
            </a:r>
            <a:r>
              <a:rPr lang="en-US" sz="1600" dirty="0">
                <a:solidFill>
                  <a:schemeClr val="bg1"/>
                </a:solidFill>
                <a:latin typeface="Amasis MT Pro"/>
              </a:rPr>
              <a:t>)</a:t>
            </a:r>
            <a:endParaRPr lang="en-US" sz="1600" dirty="0">
              <a:solidFill>
                <a:schemeClr val="bg1"/>
              </a:solidFill>
              <a:latin typeface="Amasis MT Pro"/>
              <a:ea typeface="+mn-lt"/>
              <a:cs typeface="+mn-lt"/>
            </a:endParaRPr>
          </a:p>
          <a:p>
            <a:pPr>
              <a:lnSpc>
                <a:spcPct val="120000"/>
              </a:lnSpc>
              <a:spcBef>
                <a:spcPts val="1000"/>
              </a:spcBef>
            </a:pPr>
            <a:r>
              <a:rPr lang="en-US" sz="1600" dirty="0">
                <a:solidFill>
                  <a:schemeClr val="bg1"/>
                </a:solidFill>
                <a:latin typeface="Amasis MT Pro"/>
              </a:rPr>
              <a:t>{</a:t>
            </a:r>
            <a:endParaRPr lang="en-US" sz="1600" dirty="0">
              <a:solidFill>
                <a:schemeClr val="bg1"/>
              </a:solidFill>
              <a:latin typeface="Amasis MT Pro"/>
              <a:ea typeface="+mn-lt"/>
              <a:cs typeface="+mn-lt"/>
            </a:endParaRPr>
          </a:p>
          <a:p>
            <a:pPr>
              <a:lnSpc>
                <a:spcPct val="120000"/>
              </a:lnSpc>
              <a:spcBef>
                <a:spcPts val="1000"/>
              </a:spcBef>
            </a:pPr>
            <a:r>
              <a:rPr lang="en-US" sz="1600" dirty="0">
                <a:solidFill>
                  <a:schemeClr val="bg1"/>
                </a:solidFill>
                <a:latin typeface="Amasis MT Pro"/>
              </a:rPr>
              <a:t>v = </a:t>
            </a:r>
            <a:r>
              <a:rPr lang="en-US" sz="1600" err="1">
                <a:solidFill>
                  <a:schemeClr val="bg1"/>
                </a:solidFill>
                <a:latin typeface="Amasis MT Pro"/>
              </a:rPr>
              <a:t>Serial.read</a:t>
            </a:r>
            <a:r>
              <a:rPr lang="en-US" sz="1600" dirty="0">
                <a:solidFill>
                  <a:schemeClr val="bg1"/>
                </a:solidFill>
                <a:latin typeface="Amasis MT Pro"/>
              </a:rPr>
              <a:t>();</a:t>
            </a:r>
            <a:endParaRPr lang="en-US" sz="1600" dirty="0">
              <a:solidFill>
                <a:schemeClr val="bg1"/>
              </a:solidFill>
              <a:latin typeface="Amasis MT Pro"/>
              <a:ea typeface="+mn-lt"/>
              <a:cs typeface="+mn-lt"/>
            </a:endParaRPr>
          </a:p>
          <a:p>
            <a:pPr>
              <a:lnSpc>
                <a:spcPct val="120000"/>
              </a:lnSpc>
              <a:spcBef>
                <a:spcPts val="1000"/>
              </a:spcBef>
            </a:pPr>
            <a:r>
              <a:rPr lang="en-US" sz="1600" err="1">
                <a:solidFill>
                  <a:schemeClr val="bg1"/>
                </a:solidFill>
                <a:latin typeface="Amasis MT Pro"/>
              </a:rPr>
              <a:t>Serial.println</a:t>
            </a:r>
            <a:r>
              <a:rPr lang="en-US" sz="1600" dirty="0">
                <a:solidFill>
                  <a:schemeClr val="bg1"/>
                </a:solidFill>
                <a:latin typeface="Amasis MT Pro"/>
              </a:rPr>
              <a:t>(v);</a:t>
            </a:r>
            <a:endParaRPr lang="en-US" sz="1600" dirty="0">
              <a:solidFill>
                <a:schemeClr val="bg1"/>
              </a:solidFill>
              <a:latin typeface="Amasis MT Pro"/>
              <a:ea typeface="+mn-lt"/>
              <a:cs typeface="+mn-lt"/>
            </a:endParaRPr>
          </a:p>
          <a:p>
            <a:pPr>
              <a:lnSpc>
                <a:spcPct val="120000"/>
              </a:lnSpc>
              <a:spcBef>
                <a:spcPts val="1000"/>
              </a:spcBef>
            </a:pPr>
            <a:r>
              <a:rPr lang="en-US" sz="1600" dirty="0">
                <a:solidFill>
                  <a:schemeClr val="bg1"/>
                </a:solidFill>
                <a:latin typeface="Amasis MT Pro"/>
              </a:rPr>
              <a:t>if(v==-1)</a:t>
            </a:r>
            <a:endParaRPr lang="en-US" sz="1600" dirty="0">
              <a:solidFill>
                <a:schemeClr val="bg1"/>
              </a:solidFill>
              <a:latin typeface="Amasis MT Pro"/>
              <a:ea typeface="+mn-lt"/>
              <a:cs typeface="+mn-lt"/>
            </a:endParaRPr>
          </a:p>
          <a:p>
            <a:r>
              <a:rPr lang="en-US" sz="1600" dirty="0">
                <a:solidFill>
                  <a:schemeClr val="bg1"/>
                </a:solidFill>
                <a:latin typeface="Amasis MT Pro"/>
                <a:ea typeface="+mn-lt"/>
                <a:cs typeface="+mn-lt"/>
              </a:rPr>
              <a:t>continue;</a:t>
            </a:r>
            <a:endParaRPr lang="en-US" sz="1600" dirty="0">
              <a:solidFill>
                <a:schemeClr val="bg1"/>
              </a:solidFill>
              <a:latin typeface="Amasis MT Pro"/>
            </a:endParaRPr>
          </a:p>
          <a:p>
            <a:r>
              <a:rPr lang="en-US" sz="1600" dirty="0">
                <a:solidFill>
                  <a:schemeClr val="bg1"/>
                </a:solidFill>
                <a:latin typeface="Amasis MT Pro"/>
                <a:ea typeface="+mn-lt"/>
                <a:cs typeface="+mn-lt"/>
              </a:rPr>
              <a:t>switch (v) {</a:t>
            </a:r>
            <a:endParaRPr lang="en-US" sz="1600" dirty="0">
              <a:solidFill>
                <a:schemeClr val="bg1"/>
              </a:solidFill>
              <a:latin typeface="Amasis MT Pro"/>
            </a:endParaRPr>
          </a:p>
          <a:p>
            <a:r>
              <a:rPr lang="en-US" sz="1600" dirty="0">
                <a:solidFill>
                  <a:schemeClr val="bg1"/>
                </a:solidFill>
                <a:latin typeface="Amasis MT Pro"/>
                <a:ea typeface="+mn-lt"/>
                <a:cs typeface="+mn-lt"/>
              </a:rPr>
              <a:t>case 207:</a:t>
            </a:r>
            <a:endParaRPr lang="en-US" sz="1600" dirty="0">
              <a:solidFill>
                <a:schemeClr val="bg1"/>
              </a:solidFill>
              <a:latin typeface="Amasis MT Pro"/>
            </a:endParaRPr>
          </a:p>
          <a:p>
            <a:r>
              <a:rPr lang="en-US" sz="1600" dirty="0">
                <a:solidFill>
                  <a:schemeClr val="bg1"/>
                </a:solidFill>
                <a:latin typeface="Amasis MT Pro"/>
                <a:ea typeface="+mn-lt"/>
                <a:cs typeface="+mn-lt"/>
              </a:rPr>
              <a:t>  </a:t>
            </a:r>
            <a:r>
              <a:rPr lang="en-US" sz="1600" err="1">
                <a:solidFill>
                  <a:schemeClr val="bg1"/>
                </a:solidFill>
                <a:latin typeface="Amasis MT Pro"/>
                <a:ea typeface="+mn-lt"/>
                <a:cs typeface="+mn-lt"/>
              </a:rPr>
              <a:t>ch</a:t>
            </a:r>
            <a:r>
              <a:rPr lang="en-US" sz="1600" dirty="0">
                <a:solidFill>
                  <a:schemeClr val="bg1"/>
                </a:solidFill>
                <a:latin typeface="Amasis MT Pro"/>
                <a:ea typeface="+mn-lt"/>
                <a:cs typeface="+mn-lt"/>
              </a:rPr>
              <a:t>=String(ch+'0'); break;</a:t>
            </a:r>
            <a:endParaRPr lang="en-US" sz="1600" dirty="0">
              <a:solidFill>
                <a:schemeClr val="bg1"/>
              </a:solidFill>
              <a:latin typeface="Amasis MT Pro"/>
            </a:endParaRPr>
          </a:p>
          <a:p>
            <a:r>
              <a:rPr lang="en-US" sz="1600" dirty="0">
                <a:solidFill>
                  <a:schemeClr val="bg1"/>
                </a:solidFill>
                <a:latin typeface="Amasis MT Pro"/>
              </a:rPr>
              <a:t>case 247:</a:t>
            </a:r>
            <a:endParaRPr lang="en-US" sz="1600" dirty="0">
              <a:solidFill>
                <a:schemeClr val="bg1"/>
              </a:solidFill>
              <a:ea typeface="+mn-lt"/>
              <a:cs typeface="+mn-lt"/>
            </a:endParaRPr>
          </a:p>
          <a:p>
            <a:r>
              <a:rPr lang="en-US" sz="1600" dirty="0" err="1">
                <a:solidFill>
                  <a:schemeClr val="bg1"/>
                </a:solidFill>
                <a:latin typeface="Amasis MT Pro"/>
              </a:rPr>
              <a:t>ch</a:t>
            </a:r>
            <a:r>
              <a:rPr lang="en-US" sz="1600" dirty="0">
                <a:solidFill>
                  <a:schemeClr val="bg1"/>
                </a:solidFill>
                <a:latin typeface="Amasis MT Pro"/>
              </a:rPr>
              <a:t>=String(ch+'1'); break;</a:t>
            </a:r>
            <a:endParaRPr lang="en-US" sz="1600" dirty="0">
              <a:solidFill>
                <a:schemeClr val="bg1"/>
              </a:solidFill>
              <a:ea typeface="+mn-lt"/>
              <a:cs typeface="+mn-lt"/>
            </a:endParaRPr>
          </a:p>
          <a:p>
            <a:r>
              <a:rPr lang="en-US" sz="1600" dirty="0">
                <a:solidFill>
                  <a:schemeClr val="bg1"/>
                </a:solidFill>
                <a:latin typeface="Amasis MT Pro"/>
              </a:rPr>
              <a:t>case 119:</a:t>
            </a:r>
            <a:endParaRPr lang="en-US" sz="1600" dirty="0">
              <a:solidFill>
                <a:schemeClr val="bg1"/>
              </a:solidFill>
              <a:ea typeface="+mn-lt"/>
              <a:cs typeface="+mn-lt"/>
            </a:endParaRPr>
          </a:p>
        </p:txBody>
      </p:sp>
      <p:sp>
        <p:nvSpPr>
          <p:cNvPr id="5" name="TextBox 4">
            <a:extLst>
              <a:ext uri="{FF2B5EF4-FFF2-40B4-BE49-F238E27FC236}">
                <a16:creationId xmlns:a16="http://schemas.microsoft.com/office/drawing/2014/main" id="{DB3C9261-B4D9-4D39-8D93-79F80779F3CB}"/>
              </a:ext>
            </a:extLst>
          </p:cNvPr>
          <p:cNvSpPr txBox="1"/>
          <p:nvPr/>
        </p:nvSpPr>
        <p:spPr>
          <a:xfrm>
            <a:off x="7971477" y="130589"/>
            <a:ext cx="3075708" cy="612840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err="1">
                <a:solidFill>
                  <a:schemeClr val="bg1"/>
                </a:solidFill>
                <a:latin typeface="Amasis MT Pro"/>
                <a:ea typeface="+mn-lt"/>
                <a:cs typeface="+mn-lt"/>
              </a:rPr>
              <a:t>ch</a:t>
            </a:r>
            <a:r>
              <a:rPr lang="en-US" sz="1600" dirty="0">
                <a:solidFill>
                  <a:schemeClr val="bg1"/>
                </a:solidFill>
                <a:latin typeface="Amasis MT Pro"/>
                <a:ea typeface="+mn-lt"/>
                <a:cs typeface="+mn-lt"/>
              </a:rPr>
              <a:t>=String(ch+'2'); break;</a:t>
            </a:r>
            <a:endParaRPr lang="en-US" dirty="0">
              <a:solidFill>
                <a:schemeClr val="bg1"/>
              </a:solidFill>
            </a:endParaRPr>
          </a:p>
          <a:p>
            <a:r>
              <a:rPr lang="en-US" sz="1600" dirty="0">
                <a:solidFill>
                  <a:srgbClr val="000000"/>
                </a:solidFill>
                <a:latin typeface="Amasis MT Pro"/>
                <a:ea typeface="+mn-lt"/>
                <a:cs typeface="+mn-lt"/>
              </a:rPr>
              <a:t>case 183:</a:t>
            </a:r>
            <a:endParaRPr lang="en-US" sz="1600" dirty="0">
              <a:solidFill>
                <a:srgbClr val="000000"/>
              </a:solidFill>
              <a:latin typeface="Amasis MT Pro"/>
            </a:endParaRPr>
          </a:p>
          <a:p>
            <a:r>
              <a:rPr lang="en-US" sz="1600" dirty="0" err="1">
                <a:solidFill>
                  <a:srgbClr val="000000"/>
                </a:solidFill>
                <a:latin typeface="Amasis MT Pro"/>
                <a:ea typeface="+mn-lt"/>
                <a:cs typeface="+mn-lt"/>
              </a:rPr>
              <a:t>ch</a:t>
            </a:r>
            <a:r>
              <a:rPr lang="en-US" sz="1600" dirty="0">
                <a:solidFill>
                  <a:srgbClr val="000000"/>
                </a:solidFill>
                <a:latin typeface="Amasis MT Pro"/>
                <a:ea typeface="+mn-lt"/>
                <a:cs typeface="+mn-lt"/>
              </a:rPr>
              <a:t>=String(ch+'3'); break;</a:t>
            </a:r>
            <a:endParaRPr lang="en-US" sz="1600" dirty="0">
              <a:solidFill>
                <a:srgbClr val="000000"/>
              </a:solidFill>
              <a:latin typeface="Amasis MT Pro"/>
            </a:endParaRPr>
          </a:p>
          <a:p>
            <a:r>
              <a:rPr lang="en-US" sz="1600" dirty="0">
                <a:solidFill>
                  <a:srgbClr val="000000"/>
                </a:solidFill>
                <a:latin typeface="Amasis MT Pro"/>
                <a:ea typeface="+mn-lt"/>
                <a:cs typeface="+mn-lt"/>
              </a:rPr>
              <a:t>case 215:</a:t>
            </a:r>
            <a:endParaRPr lang="en-US" sz="1600" dirty="0">
              <a:solidFill>
                <a:srgbClr val="000000"/>
              </a:solidFill>
              <a:latin typeface="Amasis MT Pro"/>
            </a:endParaRPr>
          </a:p>
          <a:p>
            <a:r>
              <a:rPr lang="en-US" sz="1600" dirty="0" err="1">
                <a:solidFill>
                  <a:srgbClr val="000000"/>
                </a:solidFill>
                <a:latin typeface="Amasis MT Pro"/>
                <a:ea typeface="+mn-lt"/>
                <a:cs typeface="+mn-lt"/>
              </a:rPr>
              <a:t>ch</a:t>
            </a:r>
            <a:r>
              <a:rPr lang="en-US" sz="1600" dirty="0">
                <a:solidFill>
                  <a:srgbClr val="000000"/>
                </a:solidFill>
                <a:latin typeface="Amasis MT Pro"/>
                <a:ea typeface="+mn-lt"/>
                <a:cs typeface="+mn-lt"/>
              </a:rPr>
              <a:t>=String(ch+'4'); break;</a:t>
            </a:r>
            <a:endParaRPr lang="en-US" sz="1600" dirty="0">
              <a:solidFill>
                <a:srgbClr val="000000"/>
              </a:solidFill>
              <a:latin typeface="Amasis MT Pro"/>
            </a:endParaRPr>
          </a:p>
          <a:p>
            <a:r>
              <a:rPr lang="en-US" sz="1600" dirty="0">
                <a:solidFill>
                  <a:srgbClr val="000000"/>
                </a:solidFill>
                <a:latin typeface="Amasis MT Pro"/>
                <a:ea typeface="+mn-lt"/>
                <a:cs typeface="+mn-lt"/>
              </a:rPr>
              <a:t>case 87:</a:t>
            </a:r>
            <a:endParaRPr lang="en-US" sz="1600" dirty="0">
              <a:solidFill>
                <a:srgbClr val="000000"/>
              </a:solidFill>
              <a:latin typeface="Amasis MT Pro"/>
            </a:endParaRPr>
          </a:p>
          <a:p>
            <a:r>
              <a:rPr lang="en-US" sz="1600" dirty="0">
                <a:solidFill>
                  <a:srgbClr val="000000"/>
                </a:solidFill>
                <a:latin typeface="Amasis MT Pro"/>
                <a:ea typeface="+mn-lt"/>
                <a:cs typeface="+mn-lt"/>
              </a:rPr>
              <a:t>  </a:t>
            </a:r>
            <a:r>
              <a:rPr lang="en-US" sz="1600" dirty="0" err="1">
                <a:solidFill>
                  <a:srgbClr val="000000"/>
                </a:solidFill>
                <a:latin typeface="Amasis MT Pro"/>
                <a:ea typeface="+mn-lt"/>
                <a:cs typeface="+mn-lt"/>
              </a:rPr>
              <a:t>ch</a:t>
            </a:r>
            <a:r>
              <a:rPr lang="en-US" sz="1600" dirty="0">
                <a:solidFill>
                  <a:srgbClr val="000000"/>
                </a:solidFill>
                <a:latin typeface="Amasis MT Pro"/>
                <a:ea typeface="+mn-lt"/>
                <a:cs typeface="+mn-lt"/>
              </a:rPr>
              <a:t>=String(ch+'5');  break;</a:t>
            </a:r>
            <a:endParaRPr lang="en-US" sz="1600" dirty="0">
              <a:solidFill>
                <a:srgbClr val="000000"/>
              </a:solidFill>
              <a:latin typeface="Amasis MT Pro"/>
            </a:endParaRPr>
          </a:p>
          <a:p>
            <a:r>
              <a:rPr lang="en-US" sz="1600" dirty="0">
                <a:solidFill>
                  <a:srgbClr val="000000"/>
                </a:solidFill>
                <a:latin typeface="Amasis MT Pro"/>
                <a:ea typeface="+mn-lt"/>
                <a:cs typeface="+mn-lt"/>
              </a:rPr>
              <a:t>case 151:</a:t>
            </a:r>
            <a:endParaRPr lang="en-US" sz="1600" dirty="0">
              <a:solidFill>
                <a:srgbClr val="000000"/>
              </a:solidFill>
              <a:latin typeface="Amasis MT Pro"/>
            </a:endParaRPr>
          </a:p>
          <a:p>
            <a:r>
              <a:rPr lang="en-US" sz="1600" dirty="0" err="1">
                <a:solidFill>
                  <a:srgbClr val="000000"/>
                </a:solidFill>
                <a:latin typeface="Amasis MT Pro"/>
                <a:ea typeface="+mn-lt"/>
                <a:cs typeface="+mn-lt"/>
              </a:rPr>
              <a:t>ch</a:t>
            </a:r>
            <a:r>
              <a:rPr lang="en-US" sz="1600" dirty="0">
                <a:solidFill>
                  <a:srgbClr val="000000"/>
                </a:solidFill>
                <a:latin typeface="Amasis MT Pro"/>
                <a:ea typeface="+mn-lt"/>
                <a:cs typeface="+mn-lt"/>
              </a:rPr>
              <a:t>=String(ch+'6'); break;</a:t>
            </a:r>
            <a:endParaRPr lang="en-US" sz="1600" dirty="0">
              <a:solidFill>
                <a:srgbClr val="000000"/>
              </a:solidFill>
              <a:latin typeface="Amasis MT Pro"/>
            </a:endParaRPr>
          </a:p>
          <a:p>
            <a:r>
              <a:rPr lang="en-US" sz="1600" dirty="0">
                <a:solidFill>
                  <a:srgbClr val="000000"/>
                </a:solidFill>
                <a:latin typeface="Amasis MT Pro"/>
                <a:ea typeface="+mn-lt"/>
                <a:cs typeface="+mn-lt"/>
              </a:rPr>
              <a:t>case 231:</a:t>
            </a:r>
            <a:endParaRPr lang="en-US" sz="1600" dirty="0">
              <a:solidFill>
                <a:srgbClr val="000000"/>
              </a:solidFill>
              <a:latin typeface="Amasis MT Pro"/>
            </a:endParaRPr>
          </a:p>
          <a:p>
            <a:r>
              <a:rPr lang="en-US" sz="1600" dirty="0" err="1">
                <a:solidFill>
                  <a:srgbClr val="000000"/>
                </a:solidFill>
                <a:latin typeface="Amasis MT Pro"/>
                <a:ea typeface="+mn-lt"/>
                <a:cs typeface="+mn-lt"/>
              </a:rPr>
              <a:t>ch</a:t>
            </a:r>
            <a:r>
              <a:rPr lang="en-US" sz="1600" dirty="0">
                <a:solidFill>
                  <a:srgbClr val="000000"/>
                </a:solidFill>
                <a:latin typeface="Amasis MT Pro"/>
                <a:ea typeface="+mn-lt"/>
                <a:cs typeface="+mn-lt"/>
              </a:rPr>
              <a:t>=String(ch+'7'); break;</a:t>
            </a:r>
            <a:endParaRPr lang="en-US" sz="1600" dirty="0">
              <a:solidFill>
                <a:srgbClr val="000000"/>
              </a:solidFill>
              <a:latin typeface="Amasis MT Pro"/>
            </a:endParaRPr>
          </a:p>
          <a:p>
            <a:r>
              <a:rPr lang="en-US" sz="1600" dirty="0">
                <a:solidFill>
                  <a:srgbClr val="000000"/>
                </a:solidFill>
                <a:latin typeface="Amasis MT Pro"/>
                <a:ea typeface="+mn-lt"/>
                <a:cs typeface="+mn-lt"/>
              </a:rPr>
              <a:t>case 103:</a:t>
            </a:r>
            <a:endParaRPr lang="en-US" sz="1600" dirty="0">
              <a:solidFill>
                <a:srgbClr val="000000"/>
              </a:solidFill>
              <a:latin typeface="Amasis MT Pro"/>
            </a:endParaRPr>
          </a:p>
          <a:p>
            <a:r>
              <a:rPr lang="en-US" sz="1600" dirty="0" err="1">
                <a:solidFill>
                  <a:srgbClr val="000000"/>
                </a:solidFill>
                <a:latin typeface="Amasis MT Pro"/>
                <a:ea typeface="+mn-lt"/>
                <a:cs typeface="+mn-lt"/>
              </a:rPr>
              <a:t>ch</a:t>
            </a:r>
            <a:r>
              <a:rPr lang="en-US" sz="1600" dirty="0">
                <a:solidFill>
                  <a:srgbClr val="000000"/>
                </a:solidFill>
                <a:latin typeface="Amasis MT Pro"/>
                <a:ea typeface="+mn-lt"/>
                <a:cs typeface="+mn-lt"/>
              </a:rPr>
              <a:t>=String(ch+'8'); break;</a:t>
            </a:r>
            <a:endParaRPr lang="en-US" sz="1600" dirty="0">
              <a:solidFill>
                <a:srgbClr val="000000"/>
              </a:solidFill>
              <a:latin typeface="Amasis MT Pro"/>
            </a:endParaRPr>
          </a:p>
          <a:p>
            <a:r>
              <a:rPr lang="en-US" sz="1600" dirty="0">
                <a:solidFill>
                  <a:srgbClr val="000000"/>
                </a:solidFill>
                <a:latin typeface="Amasis MT Pro"/>
                <a:ea typeface="+mn-lt"/>
                <a:cs typeface="+mn-lt"/>
              </a:rPr>
              <a:t>case 167:</a:t>
            </a:r>
            <a:endParaRPr lang="en-US" sz="1600" dirty="0">
              <a:solidFill>
                <a:srgbClr val="000000"/>
              </a:solidFill>
              <a:latin typeface="Amasis MT Pro"/>
            </a:endParaRPr>
          </a:p>
          <a:p>
            <a:r>
              <a:rPr lang="en-US" sz="1600" dirty="0" err="1">
                <a:solidFill>
                  <a:srgbClr val="000000"/>
                </a:solidFill>
                <a:latin typeface="Amasis MT Pro"/>
                <a:ea typeface="+mn-lt"/>
                <a:cs typeface="+mn-lt"/>
              </a:rPr>
              <a:t>ch</a:t>
            </a:r>
            <a:r>
              <a:rPr lang="en-US" sz="1600" dirty="0">
                <a:solidFill>
                  <a:srgbClr val="000000"/>
                </a:solidFill>
                <a:latin typeface="Amasis MT Pro"/>
                <a:ea typeface="+mn-lt"/>
                <a:cs typeface="+mn-lt"/>
              </a:rPr>
              <a:t>=String(ch+'9');  break;</a:t>
            </a:r>
            <a:endParaRPr lang="en-US" sz="1600" dirty="0">
              <a:solidFill>
                <a:srgbClr val="000000"/>
              </a:solidFill>
              <a:latin typeface="Amasis MT Pro"/>
            </a:endParaRPr>
          </a:p>
          <a:p>
            <a:pPr algn="l"/>
            <a:r>
              <a:rPr lang="en-US" sz="1600" dirty="0">
                <a:solidFill>
                  <a:srgbClr val="000000"/>
                </a:solidFill>
                <a:latin typeface="Amasis MT Pro"/>
                <a:ea typeface="+mn-lt"/>
                <a:cs typeface="+mn-lt"/>
              </a:rPr>
              <a:t>}</a:t>
            </a:r>
          </a:p>
          <a:p>
            <a:pPr>
              <a:lnSpc>
                <a:spcPct val="120000"/>
              </a:lnSpc>
              <a:spcBef>
                <a:spcPts val="1000"/>
              </a:spcBef>
            </a:pPr>
            <a:r>
              <a:rPr lang="en-US" sz="1600" dirty="0" err="1">
                <a:solidFill>
                  <a:srgbClr val="000000"/>
                </a:solidFill>
                <a:latin typeface="Amasis MT Pro"/>
              </a:rPr>
              <a:t>i</a:t>
            </a:r>
            <a:r>
              <a:rPr lang="en-US" sz="1600" dirty="0">
                <a:solidFill>
                  <a:srgbClr val="000000"/>
                </a:solidFill>
                <a:latin typeface="Amasis MT Pro"/>
              </a:rPr>
              <a:t>++;</a:t>
            </a:r>
            <a:endParaRPr lang="en-US" sz="1600" dirty="0">
              <a:ea typeface="+mn-lt"/>
              <a:cs typeface="+mn-lt"/>
            </a:endParaRPr>
          </a:p>
          <a:p>
            <a:pPr>
              <a:lnSpc>
                <a:spcPct val="120000"/>
              </a:lnSpc>
              <a:spcBef>
                <a:spcPts val="1000"/>
              </a:spcBef>
            </a:pPr>
            <a:r>
              <a:rPr lang="en-US" sz="1600" dirty="0">
                <a:solidFill>
                  <a:srgbClr val="000000"/>
                </a:solidFill>
                <a:latin typeface="Amasis MT Pro"/>
              </a:rPr>
              <a:t>delay(500);</a:t>
            </a:r>
            <a:endParaRPr lang="en-US" sz="1600" dirty="0">
              <a:ea typeface="+mn-lt"/>
              <a:cs typeface="+mn-lt"/>
            </a:endParaRPr>
          </a:p>
          <a:p>
            <a:pPr>
              <a:lnSpc>
                <a:spcPct val="120000"/>
              </a:lnSpc>
              <a:spcBef>
                <a:spcPts val="1000"/>
              </a:spcBef>
            </a:pPr>
            <a:r>
              <a:rPr lang="en-US" sz="1600" dirty="0">
                <a:solidFill>
                  <a:srgbClr val="000000"/>
                </a:solidFill>
                <a:latin typeface="Amasis MT Pro"/>
              </a:rPr>
              <a:t>}///1st inner while</a:t>
            </a:r>
            <a:endParaRPr lang="en-US" sz="1600" dirty="0">
              <a:ea typeface="+mn-lt"/>
              <a:cs typeface="+mn-lt"/>
            </a:endParaRPr>
          </a:p>
          <a:p>
            <a:pPr>
              <a:lnSpc>
                <a:spcPct val="120000"/>
              </a:lnSpc>
              <a:spcBef>
                <a:spcPts val="1000"/>
              </a:spcBef>
            </a:pPr>
            <a:r>
              <a:rPr lang="en-US" sz="1600" dirty="0" err="1">
                <a:solidFill>
                  <a:srgbClr val="000000"/>
                </a:solidFill>
                <a:latin typeface="Amasis MT Pro"/>
              </a:rPr>
              <a:t>Serial.println</a:t>
            </a:r>
            <a:r>
              <a:rPr lang="en-US" sz="1600" dirty="0">
                <a:solidFill>
                  <a:srgbClr val="000000"/>
                </a:solidFill>
                <a:latin typeface="Amasis MT Pro"/>
              </a:rPr>
              <a:t>(</a:t>
            </a:r>
            <a:r>
              <a:rPr lang="en-US" sz="1600" dirty="0" err="1">
                <a:solidFill>
                  <a:srgbClr val="000000"/>
                </a:solidFill>
                <a:latin typeface="Amasis MT Pro"/>
              </a:rPr>
              <a:t>ch</a:t>
            </a:r>
            <a:r>
              <a:rPr lang="en-US" sz="1600" dirty="0">
                <a:solidFill>
                  <a:srgbClr val="000000"/>
                </a:solidFill>
                <a:latin typeface="Amasis MT Pro"/>
              </a:rPr>
              <a:t>);</a:t>
            </a:r>
            <a:endParaRPr lang="en-US" sz="1600" dirty="0">
              <a:ea typeface="+mn-lt"/>
              <a:cs typeface="+mn-lt"/>
            </a:endParaRPr>
          </a:p>
          <a:p>
            <a:pPr>
              <a:lnSpc>
                <a:spcPct val="120000"/>
              </a:lnSpc>
              <a:spcBef>
                <a:spcPts val="1000"/>
              </a:spcBef>
            </a:pPr>
            <a:r>
              <a:rPr lang="en-US" sz="1600" dirty="0">
                <a:solidFill>
                  <a:srgbClr val="000000"/>
                </a:solidFill>
                <a:latin typeface="Amasis MT Pro"/>
              </a:rPr>
              <a:t>delay(500);</a:t>
            </a:r>
            <a:endParaRPr lang="en-US" sz="1600" dirty="0">
              <a:ea typeface="+mn-lt"/>
              <a:cs typeface="+mn-lt"/>
            </a:endParaRPr>
          </a:p>
        </p:txBody>
      </p:sp>
    </p:spTree>
    <p:extLst>
      <p:ext uri="{BB962C8B-B14F-4D97-AF65-F5344CB8AC3E}">
        <p14:creationId xmlns:p14="http://schemas.microsoft.com/office/powerpoint/2010/main" val="1090723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98C9B6-04E3-4C96-8CFC-2572C732BD44}"/>
              </a:ext>
            </a:extLst>
          </p:cNvPr>
          <p:cNvSpPr>
            <a:spLocks noGrp="1"/>
          </p:cNvSpPr>
          <p:nvPr>
            <p:ph idx="1"/>
          </p:nvPr>
        </p:nvSpPr>
        <p:spPr>
          <a:xfrm>
            <a:off x="1293812" y="102817"/>
            <a:ext cx="4313207" cy="6588927"/>
          </a:xfrm>
        </p:spPr>
        <p:style>
          <a:lnRef idx="2">
            <a:schemeClr val="dk1"/>
          </a:lnRef>
          <a:fillRef idx="1">
            <a:schemeClr val="lt1"/>
          </a:fillRef>
          <a:effectRef idx="0">
            <a:schemeClr val="dk1"/>
          </a:effectRef>
          <a:fontRef idx="minor">
            <a:schemeClr val="dk1"/>
          </a:fontRef>
        </p:style>
        <p:txBody>
          <a:bodyPr vert="horz" lIns="91440" tIns="45720" rIns="91440" bIns="45720" rtlCol="0" anchor="t">
            <a:noAutofit/>
          </a:bodyPr>
          <a:lstStyle/>
          <a:p>
            <a:pPr marL="0" indent="0">
              <a:buNone/>
            </a:pPr>
            <a:r>
              <a:rPr lang="en-US" sz="1600" dirty="0">
                <a:solidFill>
                  <a:srgbClr val="000000"/>
                </a:solidFill>
                <a:latin typeface="Amasis MT Pro"/>
                <a:ea typeface="+mn-lt"/>
                <a:cs typeface="+mn-lt"/>
              </a:rPr>
              <a:t>while(</a:t>
            </a:r>
            <a:r>
              <a:rPr lang="en-US" sz="1600" dirty="0" err="1">
                <a:solidFill>
                  <a:srgbClr val="000000"/>
                </a:solidFill>
                <a:latin typeface="Amasis MT Pro"/>
                <a:ea typeface="+mn-lt"/>
                <a:cs typeface="+mn-lt"/>
              </a:rPr>
              <a:t>ch</a:t>
            </a:r>
            <a:r>
              <a:rPr lang="en-US" sz="1600" dirty="0">
                <a:solidFill>
                  <a:srgbClr val="000000"/>
                </a:solidFill>
                <a:latin typeface="Amasis MT Pro"/>
                <a:ea typeface="+mn-lt"/>
                <a:cs typeface="+mn-lt"/>
              </a:rPr>
              <a:t>==</a:t>
            </a:r>
            <a:r>
              <a:rPr lang="en-US" sz="1600" dirty="0">
                <a:solidFill>
                  <a:schemeClr val="bg1"/>
                </a:solidFill>
                <a:latin typeface="Amasis MT Pro"/>
                <a:ea typeface="+mn-lt"/>
                <a:cs typeface="+mn-lt"/>
              </a:rPr>
              <a:t>password</a:t>
            </a:r>
            <a:r>
              <a:rPr lang="en-US" sz="1600" dirty="0">
                <a:solidFill>
                  <a:srgbClr val="000000"/>
                </a:solidFill>
                <a:latin typeface="Amasis MT Pro"/>
                <a:ea typeface="+mn-lt"/>
                <a:cs typeface="+mn-lt"/>
              </a:rPr>
              <a:t>){</a:t>
            </a:r>
            <a:endParaRPr lang="en-US" sz="1600">
              <a:solidFill>
                <a:srgbClr val="000000"/>
              </a:solidFill>
              <a:latin typeface="Amasis MT Pro"/>
            </a:endParaRPr>
          </a:p>
          <a:p>
            <a:pPr marL="0" indent="0">
              <a:buNone/>
            </a:pPr>
            <a:r>
              <a:rPr lang="en-US" sz="1600" dirty="0">
                <a:solidFill>
                  <a:srgbClr val="000000"/>
                </a:solidFill>
                <a:latin typeface="Amasis MT Pro"/>
                <a:ea typeface="+mn-lt"/>
                <a:cs typeface="+mn-lt"/>
              </a:rPr>
              <a:t>//delay(1000);</a:t>
            </a:r>
            <a:endParaRPr lang="en-US" sz="1600">
              <a:solidFill>
                <a:srgbClr val="000000"/>
              </a:solidFill>
              <a:latin typeface="Amasis MT Pro"/>
            </a:endParaRPr>
          </a:p>
          <a:p>
            <a:pPr marL="0" indent="0">
              <a:buNone/>
            </a:pPr>
            <a:r>
              <a:rPr lang="en-US" sz="1600" dirty="0" err="1">
                <a:solidFill>
                  <a:srgbClr val="000000"/>
                </a:solidFill>
                <a:latin typeface="Amasis MT Pro"/>
                <a:ea typeface="+mn-lt"/>
                <a:cs typeface="+mn-lt"/>
              </a:rPr>
              <a:t>sensorState</a:t>
            </a:r>
            <a:r>
              <a:rPr lang="en-US" sz="1600" dirty="0">
                <a:solidFill>
                  <a:srgbClr val="000000"/>
                </a:solidFill>
                <a:latin typeface="Amasis MT Pro"/>
                <a:ea typeface="+mn-lt"/>
                <a:cs typeface="+mn-lt"/>
              </a:rPr>
              <a:t> = </a:t>
            </a:r>
            <a:r>
              <a:rPr lang="en-US" sz="1600" dirty="0" err="1">
                <a:solidFill>
                  <a:srgbClr val="000000"/>
                </a:solidFill>
                <a:latin typeface="Amasis MT Pro"/>
                <a:ea typeface="+mn-lt"/>
                <a:cs typeface="+mn-lt"/>
              </a:rPr>
              <a:t>digitalRead</a:t>
            </a:r>
            <a:r>
              <a:rPr lang="en-US" sz="1600" dirty="0">
                <a:solidFill>
                  <a:srgbClr val="000000"/>
                </a:solidFill>
                <a:latin typeface="Amasis MT Pro"/>
                <a:ea typeface="+mn-lt"/>
                <a:cs typeface="+mn-lt"/>
              </a:rPr>
              <a:t>(</a:t>
            </a:r>
            <a:r>
              <a:rPr lang="en-US" sz="1600" dirty="0" err="1">
                <a:solidFill>
                  <a:srgbClr val="000000"/>
                </a:solidFill>
                <a:latin typeface="Amasis MT Pro"/>
                <a:ea typeface="+mn-lt"/>
                <a:cs typeface="+mn-lt"/>
              </a:rPr>
              <a:t>sp</a:t>
            </a:r>
            <a:r>
              <a:rPr lang="en-US" sz="1600" dirty="0">
                <a:solidFill>
                  <a:srgbClr val="000000"/>
                </a:solidFill>
                <a:latin typeface="Amasis MT Pro"/>
                <a:ea typeface="+mn-lt"/>
                <a:cs typeface="+mn-lt"/>
              </a:rPr>
              <a:t>);</a:t>
            </a:r>
            <a:endParaRPr lang="en-US" sz="1600">
              <a:solidFill>
                <a:srgbClr val="000000"/>
              </a:solidFill>
              <a:latin typeface="Amasis MT Pro"/>
            </a:endParaRPr>
          </a:p>
          <a:p>
            <a:pPr marL="0" indent="0">
              <a:buNone/>
            </a:pPr>
            <a:r>
              <a:rPr lang="en-US" sz="1600" dirty="0">
                <a:solidFill>
                  <a:srgbClr val="000000"/>
                </a:solidFill>
                <a:latin typeface="Amasis MT Pro"/>
                <a:ea typeface="+mn-lt"/>
                <a:cs typeface="+mn-lt"/>
              </a:rPr>
              <a:t>if (</a:t>
            </a:r>
            <a:r>
              <a:rPr lang="en-US" sz="1600" dirty="0" err="1">
                <a:solidFill>
                  <a:srgbClr val="000000"/>
                </a:solidFill>
                <a:latin typeface="Amasis MT Pro"/>
                <a:ea typeface="+mn-lt"/>
                <a:cs typeface="+mn-lt"/>
              </a:rPr>
              <a:t>sensorState</a:t>
            </a:r>
            <a:r>
              <a:rPr lang="en-US" sz="1600" dirty="0">
                <a:solidFill>
                  <a:srgbClr val="000000"/>
                </a:solidFill>
                <a:latin typeface="Amasis MT Pro"/>
                <a:ea typeface="+mn-lt"/>
                <a:cs typeface="+mn-lt"/>
              </a:rPr>
              <a:t> == HIGH){ </a:t>
            </a:r>
          </a:p>
          <a:p>
            <a:pPr marL="0" indent="0">
              <a:buNone/>
            </a:pPr>
            <a:r>
              <a:rPr lang="en-US" sz="1600" dirty="0" err="1">
                <a:solidFill>
                  <a:srgbClr val="000000"/>
                </a:solidFill>
                <a:latin typeface="Amasis MT Pro"/>
                <a:ea typeface="+mn-lt"/>
                <a:cs typeface="+mn-lt"/>
              </a:rPr>
              <a:t>noTone</a:t>
            </a:r>
            <a:r>
              <a:rPr lang="en-US" sz="1600" dirty="0">
                <a:solidFill>
                  <a:srgbClr val="000000"/>
                </a:solidFill>
                <a:latin typeface="Amasis MT Pro"/>
                <a:ea typeface="+mn-lt"/>
                <a:cs typeface="+mn-lt"/>
              </a:rPr>
              <a:t>(</a:t>
            </a:r>
            <a:r>
              <a:rPr lang="en-US" sz="1600" dirty="0" err="1">
                <a:solidFill>
                  <a:srgbClr val="000000"/>
                </a:solidFill>
                <a:latin typeface="Amasis MT Pro"/>
                <a:ea typeface="+mn-lt"/>
                <a:cs typeface="+mn-lt"/>
              </a:rPr>
              <a:t>buzzerpin</a:t>
            </a:r>
            <a:r>
              <a:rPr lang="en-US" sz="1600" dirty="0">
                <a:solidFill>
                  <a:srgbClr val="000000"/>
                </a:solidFill>
                <a:latin typeface="Amasis MT Pro"/>
                <a:ea typeface="+mn-lt"/>
                <a:cs typeface="+mn-lt"/>
              </a:rPr>
              <a:t>); </a:t>
            </a:r>
            <a:endParaRPr lang="en-US" sz="1600">
              <a:solidFill>
                <a:srgbClr val="000000"/>
              </a:solidFill>
              <a:latin typeface="Amasis MT Pro"/>
            </a:endParaRPr>
          </a:p>
          <a:p>
            <a:pPr marL="0" indent="0">
              <a:buNone/>
            </a:pPr>
            <a:r>
              <a:rPr lang="en-US" sz="1600" dirty="0" err="1">
                <a:solidFill>
                  <a:srgbClr val="000000"/>
                </a:solidFill>
                <a:latin typeface="Amasis MT Pro"/>
                <a:ea typeface="+mn-lt"/>
                <a:cs typeface="+mn-lt"/>
              </a:rPr>
              <a:t>digitalWrite</a:t>
            </a:r>
            <a:r>
              <a:rPr lang="en-US" sz="1600" dirty="0">
                <a:solidFill>
                  <a:srgbClr val="000000"/>
                </a:solidFill>
                <a:latin typeface="Amasis MT Pro"/>
                <a:ea typeface="+mn-lt"/>
                <a:cs typeface="+mn-lt"/>
              </a:rPr>
              <a:t>(bulb, LOW);</a:t>
            </a:r>
            <a:endParaRPr lang="en-US" sz="1600">
              <a:solidFill>
                <a:srgbClr val="000000"/>
              </a:solidFill>
              <a:latin typeface="Amasis MT Pro"/>
            </a:endParaRPr>
          </a:p>
          <a:p>
            <a:pPr marL="0" indent="0">
              <a:buNone/>
            </a:pPr>
            <a:r>
              <a:rPr lang="en-US" sz="1600" dirty="0" err="1">
                <a:solidFill>
                  <a:srgbClr val="000000"/>
                </a:solidFill>
                <a:latin typeface="Amasis MT Pro"/>
                <a:ea typeface="+mn-lt"/>
                <a:cs typeface="+mn-lt"/>
              </a:rPr>
              <a:t>Serial.println</a:t>
            </a:r>
            <a:r>
              <a:rPr lang="en-US" sz="1600" dirty="0">
                <a:solidFill>
                  <a:srgbClr val="000000"/>
                </a:solidFill>
                <a:latin typeface="Amasis MT Pro"/>
                <a:ea typeface="+mn-lt"/>
                <a:cs typeface="+mn-lt"/>
              </a:rPr>
              <a:t>("Welcome");</a:t>
            </a:r>
            <a:endParaRPr lang="en-US" sz="1600">
              <a:solidFill>
                <a:srgbClr val="000000"/>
              </a:solidFill>
              <a:latin typeface="Amasis MT Pro"/>
            </a:endParaRPr>
          </a:p>
          <a:p>
            <a:pPr>
              <a:buNone/>
            </a:pPr>
            <a:r>
              <a:rPr lang="en-US" sz="1600" dirty="0">
                <a:solidFill>
                  <a:schemeClr val="bg1"/>
                </a:solidFill>
                <a:latin typeface="Amasis MT Pro"/>
                <a:ea typeface="+mn-lt"/>
                <a:cs typeface="+mn-lt"/>
              </a:rPr>
              <a:t>state=true;</a:t>
            </a:r>
            <a:endParaRPr lang="en-US" sz="1600">
              <a:solidFill>
                <a:schemeClr val="bg1"/>
              </a:solidFill>
              <a:latin typeface="Amasis MT Pro"/>
            </a:endParaRPr>
          </a:p>
          <a:p>
            <a:pPr>
              <a:buNone/>
            </a:pPr>
            <a:r>
              <a:rPr lang="en-US" sz="1600" dirty="0">
                <a:solidFill>
                  <a:schemeClr val="bg1"/>
                </a:solidFill>
                <a:latin typeface="Amasis MT Pro"/>
                <a:ea typeface="+mn-lt"/>
                <a:cs typeface="+mn-lt"/>
              </a:rPr>
              <a:t>  x:</a:t>
            </a:r>
            <a:endParaRPr lang="en-US" sz="1600">
              <a:solidFill>
                <a:schemeClr val="bg1"/>
              </a:solidFill>
              <a:latin typeface="Amasis MT Pro"/>
            </a:endParaRPr>
          </a:p>
          <a:p>
            <a:pPr>
              <a:buNone/>
            </a:pPr>
            <a:r>
              <a:rPr lang="en-US" sz="1600" dirty="0">
                <a:solidFill>
                  <a:schemeClr val="bg1"/>
                </a:solidFill>
                <a:latin typeface="Amasis MT Pro"/>
                <a:ea typeface="+mn-lt"/>
                <a:cs typeface="+mn-lt"/>
              </a:rPr>
              <a:t>v = </a:t>
            </a:r>
            <a:r>
              <a:rPr lang="en-US" sz="1600" dirty="0" err="1">
                <a:solidFill>
                  <a:schemeClr val="bg1"/>
                </a:solidFill>
                <a:latin typeface="Amasis MT Pro"/>
                <a:ea typeface="+mn-lt"/>
                <a:cs typeface="+mn-lt"/>
              </a:rPr>
              <a:t>Serial.read</a:t>
            </a:r>
            <a:r>
              <a:rPr lang="en-US" sz="1600" dirty="0">
                <a:solidFill>
                  <a:schemeClr val="bg1"/>
                </a:solidFill>
                <a:latin typeface="Amasis MT Pro"/>
                <a:ea typeface="+mn-lt"/>
                <a:cs typeface="+mn-lt"/>
              </a:rPr>
              <a:t>();</a:t>
            </a:r>
            <a:endParaRPr lang="en-US" sz="1600">
              <a:solidFill>
                <a:schemeClr val="bg1"/>
              </a:solidFill>
              <a:latin typeface="Amasis MT Pro"/>
            </a:endParaRPr>
          </a:p>
          <a:p>
            <a:pPr>
              <a:buNone/>
            </a:pPr>
            <a:r>
              <a:rPr lang="en-US" sz="1600" dirty="0" err="1">
                <a:solidFill>
                  <a:schemeClr val="bg1"/>
                </a:solidFill>
                <a:latin typeface="Amasis MT Pro"/>
                <a:ea typeface="+mn-lt"/>
                <a:cs typeface="+mn-lt"/>
              </a:rPr>
              <a:t>Serial.println</a:t>
            </a:r>
            <a:r>
              <a:rPr lang="en-US" sz="1600" dirty="0">
                <a:solidFill>
                  <a:schemeClr val="bg1"/>
                </a:solidFill>
                <a:latin typeface="Amasis MT Pro"/>
                <a:ea typeface="+mn-lt"/>
                <a:cs typeface="+mn-lt"/>
              </a:rPr>
              <a:t>(v);</a:t>
            </a:r>
            <a:endParaRPr lang="en-US" sz="1600">
              <a:solidFill>
                <a:schemeClr val="bg1"/>
              </a:solidFill>
              <a:latin typeface="Amasis MT Pro"/>
            </a:endParaRPr>
          </a:p>
          <a:p>
            <a:pPr>
              <a:buNone/>
            </a:pPr>
            <a:r>
              <a:rPr lang="en-US" sz="1600" dirty="0">
                <a:solidFill>
                  <a:schemeClr val="bg1"/>
                </a:solidFill>
                <a:latin typeface="Amasis MT Pro"/>
                <a:ea typeface="+mn-lt"/>
                <a:cs typeface="+mn-lt"/>
              </a:rPr>
              <a:t>if(v==-1)</a:t>
            </a:r>
            <a:endParaRPr lang="en-US" sz="1600">
              <a:solidFill>
                <a:schemeClr val="bg1"/>
              </a:solidFill>
              <a:latin typeface="Amasis MT Pro"/>
            </a:endParaRPr>
          </a:p>
          <a:p>
            <a:pPr>
              <a:buNone/>
            </a:pPr>
            <a:r>
              <a:rPr lang="en-US" sz="1600" dirty="0">
                <a:solidFill>
                  <a:schemeClr val="bg1"/>
                </a:solidFill>
                <a:latin typeface="Amasis MT Pro"/>
                <a:ea typeface="+mn-lt"/>
                <a:cs typeface="+mn-lt"/>
              </a:rPr>
              <a:t>  </a:t>
            </a:r>
            <a:r>
              <a:rPr lang="en-US" sz="1600" dirty="0" err="1">
                <a:solidFill>
                  <a:schemeClr val="bg1"/>
                </a:solidFill>
                <a:latin typeface="Amasis MT Pro"/>
                <a:ea typeface="+mn-lt"/>
                <a:cs typeface="+mn-lt"/>
              </a:rPr>
              <a:t>goto</a:t>
            </a:r>
            <a:r>
              <a:rPr lang="en-US" sz="1600" dirty="0">
                <a:solidFill>
                  <a:schemeClr val="bg1"/>
                </a:solidFill>
                <a:latin typeface="Amasis MT Pro"/>
                <a:ea typeface="+mn-lt"/>
                <a:cs typeface="+mn-lt"/>
              </a:rPr>
              <a:t> x;</a:t>
            </a:r>
          </a:p>
          <a:p>
            <a:pPr marL="0" indent="0">
              <a:lnSpc>
                <a:spcPct val="100000"/>
              </a:lnSpc>
              <a:spcBef>
                <a:spcPts val="0"/>
              </a:spcBef>
              <a:buNone/>
            </a:pPr>
            <a:r>
              <a:rPr lang="en-US" sz="1600" dirty="0">
                <a:latin typeface="Amasis MT Pro"/>
              </a:rPr>
              <a:t>if(v==255){</a:t>
            </a:r>
            <a:endParaRPr lang="en-US" sz="1600">
              <a:latin typeface="Amasis MT Pro"/>
              <a:ea typeface="+mn-lt"/>
              <a:cs typeface="+mn-lt"/>
            </a:endParaRPr>
          </a:p>
          <a:p>
            <a:pPr marL="0" indent="0">
              <a:lnSpc>
                <a:spcPct val="100000"/>
              </a:lnSpc>
              <a:spcBef>
                <a:spcPts val="0"/>
              </a:spcBef>
              <a:buNone/>
            </a:pPr>
            <a:r>
              <a:rPr lang="en-US" sz="1600" dirty="0">
                <a:latin typeface="Amasis MT Pro"/>
              </a:rPr>
              <a:t>  </a:t>
            </a:r>
            <a:r>
              <a:rPr lang="en-US" sz="1600" dirty="0" err="1">
                <a:latin typeface="Amasis MT Pro"/>
              </a:rPr>
              <a:t>digitalWrite</a:t>
            </a:r>
            <a:r>
              <a:rPr lang="en-US" sz="1600" dirty="0">
                <a:latin typeface="Amasis MT Pro"/>
              </a:rPr>
              <a:t>(bulb, HIGH);</a:t>
            </a:r>
            <a:endParaRPr lang="en-US" sz="1600">
              <a:latin typeface="Amasis MT Pro"/>
              <a:ea typeface="+mn-lt"/>
              <a:cs typeface="+mn-lt"/>
            </a:endParaRPr>
          </a:p>
          <a:p>
            <a:pPr marL="0" indent="0">
              <a:lnSpc>
                <a:spcPct val="100000"/>
              </a:lnSpc>
              <a:spcBef>
                <a:spcPts val="0"/>
              </a:spcBef>
              <a:buNone/>
            </a:pPr>
            <a:r>
              <a:rPr lang="en-US" sz="1600" dirty="0">
                <a:latin typeface="Amasis MT Pro"/>
              </a:rPr>
              <a:t>  t=-1;</a:t>
            </a:r>
            <a:endParaRPr lang="en-US" sz="1600" dirty="0">
              <a:latin typeface="Amasis MT Pro"/>
              <a:ea typeface="+mn-lt"/>
              <a:cs typeface="+mn-lt"/>
            </a:endParaRPr>
          </a:p>
          <a:p>
            <a:pPr marL="0" indent="0">
              <a:lnSpc>
                <a:spcPct val="100000"/>
              </a:lnSpc>
              <a:spcBef>
                <a:spcPts val="0"/>
              </a:spcBef>
              <a:buNone/>
            </a:pPr>
            <a:r>
              <a:rPr lang="en-US" sz="1600" dirty="0" err="1">
                <a:latin typeface="Amasis MT Pro"/>
              </a:rPr>
              <a:t>ch</a:t>
            </a:r>
            <a:r>
              <a:rPr lang="en-US" sz="1600" dirty="0">
                <a:latin typeface="Amasis MT Pro"/>
              </a:rPr>
              <a:t>="";</a:t>
            </a:r>
            <a:endParaRPr lang="en-US" dirty="0">
              <a:latin typeface="Amasis MT Pro"/>
            </a:endParaRPr>
          </a:p>
          <a:p>
            <a:pPr>
              <a:buNone/>
            </a:pPr>
            <a:endParaRPr lang="en-US" sz="1600" dirty="0">
              <a:solidFill>
                <a:schemeClr val="bg1"/>
              </a:solidFill>
              <a:latin typeface="Amasis MT Pro"/>
            </a:endParaRPr>
          </a:p>
        </p:txBody>
      </p:sp>
      <p:sp>
        <p:nvSpPr>
          <p:cNvPr id="4" name="TextBox 3">
            <a:extLst>
              <a:ext uri="{FF2B5EF4-FFF2-40B4-BE49-F238E27FC236}">
                <a16:creationId xmlns:a16="http://schemas.microsoft.com/office/drawing/2014/main" id="{DBA56CBE-A720-41D0-8AF4-B4AFBC7774F2}"/>
              </a:ext>
            </a:extLst>
          </p:cNvPr>
          <p:cNvSpPr txBox="1"/>
          <p:nvPr/>
        </p:nvSpPr>
        <p:spPr>
          <a:xfrm>
            <a:off x="5996928" y="104824"/>
            <a:ext cx="4540369" cy="6516656"/>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Amasis MT Pro"/>
              </a:rPr>
              <a:t> </a:t>
            </a:r>
            <a:r>
              <a:rPr lang="en-US" sz="1600" dirty="0">
                <a:latin typeface="Amasis MT Pro"/>
                <a:ea typeface="+mn-lt"/>
                <a:cs typeface="+mn-lt"/>
              </a:rPr>
              <a:t>continue;</a:t>
            </a:r>
            <a:endParaRPr lang="en-US" dirty="0">
              <a:latin typeface="Amasis MT Pro"/>
            </a:endParaRPr>
          </a:p>
          <a:p>
            <a:pPr marL="228600" indent="-228600">
              <a:lnSpc>
                <a:spcPct val="120000"/>
              </a:lnSpc>
              <a:spcBef>
                <a:spcPts val="1000"/>
              </a:spcBef>
            </a:pPr>
            <a:r>
              <a:rPr lang="en-US" sz="1600" dirty="0">
                <a:latin typeface="Amasis MT Pro"/>
                <a:ea typeface="+mn-lt"/>
                <a:cs typeface="+mn-lt"/>
              </a:rPr>
              <a:t>}</a:t>
            </a:r>
            <a:endParaRPr lang="en-US" dirty="0">
              <a:latin typeface="Amasis MT Pro"/>
            </a:endParaRPr>
          </a:p>
          <a:p>
            <a:pPr>
              <a:lnSpc>
                <a:spcPct val="120000"/>
              </a:lnSpc>
              <a:spcBef>
                <a:spcPts val="1000"/>
              </a:spcBef>
            </a:pPr>
            <a:r>
              <a:rPr lang="en-US" sz="1600" dirty="0">
                <a:solidFill>
                  <a:srgbClr val="000000"/>
                </a:solidFill>
                <a:latin typeface="Amasis MT Pro"/>
              </a:rPr>
              <a:t>}//if</a:t>
            </a:r>
            <a:endParaRPr lang="en-US" sz="1600" dirty="0">
              <a:ea typeface="+mn-lt"/>
              <a:cs typeface="+mn-lt"/>
            </a:endParaRPr>
          </a:p>
          <a:p>
            <a:pPr>
              <a:lnSpc>
                <a:spcPct val="120000"/>
              </a:lnSpc>
              <a:spcBef>
                <a:spcPts val="1000"/>
              </a:spcBef>
            </a:pPr>
            <a:r>
              <a:rPr lang="en-US" sz="1600" dirty="0">
                <a:solidFill>
                  <a:srgbClr val="000000"/>
                </a:solidFill>
                <a:latin typeface="Amasis MT Pro"/>
              </a:rPr>
              <a:t>else {</a:t>
            </a:r>
            <a:endParaRPr lang="en-US" sz="1600" dirty="0">
              <a:solidFill>
                <a:srgbClr val="000000"/>
              </a:solidFill>
              <a:latin typeface="Amasis MT Pro"/>
              <a:ea typeface="+mn-lt"/>
              <a:cs typeface="+mn-lt"/>
            </a:endParaRPr>
          </a:p>
          <a:p>
            <a:pPr>
              <a:lnSpc>
                <a:spcPct val="120000"/>
              </a:lnSpc>
              <a:spcBef>
                <a:spcPts val="1000"/>
              </a:spcBef>
            </a:pPr>
            <a:r>
              <a:rPr lang="en-US" sz="1600" dirty="0">
                <a:solidFill>
                  <a:srgbClr val="000000"/>
                </a:solidFill>
                <a:latin typeface="Amasis MT Pro"/>
              </a:rPr>
              <a:t>  tone(buzzerpin,500);</a:t>
            </a:r>
            <a:endParaRPr lang="en-US" sz="1600" dirty="0">
              <a:solidFill>
                <a:srgbClr val="000000"/>
              </a:solidFill>
              <a:latin typeface="Amasis MT Pro"/>
              <a:ea typeface="+mn-lt"/>
              <a:cs typeface="+mn-lt"/>
            </a:endParaRPr>
          </a:p>
          <a:p>
            <a:pPr>
              <a:lnSpc>
                <a:spcPct val="120000"/>
              </a:lnSpc>
              <a:spcBef>
                <a:spcPts val="1000"/>
              </a:spcBef>
            </a:pPr>
            <a:r>
              <a:rPr lang="en-US" sz="1600" dirty="0">
                <a:solidFill>
                  <a:srgbClr val="000000"/>
                </a:solidFill>
                <a:latin typeface="Amasis MT Pro"/>
              </a:rPr>
              <a:t>  </a:t>
            </a:r>
            <a:r>
              <a:rPr lang="en-US" sz="1600" dirty="0" err="1">
                <a:solidFill>
                  <a:srgbClr val="000000"/>
                </a:solidFill>
                <a:latin typeface="Amasis MT Pro"/>
              </a:rPr>
              <a:t>digitalWrite</a:t>
            </a:r>
            <a:r>
              <a:rPr lang="en-US" sz="1600" dirty="0">
                <a:solidFill>
                  <a:srgbClr val="000000"/>
                </a:solidFill>
                <a:latin typeface="Amasis MT Pro"/>
              </a:rPr>
              <a:t>(bulb, HIGH);</a:t>
            </a:r>
            <a:endParaRPr lang="en-US" sz="1600" dirty="0">
              <a:solidFill>
                <a:srgbClr val="000000"/>
              </a:solidFill>
              <a:latin typeface="Amasis MT Pro"/>
              <a:ea typeface="+mn-lt"/>
              <a:cs typeface="+mn-lt"/>
            </a:endParaRPr>
          </a:p>
          <a:p>
            <a:pPr>
              <a:lnSpc>
                <a:spcPct val="120000"/>
              </a:lnSpc>
              <a:spcBef>
                <a:spcPts val="1000"/>
              </a:spcBef>
            </a:pPr>
            <a:r>
              <a:rPr lang="en-US" sz="1600" dirty="0">
                <a:solidFill>
                  <a:srgbClr val="000000"/>
                </a:solidFill>
                <a:latin typeface="Amasis MT Pro"/>
              </a:rPr>
              <a:t>  </a:t>
            </a:r>
            <a:r>
              <a:rPr lang="en-US" sz="1600" dirty="0" err="1">
                <a:solidFill>
                  <a:srgbClr val="000000"/>
                </a:solidFill>
                <a:latin typeface="Amasis MT Pro"/>
              </a:rPr>
              <a:t>Serial.println</a:t>
            </a:r>
            <a:r>
              <a:rPr lang="en-US" sz="1600" dirty="0">
                <a:solidFill>
                  <a:srgbClr val="000000"/>
                </a:solidFill>
                <a:latin typeface="Amasis MT Pro"/>
              </a:rPr>
              <a:t>("Come close to sensor");</a:t>
            </a:r>
            <a:endParaRPr lang="en-US" sz="1600" dirty="0">
              <a:solidFill>
                <a:srgbClr val="000000"/>
              </a:solidFill>
              <a:latin typeface="Amasis MT Pro"/>
              <a:ea typeface="+mn-lt"/>
              <a:cs typeface="+mn-lt"/>
            </a:endParaRPr>
          </a:p>
          <a:p>
            <a:pPr>
              <a:lnSpc>
                <a:spcPct val="120000"/>
              </a:lnSpc>
              <a:spcBef>
                <a:spcPts val="1000"/>
              </a:spcBef>
            </a:pPr>
            <a:r>
              <a:rPr lang="en-US" sz="1600" dirty="0">
                <a:solidFill>
                  <a:srgbClr val="000000"/>
                </a:solidFill>
                <a:latin typeface="Amasis MT Pro"/>
              </a:rPr>
              <a:t>}//else</a:t>
            </a:r>
            <a:endParaRPr lang="en-US" sz="1600" dirty="0">
              <a:solidFill>
                <a:srgbClr val="000000"/>
              </a:solidFill>
              <a:latin typeface="Amasis MT Pro"/>
              <a:ea typeface="+mn-lt"/>
              <a:cs typeface="+mn-lt"/>
            </a:endParaRPr>
          </a:p>
          <a:p>
            <a:pPr>
              <a:lnSpc>
                <a:spcPct val="120000"/>
              </a:lnSpc>
              <a:spcBef>
                <a:spcPts val="1000"/>
              </a:spcBef>
            </a:pPr>
            <a:r>
              <a:rPr lang="en-US" sz="1600" dirty="0">
                <a:solidFill>
                  <a:srgbClr val="000000"/>
                </a:solidFill>
                <a:latin typeface="Amasis MT Pro"/>
              </a:rPr>
              <a:t>delay(500);</a:t>
            </a:r>
            <a:endParaRPr lang="en-US" sz="1600" dirty="0">
              <a:solidFill>
                <a:srgbClr val="000000"/>
              </a:solidFill>
              <a:latin typeface="Amasis MT Pro"/>
              <a:ea typeface="+mn-lt"/>
              <a:cs typeface="+mn-lt"/>
            </a:endParaRPr>
          </a:p>
          <a:p>
            <a:pPr>
              <a:lnSpc>
                <a:spcPct val="120000"/>
              </a:lnSpc>
              <a:spcBef>
                <a:spcPts val="1000"/>
              </a:spcBef>
            </a:pPr>
            <a:r>
              <a:rPr lang="en-US" sz="1600" dirty="0">
                <a:solidFill>
                  <a:srgbClr val="000000"/>
                </a:solidFill>
                <a:latin typeface="Amasis MT Pro"/>
              </a:rPr>
              <a:t>}//2nd inner while</a:t>
            </a:r>
            <a:endParaRPr lang="en-US" sz="1600" dirty="0">
              <a:solidFill>
                <a:srgbClr val="000000"/>
              </a:solidFill>
              <a:latin typeface="Amasis MT Pro"/>
              <a:ea typeface="+mn-lt"/>
              <a:cs typeface="+mn-lt"/>
            </a:endParaRPr>
          </a:p>
          <a:p>
            <a:pPr>
              <a:lnSpc>
                <a:spcPct val="120000"/>
              </a:lnSpc>
              <a:spcBef>
                <a:spcPts val="1000"/>
              </a:spcBef>
            </a:pPr>
            <a:r>
              <a:rPr lang="en-US" sz="1600" dirty="0">
                <a:solidFill>
                  <a:srgbClr val="000000"/>
                </a:solidFill>
                <a:latin typeface="Amasis MT Pro"/>
              </a:rPr>
              <a:t>if(t!=-1)</a:t>
            </a:r>
          </a:p>
          <a:p>
            <a:pPr>
              <a:lnSpc>
                <a:spcPct val="120000"/>
              </a:lnSpc>
              <a:spcBef>
                <a:spcPts val="1000"/>
              </a:spcBef>
            </a:pPr>
            <a:r>
              <a:rPr lang="en-US" sz="1600" dirty="0">
                <a:solidFill>
                  <a:srgbClr val="000000"/>
                </a:solidFill>
                <a:latin typeface="Amasis MT Pro"/>
              </a:rPr>
              <a:t>tone(buzzerpin,500);</a:t>
            </a:r>
            <a:endParaRPr lang="en-US" sz="1600" dirty="0">
              <a:solidFill>
                <a:srgbClr val="000000"/>
              </a:solidFill>
              <a:latin typeface="Amasis MT Pro"/>
              <a:ea typeface="+mn-lt"/>
              <a:cs typeface="+mn-lt"/>
            </a:endParaRPr>
          </a:p>
          <a:p>
            <a:pPr>
              <a:lnSpc>
                <a:spcPct val="120000"/>
              </a:lnSpc>
              <a:spcBef>
                <a:spcPts val="1000"/>
              </a:spcBef>
            </a:pPr>
            <a:r>
              <a:rPr lang="en-US" sz="1600" dirty="0">
                <a:solidFill>
                  <a:srgbClr val="000000"/>
                </a:solidFill>
                <a:latin typeface="Amasis MT Pro"/>
              </a:rPr>
              <a:t>t--;</a:t>
            </a:r>
            <a:endParaRPr lang="en-US" sz="1600" dirty="0">
              <a:solidFill>
                <a:srgbClr val="000000"/>
              </a:solidFill>
              <a:latin typeface="Amasis MT Pro"/>
              <a:ea typeface="+mn-lt"/>
              <a:cs typeface="+mn-lt"/>
            </a:endParaRPr>
          </a:p>
          <a:p>
            <a:pPr>
              <a:lnSpc>
                <a:spcPct val="120000"/>
              </a:lnSpc>
              <a:spcBef>
                <a:spcPts val="1000"/>
              </a:spcBef>
            </a:pPr>
            <a:r>
              <a:rPr lang="en-US" sz="1600" dirty="0">
                <a:solidFill>
                  <a:srgbClr val="000000"/>
                </a:solidFill>
                <a:latin typeface="Amasis MT Pro"/>
              </a:rPr>
              <a:t>}//outer while</a:t>
            </a:r>
            <a:endParaRPr lang="en-US" sz="1600" dirty="0">
              <a:solidFill>
                <a:srgbClr val="000000"/>
              </a:solidFill>
              <a:latin typeface="Amasis MT Pro"/>
              <a:ea typeface="+mn-lt"/>
              <a:cs typeface="+mn-lt"/>
            </a:endParaRPr>
          </a:p>
          <a:p>
            <a:pPr>
              <a:lnSpc>
                <a:spcPct val="120000"/>
              </a:lnSpc>
              <a:spcBef>
                <a:spcPts val="1000"/>
              </a:spcBef>
            </a:pPr>
            <a:r>
              <a:rPr lang="en-US" sz="1600" dirty="0">
                <a:solidFill>
                  <a:srgbClr val="000000"/>
                </a:solidFill>
                <a:latin typeface="Amasis MT Pro"/>
              </a:rPr>
              <a:t>} //void loop</a:t>
            </a:r>
            <a:endParaRPr lang="en-US" sz="1600" dirty="0">
              <a:solidFill>
                <a:srgbClr val="000000"/>
              </a:solidFill>
              <a:latin typeface="Amasis MT Pro"/>
              <a:ea typeface="+mn-lt"/>
              <a:cs typeface="+mn-lt"/>
            </a:endParaRPr>
          </a:p>
          <a:p>
            <a:pPr algn="l"/>
            <a:endParaRPr lang="en-US" sz="1600" dirty="0">
              <a:solidFill>
                <a:srgbClr val="000000"/>
              </a:solidFill>
              <a:latin typeface="Amasis MT Pro"/>
            </a:endParaRPr>
          </a:p>
        </p:txBody>
      </p:sp>
    </p:spTree>
    <p:extLst>
      <p:ext uri="{BB962C8B-B14F-4D97-AF65-F5344CB8AC3E}">
        <p14:creationId xmlns:p14="http://schemas.microsoft.com/office/powerpoint/2010/main" val="10017675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FEADC-10D7-4261-AE75-49F6E1E39192}"/>
              </a:ext>
            </a:extLst>
          </p:cNvPr>
          <p:cNvSpPr>
            <a:spLocks noGrp="1"/>
          </p:cNvSpPr>
          <p:nvPr>
            <p:ph type="title"/>
          </p:nvPr>
        </p:nvSpPr>
        <p:spPr>
          <a:xfrm>
            <a:off x="1141413" y="618518"/>
            <a:ext cx="4752108" cy="813552"/>
          </a:xfrm>
        </p:spPr>
        <p:txBody>
          <a:bodyPr/>
          <a:lstStyle/>
          <a:p>
            <a:r>
              <a:rPr lang="en-US" b="1" u="sng" dirty="0">
                <a:solidFill>
                  <a:schemeClr val="bg1"/>
                </a:solidFill>
                <a:latin typeface="Perpetua Titling MT"/>
              </a:rPr>
              <a:t>observation</a:t>
            </a:r>
          </a:p>
        </p:txBody>
      </p:sp>
      <p:sp>
        <p:nvSpPr>
          <p:cNvPr id="3" name="Content Placeholder 2">
            <a:extLst>
              <a:ext uri="{FF2B5EF4-FFF2-40B4-BE49-F238E27FC236}">
                <a16:creationId xmlns:a16="http://schemas.microsoft.com/office/drawing/2014/main" id="{D9626C4D-1503-4EA3-9AF3-29D9B85E9589}"/>
              </a:ext>
            </a:extLst>
          </p:cNvPr>
          <p:cNvSpPr>
            <a:spLocks noGrp="1"/>
          </p:cNvSpPr>
          <p:nvPr>
            <p:ph idx="1"/>
          </p:nvPr>
        </p:nvSpPr>
        <p:spPr>
          <a:xfrm>
            <a:off x="1141412" y="1542906"/>
            <a:ext cx="9905999" cy="4248295"/>
          </a:xfrm>
        </p:spPr>
        <p:txBody>
          <a:bodyPr vert="horz" lIns="91440" tIns="45720" rIns="91440" bIns="45720" rtlCol="0" anchor="t">
            <a:normAutofit/>
          </a:bodyPr>
          <a:lstStyle/>
          <a:p>
            <a:r>
              <a:rPr lang="en-US" sz="2000" dirty="0">
                <a:solidFill>
                  <a:schemeClr val="bg1">
                    <a:lumMod val="95000"/>
                    <a:lumOff val="5000"/>
                  </a:schemeClr>
                </a:solidFill>
                <a:latin typeface="Amasis MT Pro"/>
                <a:ea typeface="+mn-lt"/>
                <a:cs typeface="+mn-lt"/>
              </a:rPr>
              <a:t>In my point of view, this is a very good project I know that it is already available in the market but we can make this at a very low price. This is a very flexible project like it can implement not only for bulbs but also for other home appliances and by making connecting more Arduino we can control all the things from any place inside the home. This is a very useful project. </a:t>
            </a:r>
            <a:endParaRPr lang="en-US" sz="2000" dirty="0">
              <a:solidFill>
                <a:schemeClr val="bg1">
                  <a:lumMod val="95000"/>
                  <a:lumOff val="5000"/>
                </a:schemeClr>
              </a:solidFill>
              <a:latin typeface="Amasis MT Pro"/>
            </a:endParaRPr>
          </a:p>
          <a:p>
            <a:pPr marL="0" indent="0">
              <a:buNone/>
            </a:pPr>
            <a:endParaRPr lang="en-US" sz="2000" dirty="0">
              <a:solidFill>
                <a:schemeClr val="bg1">
                  <a:lumMod val="95000"/>
                  <a:lumOff val="5000"/>
                </a:schemeClr>
              </a:solidFill>
              <a:latin typeface="Amasis MT Pro"/>
            </a:endParaRPr>
          </a:p>
        </p:txBody>
      </p:sp>
    </p:spTree>
    <p:extLst>
      <p:ext uri="{BB962C8B-B14F-4D97-AF65-F5344CB8AC3E}">
        <p14:creationId xmlns:p14="http://schemas.microsoft.com/office/powerpoint/2010/main" val="19473435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6F56EB53-23FA-4938-96B7-D57FAB9C28E4}"/>
              </a:ext>
            </a:extLst>
          </p:cNvPr>
          <p:cNvSpPr>
            <a:spLocks noGrp="1"/>
          </p:cNvSpPr>
          <p:nvPr>
            <p:ph type="title"/>
          </p:nvPr>
        </p:nvSpPr>
        <p:spPr>
          <a:xfrm>
            <a:off x="5291668" y="1215496"/>
            <a:ext cx="5367866" cy="2387600"/>
          </a:xfrm>
        </p:spPr>
        <p:txBody>
          <a:bodyPr vert="horz" lIns="91440" tIns="45720" rIns="91440" bIns="45720" rtlCol="0" anchor="b">
            <a:normAutofit/>
          </a:bodyPr>
          <a:lstStyle/>
          <a:p>
            <a:r>
              <a:rPr lang="en-US" sz="4400" dirty="0">
                <a:highlight>
                  <a:srgbClr val="000080"/>
                </a:highlight>
                <a:latin typeface="Amasis MT Pro Medium"/>
              </a:rPr>
              <a:t>Thank you</a:t>
            </a:r>
            <a:r>
              <a:rPr lang="en-US" sz="4400" dirty="0"/>
              <a:t> </a:t>
            </a:r>
          </a:p>
        </p:txBody>
      </p:sp>
      <p:pic>
        <p:nvPicPr>
          <p:cNvPr id="6" name="Graphic 5" descr="Smiling Face with No Fill">
            <a:extLst>
              <a:ext uri="{FF2B5EF4-FFF2-40B4-BE49-F238E27FC236}">
                <a16:creationId xmlns:a16="http://schemas.microsoft.com/office/drawing/2014/main" id="{ECFDCECC-CB05-46FE-9463-8693C5085E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9503" y="1539186"/>
            <a:ext cx="3525628" cy="352562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689641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E3C8A-5970-49B8-8310-0F6EB97CD003}"/>
              </a:ext>
            </a:extLst>
          </p:cNvPr>
          <p:cNvSpPr>
            <a:spLocks noGrp="1"/>
          </p:cNvSpPr>
          <p:nvPr>
            <p:ph type="title"/>
          </p:nvPr>
        </p:nvSpPr>
        <p:spPr/>
        <p:txBody>
          <a:bodyPr/>
          <a:lstStyle/>
          <a:p>
            <a:r>
              <a:rPr lang="en-US" b="1" u="sng" dirty="0">
                <a:solidFill>
                  <a:schemeClr val="bg1"/>
                </a:solidFill>
                <a:latin typeface="Perpetua Titling MT"/>
              </a:rPr>
              <a:t>Description :</a:t>
            </a:r>
          </a:p>
        </p:txBody>
      </p:sp>
      <p:sp>
        <p:nvSpPr>
          <p:cNvPr id="3" name="Content Placeholder 2">
            <a:extLst>
              <a:ext uri="{FF2B5EF4-FFF2-40B4-BE49-F238E27FC236}">
                <a16:creationId xmlns:a16="http://schemas.microsoft.com/office/drawing/2014/main" id="{1AFF7AF0-5613-4680-96F1-41DF6B065F04}"/>
              </a:ext>
            </a:extLst>
          </p:cNvPr>
          <p:cNvSpPr>
            <a:spLocks noGrp="1"/>
          </p:cNvSpPr>
          <p:nvPr>
            <p:ph idx="1"/>
          </p:nvPr>
        </p:nvSpPr>
        <p:spPr/>
        <p:txBody>
          <a:bodyPr vert="horz" lIns="91440" tIns="45720" rIns="91440" bIns="45720" rtlCol="0" anchor="t">
            <a:normAutofit/>
          </a:bodyPr>
          <a:lstStyle/>
          <a:p>
            <a:r>
              <a:rPr lang="en-US" sz="2000" dirty="0">
                <a:solidFill>
                  <a:schemeClr val="bg1"/>
                </a:solidFill>
                <a:latin typeface="Tisa Offc Serif Pro"/>
                <a:ea typeface="+mn-lt"/>
                <a:cs typeface="+mn-lt"/>
              </a:rPr>
              <a:t>In my project is used as a locking password in front of any room. Through IR remote we need to press password if the password is correct then it checks that person is in front of the room if a person gives the correct password and he/she is in front of the room the light is got automatically turned on in the room. If her/his password is wrong or that person is not in front of the room but tries to put the password, then one alarming sound rings. When once the light is on its means you are already entered into the room so the light is turned on if u need to turn off the light then press the power switch(red switch on top). That can repeat infinite times.</a:t>
            </a:r>
            <a:endParaRPr lang="en-US" sz="2000" dirty="0">
              <a:solidFill>
                <a:schemeClr val="bg1"/>
              </a:solidFill>
              <a:latin typeface="Tisa Offc Serif Pro"/>
            </a:endParaRPr>
          </a:p>
        </p:txBody>
      </p:sp>
    </p:spTree>
    <p:extLst>
      <p:ext uri="{BB962C8B-B14F-4D97-AF65-F5344CB8AC3E}">
        <p14:creationId xmlns:p14="http://schemas.microsoft.com/office/powerpoint/2010/main" val="2412802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A1494C-F291-43CD-9B40-F323ED5E3BAF}"/>
              </a:ext>
            </a:extLst>
          </p:cNvPr>
          <p:cNvSpPr>
            <a:spLocks noGrp="1"/>
          </p:cNvSpPr>
          <p:nvPr>
            <p:ph idx="1"/>
          </p:nvPr>
        </p:nvSpPr>
        <p:spPr>
          <a:xfrm>
            <a:off x="1745260" y="643668"/>
            <a:ext cx="9302151" cy="5650740"/>
          </a:xfrm>
        </p:spPr>
        <p:txBody>
          <a:bodyPr vert="horz" lIns="91440" tIns="45720" rIns="91440" bIns="45720" rtlCol="0" anchor="t">
            <a:normAutofit/>
          </a:bodyPr>
          <a:lstStyle/>
          <a:p>
            <a:pPr>
              <a:buFont typeface="Wingdings" panose="020B0604020202020204" pitchFamily="34" charset="0"/>
              <a:buChar char="§"/>
            </a:pPr>
            <a:r>
              <a:rPr lang="en-US" sz="2800" b="1" dirty="0">
                <a:solidFill>
                  <a:schemeClr val="bg1"/>
                </a:solidFill>
                <a:latin typeface="Tisa Offc Serif Pro"/>
              </a:rPr>
              <a:t>  </a:t>
            </a:r>
            <a:r>
              <a:rPr lang="en-US" sz="2800" b="1" u="sng" dirty="0">
                <a:solidFill>
                  <a:schemeClr val="bg1"/>
                </a:solidFill>
                <a:latin typeface="Perpetua Titling MT"/>
              </a:rPr>
              <a:t>Material Requirement</a:t>
            </a:r>
            <a:r>
              <a:rPr lang="en-US" dirty="0">
                <a:solidFill>
                  <a:schemeClr val="bg1"/>
                </a:solidFill>
                <a:latin typeface="Perpetua Titling MT"/>
              </a:rPr>
              <a:t>:</a:t>
            </a:r>
          </a:p>
          <a:p>
            <a:pPr marL="0" indent="0">
              <a:buNone/>
            </a:pPr>
            <a:r>
              <a:rPr lang="en-US" dirty="0">
                <a:solidFill>
                  <a:schemeClr val="bg1"/>
                </a:solidFill>
                <a:latin typeface="Tisa Offc Serif Pro"/>
              </a:rPr>
              <a:t>                      1. Arduino UNO (2)</a:t>
            </a:r>
          </a:p>
          <a:p>
            <a:pPr marL="0" indent="0">
              <a:buNone/>
            </a:pPr>
            <a:r>
              <a:rPr lang="en-US" dirty="0">
                <a:solidFill>
                  <a:schemeClr val="bg1"/>
                </a:solidFill>
                <a:latin typeface="Tisa Offc Serif Pro"/>
              </a:rPr>
              <a:t>                       2. IR remote and IR sensor</a:t>
            </a:r>
            <a:endParaRPr lang="en-US" dirty="0">
              <a:solidFill>
                <a:schemeClr val="bg1"/>
              </a:solidFill>
              <a:latin typeface="Tw Cen MT" panose="020B0602020104020603"/>
            </a:endParaRPr>
          </a:p>
          <a:p>
            <a:pPr marL="0" indent="0">
              <a:buNone/>
            </a:pPr>
            <a:r>
              <a:rPr lang="en-US" dirty="0">
                <a:solidFill>
                  <a:schemeClr val="bg1"/>
                </a:solidFill>
                <a:latin typeface="Tisa Offc Serif Pro"/>
              </a:rPr>
              <a:t>                       3. Buzzer (Piezo)</a:t>
            </a:r>
            <a:endParaRPr lang="en-US" dirty="0">
              <a:solidFill>
                <a:schemeClr val="bg1"/>
              </a:solidFill>
              <a:latin typeface="Tw Cen MT" panose="020B0602020104020603"/>
            </a:endParaRPr>
          </a:p>
          <a:p>
            <a:pPr marL="0" indent="0">
              <a:buNone/>
            </a:pPr>
            <a:r>
              <a:rPr lang="en-US" dirty="0">
                <a:solidFill>
                  <a:schemeClr val="bg1"/>
                </a:solidFill>
                <a:latin typeface="Tisa Offc Serif Pro"/>
              </a:rPr>
              <a:t>                       4. PIR sensor</a:t>
            </a:r>
            <a:endParaRPr lang="en-US" dirty="0">
              <a:solidFill>
                <a:schemeClr val="bg1"/>
              </a:solidFill>
              <a:latin typeface="Tw Cen MT" panose="020B0602020104020603"/>
            </a:endParaRPr>
          </a:p>
          <a:p>
            <a:pPr marL="0" indent="0">
              <a:buNone/>
            </a:pPr>
            <a:r>
              <a:rPr lang="en-US" dirty="0">
                <a:solidFill>
                  <a:schemeClr val="bg1"/>
                </a:solidFill>
                <a:latin typeface="Tisa Offc Serif Pro"/>
              </a:rPr>
              <a:t>                       5. Relay SPDT</a:t>
            </a:r>
            <a:endParaRPr lang="en-US" dirty="0">
              <a:solidFill>
                <a:schemeClr val="bg1"/>
              </a:solidFill>
              <a:latin typeface="Tw Cen MT" panose="020B0602020104020603"/>
            </a:endParaRPr>
          </a:p>
          <a:p>
            <a:pPr marL="0" indent="0">
              <a:buNone/>
            </a:pPr>
            <a:r>
              <a:rPr lang="en-US" dirty="0">
                <a:solidFill>
                  <a:schemeClr val="bg1"/>
                </a:solidFill>
                <a:latin typeface="Tisa Offc Serif Pro"/>
              </a:rPr>
              <a:t>                       6. Power Supply</a:t>
            </a:r>
            <a:endParaRPr lang="en-US" dirty="0">
              <a:solidFill>
                <a:schemeClr val="bg1"/>
              </a:solidFill>
              <a:latin typeface="Tw Cen MT" panose="020B0602020104020603"/>
            </a:endParaRPr>
          </a:p>
          <a:p>
            <a:pPr marL="0" indent="0">
              <a:buNone/>
            </a:pPr>
            <a:r>
              <a:rPr lang="en-US" dirty="0">
                <a:solidFill>
                  <a:schemeClr val="bg1"/>
                </a:solidFill>
                <a:latin typeface="Tisa Offc Serif Pro"/>
              </a:rPr>
              <a:t>                       7. Bulb          </a:t>
            </a:r>
            <a:endParaRPr lang="en-US" dirty="0">
              <a:solidFill>
                <a:schemeClr val="bg1"/>
              </a:solidFill>
            </a:endParaRPr>
          </a:p>
        </p:txBody>
      </p:sp>
    </p:spTree>
    <p:extLst>
      <p:ext uri="{BB962C8B-B14F-4D97-AF65-F5344CB8AC3E}">
        <p14:creationId xmlns:p14="http://schemas.microsoft.com/office/powerpoint/2010/main" val="1304690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48" name="Rectangle 50">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0"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sp>
        <p:nvSpPr>
          <p:cNvPr id="2" name="Title 1">
            <a:extLst>
              <a:ext uri="{FF2B5EF4-FFF2-40B4-BE49-F238E27FC236}">
                <a16:creationId xmlns:a16="http://schemas.microsoft.com/office/drawing/2014/main" id="{0D1D40D5-0D86-4E33-A2EC-F0D53F7FF620}"/>
              </a:ext>
            </a:extLst>
          </p:cNvPr>
          <p:cNvSpPr>
            <a:spLocks noGrp="1"/>
          </p:cNvSpPr>
          <p:nvPr>
            <p:ph type="title"/>
          </p:nvPr>
        </p:nvSpPr>
        <p:spPr>
          <a:xfrm>
            <a:off x="997639" y="388480"/>
            <a:ext cx="4459286" cy="1219779"/>
          </a:xfrm>
        </p:spPr>
        <p:txBody>
          <a:bodyPr>
            <a:normAutofit/>
          </a:bodyPr>
          <a:lstStyle/>
          <a:p>
            <a:r>
              <a:rPr lang="en-US" b="1" u="sng">
                <a:solidFill>
                  <a:schemeClr val="bg1"/>
                </a:solidFill>
                <a:latin typeface="Amasis MT Pro Medium"/>
              </a:rPr>
              <a:t>Arduino uno:</a:t>
            </a:r>
            <a:endParaRPr lang="en-US" b="1">
              <a:solidFill>
                <a:schemeClr val="bg1"/>
              </a:solidFill>
              <a:latin typeface="Amasis MT Pro Medium"/>
            </a:endParaRPr>
          </a:p>
        </p:txBody>
      </p:sp>
      <p:sp>
        <p:nvSpPr>
          <p:cNvPr id="46" name="Content Placeholder 45">
            <a:extLst>
              <a:ext uri="{FF2B5EF4-FFF2-40B4-BE49-F238E27FC236}">
                <a16:creationId xmlns:a16="http://schemas.microsoft.com/office/drawing/2014/main" id="{3AF21DD9-963D-47D2-994F-A645B9A004B2}"/>
              </a:ext>
            </a:extLst>
          </p:cNvPr>
          <p:cNvSpPr>
            <a:spLocks noGrp="1"/>
          </p:cNvSpPr>
          <p:nvPr>
            <p:ph idx="1"/>
          </p:nvPr>
        </p:nvSpPr>
        <p:spPr>
          <a:xfrm>
            <a:off x="648399" y="1614269"/>
            <a:ext cx="6198946" cy="4396366"/>
          </a:xfrm>
        </p:spPr>
        <p:txBody>
          <a:bodyPr vert="horz" lIns="91440" tIns="45720" rIns="91440" bIns="45720" rtlCol="0" anchor="t">
            <a:noAutofit/>
          </a:bodyPr>
          <a:lstStyle/>
          <a:p>
            <a:pPr>
              <a:lnSpc>
                <a:spcPct val="110000"/>
              </a:lnSpc>
            </a:pPr>
            <a:r>
              <a:rPr lang="en-US" sz="2200">
                <a:solidFill>
                  <a:schemeClr val="bg1"/>
                </a:solidFill>
                <a:latin typeface="Amasis MT Pro"/>
                <a:ea typeface="+mn-lt"/>
                <a:cs typeface="+mn-lt"/>
              </a:rPr>
              <a:t>Arduino Uno is a microcontroller board based on the ATmega328P . It has 14 digital input/output pins (of which 6 can be used as PWM outputs), 6 analog inputs, a 16 MHz quartz crystal, a USB connection, a power jack, an ICSP header and a reset button. It contains everything needed to support the microcontroller ,simply connect it to a computer with a USB cable or power it with an AC-to-DC adapter or battery to get started.</a:t>
            </a:r>
          </a:p>
          <a:p>
            <a:pPr>
              <a:lnSpc>
                <a:spcPct val="110000"/>
              </a:lnSpc>
            </a:pPr>
            <a:r>
              <a:rPr lang="en-US" sz="2200">
                <a:solidFill>
                  <a:schemeClr val="bg1"/>
                </a:solidFill>
                <a:latin typeface="Amasis MT Pro"/>
              </a:rPr>
              <a:t>It is best choice for beginner's.</a:t>
            </a:r>
          </a:p>
        </p:txBody>
      </p:sp>
      <p:pic>
        <p:nvPicPr>
          <p:cNvPr id="7" name="Picture 8" descr="A picture containing text, electronics, circuit&#10;&#10;Description automatically generated">
            <a:extLst>
              <a:ext uri="{FF2B5EF4-FFF2-40B4-BE49-F238E27FC236}">
                <a16:creationId xmlns:a16="http://schemas.microsoft.com/office/drawing/2014/main" id="{76875BDC-24F3-4845-ABAB-9D9F74F886A3}"/>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7073660" y="1608397"/>
            <a:ext cx="4996204" cy="360188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55" name="Group 54">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6"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57"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8"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9"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0"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1"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2"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3"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4"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5"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6"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7"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8"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9"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0"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1"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2"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73"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4"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5"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6"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7"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8"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9"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0"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1"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2"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Tree>
    <p:extLst>
      <p:ext uri="{BB962C8B-B14F-4D97-AF65-F5344CB8AC3E}">
        <p14:creationId xmlns:p14="http://schemas.microsoft.com/office/powerpoint/2010/main" val="14442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7ED63-1D9E-4958-BB88-6A7A254D3B2F}"/>
              </a:ext>
            </a:extLst>
          </p:cNvPr>
          <p:cNvSpPr>
            <a:spLocks noGrp="1"/>
          </p:cNvSpPr>
          <p:nvPr>
            <p:ph type="title"/>
          </p:nvPr>
        </p:nvSpPr>
        <p:spPr>
          <a:xfrm>
            <a:off x="1141413" y="618518"/>
            <a:ext cx="9905998" cy="1478570"/>
          </a:xfrm>
        </p:spPr>
        <p:txBody>
          <a:bodyPr>
            <a:normAutofit/>
          </a:bodyPr>
          <a:lstStyle/>
          <a:p>
            <a:r>
              <a:rPr lang="en-US" b="1" u="sng" dirty="0" err="1">
                <a:solidFill>
                  <a:schemeClr val="bg1"/>
                </a:solidFill>
                <a:latin typeface="Perpetua Titling MT"/>
              </a:rPr>
              <a:t>Ir</a:t>
            </a:r>
            <a:r>
              <a:rPr lang="en-US" b="1" u="sng" dirty="0">
                <a:solidFill>
                  <a:schemeClr val="bg1"/>
                </a:solidFill>
                <a:latin typeface="Perpetua Titling MT"/>
              </a:rPr>
              <a:t> remote and </a:t>
            </a:r>
            <a:r>
              <a:rPr lang="en-US" b="1" u="sng" dirty="0" err="1">
                <a:solidFill>
                  <a:schemeClr val="bg1"/>
                </a:solidFill>
                <a:latin typeface="Perpetua Titling MT"/>
              </a:rPr>
              <a:t>ir</a:t>
            </a:r>
            <a:r>
              <a:rPr lang="en-US" b="1" u="sng" dirty="0">
                <a:solidFill>
                  <a:schemeClr val="bg1"/>
                </a:solidFill>
                <a:latin typeface="Perpetua Titling MT"/>
              </a:rPr>
              <a:t> sensor :</a:t>
            </a:r>
          </a:p>
        </p:txBody>
      </p:sp>
      <p:pic>
        <p:nvPicPr>
          <p:cNvPr id="4" name="Picture 4">
            <a:extLst>
              <a:ext uri="{FF2B5EF4-FFF2-40B4-BE49-F238E27FC236}">
                <a16:creationId xmlns:a16="http://schemas.microsoft.com/office/drawing/2014/main" id="{67834437-CDD8-4C91-93B0-7A251AFFEA05}"/>
              </a:ext>
            </a:extLst>
          </p:cNvPr>
          <p:cNvPicPr>
            <a:picLocks noChangeAspect="1"/>
          </p:cNvPicPr>
          <p:nvPr/>
        </p:nvPicPr>
        <p:blipFill>
          <a:blip r:embed="rId3"/>
          <a:stretch>
            <a:fillRect/>
          </a:stretch>
        </p:blipFill>
        <p:spPr>
          <a:xfrm>
            <a:off x="1141411" y="2265849"/>
            <a:ext cx="4689234" cy="351692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31FF6FD0-BA04-4F4E-B520-3DCE1AEACA39}"/>
              </a:ext>
            </a:extLst>
          </p:cNvPr>
          <p:cNvSpPr>
            <a:spLocks noGrp="1"/>
          </p:cNvSpPr>
          <p:nvPr>
            <p:ph idx="1"/>
          </p:nvPr>
        </p:nvSpPr>
        <p:spPr>
          <a:xfrm>
            <a:off x="6336727" y="2249487"/>
            <a:ext cx="4710683" cy="3541714"/>
          </a:xfrm>
        </p:spPr>
        <p:txBody>
          <a:bodyPr vert="horz" lIns="91440" tIns="45720" rIns="91440" bIns="45720" rtlCol="0" anchor="t">
            <a:normAutofit fontScale="92500" lnSpcReduction="10000"/>
          </a:bodyPr>
          <a:lstStyle/>
          <a:p>
            <a:pPr>
              <a:lnSpc>
                <a:spcPct val="110000"/>
              </a:lnSpc>
            </a:pPr>
            <a:r>
              <a:rPr lang="en-US" sz="2000">
                <a:solidFill>
                  <a:schemeClr val="bg1"/>
                </a:solidFill>
                <a:latin typeface="Amasis MT Pro"/>
                <a:ea typeface="+mn-lt"/>
                <a:cs typeface="+mn-lt"/>
              </a:rPr>
              <a:t>Infrared (IR) communication is a widely used and easy to implement wireless technology that has many useful applications. The most prominent examples in day-to-day life are TV/video remote controls, motion sensors, and infrared thermometers.</a:t>
            </a:r>
            <a:endParaRPr lang="en-US">
              <a:solidFill>
                <a:schemeClr val="bg1"/>
              </a:solidFill>
            </a:endParaRPr>
          </a:p>
          <a:p>
            <a:pPr>
              <a:lnSpc>
                <a:spcPct val="110000"/>
              </a:lnSpc>
            </a:pPr>
            <a:r>
              <a:rPr lang="en-US" sz="2000" err="1">
                <a:solidFill>
                  <a:schemeClr val="bg1"/>
                </a:solidFill>
                <a:latin typeface="Amasis MT Pro"/>
              </a:rPr>
              <a:t>Ir</a:t>
            </a:r>
            <a:r>
              <a:rPr lang="en-US" sz="2000">
                <a:solidFill>
                  <a:schemeClr val="bg1"/>
                </a:solidFill>
                <a:latin typeface="Amasis MT Pro"/>
              </a:rPr>
              <a:t> sensor has 3 pins one is connected to ground(middle one), another is for power(left one) and last one is for input/output pins(right one ). </a:t>
            </a:r>
            <a:endParaRPr lang="en-US">
              <a:solidFill>
                <a:schemeClr val="bg1"/>
              </a:solidFill>
            </a:endParaRPr>
          </a:p>
        </p:txBody>
      </p:sp>
    </p:spTree>
    <p:extLst>
      <p:ext uri="{BB962C8B-B14F-4D97-AF65-F5344CB8AC3E}">
        <p14:creationId xmlns:p14="http://schemas.microsoft.com/office/powerpoint/2010/main" val="2350739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4" name="Group 13">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9"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4"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5"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6"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8"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2" name="Title 1">
            <a:extLst>
              <a:ext uri="{FF2B5EF4-FFF2-40B4-BE49-F238E27FC236}">
                <a16:creationId xmlns:a16="http://schemas.microsoft.com/office/drawing/2014/main" id="{699D334A-1A29-4632-B2EC-186B7C06A161}"/>
              </a:ext>
            </a:extLst>
          </p:cNvPr>
          <p:cNvSpPr>
            <a:spLocks noGrp="1"/>
          </p:cNvSpPr>
          <p:nvPr>
            <p:ph type="title"/>
          </p:nvPr>
        </p:nvSpPr>
        <p:spPr>
          <a:xfrm>
            <a:off x="1079102" y="626024"/>
            <a:ext cx="5367866" cy="1248652"/>
          </a:xfrm>
        </p:spPr>
        <p:txBody>
          <a:bodyPr vert="horz" lIns="91440" tIns="45720" rIns="91440" bIns="45720" rtlCol="0" anchor="b">
            <a:normAutofit/>
          </a:bodyPr>
          <a:lstStyle/>
          <a:p>
            <a:r>
              <a:rPr lang="en-US" sz="4000" b="1" u="sng" dirty="0">
                <a:solidFill>
                  <a:schemeClr val="bg1"/>
                </a:solidFill>
                <a:latin typeface="Perpetua Titling MT"/>
              </a:rPr>
              <a:t>Buzzer (Piezo)</a:t>
            </a:r>
          </a:p>
          <a:p>
            <a:pPr marL="571500" indent="-571500"/>
            <a:endParaRPr lang="en-US" sz="4400" dirty="0">
              <a:latin typeface="Perpetua Titling MT"/>
            </a:endParaRPr>
          </a:p>
        </p:txBody>
      </p:sp>
      <p:pic>
        <p:nvPicPr>
          <p:cNvPr id="7" name="Picture 7">
            <a:extLst>
              <a:ext uri="{FF2B5EF4-FFF2-40B4-BE49-F238E27FC236}">
                <a16:creationId xmlns:a16="http://schemas.microsoft.com/office/drawing/2014/main" id="{896EDDE2-1838-46DB-B937-24E1944AD552}"/>
              </a:ext>
            </a:extLst>
          </p:cNvPr>
          <p:cNvPicPr>
            <a:picLocks noChangeAspect="1"/>
          </p:cNvPicPr>
          <p:nvPr/>
        </p:nvPicPr>
        <p:blipFill rotWithShape="1">
          <a:blip r:embed="rId4"/>
          <a:srcRect l="11918" r="17149"/>
          <a:stretch/>
        </p:blipFill>
        <p:spPr>
          <a:xfrm>
            <a:off x="1081537" y="1876724"/>
            <a:ext cx="3531365" cy="4331419"/>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70" name="Group 69">
            <a:extLst>
              <a:ext uri="{FF2B5EF4-FFF2-40B4-BE49-F238E27FC236}">
                <a16:creationId xmlns:a16="http://schemas.microsoft.com/office/drawing/2014/main" id="{991FDBCC-CEF4-4B54-8508-90670DA1E1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71" name="Freeform 32">
              <a:extLst>
                <a:ext uri="{FF2B5EF4-FFF2-40B4-BE49-F238E27FC236}">
                  <a16:creationId xmlns:a16="http://schemas.microsoft.com/office/drawing/2014/main" id="{BAE5C55D-F634-4A90-83A9-1C3A8784F0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2" name="Freeform 33">
              <a:extLst>
                <a:ext uri="{FF2B5EF4-FFF2-40B4-BE49-F238E27FC236}">
                  <a16:creationId xmlns:a16="http://schemas.microsoft.com/office/drawing/2014/main" id="{A9699A54-FFCB-4BBF-B2AF-029E127615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3" name="Freeform 34">
              <a:extLst>
                <a:ext uri="{FF2B5EF4-FFF2-40B4-BE49-F238E27FC236}">
                  <a16:creationId xmlns:a16="http://schemas.microsoft.com/office/drawing/2014/main" id="{D02B4EE5-0E95-4638-8264-80307580C9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4" name="Freeform 35">
              <a:extLst>
                <a:ext uri="{FF2B5EF4-FFF2-40B4-BE49-F238E27FC236}">
                  <a16:creationId xmlns:a16="http://schemas.microsoft.com/office/drawing/2014/main" id="{2E23494F-0D2C-473D-AFB3-3D2E3DC760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5" name="Freeform 36">
              <a:extLst>
                <a:ext uri="{FF2B5EF4-FFF2-40B4-BE49-F238E27FC236}">
                  <a16:creationId xmlns:a16="http://schemas.microsoft.com/office/drawing/2014/main" id="{CD8EC9AE-E0F2-495F-8247-B7B32845C3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Freeform 37">
              <a:extLst>
                <a:ext uri="{FF2B5EF4-FFF2-40B4-BE49-F238E27FC236}">
                  <a16:creationId xmlns:a16="http://schemas.microsoft.com/office/drawing/2014/main" id="{0BDF6D09-B12A-4B3A-81EB-44E7C6C5BC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Freeform 38">
              <a:extLst>
                <a:ext uri="{FF2B5EF4-FFF2-40B4-BE49-F238E27FC236}">
                  <a16:creationId xmlns:a16="http://schemas.microsoft.com/office/drawing/2014/main" id="{EFB300B0-64FE-4891-9F79-B2E60E2EC2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Freeform 39">
              <a:extLst>
                <a:ext uri="{FF2B5EF4-FFF2-40B4-BE49-F238E27FC236}">
                  <a16:creationId xmlns:a16="http://schemas.microsoft.com/office/drawing/2014/main" id="{AE781A32-2965-4A89-9EDA-9E65AF2A7F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40">
              <a:extLst>
                <a:ext uri="{FF2B5EF4-FFF2-40B4-BE49-F238E27FC236}">
                  <a16:creationId xmlns:a16="http://schemas.microsoft.com/office/drawing/2014/main" id="{D040EF2E-3B91-4C46-8347-1E2495C2E09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Rectangle 41">
              <a:extLst>
                <a:ext uri="{FF2B5EF4-FFF2-40B4-BE49-F238E27FC236}">
                  <a16:creationId xmlns:a16="http://schemas.microsoft.com/office/drawing/2014/main" id="{D677C0FC-FCC5-4EDE-A134-5035DC7F3F6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sp>
        <p:nvSpPr>
          <p:cNvPr id="4" name="TextBox 3">
            <a:extLst>
              <a:ext uri="{FF2B5EF4-FFF2-40B4-BE49-F238E27FC236}">
                <a16:creationId xmlns:a16="http://schemas.microsoft.com/office/drawing/2014/main" id="{937EB45E-A2C7-4AFD-85A2-71E5A3798F5B}"/>
              </a:ext>
            </a:extLst>
          </p:cNvPr>
          <p:cNvSpPr txBox="1"/>
          <p:nvPr/>
        </p:nvSpPr>
        <p:spPr>
          <a:xfrm>
            <a:off x="842513" y="2927230"/>
            <a:ext cx="402278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600" b="1" u="sng">
              <a:solidFill>
                <a:schemeClr val="bg1"/>
              </a:solidFill>
              <a:latin typeface="Amasis MT Pro Medium"/>
            </a:endParaRPr>
          </a:p>
        </p:txBody>
      </p:sp>
      <p:sp>
        <p:nvSpPr>
          <p:cNvPr id="5" name="TextBox 4">
            <a:extLst>
              <a:ext uri="{FF2B5EF4-FFF2-40B4-BE49-F238E27FC236}">
                <a16:creationId xmlns:a16="http://schemas.microsoft.com/office/drawing/2014/main" id="{B4C89F9A-1A07-48A7-AB7B-E053A31EA498}"/>
              </a:ext>
            </a:extLst>
          </p:cNvPr>
          <p:cNvSpPr txBox="1"/>
          <p:nvPr/>
        </p:nvSpPr>
        <p:spPr>
          <a:xfrm>
            <a:off x="5155721" y="2007079"/>
            <a:ext cx="5604292"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a:solidFill>
                  <a:schemeClr val="bg1"/>
                </a:solidFill>
                <a:latin typeface="Amasis MT Pro"/>
              </a:rPr>
              <a:t>A piezo buzzer is a type of electronic device that's used to produce a tone, alarm or sound .</a:t>
            </a:r>
            <a:endParaRPr lang="en-US">
              <a:solidFill>
                <a:schemeClr val="bg1"/>
              </a:solidFill>
            </a:endParaRPr>
          </a:p>
          <a:p>
            <a:pPr marL="342900" indent="-342900">
              <a:buFont typeface="Arial"/>
              <a:buChar char="•"/>
            </a:pPr>
            <a:endParaRPr lang="en-US" sz="2000">
              <a:solidFill>
                <a:schemeClr val="bg1"/>
              </a:solidFill>
              <a:latin typeface="Amasis MT Pro"/>
            </a:endParaRPr>
          </a:p>
          <a:p>
            <a:pPr marL="342900" indent="-342900">
              <a:buFont typeface="Arial"/>
              <a:buChar char="•"/>
            </a:pPr>
            <a:r>
              <a:rPr lang="en-US" sz="2000">
                <a:solidFill>
                  <a:schemeClr val="bg1"/>
                </a:solidFill>
                <a:latin typeface="Amasis MT Pro"/>
              </a:rPr>
              <a:t>It has 2 pins . One is connected to ground, and another is connected to any digital pin in the Arduino UNO board. </a:t>
            </a:r>
          </a:p>
          <a:p>
            <a:endParaRPr lang="en-US" sz="2000">
              <a:solidFill>
                <a:schemeClr val="bg1"/>
              </a:solidFill>
              <a:latin typeface="Amasis MT Pro"/>
            </a:endParaRPr>
          </a:p>
          <a:p>
            <a:pPr marL="342900" indent="-342900">
              <a:buFont typeface="Arial"/>
              <a:buChar char="•"/>
            </a:pPr>
            <a:r>
              <a:rPr lang="en-US" sz="2000">
                <a:solidFill>
                  <a:schemeClr val="bg1"/>
                </a:solidFill>
                <a:latin typeface="Amasis MT Pro"/>
              </a:rPr>
              <a:t>We can make any melodious music by tone() function with their nots.</a:t>
            </a:r>
          </a:p>
        </p:txBody>
      </p:sp>
    </p:spTree>
    <p:extLst>
      <p:ext uri="{BB962C8B-B14F-4D97-AF65-F5344CB8AC3E}">
        <p14:creationId xmlns:p14="http://schemas.microsoft.com/office/powerpoint/2010/main" val="4077959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B81BB-4E5F-41FF-8CBD-AD5A035C6C6D}"/>
              </a:ext>
            </a:extLst>
          </p:cNvPr>
          <p:cNvSpPr>
            <a:spLocks noGrp="1"/>
          </p:cNvSpPr>
          <p:nvPr>
            <p:ph type="title"/>
          </p:nvPr>
        </p:nvSpPr>
        <p:spPr>
          <a:xfrm>
            <a:off x="1055149" y="661650"/>
            <a:ext cx="3148640" cy="831589"/>
          </a:xfrm>
        </p:spPr>
        <p:txBody>
          <a:bodyPr/>
          <a:lstStyle/>
          <a:p>
            <a:r>
              <a:rPr lang="en-US" b="1" u="sng" dirty="0">
                <a:solidFill>
                  <a:schemeClr val="bg1"/>
                </a:solidFill>
                <a:latin typeface="Perpetua Titling MT"/>
                <a:ea typeface="+mj-lt"/>
                <a:cs typeface="+mj-lt"/>
              </a:rPr>
              <a:t>PIR SENSOR</a:t>
            </a:r>
            <a:endParaRPr lang="en-US" dirty="0">
              <a:solidFill>
                <a:schemeClr val="bg1"/>
              </a:solidFill>
              <a:latin typeface="Perpetua Titling MT"/>
              <a:ea typeface="+mj-lt"/>
              <a:cs typeface="+mj-lt"/>
            </a:endParaRPr>
          </a:p>
          <a:p>
            <a:endParaRPr lang="en-US" dirty="0">
              <a:latin typeface="Perpetua Titling MT"/>
            </a:endParaRPr>
          </a:p>
        </p:txBody>
      </p:sp>
      <p:pic>
        <p:nvPicPr>
          <p:cNvPr id="4" name="Picture 4" descr="Diagram&#10;&#10;Description automatically generated">
            <a:extLst>
              <a:ext uri="{FF2B5EF4-FFF2-40B4-BE49-F238E27FC236}">
                <a16:creationId xmlns:a16="http://schemas.microsoft.com/office/drawing/2014/main" id="{68F5E736-BC66-4055-99FB-5D9D3CD1ABFF}"/>
              </a:ext>
            </a:extLst>
          </p:cNvPr>
          <p:cNvPicPr>
            <a:picLocks noGrp="1" noChangeAspect="1"/>
          </p:cNvPicPr>
          <p:nvPr>
            <p:ph idx="1"/>
          </p:nvPr>
        </p:nvPicPr>
        <p:blipFill>
          <a:blip r:embed="rId2"/>
          <a:stretch>
            <a:fillRect/>
          </a:stretch>
        </p:blipFill>
        <p:spPr>
          <a:xfrm>
            <a:off x="6925251" y="2328358"/>
            <a:ext cx="3686175" cy="2857500"/>
          </a:xfrm>
        </p:spPr>
      </p:pic>
      <p:sp>
        <p:nvSpPr>
          <p:cNvPr id="6" name="TextBox 5">
            <a:extLst>
              <a:ext uri="{FF2B5EF4-FFF2-40B4-BE49-F238E27FC236}">
                <a16:creationId xmlns:a16="http://schemas.microsoft.com/office/drawing/2014/main" id="{D97B2A2B-9DC1-42B1-AB8A-D98E12E4FE7D}"/>
              </a:ext>
            </a:extLst>
          </p:cNvPr>
          <p:cNvSpPr txBox="1"/>
          <p:nvPr/>
        </p:nvSpPr>
        <p:spPr>
          <a:xfrm>
            <a:off x="1245080" y="1403230"/>
            <a:ext cx="4986067"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a:solidFill>
                  <a:schemeClr val="bg1"/>
                </a:solidFill>
                <a:latin typeface="Amasis MT Pro"/>
                <a:cs typeface="Arial"/>
              </a:rPr>
              <a:t>A passive infrared sensor (PIR sensor) is an electronic sensor that measures infrared (IR) light radiating from objects in its field of view. They are most often used in PIR-based motion detectors. PIR sensors are commonly used in security alarms and automatic lighting applications.</a:t>
            </a:r>
            <a:endParaRPr lang="en-US">
              <a:solidFill>
                <a:schemeClr val="bg1"/>
              </a:solidFill>
            </a:endParaRPr>
          </a:p>
          <a:p>
            <a:endParaRPr lang="en-US">
              <a:solidFill>
                <a:schemeClr val="bg1"/>
              </a:solidFill>
              <a:latin typeface="Amasis MT Pro"/>
              <a:cs typeface="Arial"/>
            </a:endParaRPr>
          </a:p>
          <a:p>
            <a:pPr>
              <a:buChar char="•"/>
            </a:pPr>
            <a:r>
              <a:rPr lang="en-US">
                <a:solidFill>
                  <a:schemeClr val="bg1"/>
                </a:solidFill>
                <a:latin typeface="Amasis MT Pro"/>
                <a:cs typeface="Arial"/>
              </a:rPr>
              <a:t>​ Here in this picture we see that it has 3 pins.</a:t>
            </a:r>
          </a:p>
          <a:p>
            <a:r>
              <a:rPr lang="en-US">
                <a:solidFill>
                  <a:schemeClr val="bg1"/>
                </a:solidFill>
                <a:latin typeface="Amasis MT Pro"/>
              </a:rPr>
              <a:t>  Already mentioned in picture that one is connected to ground pin, another is connected with power of +5V and another is digital pin use for input. </a:t>
            </a:r>
          </a:p>
          <a:p>
            <a:pPr>
              <a:buChar char="•"/>
            </a:pPr>
            <a:endParaRPr lang="en-US">
              <a:solidFill>
                <a:schemeClr val="bg1"/>
              </a:solidFill>
              <a:latin typeface="Amasis MT Pro"/>
              <a:cs typeface="Arial"/>
            </a:endParaRPr>
          </a:p>
        </p:txBody>
      </p:sp>
    </p:spTree>
    <p:extLst>
      <p:ext uri="{BB962C8B-B14F-4D97-AF65-F5344CB8AC3E}">
        <p14:creationId xmlns:p14="http://schemas.microsoft.com/office/powerpoint/2010/main" val="11137073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Application>Microsoft Office PowerPoint</Application>
  <PresentationFormat>Widescreen</PresentationFormat>
  <Slides>34</Slides>
  <Notes>0</Notes>
  <HiddenSlides>0</HiddenSlide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Circuit</vt:lpstr>
      <vt:lpstr>IR based home automation system with password</vt:lpstr>
      <vt:lpstr>Content :</vt:lpstr>
      <vt:lpstr> Problem Statement :-</vt:lpstr>
      <vt:lpstr>Description :</vt:lpstr>
      <vt:lpstr>PowerPoint Presentation</vt:lpstr>
      <vt:lpstr>Arduino uno:</vt:lpstr>
      <vt:lpstr>Ir remote and ir sensor :</vt:lpstr>
      <vt:lpstr>Buzzer (Piezo) </vt:lpstr>
      <vt:lpstr>PIR SENSOR </vt:lpstr>
      <vt:lpstr>Relay:</vt:lpstr>
      <vt:lpstr>PowerPoint Presentation</vt:lpstr>
      <vt:lpstr>PowerPoint Presentation</vt:lpstr>
      <vt:lpstr>1. ARDUINO  UNO 1:</vt:lpstr>
      <vt:lpstr>2. Arduino UNO 2:</vt:lpstr>
      <vt:lpstr>3.Connect Arduino uno 1 and 2(i2c circuit):</vt:lpstr>
      <vt:lpstr>PowerPoint Presentation</vt:lpstr>
      <vt:lpstr>PowerPoint Presentation</vt:lpstr>
      <vt:lpstr>Logic diagram/flow chart </vt:lpstr>
      <vt:lpstr>Logic Description </vt:lpstr>
      <vt:lpstr>PowerPoint Presentation</vt:lpstr>
      <vt:lpstr>Test:</vt:lpstr>
      <vt:lpstr>Code:</vt:lpstr>
      <vt:lpstr>Arduino UNO test 2:</vt:lpstr>
      <vt:lpstr>Code: </vt:lpstr>
      <vt:lpstr>Arduino UNO test 3:</vt:lpstr>
      <vt:lpstr>PowerPoint Presentation</vt:lpstr>
      <vt:lpstr>Error </vt:lpstr>
      <vt:lpstr>PowerPoint Presentation</vt:lpstr>
      <vt:lpstr>Final circuit:</vt:lpstr>
      <vt:lpstr>Code:    Arduino 1 :</vt:lpstr>
      <vt:lpstr>Arduino 2:</vt:lpstr>
      <vt:lpstr>PowerPoint Presentation</vt:lpstr>
      <vt:lpstr>observation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saikat maity</dc:creator>
  <cp:revision>1458</cp:revision>
  <dcterms:created xsi:type="dcterms:W3CDTF">2022-01-20T15:56:30Z</dcterms:created>
  <dcterms:modified xsi:type="dcterms:W3CDTF">2022-01-28T18:25:15Z</dcterms:modified>
</cp:coreProperties>
</file>