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to Serif" charset="1" panose="02020600060500020200"/>
      <p:regular r:id="rId10"/>
    </p:embeddedFont>
    <p:embeddedFont>
      <p:font typeface="Noto Serif Bold" charset="1" panose="02020800060500020200"/>
      <p:regular r:id="rId11"/>
    </p:embeddedFont>
    <p:embeddedFont>
      <p:font typeface="Noto Serif Italics" charset="1" panose="02020600060500090200"/>
      <p:regular r:id="rId12"/>
    </p:embeddedFont>
    <p:embeddedFont>
      <p:font typeface="Noto Serif Bold Italics" charset="1" panose="02020800060500090200"/>
      <p:regular r:id="rId13"/>
    </p:embeddedFont>
    <p:embeddedFont>
      <p:font typeface="Alata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22762">
            <a:off x="-2940249" y="-5187242"/>
            <a:ext cx="11489111" cy="9358403"/>
          </a:xfrm>
          <a:custGeom>
            <a:avLst/>
            <a:gdLst/>
            <a:ahLst/>
            <a:cxnLst/>
            <a:rect r="r" b="b" t="t" l="l"/>
            <a:pathLst>
              <a:path h="9358403" w="11489111">
                <a:moveTo>
                  <a:pt x="0" y="0"/>
                </a:moveTo>
                <a:lnTo>
                  <a:pt x="11489111" y="0"/>
                </a:lnTo>
                <a:lnTo>
                  <a:pt x="11489111" y="9358403"/>
                </a:lnTo>
                <a:lnTo>
                  <a:pt x="0" y="9358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7990707" y="7106572"/>
            <a:ext cx="13027310" cy="10611336"/>
          </a:xfrm>
          <a:custGeom>
            <a:avLst/>
            <a:gdLst/>
            <a:ahLst/>
            <a:cxnLst/>
            <a:rect r="r" b="b" t="t" l="l"/>
            <a:pathLst>
              <a:path h="10611336" w="13027310">
                <a:moveTo>
                  <a:pt x="0" y="0"/>
                </a:moveTo>
                <a:lnTo>
                  <a:pt x="13027310" y="0"/>
                </a:lnTo>
                <a:lnTo>
                  <a:pt x="13027310" y="10611336"/>
                </a:lnTo>
                <a:lnTo>
                  <a:pt x="0" y="10611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121248">
            <a:off x="-1739205" y="515769"/>
            <a:ext cx="5535810" cy="5535810"/>
          </a:xfrm>
          <a:custGeom>
            <a:avLst/>
            <a:gdLst/>
            <a:ahLst/>
            <a:cxnLst/>
            <a:rect r="r" b="b" t="t" l="l"/>
            <a:pathLst>
              <a:path h="5535810" w="5535810">
                <a:moveTo>
                  <a:pt x="0" y="0"/>
                </a:moveTo>
                <a:lnTo>
                  <a:pt x="5535810" y="0"/>
                </a:lnTo>
                <a:lnTo>
                  <a:pt x="5535810" y="5535810"/>
                </a:lnTo>
                <a:lnTo>
                  <a:pt x="0" y="5535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864851">
            <a:off x="14501603" y="5044981"/>
            <a:ext cx="5933246" cy="5933246"/>
          </a:xfrm>
          <a:custGeom>
            <a:avLst/>
            <a:gdLst/>
            <a:ahLst/>
            <a:cxnLst/>
            <a:rect r="r" b="b" t="t" l="l"/>
            <a:pathLst>
              <a:path h="5933246" w="5933246">
                <a:moveTo>
                  <a:pt x="0" y="0"/>
                </a:moveTo>
                <a:lnTo>
                  <a:pt x="5933246" y="0"/>
                </a:lnTo>
                <a:lnTo>
                  <a:pt x="5933246" y="5933245"/>
                </a:lnTo>
                <a:lnTo>
                  <a:pt x="0" y="5933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2628" y="7458391"/>
            <a:ext cx="3998034" cy="2828609"/>
          </a:xfrm>
          <a:custGeom>
            <a:avLst/>
            <a:gdLst/>
            <a:ahLst/>
            <a:cxnLst/>
            <a:rect r="r" b="b" t="t" l="l"/>
            <a:pathLst>
              <a:path h="2828609" w="3998034">
                <a:moveTo>
                  <a:pt x="0" y="0"/>
                </a:moveTo>
                <a:lnTo>
                  <a:pt x="3998034" y="0"/>
                </a:lnTo>
                <a:lnTo>
                  <a:pt x="3998034" y="2828609"/>
                </a:lnTo>
                <a:lnTo>
                  <a:pt x="0" y="28286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4504362" y="-385604"/>
            <a:ext cx="3998034" cy="2828609"/>
          </a:xfrm>
          <a:custGeom>
            <a:avLst/>
            <a:gdLst/>
            <a:ahLst/>
            <a:cxnLst/>
            <a:rect r="r" b="b" t="t" l="l"/>
            <a:pathLst>
              <a:path h="2828609" w="3998034">
                <a:moveTo>
                  <a:pt x="0" y="2828608"/>
                </a:moveTo>
                <a:lnTo>
                  <a:pt x="3998034" y="2828608"/>
                </a:lnTo>
                <a:lnTo>
                  <a:pt x="3998034" y="0"/>
                </a:lnTo>
                <a:lnTo>
                  <a:pt x="0" y="0"/>
                </a:lnTo>
                <a:lnTo>
                  <a:pt x="0" y="282860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6696" y="3863541"/>
            <a:ext cx="1726130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Noto Serif Bold"/>
              </a:rPr>
              <a:t>NON TECHNICAL TASKS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431170" y="3551159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227983" y="1028700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2401621"/>
            <a:ext cx="7148853" cy="7885379"/>
          </a:xfrm>
          <a:custGeom>
            <a:avLst/>
            <a:gdLst/>
            <a:ahLst/>
            <a:cxnLst/>
            <a:rect r="r" b="b" t="t" l="l"/>
            <a:pathLst>
              <a:path h="7885379" w="7148853">
                <a:moveTo>
                  <a:pt x="0" y="0"/>
                </a:moveTo>
                <a:lnTo>
                  <a:pt x="7148853" y="0"/>
                </a:lnTo>
                <a:lnTo>
                  <a:pt x="7148853" y="7885379"/>
                </a:lnTo>
                <a:lnTo>
                  <a:pt x="0" y="788537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8753" t="-1388" r="-8440" b="-714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23596" y="7059535"/>
            <a:ext cx="8952817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AB7338"/>
                </a:solidFill>
                <a:latin typeface="Alata"/>
              </a:rPr>
              <a:t>by ANIUBHA GAJARGAONKAR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87486" y="5232716"/>
            <a:ext cx="769389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ata"/>
              </a:rPr>
              <a:t>CONTENT DEVELOPMENT &amp; DIGITAL MARKETING TASKS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38013" y="1843008"/>
            <a:ext cx="1997662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Alata"/>
              </a:rPr>
              <a:t>THE SPARKS FOUNDATION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58363">
            <a:off x="-6142749" y="3755340"/>
            <a:ext cx="10255366" cy="7887309"/>
          </a:xfrm>
          <a:custGeom>
            <a:avLst/>
            <a:gdLst/>
            <a:ahLst/>
            <a:cxnLst/>
            <a:rect r="r" b="b" t="t" l="l"/>
            <a:pathLst>
              <a:path h="7887309" w="10255366">
                <a:moveTo>
                  <a:pt x="0" y="0"/>
                </a:moveTo>
                <a:lnTo>
                  <a:pt x="10255367" y="0"/>
                </a:lnTo>
                <a:lnTo>
                  <a:pt x="10255367" y="7887309"/>
                </a:lnTo>
                <a:lnTo>
                  <a:pt x="0" y="7887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33304">
            <a:off x="-2093723" y="-1368601"/>
            <a:ext cx="5535810" cy="5535810"/>
          </a:xfrm>
          <a:custGeom>
            <a:avLst/>
            <a:gdLst/>
            <a:ahLst/>
            <a:cxnLst/>
            <a:rect r="r" b="b" t="t" l="l"/>
            <a:pathLst>
              <a:path h="5535810" w="5535810">
                <a:moveTo>
                  <a:pt x="0" y="0"/>
                </a:moveTo>
                <a:lnTo>
                  <a:pt x="5535810" y="0"/>
                </a:lnTo>
                <a:lnTo>
                  <a:pt x="5535810" y="5535811"/>
                </a:lnTo>
                <a:lnTo>
                  <a:pt x="0" y="5535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1801" y="4612844"/>
            <a:ext cx="13564055" cy="94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69"/>
              </a:lnSpc>
            </a:pPr>
            <a:r>
              <a:rPr lang="en-US" sz="6999">
                <a:solidFill>
                  <a:srgbClr val="AB7338"/>
                </a:solidFill>
                <a:latin typeface="Noto Serif Bold"/>
              </a:rPr>
              <a:t>#TASK 4 -POSTER DESIGN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100000">
            <a:off x="13371219" y="-2509629"/>
            <a:ext cx="12669759" cy="9744197"/>
          </a:xfrm>
          <a:custGeom>
            <a:avLst/>
            <a:gdLst/>
            <a:ahLst/>
            <a:cxnLst/>
            <a:rect r="r" b="b" t="t" l="l"/>
            <a:pathLst>
              <a:path h="9744197" w="12669759">
                <a:moveTo>
                  <a:pt x="0" y="0"/>
                </a:moveTo>
                <a:lnTo>
                  <a:pt x="12669759" y="0"/>
                </a:lnTo>
                <a:lnTo>
                  <a:pt x="12669759" y="9744197"/>
                </a:lnTo>
                <a:lnTo>
                  <a:pt x="0" y="974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774791">
            <a:off x="13274751" y="6490557"/>
            <a:ext cx="5933246" cy="5933246"/>
          </a:xfrm>
          <a:custGeom>
            <a:avLst/>
            <a:gdLst/>
            <a:ahLst/>
            <a:cxnLst/>
            <a:rect r="r" b="b" t="t" l="l"/>
            <a:pathLst>
              <a:path h="5933246" w="5933246">
                <a:moveTo>
                  <a:pt x="0" y="0"/>
                </a:moveTo>
                <a:lnTo>
                  <a:pt x="5933246" y="0"/>
                </a:lnTo>
                <a:lnTo>
                  <a:pt x="5933246" y="5933246"/>
                </a:lnTo>
                <a:lnTo>
                  <a:pt x="0" y="5933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98890" y="1028700"/>
            <a:ext cx="2086136" cy="2595871"/>
          </a:xfrm>
          <a:custGeom>
            <a:avLst/>
            <a:gdLst/>
            <a:ahLst/>
            <a:cxnLst/>
            <a:rect r="r" b="b" t="t" l="l"/>
            <a:pathLst>
              <a:path h="2595871" w="2086136">
                <a:moveTo>
                  <a:pt x="0" y="0"/>
                </a:moveTo>
                <a:lnTo>
                  <a:pt x="2086137" y="0"/>
                </a:lnTo>
                <a:lnTo>
                  <a:pt x="2086137" y="2595871"/>
                </a:lnTo>
                <a:lnTo>
                  <a:pt x="0" y="25958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27441" y="2571382"/>
            <a:ext cx="1968722" cy="2449767"/>
          </a:xfrm>
          <a:custGeom>
            <a:avLst/>
            <a:gdLst/>
            <a:ahLst/>
            <a:cxnLst/>
            <a:rect r="r" b="b" t="t" l="l"/>
            <a:pathLst>
              <a:path h="2449767" w="1968722">
                <a:moveTo>
                  <a:pt x="0" y="0"/>
                </a:moveTo>
                <a:lnTo>
                  <a:pt x="1968721" y="0"/>
                </a:lnTo>
                <a:lnTo>
                  <a:pt x="1968721" y="2449767"/>
                </a:lnTo>
                <a:lnTo>
                  <a:pt x="0" y="24497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58363">
            <a:off x="-6760898" y="2356036"/>
            <a:ext cx="10255366" cy="7887309"/>
          </a:xfrm>
          <a:custGeom>
            <a:avLst/>
            <a:gdLst/>
            <a:ahLst/>
            <a:cxnLst/>
            <a:rect r="r" b="b" t="t" l="l"/>
            <a:pathLst>
              <a:path h="7887309" w="10255366">
                <a:moveTo>
                  <a:pt x="0" y="0"/>
                </a:moveTo>
                <a:lnTo>
                  <a:pt x="10255367" y="0"/>
                </a:lnTo>
                <a:lnTo>
                  <a:pt x="10255367" y="7887309"/>
                </a:lnTo>
                <a:lnTo>
                  <a:pt x="0" y="7887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04146">
            <a:off x="13890987" y="-1457073"/>
            <a:ext cx="12669759" cy="9744197"/>
          </a:xfrm>
          <a:custGeom>
            <a:avLst/>
            <a:gdLst/>
            <a:ahLst/>
            <a:cxnLst/>
            <a:rect r="r" b="b" t="t" l="l"/>
            <a:pathLst>
              <a:path h="9744197" w="12669759">
                <a:moveTo>
                  <a:pt x="0" y="0"/>
                </a:moveTo>
                <a:lnTo>
                  <a:pt x="12669760" y="0"/>
                </a:lnTo>
                <a:lnTo>
                  <a:pt x="12669760" y="9744197"/>
                </a:lnTo>
                <a:lnTo>
                  <a:pt x="0" y="974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9219" y="414735"/>
            <a:ext cx="2086136" cy="2595871"/>
          </a:xfrm>
          <a:custGeom>
            <a:avLst/>
            <a:gdLst/>
            <a:ahLst/>
            <a:cxnLst/>
            <a:rect r="r" b="b" t="t" l="l"/>
            <a:pathLst>
              <a:path h="2595871" w="2086136">
                <a:moveTo>
                  <a:pt x="0" y="0"/>
                </a:moveTo>
                <a:lnTo>
                  <a:pt x="2086136" y="0"/>
                </a:lnTo>
                <a:lnTo>
                  <a:pt x="2086136" y="2595871"/>
                </a:lnTo>
                <a:lnTo>
                  <a:pt x="0" y="259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05550" y="560839"/>
            <a:ext cx="1968722" cy="2449767"/>
          </a:xfrm>
          <a:custGeom>
            <a:avLst/>
            <a:gdLst/>
            <a:ahLst/>
            <a:cxnLst/>
            <a:rect r="r" b="b" t="t" l="l"/>
            <a:pathLst>
              <a:path h="2449767" w="1968722">
                <a:moveTo>
                  <a:pt x="0" y="0"/>
                </a:moveTo>
                <a:lnTo>
                  <a:pt x="1968722" y="0"/>
                </a:lnTo>
                <a:lnTo>
                  <a:pt x="1968722" y="2449767"/>
                </a:lnTo>
                <a:lnTo>
                  <a:pt x="0" y="2449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95482" y="6299690"/>
            <a:ext cx="4270169" cy="5068450"/>
          </a:xfrm>
          <a:custGeom>
            <a:avLst/>
            <a:gdLst/>
            <a:ahLst/>
            <a:cxnLst/>
            <a:rect r="r" b="b" t="t" l="l"/>
            <a:pathLst>
              <a:path h="5068450" w="4270169">
                <a:moveTo>
                  <a:pt x="0" y="0"/>
                </a:moveTo>
                <a:lnTo>
                  <a:pt x="4270170" y="0"/>
                </a:lnTo>
                <a:lnTo>
                  <a:pt x="4270170" y="5068450"/>
                </a:lnTo>
                <a:lnTo>
                  <a:pt x="0" y="5068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18142" y="-1842549"/>
            <a:ext cx="4270169" cy="5068450"/>
          </a:xfrm>
          <a:custGeom>
            <a:avLst/>
            <a:gdLst/>
            <a:ahLst/>
            <a:cxnLst/>
            <a:rect r="r" b="b" t="t" l="l"/>
            <a:pathLst>
              <a:path h="5068450" w="4270169">
                <a:moveTo>
                  <a:pt x="0" y="0"/>
                </a:moveTo>
                <a:lnTo>
                  <a:pt x="4270170" y="0"/>
                </a:lnTo>
                <a:lnTo>
                  <a:pt x="4270170" y="5068451"/>
                </a:lnTo>
                <a:lnTo>
                  <a:pt x="0" y="5068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26898" y="560839"/>
            <a:ext cx="6652989" cy="9411443"/>
          </a:xfrm>
          <a:custGeom>
            <a:avLst/>
            <a:gdLst/>
            <a:ahLst/>
            <a:cxnLst/>
            <a:rect r="r" b="b" t="t" l="l"/>
            <a:pathLst>
              <a:path h="9411443" w="6652989">
                <a:moveTo>
                  <a:pt x="0" y="0"/>
                </a:moveTo>
                <a:lnTo>
                  <a:pt x="6652988" y="0"/>
                </a:lnTo>
                <a:lnTo>
                  <a:pt x="6652988" y="9411443"/>
                </a:lnTo>
                <a:lnTo>
                  <a:pt x="0" y="9411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9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28840">
            <a:off x="-2923026" y="-7550638"/>
            <a:ext cx="16155150" cy="13159104"/>
          </a:xfrm>
          <a:custGeom>
            <a:avLst/>
            <a:gdLst/>
            <a:ahLst/>
            <a:cxnLst/>
            <a:rect r="r" b="b" t="t" l="l"/>
            <a:pathLst>
              <a:path h="13159104" w="16155150">
                <a:moveTo>
                  <a:pt x="0" y="0"/>
                </a:moveTo>
                <a:lnTo>
                  <a:pt x="16155150" y="0"/>
                </a:lnTo>
                <a:lnTo>
                  <a:pt x="16155150" y="13159104"/>
                </a:lnTo>
                <a:lnTo>
                  <a:pt x="0" y="13159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9968378" y="483290"/>
            <a:ext cx="2086136" cy="2595871"/>
          </a:xfrm>
          <a:custGeom>
            <a:avLst/>
            <a:gdLst/>
            <a:ahLst/>
            <a:cxnLst/>
            <a:rect r="r" b="b" t="t" l="l"/>
            <a:pathLst>
              <a:path h="2595871" w="2086136">
                <a:moveTo>
                  <a:pt x="0" y="2595870"/>
                </a:moveTo>
                <a:lnTo>
                  <a:pt x="2086137" y="2595870"/>
                </a:lnTo>
                <a:lnTo>
                  <a:pt x="2086137" y="0"/>
                </a:lnTo>
                <a:lnTo>
                  <a:pt x="0" y="0"/>
                </a:lnTo>
                <a:lnTo>
                  <a:pt x="0" y="25958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0593" y="758538"/>
            <a:ext cx="2086136" cy="2595871"/>
          </a:xfrm>
          <a:custGeom>
            <a:avLst/>
            <a:gdLst/>
            <a:ahLst/>
            <a:cxnLst/>
            <a:rect r="r" b="b" t="t" l="l"/>
            <a:pathLst>
              <a:path h="2595871" w="2086136">
                <a:moveTo>
                  <a:pt x="0" y="0"/>
                </a:moveTo>
                <a:lnTo>
                  <a:pt x="2086136" y="0"/>
                </a:lnTo>
                <a:lnTo>
                  <a:pt x="2086136" y="2595871"/>
                </a:lnTo>
                <a:lnTo>
                  <a:pt x="0" y="259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59294">
            <a:off x="14244387" y="-1170234"/>
            <a:ext cx="6021141" cy="5462817"/>
          </a:xfrm>
          <a:custGeom>
            <a:avLst/>
            <a:gdLst/>
            <a:ahLst/>
            <a:cxnLst/>
            <a:rect r="r" b="b" t="t" l="l"/>
            <a:pathLst>
              <a:path h="5462817" w="6021141">
                <a:moveTo>
                  <a:pt x="0" y="0"/>
                </a:moveTo>
                <a:lnTo>
                  <a:pt x="6021141" y="0"/>
                </a:lnTo>
                <a:lnTo>
                  <a:pt x="6021141" y="5462817"/>
                </a:lnTo>
                <a:lnTo>
                  <a:pt x="0" y="5462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583589">
            <a:off x="-2075392" y="5763377"/>
            <a:ext cx="4845189" cy="4395908"/>
          </a:xfrm>
          <a:custGeom>
            <a:avLst/>
            <a:gdLst/>
            <a:ahLst/>
            <a:cxnLst/>
            <a:rect r="r" b="b" t="t" l="l"/>
            <a:pathLst>
              <a:path h="4395908" w="4845189">
                <a:moveTo>
                  <a:pt x="0" y="0"/>
                </a:moveTo>
                <a:lnTo>
                  <a:pt x="4845189" y="0"/>
                </a:lnTo>
                <a:lnTo>
                  <a:pt x="4845189" y="4395908"/>
                </a:lnTo>
                <a:lnTo>
                  <a:pt x="0" y="4395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56188" y="483290"/>
            <a:ext cx="6636468" cy="9388072"/>
          </a:xfrm>
          <a:custGeom>
            <a:avLst/>
            <a:gdLst/>
            <a:ahLst/>
            <a:cxnLst/>
            <a:rect r="r" b="b" t="t" l="l"/>
            <a:pathLst>
              <a:path h="9388072" w="6636468">
                <a:moveTo>
                  <a:pt x="0" y="0"/>
                </a:moveTo>
                <a:lnTo>
                  <a:pt x="6636468" y="0"/>
                </a:lnTo>
                <a:lnTo>
                  <a:pt x="6636468" y="9388072"/>
                </a:lnTo>
                <a:lnTo>
                  <a:pt x="0" y="93880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9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7345">
            <a:off x="2355904" y="-1060541"/>
            <a:ext cx="15629559" cy="12730986"/>
          </a:xfrm>
          <a:custGeom>
            <a:avLst/>
            <a:gdLst/>
            <a:ahLst/>
            <a:cxnLst/>
            <a:rect r="r" b="b" t="t" l="l"/>
            <a:pathLst>
              <a:path h="12730986" w="15629559">
                <a:moveTo>
                  <a:pt x="0" y="0"/>
                </a:moveTo>
                <a:lnTo>
                  <a:pt x="15629559" y="0"/>
                </a:lnTo>
                <a:lnTo>
                  <a:pt x="15629559" y="12730986"/>
                </a:lnTo>
                <a:lnTo>
                  <a:pt x="0" y="12730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60453" y="-1042040"/>
            <a:ext cx="4270169" cy="5068450"/>
          </a:xfrm>
          <a:custGeom>
            <a:avLst/>
            <a:gdLst/>
            <a:ahLst/>
            <a:cxnLst/>
            <a:rect r="r" b="b" t="t" l="l"/>
            <a:pathLst>
              <a:path h="5068450" w="4270169">
                <a:moveTo>
                  <a:pt x="0" y="0"/>
                </a:moveTo>
                <a:lnTo>
                  <a:pt x="4270170" y="0"/>
                </a:lnTo>
                <a:lnTo>
                  <a:pt x="4270170" y="5068450"/>
                </a:lnTo>
                <a:lnTo>
                  <a:pt x="0" y="506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32824" y="6105578"/>
            <a:ext cx="4270169" cy="5068450"/>
          </a:xfrm>
          <a:custGeom>
            <a:avLst/>
            <a:gdLst/>
            <a:ahLst/>
            <a:cxnLst/>
            <a:rect r="r" b="b" t="t" l="l"/>
            <a:pathLst>
              <a:path h="5068450" w="4270169">
                <a:moveTo>
                  <a:pt x="0" y="0"/>
                </a:moveTo>
                <a:lnTo>
                  <a:pt x="4270169" y="0"/>
                </a:lnTo>
                <a:lnTo>
                  <a:pt x="4270169" y="5068450"/>
                </a:lnTo>
                <a:lnTo>
                  <a:pt x="0" y="506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4168562">
            <a:off x="-1487088" y="3287701"/>
            <a:ext cx="3998034" cy="2828609"/>
          </a:xfrm>
          <a:custGeom>
            <a:avLst/>
            <a:gdLst/>
            <a:ahLst/>
            <a:cxnLst/>
            <a:rect r="r" b="b" t="t" l="l"/>
            <a:pathLst>
              <a:path h="2828609" w="3998034">
                <a:moveTo>
                  <a:pt x="0" y="2828609"/>
                </a:moveTo>
                <a:lnTo>
                  <a:pt x="3998034" y="2828609"/>
                </a:lnTo>
                <a:lnTo>
                  <a:pt x="3998034" y="0"/>
                </a:lnTo>
                <a:lnTo>
                  <a:pt x="0" y="0"/>
                </a:lnTo>
                <a:lnTo>
                  <a:pt x="0" y="28286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3853295">
            <a:off x="16001575" y="4846191"/>
            <a:ext cx="3998034" cy="2828609"/>
          </a:xfrm>
          <a:custGeom>
            <a:avLst/>
            <a:gdLst/>
            <a:ahLst/>
            <a:cxnLst/>
            <a:rect r="r" b="b" t="t" l="l"/>
            <a:pathLst>
              <a:path h="2828609" w="3998034">
                <a:moveTo>
                  <a:pt x="0" y="2828609"/>
                </a:moveTo>
                <a:lnTo>
                  <a:pt x="3998034" y="2828609"/>
                </a:lnTo>
                <a:lnTo>
                  <a:pt x="3998034" y="0"/>
                </a:lnTo>
                <a:lnTo>
                  <a:pt x="0" y="0"/>
                </a:lnTo>
                <a:lnTo>
                  <a:pt x="0" y="28286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53316" y="1617884"/>
            <a:ext cx="2086136" cy="2595871"/>
          </a:xfrm>
          <a:custGeom>
            <a:avLst/>
            <a:gdLst/>
            <a:ahLst/>
            <a:cxnLst/>
            <a:rect r="r" b="b" t="t" l="l"/>
            <a:pathLst>
              <a:path h="2595871" w="2086136">
                <a:moveTo>
                  <a:pt x="0" y="0"/>
                </a:moveTo>
                <a:lnTo>
                  <a:pt x="2086136" y="0"/>
                </a:lnTo>
                <a:lnTo>
                  <a:pt x="2086136" y="2595870"/>
                </a:lnTo>
                <a:lnTo>
                  <a:pt x="0" y="25958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55820" y="1186817"/>
            <a:ext cx="1968722" cy="2449767"/>
          </a:xfrm>
          <a:custGeom>
            <a:avLst/>
            <a:gdLst/>
            <a:ahLst/>
            <a:cxnLst/>
            <a:rect r="r" b="b" t="t" l="l"/>
            <a:pathLst>
              <a:path h="2449767" w="1968722">
                <a:moveTo>
                  <a:pt x="0" y="0"/>
                </a:moveTo>
                <a:lnTo>
                  <a:pt x="1968721" y="0"/>
                </a:lnTo>
                <a:lnTo>
                  <a:pt x="1968721" y="2449767"/>
                </a:lnTo>
                <a:lnTo>
                  <a:pt x="0" y="24497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36185" y="627891"/>
            <a:ext cx="13721494" cy="9224878"/>
          </a:xfrm>
          <a:custGeom>
            <a:avLst/>
            <a:gdLst/>
            <a:ahLst/>
            <a:cxnLst/>
            <a:rect r="r" b="b" t="t" l="l"/>
            <a:pathLst>
              <a:path h="9224878" w="13721494">
                <a:moveTo>
                  <a:pt x="0" y="0"/>
                </a:moveTo>
                <a:lnTo>
                  <a:pt x="13721494" y="0"/>
                </a:lnTo>
                <a:lnTo>
                  <a:pt x="13721494" y="9224878"/>
                </a:lnTo>
                <a:lnTo>
                  <a:pt x="0" y="92248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025" r="0" b="-122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22762">
            <a:off x="-2940249" y="-5187242"/>
            <a:ext cx="11489111" cy="9358403"/>
          </a:xfrm>
          <a:custGeom>
            <a:avLst/>
            <a:gdLst/>
            <a:ahLst/>
            <a:cxnLst/>
            <a:rect r="r" b="b" t="t" l="l"/>
            <a:pathLst>
              <a:path h="9358403" w="11489111">
                <a:moveTo>
                  <a:pt x="0" y="0"/>
                </a:moveTo>
                <a:lnTo>
                  <a:pt x="11489111" y="0"/>
                </a:lnTo>
                <a:lnTo>
                  <a:pt x="11489111" y="9358403"/>
                </a:lnTo>
                <a:lnTo>
                  <a:pt x="0" y="9358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7990707" y="7106572"/>
            <a:ext cx="13027310" cy="10611336"/>
          </a:xfrm>
          <a:custGeom>
            <a:avLst/>
            <a:gdLst/>
            <a:ahLst/>
            <a:cxnLst/>
            <a:rect r="r" b="b" t="t" l="l"/>
            <a:pathLst>
              <a:path h="10611336" w="13027310">
                <a:moveTo>
                  <a:pt x="0" y="0"/>
                </a:moveTo>
                <a:lnTo>
                  <a:pt x="13027310" y="0"/>
                </a:lnTo>
                <a:lnTo>
                  <a:pt x="13027310" y="10611336"/>
                </a:lnTo>
                <a:lnTo>
                  <a:pt x="0" y="10611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121248">
            <a:off x="-1739205" y="515769"/>
            <a:ext cx="5535810" cy="5535810"/>
          </a:xfrm>
          <a:custGeom>
            <a:avLst/>
            <a:gdLst/>
            <a:ahLst/>
            <a:cxnLst/>
            <a:rect r="r" b="b" t="t" l="l"/>
            <a:pathLst>
              <a:path h="5535810" w="5535810">
                <a:moveTo>
                  <a:pt x="0" y="0"/>
                </a:moveTo>
                <a:lnTo>
                  <a:pt x="5535810" y="0"/>
                </a:lnTo>
                <a:lnTo>
                  <a:pt x="5535810" y="5535810"/>
                </a:lnTo>
                <a:lnTo>
                  <a:pt x="0" y="5535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864851">
            <a:off x="14501603" y="5044981"/>
            <a:ext cx="5933246" cy="5933246"/>
          </a:xfrm>
          <a:custGeom>
            <a:avLst/>
            <a:gdLst/>
            <a:ahLst/>
            <a:cxnLst/>
            <a:rect r="r" b="b" t="t" l="l"/>
            <a:pathLst>
              <a:path h="5933246" w="5933246">
                <a:moveTo>
                  <a:pt x="0" y="0"/>
                </a:moveTo>
                <a:lnTo>
                  <a:pt x="5933246" y="0"/>
                </a:lnTo>
                <a:lnTo>
                  <a:pt x="5933246" y="5933245"/>
                </a:lnTo>
                <a:lnTo>
                  <a:pt x="0" y="5933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2628" y="7458391"/>
            <a:ext cx="3998034" cy="2828609"/>
          </a:xfrm>
          <a:custGeom>
            <a:avLst/>
            <a:gdLst/>
            <a:ahLst/>
            <a:cxnLst/>
            <a:rect r="r" b="b" t="t" l="l"/>
            <a:pathLst>
              <a:path h="2828609" w="3998034">
                <a:moveTo>
                  <a:pt x="0" y="0"/>
                </a:moveTo>
                <a:lnTo>
                  <a:pt x="3998034" y="0"/>
                </a:lnTo>
                <a:lnTo>
                  <a:pt x="3998034" y="2828609"/>
                </a:lnTo>
                <a:lnTo>
                  <a:pt x="0" y="28286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4504362" y="-385604"/>
            <a:ext cx="3998034" cy="2828609"/>
          </a:xfrm>
          <a:custGeom>
            <a:avLst/>
            <a:gdLst/>
            <a:ahLst/>
            <a:cxnLst/>
            <a:rect r="r" b="b" t="t" l="l"/>
            <a:pathLst>
              <a:path h="2828609" w="3998034">
                <a:moveTo>
                  <a:pt x="0" y="2828608"/>
                </a:moveTo>
                <a:lnTo>
                  <a:pt x="3998034" y="2828608"/>
                </a:lnTo>
                <a:lnTo>
                  <a:pt x="3998034" y="0"/>
                </a:lnTo>
                <a:lnTo>
                  <a:pt x="0" y="0"/>
                </a:lnTo>
                <a:lnTo>
                  <a:pt x="0" y="282860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6389" y="2190768"/>
            <a:ext cx="12718658" cy="370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408"/>
              </a:lnSpc>
            </a:pPr>
          </a:p>
          <a:p>
            <a:pPr algn="r">
              <a:lnSpc>
                <a:spcPts val="14408"/>
              </a:lnSpc>
            </a:pPr>
            <a:r>
              <a:rPr lang="en-US" sz="13099">
                <a:solidFill>
                  <a:srgbClr val="764C1F"/>
                </a:solidFill>
                <a:latin typeface="Noto Serif Bold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748471" y="5288921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3196576" y="2066943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DAFwTvW-CZc</dc:identifier>
  <dcterms:modified xsi:type="dcterms:W3CDTF">2011-08-01T06:04:30Z</dcterms:modified>
  <cp:revision>1</cp:revision>
  <dc:title>NON TECHNICAL TASKS</dc:title>
</cp:coreProperties>
</file>