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70" r:id="rId6"/>
    <p:sldId id="269" r:id="rId7"/>
    <p:sldId id="272" r:id="rId8"/>
    <p:sldId id="275" r:id="rId9"/>
    <p:sldId id="273" r:id="rId10"/>
    <p:sldId id="271" r:id="rId11"/>
    <p:sldId id="274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920EA-678E-47F9-B2F6-5085786FFFE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9D501-DF01-454F-B165-411B7C68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D501-DF01-454F-B165-411B7C689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D501-DF01-454F-B165-411B7C689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297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Student </a:t>
            </a:r>
            <a:r>
              <a:rPr lang="en-US" dirty="0"/>
              <a:t>Information System (SIS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/>
              <a:t>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648200"/>
            <a:ext cx="7406640" cy="19050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4300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                                                 </a:t>
            </a:r>
            <a:r>
              <a:rPr lang="en-US" dirty="0" err="1" smtClean="0"/>
              <a:t>Anupama</a:t>
            </a:r>
            <a:r>
              <a:rPr lang="en-US" dirty="0" smtClean="0"/>
              <a:t> </a:t>
            </a:r>
            <a:r>
              <a:rPr lang="en-US" dirty="0" err="1" smtClean="0"/>
              <a:t>Karumudi</a:t>
            </a:r>
            <a:r>
              <a:rPr lang="en-US" dirty="0" smtClean="0"/>
              <a:t> 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Veekija</a:t>
            </a:r>
            <a:r>
              <a:rPr lang="en-US" dirty="0" smtClean="0"/>
              <a:t> </a:t>
            </a:r>
            <a:r>
              <a:rPr lang="en-US" dirty="0" err="1" smtClean="0"/>
              <a:t>Thirumalai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Student/Parent Modules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 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Public User Modules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 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82296" indent="0">
              <a:buNone/>
            </a:pPr>
            <a:r>
              <a:rPr lang="en-US" dirty="0" smtClean="0"/>
              <a:t>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Agenda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Overview - SIS</a:t>
            </a:r>
          </a:p>
          <a:p>
            <a:r>
              <a:rPr lang="en-US" dirty="0" smtClean="0"/>
              <a:t>Why SIS?</a:t>
            </a:r>
          </a:p>
          <a:p>
            <a:r>
              <a:rPr lang="en-US" dirty="0" smtClean="0"/>
              <a:t>Technology details</a:t>
            </a:r>
          </a:p>
          <a:p>
            <a:r>
              <a:rPr lang="en-US" dirty="0" smtClean="0"/>
              <a:t>SIS – Features</a:t>
            </a:r>
          </a:p>
          <a:p>
            <a:pPr lvl="1"/>
            <a:r>
              <a:rPr lang="en-US" sz="3200" dirty="0" smtClean="0"/>
              <a:t>Administrator Modules</a:t>
            </a:r>
          </a:p>
          <a:p>
            <a:pPr lvl="1"/>
            <a:r>
              <a:rPr lang="en-US" sz="3200" dirty="0" smtClean="0"/>
              <a:t>Teacher Modules</a:t>
            </a:r>
          </a:p>
          <a:p>
            <a:pPr lvl="1"/>
            <a:r>
              <a:rPr lang="en-US" sz="3200" dirty="0" smtClean="0"/>
              <a:t>Student Modules</a:t>
            </a:r>
          </a:p>
          <a:p>
            <a:pPr lvl="1"/>
            <a:r>
              <a:rPr lang="en-US" sz="3200" dirty="0" smtClean="0"/>
              <a:t>Public User Modules</a:t>
            </a:r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Overview – SIS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Why SIS?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 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Technology Details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486400"/>
          </a:xfrm>
        </p:spPr>
        <p:txBody>
          <a:bodyPr/>
          <a:lstStyle/>
          <a:p>
            <a:r>
              <a:rPr lang="en-US" sz="1600" b="1" dirty="0"/>
              <a:t>JSF &amp; XHTML</a:t>
            </a:r>
          </a:p>
          <a:p>
            <a:pPr lvl="1"/>
            <a:r>
              <a:rPr lang="en-US" sz="1600" dirty="0"/>
              <a:t>XHTML facelets with JSF are used for page design, presentation and common form data validations.</a:t>
            </a:r>
          </a:p>
          <a:p>
            <a:r>
              <a:rPr lang="en-US" sz="1600" b="1" dirty="0"/>
              <a:t>Java Beans</a:t>
            </a:r>
          </a:p>
          <a:p>
            <a:pPr lvl="1"/>
            <a:r>
              <a:rPr lang="en-US" sz="1600" dirty="0"/>
              <a:t>Managed Java beans are used within JSF pages for data binding.</a:t>
            </a:r>
          </a:p>
          <a:p>
            <a:r>
              <a:rPr lang="en-US" sz="1600" b="1" dirty="0"/>
              <a:t>JPA</a:t>
            </a:r>
          </a:p>
          <a:p>
            <a:pPr lvl="1"/>
            <a:r>
              <a:rPr lang="en-US" sz="1600" dirty="0"/>
              <a:t>Java Persistence API (JPA) is used to simplify persisting objects to the database.</a:t>
            </a:r>
          </a:p>
          <a:p>
            <a:r>
              <a:rPr lang="en-US" sz="1600" b="1" dirty="0" smtClean="0"/>
              <a:t>Rich faces</a:t>
            </a:r>
            <a:endParaRPr lang="en-US" sz="1600" b="1" dirty="0"/>
          </a:p>
          <a:p>
            <a:pPr lvl="1"/>
            <a:r>
              <a:rPr lang="en-US" sz="1600" dirty="0" err="1" smtClean="0"/>
              <a:t>Richfaces</a:t>
            </a:r>
            <a:r>
              <a:rPr lang="en-US" sz="1600" dirty="0" smtClean="0"/>
              <a:t> </a:t>
            </a:r>
            <a:r>
              <a:rPr lang="en-US" sz="1600" dirty="0"/>
              <a:t>is used within JSF </a:t>
            </a:r>
            <a:r>
              <a:rPr lang="en-US" sz="1600" dirty="0" err="1"/>
              <a:t>facelet</a:t>
            </a:r>
            <a:r>
              <a:rPr lang="en-US" sz="1600" dirty="0"/>
              <a:t> </a:t>
            </a:r>
            <a:r>
              <a:rPr lang="en-US" sz="1600" dirty="0" smtClean="0"/>
              <a:t>for calendar controls and rich text editor.</a:t>
            </a:r>
            <a:endParaRPr lang="en-US" sz="1600" dirty="0"/>
          </a:p>
          <a:p>
            <a:r>
              <a:rPr lang="en-US" sz="1600" b="1" dirty="0"/>
              <a:t>Web Filters</a:t>
            </a:r>
          </a:p>
          <a:p>
            <a:pPr lvl="1"/>
            <a:r>
              <a:rPr lang="en-US" sz="1600" dirty="0"/>
              <a:t>Used Java Servlet’s Web Filter with URL patterns to protect secured pages.</a:t>
            </a:r>
          </a:p>
          <a:p>
            <a:r>
              <a:rPr lang="en-US" sz="1600" b="1" dirty="0"/>
              <a:t>CSS</a:t>
            </a:r>
          </a:p>
          <a:p>
            <a:pPr lvl="1"/>
            <a:r>
              <a:rPr lang="en-US" sz="1600" dirty="0"/>
              <a:t>JSF resources are used (CSS) to maintaining consistency throughout the site</a:t>
            </a:r>
          </a:p>
          <a:p>
            <a:r>
              <a:rPr lang="en-US" sz="1600" b="1" dirty="0" smtClean="0"/>
              <a:t>Derby </a:t>
            </a:r>
            <a:r>
              <a:rPr lang="en-US" sz="1600" b="1" dirty="0"/>
              <a:t>database</a:t>
            </a:r>
          </a:p>
          <a:p>
            <a:pPr lvl="1"/>
            <a:r>
              <a:rPr lang="en-US" sz="1600" dirty="0"/>
              <a:t>Derby database is used for storing and retrieving the quiz data and user profiles.</a:t>
            </a:r>
          </a:p>
          <a:p>
            <a:pPr marL="82296" indent="0">
              <a:buNone/>
            </a:pPr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SIS Features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 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SIS System Management</a:t>
            </a:r>
          </a:p>
          <a:p>
            <a:pPr lvl="1"/>
            <a:r>
              <a:rPr lang="en-US" dirty="0" smtClean="0"/>
              <a:t>Maintain to support school system data.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70866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8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Modules –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3048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Admission Management</a:t>
            </a:r>
          </a:p>
          <a:p>
            <a:pPr lvl="1"/>
            <a:r>
              <a:rPr lang="en-US" dirty="0"/>
              <a:t>Edits submitted online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Creates new admission workflow.</a:t>
            </a:r>
          </a:p>
          <a:p>
            <a:pPr lvl="1"/>
            <a:r>
              <a:rPr lang="en-US" dirty="0" smtClean="0"/>
              <a:t>Manages admission workflow process into various stages including:</a:t>
            </a:r>
          </a:p>
          <a:p>
            <a:pPr lvl="2"/>
            <a:r>
              <a:rPr lang="en-US" dirty="0" smtClean="0"/>
              <a:t>Initial Review</a:t>
            </a:r>
          </a:p>
          <a:p>
            <a:pPr lvl="2"/>
            <a:r>
              <a:rPr lang="en-US" dirty="0" smtClean="0"/>
              <a:t>Interview Requested</a:t>
            </a:r>
          </a:p>
          <a:p>
            <a:pPr lvl="2"/>
            <a:r>
              <a:rPr lang="en-US" dirty="0" smtClean="0"/>
              <a:t>Approved</a:t>
            </a:r>
          </a:p>
          <a:p>
            <a:pPr lvl="2"/>
            <a:r>
              <a:rPr lang="en-US" dirty="0" smtClean="0"/>
              <a:t>Rejected.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Teacher Modules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 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210</TotalTime>
  <Words>225</Words>
  <Application>Microsoft Office PowerPoint</Application>
  <PresentationFormat>On-screen Show (4:3)</PresentationFormat>
  <Paragraphs>64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Student Information System (SIS) Capstone project</vt:lpstr>
      <vt:lpstr>Agenda</vt:lpstr>
      <vt:lpstr>Overview – SIS</vt:lpstr>
      <vt:lpstr>Why SIS?</vt:lpstr>
      <vt:lpstr>Technology Details</vt:lpstr>
      <vt:lpstr>SIS Features</vt:lpstr>
      <vt:lpstr>Administrator Modules</vt:lpstr>
      <vt:lpstr>Administrator Modules – contd…</vt:lpstr>
      <vt:lpstr>Teacher Modules</vt:lpstr>
      <vt:lpstr>Student/Parent Modules</vt:lpstr>
      <vt:lpstr>Public User Modules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Veekija</dc:creator>
  <cp:lastModifiedBy>Veekija</cp:lastModifiedBy>
  <cp:revision>36</cp:revision>
  <dcterms:created xsi:type="dcterms:W3CDTF">2012-11-27T20:13:06Z</dcterms:created>
  <dcterms:modified xsi:type="dcterms:W3CDTF">2013-04-22T22:58:50Z</dcterms:modified>
</cp:coreProperties>
</file>