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9F5135-B767-4D4A-9227-605C2A19546B}"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D4655572-CE5E-4441-A0FE-DC7219272B42}">
      <dgm:prSet custT="1"/>
      <dgm:spPr/>
      <dgm:t>
        <a:bodyPr/>
        <a:lstStyle/>
        <a:p>
          <a:r>
            <a:rPr lang="en-US" sz="1600" dirty="0"/>
            <a:t>Image identification using data science typically involves the following steps:</a:t>
          </a:r>
          <a:endParaRPr lang="en-US" sz="2800" b="1" dirty="0"/>
        </a:p>
      </dgm:t>
    </dgm:pt>
    <dgm:pt modelId="{CB18D871-3495-4156-B18B-B4C8ECD46E23}" type="parTrans" cxnId="{1E76C533-B2D6-4AD7-B560-881C37D17621}">
      <dgm:prSet/>
      <dgm:spPr/>
      <dgm:t>
        <a:bodyPr/>
        <a:lstStyle/>
        <a:p>
          <a:endParaRPr lang="en-US" sz="2400"/>
        </a:p>
      </dgm:t>
    </dgm:pt>
    <dgm:pt modelId="{11A36982-3AC4-4BD5-AF3A-74383790984D}" type="sibTrans" cxnId="{1E76C533-B2D6-4AD7-B560-881C37D17621}">
      <dgm:prSet/>
      <dgm:spPr/>
      <dgm:t>
        <a:bodyPr/>
        <a:lstStyle/>
        <a:p>
          <a:endParaRPr lang="en-US"/>
        </a:p>
      </dgm:t>
    </dgm:pt>
    <dgm:pt modelId="{4E3416F3-6955-4B8A-A710-622B64E254E1}">
      <dgm:prSet custT="1"/>
      <dgm:spPr/>
      <dgm:t>
        <a:bodyPr/>
        <a:lstStyle/>
        <a:p>
          <a:r>
            <a:rPr lang="en-US" sz="1400" dirty="0"/>
            <a:t>Gather a large dataset of images that you want to identify and ensure that each image is labeled with the correct identification or classification.</a:t>
          </a:r>
        </a:p>
      </dgm:t>
    </dgm:pt>
    <dgm:pt modelId="{48AA9C5B-DB53-4DB5-87C3-419FD2126FF4}" type="parTrans" cxnId="{1151C7DC-7487-4925-A351-453601213018}">
      <dgm:prSet/>
      <dgm:spPr/>
      <dgm:t>
        <a:bodyPr/>
        <a:lstStyle/>
        <a:p>
          <a:endParaRPr lang="en-US" sz="2400"/>
        </a:p>
      </dgm:t>
    </dgm:pt>
    <dgm:pt modelId="{954AE0F2-0B3E-4D14-8B71-3B6E9329FCA0}" type="sibTrans" cxnId="{1151C7DC-7487-4925-A351-453601213018}">
      <dgm:prSet/>
      <dgm:spPr/>
      <dgm:t>
        <a:bodyPr/>
        <a:lstStyle/>
        <a:p>
          <a:endParaRPr lang="en-US"/>
        </a:p>
      </dgm:t>
    </dgm:pt>
    <dgm:pt modelId="{58FAFFEB-ED50-495D-90BC-92352916CB70}">
      <dgm:prSet custT="1"/>
      <dgm:spPr/>
      <dgm:t>
        <a:bodyPr/>
        <a:lstStyle/>
        <a:p>
          <a:r>
            <a:rPr lang="en-US" sz="1200" dirty="0"/>
            <a:t>Pre-process the images to ensure that they are of uniform size, quality, and format. This may involve resizing, cropping, or adjusting the brightness and contrast of the images.</a:t>
          </a:r>
        </a:p>
      </dgm:t>
    </dgm:pt>
    <dgm:pt modelId="{19909E06-FBE6-4783-9BAD-3A2EB0CBFE4E}" type="parTrans" cxnId="{0CC844C1-E19B-498F-9F3C-301E264DE935}">
      <dgm:prSet/>
      <dgm:spPr/>
      <dgm:t>
        <a:bodyPr/>
        <a:lstStyle/>
        <a:p>
          <a:endParaRPr lang="en-US" sz="2400"/>
        </a:p>
      </dgm:t>
    </dgm:pt>
    <dgm:pt modelId="{76ECFB4A-4EA6-4968-96D1-9C1774556B51}" type="sibTrans" cxnId="{0CC844C1-E19B-498F-9F3C-301E264DE935}">
      <dgm:prSet/>
      <dgm:spPr/>
      <dgm:t>
        <a:bodyPr/>
        <a:lstStyle/>
        <a:p>
          <a:endParaRPr lang="en-US"/>
        </a:p>
      </dgm:t>
    </dgm:pt>
    <dgm:pt modelId="{3752DB6A-3130-4F40-8160-7FB264F0C1CC}">
      <dgm:prSet custT="1"/>
      <dgm:spPr/>
      <dgm:t>
        <a:bodyPr/>
        <a:lstStyle/>
        <a:p>
          <a:r>
            <a:rPr lang="en-US" sz="1400" dirty="0"/>
            <a:t>Use computer vision techniques to extract features from each image, such as color histograms, texture descriptors, or edge detection algorithms.</a:t>
          </a:r>
        </a:p>
      </dgm:t>
    </dgm:pt>
    <dgm:pt modelId="{FDE04503-9099-4D18-835A-6D15104B14E2}" type="parTrans" cxnId="{460CB089-8F52-4201-8F2D-DC1E03907FF3}">
      <dgm:prSet/>
      <dgm:spPr/>
      <dgm:t>
        <a:bodyPr/>
        <a:lstStyle/>
        <a:p>
          <a:endParaRPr lang="en-US" sz="2400"/>
        </a:p>
      </dgm:t>
    </dgm:pt>
    <dgm:pt modelId="{4F0EC3CB-1565-42D4-9A1E-90B72FA98FF6}" type="sibTrans" cxnId="{460CB089-8F52-4201-8F2D-DC1E03907FF3}">
      <dgm:prSet/>
      <dgm:spPr/>
      <dgm:t>
        <a:bodyPr/>
        <a:lstStyle/>
        <a:p>
          <a:endParaRPr lang="en-US"/>
        </a:p>
      </dgm:t>
    </dgm:pt>
    <dgm:pt modelId="{D31DCE4E-5DD2-4CB2-BEF8-D39127E84638}">
      <dgm:prSet/>
      <dgm:spPr/>
      <dgm:t>
        <a:bodyPr/>
        <a:lstStyle/>
        <a:p>
          <a:r>
            <a:rPr lang="en-US" dirty="0"/>
            <a:t> Select an appropriate machine learning algorithm or deep learning model for image classification, such as a convolutional neural network (CNN) or support vector machine (SVM).</a:t>
          </a:r>
        </a:p>
      </dgm:t>
    </dgm:pt>
    <dgm:pt modelId="{AC7F7431-6DA0-4CDA-BFCC-1B7F84010229}" type="parTrans" cxnId="{B22A34BE-3E1A-48C9-B209-B3C01B63DBFE}">
      <dgm:prSet/>
      <dgm:spPr/>
      <dgm:t>
        <a:bodyPr/>
        <a:lstStyle/>
        <a:p>
          <a:endParaRPr lang="en-US" sz="2400"/>
        </a:p>
      </dgm:t>
    </dgm:pt>
    <dgm:pt modelId="{7F8BEE33-0E53-4602-B642-9290D327A60F}" type="sibTrans" cxnId="{B22A34BE-3E1A-48C9-B209-B3C01B63DBFE}">
      <dgm:prSet/>
      <dgm:spPr/>
      <dgm:t>
        <a:bodyPr/>
        <a:lstStyle/>
        <a:p>
          <a:endParaRPr lang="en-US"/>
        </a:p>
      </dgm:t>
    </dgm:pt>
    <dgm:pt modelId="{DE06CA9D-745E-440D-ACA5-6D84990E9D8F}">
      <dgm:prSet/>
      <dgm:spPr/>
      <dgm:t>
        <a:bodyPr/>
        <a:lstStyle/>
        <a:p>
          <a:r>
            <a:rPr lang="en-US" dirty="0"/>
            <a:t>Train the selected model on the pre-processed and feature-extracted dataset, using a training set of images labeled with their corresponding classifications.</a:t>
          </a:r>
        </a:p>
      </dgm:t>
    </dgm:pt>
    <dgm:pt modelId="{8FC4CC5F-67F5-45D1-8DE6-4409A07D2F1B}" type="parTrans" cxnId="{2283ED41-BAF7-4EF6-9A3F-FB504D796567}">
      <dgm:prSet/>
      <dgm:spPr/>
      <dgm:t>
        <a:bodyPr/>
        <a:lstStyle/>
        <a:p>
          <a:endParaRPr lang="en-US" sz="2400"/>
        </a:p>
      </dgm:t>
    </dgm:pt>
    <dgm:pt modelId="{6579B52F-F6B6-4E1F-AE3A-106EC0B009B2}" type="sibTrans" cxnId="{2283ED41-BAF7-4EF6-9A3F-FB504D796567}">
      <dgm:prSet/>
      <dgm:spPr/>
      <dgm:t>
        <a:bodyPr/>
        <a:lstStyle/>
        <a:p>
          <a:endParaRPr lang="en-US"/>
        </a:p>
      </dgm:t>
    </dgm:pt>
    <dgm:pt modelId="{5DC22489-7A31-4F7C-96FC-1720E1C1AE9A}">
      <dgm:prSet/>
      <dgm:spPr/>
      <dgm:t>
        <a:bodyPr/>
        <a:lstStyle/>
        <a:p>
          <a:r>
            <a:rPr lang="en-US" dirty="0"/>
            <a:t>Model evaluation: Evaluate the accuracy and performance of the trained model using a separate validation set of images. </a:t>
          </a:r>
        </a:p>
      </dgm:t>
    </dgm:pt>
    <dgm:pt modelId="{AB3872DE-490E-4787-A1D4-96ACA6DCDBA7}" type="parTrans" cxnId="{E3A9EA2D-BA5E-4B14-B317-75176054A663}">
      <dgm:prSet/>
      <dgm:spPr/>
      <dgm:t>
        <a:bodyPr/>
        <a:lstStyle/>
        <a:p>
          <a:endParaRPr lang="en-US" sz="2400"/>
        </a:p>
      </dgm:t>
    </dgm:pt>
    <dgm:pt modelId="{6CFFD372-9055-4109-990C-0F1C85C85FF4}" type="sibTrans" cxnId="{E3A9EA2D-BA5E-4B14-B317-75176054A663}">
      <dgm:prSet/>
      <dgm:spPr/>
      <dgm:t>
        <a:bodyPr/>
        <a:lstStyle/>
        <a:p>
          <a:endParaRPr lang="en-US"/>
        </a:p>
      </dgm:t>
    </dgm:pt>
    <dgm:pt modelId="{9B508BC3-26E3-4404-95C0-96EB345CBF62}">
      <dgm:prSet/>
      <dgm:spPr/>
      <dgm:t>
        <a:bodyPr/>
        <a:lstStyle/>
        <a:p>
          <a:r>
            <a:rPr lang="en-US" dirty="0"/>
            <a:t>Deployment: Deploy the trained model in a production environment, where it can be used to classify new, unseen images and provide real-time identification.</a:t>
          </a:r>
        </a:p>
      </dgm:t>
    </dgm:pt>
    <dgm:pt modelId="{B1B157A8-8942-4273-BDB5-19172FBF8CEB}" type="parTrans" cxnId="{98126FA9-1A36-4CAD-B57D-C0F087F48D67}">
      <dgm:prSet/>
      <dgm:spPr/>
      <dgm:t>
        <a:bodyPr/>
        <a:lstStyle/>
        <a:p>
          <a:endParaRPr lang="en-US" sz="2400"/>
        </a:p>
      </dgm:t>
    </dgm:pt>
    <dgm:pt modelId="{464383CD-0E67-4C13-BF7E-6CC5B64F9952}" type="sibTrans" cxnId="{98126FA9-1A36-4CAD-B57D-C0F087F48D67}">
      <dgm:prSet/>
      <dgm:spPr/>
      <dgm:t>
        <a:bodyPr/>
        <a:lstStyle/>
        <a:p>
          <a:endParaRPr lang="en-US"/>
        </a:p>
      </dgm:t>
    </dgm:pt>
    <dgm:pt modelId="{D941EC01-0776-44B4-B472-D11537346C59}" type="pres">
      <dgm:prSet presAssocID="{4F9F5135-B767-4D4A-9227-605C2A19546B}" presName="Name0" presStyleCnt="0">
        <dgm:presLayoutVars>
          <dgm:dir/>
          <dgm:resizeHandles val="exact"/>
        </dgm:presLayoutVars>
      </dgm:prSet>
      <dgm:spPr/>
    </dgm:pt>
    <dgm:pt modelId="{E55EE665-1CC1-4C9F-A2BD-AA6CC940D2BA}" type="pres">
      <dgm:prSet presAssocID="{D4655572-CE5E-4441-A0FE-DC7219272B42}" presName="node" presStyleLbl="node1" presStyleIdx="0" presStyleCnt="8">
        <dgm:presLayoutVars>
          <dgm:bulletEnabled val="1"/>
        </dgm:presLayoutVars>
      </dgm:prSet>
      <dgm:spPr/>
    </dgm:pt>
    <dgm:pt modelId="{8F674E7F-480D-4865-B15F-D2C350FAE490}" type="pres">
      <dgm:prSet presAssocID="{11A36982-3AC4-4BD5-AF3A-74383790984D}" presName="sibTrans" presStyleLbl="sibTrans1D1" presStyleIdx="0" presStyleCnt="7"/>
      <dgm:spPr/>
    </dgm:pt>
    <dgm:pt modelId="{78295B1B-8B87-4AE2-B037-8320DDBCB674}" type="pres">
      <dgm:prSet presAssocID="{11A36982-3AC4-4BD5-AF3A-74383790984D}" presName="connectorText" presStyleLbl="sibTrans1D1" presStyleIdx="0" presStyleCnt="7"/>
      <dgm:spPr/>
    </dgm:pt>
    <dgm:pt modelId="{DA7D2593-F50B-4AB5-ABBB-499C6F4625E1}" type="pres">
      <dgm:prSet presAssocID="{4E3416F3-6955-4B8A-A710-622B64E254E1}" presName="node" presStyleLbl="node1" presStyleIdx="1" presStyleCnt="8">
        <dgm:presLayoutVars>
          <dgm:bulletEnabled val="1"/>
        </dgm:presLayoutVars>
      </dgm:prSet>
      <dgm:spPr/>
    </dgm:pt>
    <dgm:pt modelId="{9530B339-E8B8-47F5-85AF-95363CFCF57F}" type="pres">
      <dgm:prSet presAssocID="{954AE0F2-0B3E-4D14-8B71-3B6E9329FCA0}" presName="sibTrans" presStyleLbl="sibTrans1D1" presStyleIdx="1" presStyleCnt="7"/>
      <dgm:spPr/>
    </dgm:pt>
    <dgm:pt modelId="{EE6AAC96-479B-44DF-B776-D745A5DD99CF}" type="pres">
      <dgm:prSet presAssocID="{954AE0F2-0B3E-4D14-8B71-3B6E9329FCA0}" presName="connectorText" presStyleLbl="sibTrans1D1" presStyleIdx="1" presStyleCnt="7"/>
      <dgm:spPr/>
    </dgm:pt>
    <dgm:pt modelId="{C46DFCE1-75C8-46A0-ACEB-B58DE9F07A6C}" type="pres">
      <dgm:prSet presAssocID="{58FAFFEB-ED50-495D-90BC-92352916CB70}" presName="node" presStyleLbl="node1" presStyleIdx="2" presStyleCnt="8">
        <dgm:presLayoutVars>
          <dgm:bulletEnabled val="1"/>
        </dgm:presLayoutVars>
      </dgm:prSet>
      <dgm:spPr/>
    </dgm:pt>
    <dgm:pt modelId="{371A3522-F05B-47CC-9711-6F42E03B9CF4}" type="pres">
      <dgm:prSet presAssocID="{76ECFB4A-4EA6-4968-96D1-9C1774556B51}" presName="sibTrans" presStyleLbl="sibTrans1D1" presStyleIdx="2" presStyleCnt="7"/>
      <dgm:spPr/>
    </dgm:pt>
    <dgm:pt modelId="{EB180D8D-B95B-439B-9D90-0587C1E7D9F5}" type="pres">
      <dgm:prSet presAssocID="{76ECFB4A-4EA6-4968-96D1-9C1774556B51}" presName="connectorText" presStyleLbl="sibTrans1D1" presStyleIdx="2" presStyleCnt="7"/>
      <dgm:spPr/>
    </dgm:pt>
    <dgm:pt modelId="{6E19DA50-549F-435F-A1B8-861F931A8A9C}" type="pres">
      <dgm:prSet presAssocID="{3752DB6A-3130-4F40-8160-7FB264F0C1CC}" presName="node" presStyleLbl="node1" presStyleIdx="3" presStyleCnt="8">
        <dgm:presLayoutVars>
          <dgm:bulletEnabled val="1"/>
        </dgm:presLayoutVars>
      </dgm:prSet>
      <dgm:spPr/>
    </dgm:pt>
    <dgm:pt modelId="{500B9712-BED1-47E9-9DD2-A8D2F6EE82B9}" type="pres">
      <dgm:prSet presAssocID="{4F0EC3CB-1565-42D4-9A1E-90B72FA98FF6}" presName="sibTrans" presStyleLbl="sibTrans1D1" presStyleIdx="3" presStyleCnt="7"/>
      <dgm:spPr/>
    </dgm:pt>
    <dgm:pt modelId="{F675A408-1132-409A-93B6-4E2D687E47E1}" type="pres">
      <dgm:prSet presAssocID="{4F0EC3CB-1565-42D4-9A1E-90B72FA98FF6}" presName="connectorText" presStyleLbl="sibTrans1D1" presStyleIdx="3" presStyleCnt="7"/>
      <dgm:spPr/>
    </dgm:pt>
    <dgm:pt modelId="{15A51501-B9AF-4E4A-BB66-AACF79C6ED75}" type="pres">
      <dgm:prSet presAssocID="{D31DCE4E-5DD2-4CB2-BEF8-D39127E84638}" presName="node" presStyleLbl="node1" presStyleIdx="4" presStyleCnt="8">
        <dgm:presLayoutVars>
          <dgm:bulletEnabled val="1"/>
        </dgm:presLayoutVars>
      </dgm:prSet>
      <dgm:spPr/>
    </dgm:pt>
    <dgm:pt modelId="{6E074319-5A70-4685-AF3F-5137D299BBD0}" type="pres">
      <dgm:prSet presAssocID="{7F8BEE33-0E53-4602-B642-9290D327A60F}" presName="sibTrans" presStyleLbl="sibTrans1D1" presStyleIdx="4" presStyleCnt="7"/>
      <dgm:spPr/>
    </dgm:pt>
    <dgm:pt modelId="{C8B5B2B6-924D-4B19-A017-3F5F8EA33A17}" type="pres">
      <dgm:prSet presAssocID="{7F8BEE33-0E53-4602-B642-9290D327A60F}" presName="connectorText" presStyleLbl="sibTrans1D1" presStyleIdx="4" presStyleCnt="7"/>
      <dgm:spPr/>
    </dgm:pt>
    <dgm:pt modelId="{A6F768FE-CA70-4384-A13C-01B688C343DB}" type="pres">
      <dgm:prSet presAssocID="{DE06CA9D-745E-440D-ACA5-6D84990E9D8F}" presName="node" presStyleLbl="node1" presStyleIdx="5" presStyleCnt="8">
        <dgm:presLayoutVars>
          <dgm:bulletEnabled val="1"/>
        </dgm:presLayoutVars>
      </dgm:prSet>
      <dgm:spPr/>
    </dgm:pt>
    <dgm:pt modelId="{F642E4EE-470E-4737-A724-B51A60EB6837}" type="pres">
      <dgm:prSet presAssocID="{6579B52F-F6B6-4E1F-AE3A-106EC0B009B2}" presName="sibTrans" presStyleLbl="sibTrans1D1" presStyleIdx="5" presStyleCnt="7"/>
      <dgm:spPr/>
    </dgm:pt>
    <dgm:pt modelId="{7A1387C0-488C-4F7F-85D2-FF2A6E982083}" type="pres">
      <dgm:prSet presAssocID="{6579B52F-F6B6-4E1F-AE3A-106EC0B009B2}" presName="connectorText" presStyleLbl="sibTrans1D1" presStyleIdx="5" presStyleCnt="7"/>
      <dgm:spPr/>
    </dgm:pt>
    <dgm:pt modelId="{952FF22B-789A-4B5C-AE6B-A066F4793AE8}" type="pres">
      <dgm:prSet presAssocID="{5DC22489-7A31-4F7C-96FC-1720E1C1AE9A}" presName="node" presStyleLbl="node1" presStyleIdx="6" presStyleCnt="8">
        <dgm:presLayoutVars>
          <dgm:bulletEnabled val="1"/>
        </dgm:presLayoutVars>
      </dgm:prSet>
      <dgm:spPr/>
    </dgm:pt>
    <dgm:pt modelId="{BEBBF281-16D1-46B1-8CC3-299340662418}" type="pres">
      <dgm:prSet presAssocID="{6CFFD372-9055-4109-990C-0F1C85C85FF4}" presName="sibTrans" presStyleLbl="sibTrans1D1" presStyleIdx="6" presStyleCnt="7"/>
      <dgm:spPr/>
    </dgm:pt>
    <dgm:pt modelId="{9EB50525-03B6-43D5-9B48-6B5AEE480B9D}" type="pres">
      <dgm:prSet presAssocID="{6CFFD372-9055-4109-990C-0F1C85C85FF4}" presName="connectorText" presStyleLbl="sibTrans1D1" presStyleIdx="6" presStyleCnt="7"/>
      <dgm:spPr/>
    </dgm:pt>
    <dgm:pt modelId="{B6A24EE3-DA14-4B93-8134-3F571042D01F}" type="pres">
      <dgm:prSet presAssocID="{9B508BC3-26E3-4404-95C0-96EB345CBF62}" presName="node" presStyleLbl="node1" presStyleIdx="7" presStyleCnt="8">
        <dgm:presLayoutVars>
          <dgm:bulletEnabled val="1"/>
        </dgm:presLayoutVars>
      </dgm:prSet>
      <dgm:spPr/>
    </dgm:pt>
  </dgm:ptLst>
  <dgm:cxnLst>
    <dgm:cxn modelId="{9D481203-6527-47C2-86B0-19F01A2340D1}" type="presOf" srcId="{4F9F5135-B767-4D4A-9227-605C2A19546B}" destId="{D941EC01-0776-44B4-B472-D11537346C59}" srcOrd="0" destOrd="0" presId="urn:microsoft.com/office/officeart/2016/7/layout/RepeatingBendingProcessNew"/>
    <dgm:cxn modelId="{1CEA391E-AF77-44C8-93FF-7F51457B4E81}" type="presOf" srcId="{11A36982-3AC4-4BD5-AF3A-74383790984D}" destId="{78295B1B-8B87-4AE2-B037-8320DDBCB674}" srcOrd="1" destOrd="0" presId="urn:microsoft.com/office/officeart/2016/7/layout/RepeatingBendingProcessNew"/>
    <dgm:cxn modelId="{DB621D22-099B-4496-8997-897E32840045}" type="presOf" srcId="{6579B52F-F6B6-4E1F-AE3A-106EC0B009B2}" destId="{F642E4EE-470E-4737-A724-B51A60EB6837}" srcOrd="0" destOrd="0" presId="urn:microsoft.com/office/officeart/2016/7/layout/RepeatingBendingProcessNew"/>
    <dgm:cxn modelId="{83DA672B-227A-4756-9DCA-9063362377FD}" type="presOf" srcId="{11A36982-3AC4-4BD5-AF3A-74383790984D}" destId="{8F674E7F-480D-4865-B15F-D2C350FAE490}" srcOrd="0" destOrd="0" presId="urn:microsoft.com/office/officeart/2016/7/layout/RepeatingBendingProcessNew"/>
    <dgm:cxn modelId="{E3A9EA2D-BA5E-4B14-B317-75176054A663}" srcId="{4F9F5135-B767-4D4A-9227-605C2A19546B}" destId="{5DC22489-7A31-4F7C-96FC-1720E1C1AE9A}" srcOrd="6" destOrd="0" parTransId="{AB3872DE-490E-4787-A1D4-96ACA6DCDBA7}" sibTransId="{6CFFD372-9055-4109-990C-0F1C85C85FF4}"/>
    <dgm:cxn modelId="{15FA8931-A986-4EBF-9ABD-82672699F68A}" type="presOf" srcId="{954AE0F2-0B3E-4D14-8B71-3B6E9329FCA0}" destId="{9530B339-E8B8-47F5-85AF-95363CFCF57F}" srcOrd="0" destOrd="0" presId="urn:microsoft.com/office/officeart/2016/7/layout/RepeatingBendingProcessNew"/>
    <dgm:cxn modelId="{1E76C533-B2D6-4AD7-B560-881C37D17621}" srcId="{4F9F5135-B767-4D4A-9227-605C2A19546B}" destId="{D4655572-CE5E-4441-A0FE-DC7219272B42}" srcOrd="0" destOrd="0" parTransId="{CB18D871-3495-4156-B18B-B4C8ECD46E23}" sibTransId="{11A36982-3AC4-4BD5-AF3A-74383790984D}"/>
    <dgm:cxn modelId="{2283ED41-BAF7-4EF6-9A3F-FB504D796567}" srcId="{4F9F5135-B767-4D4A-9227-605C2A19546B}" destId="{DE06CA9D-745E-440D-ACA5-6D84990E9D8F}" srcOrd="5" destOrd="0" parTransId="{8FC4CC5F-67F5-45D1-8DE6-4409A07D2F1B}" sibTransId="{6579B52F-F6B6-4E1F-AE3A-106EC0B009B2}"/>
    <dgm:cxn modelId="{89ED1563-7F52-467A-8135-49128104D75D}" type="presOf" srcId="{DE06CA9D-745E-440D-ACA5-6D84990E9D8F}" destId="{A6F768FE-CA70-4384-A13C-01B688C343DB}" srcOrd="0" destOrd="0" presId="urn:microsoft.com/office/officeart/2016/7/layout/RepeatingBendingProcessNew"/>
    <dgm:cxn modelId="{52552667-AE67-497A-8511-62937C3DB2EC}" type="presOf" srcId="{7F8BEE33-0E53-4602-B642-9290D327A60F}" destId="{6E074319-5A70-4685-AF3F-5137D299BBD0}" srcOrd="0" destOrd="0" presId="urn:microsoft.com/office/officeart/2016/7/layout/RepeatingBendingProcessNew"/>
    <dgm:cxn modelId="{11E42369-FA58-40CF-907C-3A412990A5EF}" type="presOf" srcId="{5DC22489-7A31-4F7C-96FC-1720E1C1AE9A}" destId="{952FF22B-789A-4B5C-AE6B-A066F4793AE8}" srcOrd="0" destOrd="0" presId="urn:microsoft.com/office/officeart/2016/7/layout/RepeatingBendingProcessNew"/>
    <dgm:cxn modelId="{3BF3344D-F16E-487E-B4D7-118B75FCC28A}" type="presOf" srcId="{954AE0F2-0B3E-4D14-8B71-3B6E9329FCA0}" destId="{EE6AAC96-479B-44DF-B776-D745A5DD99CF}" srcOrd="1" destOrd="0" presId="urn:microsoft.com/office/officeart/2016/7/layout/RepeatingBendingProcessNew"/>
    <dgm:cxn modelId="{44B3374E-DE84-4699-9257-161DADCEE72E}" type="presOf" srcId="{58FAFFEB-ED50-495D-90BC-92352916CB70}" destId="{C46DFCE1-75C8-46A0-ACEB-B58DE9F07A6C}" srcOrd="0" destOrd="0" presId="urn:microsoft.com/office/officeart/2016/7/layout/RepeatingBendingProcessNew"/>
    <dgm:cxn modelId="{4F50B278-2407-4398-9D52-C9911B47619C}" type="presOf" srcId="{D4655572-CE5E-4441-A0FE-DC7219272B42}" destId="{E55EE665-1CC1-4C9F-A2BD-AA6CC940D2BA}" srcOrd="0" destOrd="0" presId="urn:microsoft.com/office/officeart/2016/7/layout/RepeatingBendingProcessNew"/>
    <dgm:cxn modelId="{09B2D682-68DB-41AD-B68E-5321F1299035}" type="presOf" srcId="{76ECFB4A-4EA6-4968-96D1-9C1774556B51}" destId="{371A3522-F05B-47CC-9711-6F42E03B9CF4}" srcOrd="0" destOrd="0" presId="urn:microsoft.com/office/officeart/2016/7/layout/RepeatingBendingProcessNew"/>
    <dgm:cxn modelId="{460CB089-8F52-4201-8F2D-DC1E03907FF3}" srcId="{4F9F5135-B767-4D4A-9227-605C2A19546B}" destId="{3752DB6A-3130-4F40-8160-7FB264F0C1CC}" srcOrd="3" destOrd="0" parTransId="{FDE04503-9099-4D18-835A-6D15104B14E2}" sibTransId="{4F0EC3CB-1565-42D4-9A1E-90B72FA98FF6}"/>
    <dgm:cxn modelId="{ABAA2D8B-48C2-4D4C-87F2-9222BD3D65B8}" type="presOf" srcId="{9B508BC3-26E3-4404-95C0-96EB345CBF62}" destId="{B6A24EE3-DA14-4B93-8134-3F571042D01F}" srcOrd="0" destOrd="0" presId="urn:microsoft.com/office/officeart/2016/7/layout/RepeatingBendingProcessNew"/>
    <dgm:cxn modelId="{70FC068D-D152-4DC1-9402-37A3128E7A3C}" type="presOf" srcId="{7F8BEE33-0E53-4602-B642-9290D327A60F}" destId="{C8B5B2B6-924D-4B19-A017-3F5F8EA33A17}" srcOrd="1" destOrd="0" presId="urn:microsoft.com/office/officeart/2016/7/layout/RepeatingBendingProcessNew"/>
    <dgm:cxn modelId="{FDBE308D-1306-475B-ADE4-64904F0C6E4E}" type="presOf" srcId="{3752DB6A-3130-4F40-8160-7FB264F0C1CC}" destId="{6E19DA50-549F-435F-A1B8-861F931A8A9C}" srcOrd="0" destOrd="0" presId="urn:microsoft.com/office/officeart/2016/7/layout/RepeatingBendingProcessNew"/>
    <dgm:cxn modelId="{60C681A2-AD4E-434C-B55E-7D48B0408342}" type="presOf" srcId="{6CFFD372-9055-4109-990C-0F1C85C85FF4}" destId="{9EB50525-03B6-43D5-9B48-6B5AEE480B9D}" srcOrd="1" destOrd="0" presId="urn:microsoft.com/office/officeart/2016/7/layout/RepeatingBendingProcessNew"/>
    <dgm:cxn modelId="{B7DB1FA4-AA0A-4A13-831F-9B2BA9653430}" type="presOf" srcId="{D31DCE4E-5DD2-4CB2-BEF8-D39127E84638}" destId="{15A51501-B9AF-4E4A-BB66-AACF79C6ED75}" srcOrd="0" destOrd="0" presId="urn:microsoft.com/office/officeart/2016/7/layout/RepeatingBendingProcessNew"/>
    <dgm:cxn modelId="{4C470BA8-E0B7-4106-A0E6-1CCD5062E296}" type="presOf" srcId="{6579B52F-F6B6-4E1F-AE3A-106EC0B009B2}" destId="{7A1387C0-488C-4F7F-85D2-FF2A6E982083}" srcOrd="1" destOrd="0" presId="urn:microsoft.com/office/officeart/2016/7/layout/RepeatingBendingProcessNew"/>
    <dgm:cxn modelId="{98126FA9-1A36-4CAD-B57D-C0F087F48D67}" srcId="{4F9F5135-B767-4D4A-9227-605C2A19546B}" destId="{9B508BC3-26E3-4404-95C0-96EB345CBF62}" srcOrd="7" destOrd="0" parTransId="{B1B157A8-8942-4273-BDB5-19172FBF8CEB}" sibTransId="{464383CD-0E67-4C13-BF7E-6CC5B64F9952}"/>
    <dgm:cxn modelId="{B22A34BE-3E1A-48C9-B209-B3C01B63DBFE}" srcId="{4F9F5135-B767-4D4A-9227-605C2A19546B}" destId="{D31DCE4E-5DD2-4CB2-BEF8-D39127E84638}" srcOrd="4" destOrd="0" parTransId="{AC7F7431-6DA0-4CDA-BFCC-1B7F84010229}" sibTransId="{7F8BEE33-0E53-4602-B642-9290D327A60F}"/>
    <dgm:cxn modelId="{0CC844C1-E19B-498F-9F3C-301E264DE935}" srcId="{4F9F5135-B767-4D4A-9227-605C2A19546B}" destId="{58FAFFEB-ED50-495D-90BC-92352916CB70}" srcOrd="2" destOrd="0" parTransId="{19909E06-FBE6-4783-9BAD-3A2EB0CBFE4E}" sibTransId="{76ECFB4A-4EA6-4968-96D1-9C1774556B51}"/>
    <dgm:cxn modelId="{72717AC6-BB4D-42E9-9009-AC1F0C35842B}" type="presOf" srcId="{76ECFB4A-4EA6-4968-96D1-9C1774556B51}" destId="{EB180D8D-B95B-439B-9D90-0587C1E7D9F5}" srcOrd="1" destOrd="0" presId="urn:microsoft.com/office/officeart/2016/7/layout/RepeatingBendingProcessNew"/>
    <dgm:cxn modelId="{FCEA92CE-B48F-4C21-A0E7-D1AF854BF33A}" type="presOf" srcId="{6CFFD372-9055-4109-990C-0F1C85C85FF4}" destId="{BEBBF281-16D1-46B1-8CC3-299340662418}" srcOrd="0" destOrd="0" presId="urn:microsoft.com/office/officeart/2016/7/layout/RepeatingBendingProcessNew"/>
    <dgm:cxn modelId="{B973DECF-B30E-488D-B13C-1F6363F9DC48}" type="presOf" srcId="{4F0EC3CB-1565-42D4-9A1E-90B72FA98FF6}" destId="{F675A408-1132-409A-93B6-4E2D687E47E1}" srcOrd="1" destOrd="0" presId="urn:microsoft.com/office/officeart/2016/7/layout/RepeatingBendingProcessNew"/>
    <dgm:cxn modelId="{1151C7DC-7487-4925-A351-453601213018}" srcId="{4F9F5135-B767-4D4A-9227-605C2A19546B}" destId="{4E3416F3-6955-4B8A-A710-622B64E254E1}" srcOrd="1" destOrd="0" parTransId="{48AA9C5B-DB53-4DB5-87C3-419FD2126FF4}" sibTransId="{954AE0F2-0B3E-4D14-8B71-3B6E9329FCA0}"/>
    <dgm:cxn modelId="{E6BD08FB-3682-4AC6-B08F-9120253BEB68}" type="presOf" srcId="{4E3416F3-6955-4B8A-A710-622B64E254E1}" destId="{DA7D2593-F50B-4AB5-ABBB-499C6F4625E1}" srcOrd="0" destOrd="0" presId="urn:microsoft.com/office/officeart/2016/7/layout/RepeatingBendingProcessNew"/>
    <dgm:cxn modelId="{FB8A94FF-D534-420E-B888-31EEEAE32F5E}" type="presOf" srcId="{4F0EC3CB-1565-42D4-9A1E-90B72FA98FF6}" destId="{500B9712-BED1-47E9-9DD2-A8D2F6EE82B9}" srcOrd="0" destOrd="0" presId="urn:microsoft.com/office/officeart/2016/7/layout/RepeatingBendingProcessNew"/>
    <dgm:cxn modelId="{3CF72610-3F83-4CD1-9615-0A7E89ABE47B}" type="presParOf" srcId="{D941EC01-0776-44B4-B472-D11537346C59}" destId="{E55EE665-1CC1-4C9F-A2BD-AA6CC940D2BA}" srcOrd="0" destOrd="0" presId="urn:microsoft.com/office/officeart/2016/7/layout/RepeatingBendingProcessNew"/>
    <dgm:cxn modelId="{75BBEBA5-F9CA-4536-A71B-5786154B3CD3}" type="presParOf" srcId="{D941EC01-0776-44B4-B472-D11537346C59}" destId="{8F674E7F-480D-4865-B15F-D2C350FAE490}" srcOrd="1" destOrd="0" presId="urn:microsoft.com/office/officeart/2016/7/layout/RepeatingBendingProcessNew"/>
    <dgm:cxn modelId="{708523BA-A9D7-41C4-8941-B5580624BC3C}" type="presParOf" srcId="{8F674E7F-480D-4865-B15F-D2C350FAE490}" destId="{78295B1B-8B87-4AE2-B037-8320DDBCB674}" srcOrd="0" destOrd="0" presId="urn:microsoft.com/office/officeart/2016/7/layout/RepeatingBendingProcessNew"/>
    <dgm:cxn modelId="{7E470AE0-C0FC-4C07-9974-EEE3AB940BE6}" type="presParOf" srcId="{D941EC01-0776-44B4-B472-D11537346C59}" destId="{DA7D2593-F50B-4AB5-ABBB-499C6F4625E1}" srcOrd="2" destOrd="0" presId="urn:microsoft.com/office/officeart/2016/7/layout/RepeatingBendingProcessNew"/>
    <dgm:cxn modelId="{D5C241DA-03DE-4492-A627-233E92D8AC99}" type="presParOf" srcId="{D941EC01-0776-44B4-B472-D11537346C59}" destId="{9530B339-E8B8-47F5-85AF-95363CFCF57F}" srcOrd="3" destOrd="0" presId="urn:microsoft.com/office/officeart/2016/7/layout/RepeatingBendingProcessNew"/>
    <dgm:cxn modelId="{CFED6E42-6513-4672-9706-F0282F36B01F}" type="presParOf" srcId="{9530B339-E8B8-47F5-85AF-95363CFCF57F}" destId="{EE6AAC96-479B-44DF-B776-D745A5DD99CF}" srcOrd="0" destOrd="0" presId="urn:microsoft.com/office/officeart/2016/7/layout/RepeatingBendingProcessNew"/>
    <dgm:cxn modelId="{77B78083-0B06-40FE-9479-332C29FDA92E}" type="presParOf" srcId="{D941EC01-0776-44B4-B472-D11537346C59}" destId="{C46DFCE1-75C8-46A0-ACEB-B58DE9F07A6C}" srcOrd="4" destOrd="0" presId="urn:microsoft.com/office/officeart/2016/7/layout/RepeatingBendingProcessNew"/>
    <dgm:cxn modelId="{8837D285-6B0A-42F6-A093-B32562B99918}" type="presParOf" srcId="{D941EC01-0776-44B4-B472-D11537346C59}" destId="{371A3522-F05B-47CC-9711-6F42E03B9CF4}" srcOrd="5" destOrd="0" presId="urn:microsoft.com/office/officeart/2016/7/layout/RepeatingBendingProcessNew"/>
    <dgm:cxn modelId="{F485D45F-D3EF-4985-B366-8961C0396198}" type="presParOf" srcId="{371A3522-F05B-47CC-9711-6F42E03B9CF4}" destId="{EB180D8D-B95B-439B-9D90-0587C1E7D9F5}" srcOrd="0" destOrd="0" presId="urn:microsoft.com/office/officeart/2016/7/layout/RepeatingBendingProcessNew"/>
    <dgm:cxn modelId="{A529222B-2717-4BEA-8F07-9576AFBD5E50}" type="presParOf" srcId="{D941EC01-0776-44B4-B472-D11537346C59}" destId="{6E19DA50-549F-435F-A1B8-861F931A8A9C}" srcOrd="6" destOrd="0" presId="urn:microsoft.com/office/officeart/2016/7/layout/RepeatingBendingProcessNew"/>
    <dgm:cxn modelId="{7A5B1BC3-F3DE-432D-A9BC-5A0930B3940E}" type="presParOf" srcId="{D941EC01-0776-44B4-B472-D11537346C59}" destId="{500B9712-BED1-47E9-9DD2-A8D2F6EE82B9}" srcOrd="7" destOrd="0" presId="urn:microsoft.com/office/officeart/2016/7/layout/RepeatingBendingProcessNew"/>
    <dgm:cxn modelId="{E8548310-FB4B-4944-B94A-345F03C33F45}" type="presParOf" srcId="{500B9712-BED1-47E9-9DD2-A8D2F6EE82B9}" destId="{F675A408-1132-409A-93B6-4E2D687E47E1}" srcOrd="0" destOrd="0" presId="urn:microsoft.com/office/officeart/2016/7/layout/RepeatingBendingProcessNew"/>
    <dgm:cxn modelId="{53C4D3BA-BC75-444D-8279-8729C2E333FB}" type="presParOf" srcId="{D941EC01-0776-44B4-B472-D11537346C59}" destId="{15A51501-B9AF-4E4A-BB66-AACF79C6ED75}" srcOrd="8" destOrd="0" presId="urn:microsoft.com/office/officeart/2016/7/layout/RepeatingBendingProcessNew"/>
    <dgm:cxn modelId="{76C6F989-6AF5-4146-A8FA-61A9C397438A}" type="presParOf" srcId="{D941EC01-0776-44B4-B472-D11537346C59}" destId="{6E074319-5A70-4685-AF3F-5137D299BBD0}" srcOrd="9" destOrd="0" presId="urn:microsoft.com/office/officeart/2016/7/layout/RepeatingBendingProcessNew"/>
    <dgm:cxn modelId="{7BAB1743-ECF0-48AA-825D-468635A45E83}" type="presParOf" srcId="{6E074319-5A70-4685-AF3F-5137D299BBD0}" destId="{C8B5B2B6-924D-4B19-A017-3F5F8EA33A17}" srcOrd="0" destOrd="0" presId="urn:microsoft.com/office/officeart/2016/7/layout/RepeatingBendingProcessNew"/>
    <dgm:cxn modelId="{18250DEB-2D12-46AD-AA87-58AB37AFA12F}" type="presParOf" srcId="{D941EC01-0776-44B4-B472-D11537346C59}" destId="{A6F768FE-CA70-4384-A13C-01B688C343DB}" srcOrd="10" destOrd="0" presId="urn:microsoft.com/office/officeart/2016/7/layout/RepeatingBendingProcessNew"/>
    <dgm:cxn modelId="{FF8F2F3F-EF65-48F3-B956-DC85DB092B32}" type="presParOf" srcId="{D941EC01-0776-44B4-B472-D11537346C59}" destId="{F642E4EE-470E-4737-A724-B51A60EB6837}" srcOrd="11" destOrd="0" presId="urn:microsoft.com/office/officeart/2016/7/layout/RepeatingBendingProcessNew"/>
    <dgm:cxn modelId="{995A47C7-966E-4CC1-A84F-3970A9313A69}" type="presParOf" srcId="{F642E4EE-470E-4737-A724-B51A60EB6837}" destId="{7A1387C0-488C-4F7F-85D2-FF2A6E982083}" srcOrd="0" destOrd="0" presId="urn:microsoft.com/office/officeart/2016/7/layout/RepeatingBendingProcessNew"/>
    <dgm:cxn modelId="{A6110CBB-9CC8-4E14-A57C-FE87488E7D37}" type="presParOf" srcId="{D941EC01-0776-44B4-B472-D11537346C59}" destId="{952FF22B-789A-4B5C-AE6B-A066F4793AE8}" srcOrd="12" destOrd="0" presId="urn:microsoft.com/office/officeart/2016/7/layout/RepeatingBendingProcessNew"/>
    <dgm:cxn modelId="{DCEB2F57-1E35-4C16-B89E-04025E907E19}" type="presParOf" srcId="{D941EC01-0776-44B4-B472-D11537346C59}" destId="{BEBBF281-16D1-46B1-8CC3-299340662418}" srcOrd="13" destOrd="0" presId="urn:microsoft.com/office/officeart/2016/7/layout/RepeatingBendingProcessNew"/>
    <dgm:cxn modelId="{EAF1B485-3092-41AF-91D6-C3F3BD27753C}" type="presParOf" srcId="{BEBBF281-16D1-46B1-8CC3-299340662418}" destId="{9EB50525-03B6-43D5-9B48-6B5AEE480B9D}" srcOrd="0" destOrd="0" presId="urn:microsoft.com/office/officeart/2016/7/layout/RepeatingBendingProcessNew"/>
    <dgm:cxn modelId="{5CCD3650-B2C3-47D0-9367-24742C03B58F}" type="presParOf" srcId="{D941EC01-0776-44B4-B472-D11537346C59}" destId="{B6A24EE3-DA14-4B93-8134-3F571042D01F}"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5582F0-AE7A-4AF0-BAE6-E365CE5D2299}"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E846B876-D81A-4BE6-B343-49D650F4653E}">
      <dgm:prSet/>
      <dgm:spPr/>
      <dgm:t>
        <a:bodyPr/>
        <a:lstStyle/>
        <a:p>
          <a:r>
            <a:rPr lang="en-US"/>
            <a:t>Convolutional Neural Networks (CNNs): </a:t>
          </a:r>
        </a:p>
      </dgm:t>
    </dgm:pt>
    <dgm:pt modelId="{A112F570-3F40-4CDC-9E39-BE06918A143A}" type="parTrans" cxnId="{3536C9E8-103B-4D39-AB43-76EE203E198B}">
      <dgm:prSet/>
      <dgm:spPr/>
      <dgm:t>
        <a:bodyPr/>
        <a:lstStyle/>
        <a:p>
          <a:endParaRPr lang="en-US"/>
        </a:p>
      </dgm:t>
    </dgm:pt>
    <dgm:pt modelId="{898ECC66-62D7-4D74-8C6F-76BEC3B7AECA}" type="sibTrans" cxnId="{3536C9E8-103B-4D39-AB43-76EE203E198B}">
      <dgm:prSet/>
      <dgm:spPr/>
      <dgm:t>
        <a:bodyPr/>
        <a:lstStyle/>
        <a:p>
          <a:endParaRPr lang="en-US"/>
        </a:p>
      </dgm:t>
    </dgm:pt>
    <dgm:pt modelId="{49CB1BA5-39EF-4E75-96E8-B70EC3D098AE}">
      <dgm:prSet/>
      <dgm:spPr/>
      <dgm:t>
        <a:bodyPr/>
        <a:lstStyle/>
        <a:p>
          <a:r>
            <a:rPr lang="en-US"/>
            <a:t>Support Vector Machines (SVMs): </a:t>
          </a:r>
        </a:p>
      </dgm:t>
    </dgm:pt>
    <dgm:pt modelId="{495DA5D3-39BE-45E1-9A5A-B003499E8D55}" type="parTrans" cxnId="{89E7DA00-9F46-483F-A888-2A9EFD6897EC}">
      <dgm:prSet/>
      <dgm:spPr/>
      <dgm:t>
        <a:bodyPr/>
        <a:lstStyle/>
        <a:p>
          <a:endParaRPr lang="en-US"/>
        </a:p>
      </dgm:t>
    </dgm:pt>
    <dgm:pt modelId="{39C14855-34FF-44CB-88A7-B73911009579}" type="sibTrans" cxnId="{89E7DA00-9F46-483F-A888-2A9EFD6897EC}">
      <dgm:prSet/>
      <dgm:spPr/>
      <dgm:t>
        <a:bodyPr/>
        <a:lstStyle/>
        <a:p>
          <a:endParaRPr lang="en-US"/>
        </a:p>
      </dgm:t>
    </dgm:pt>
    <dgm:pt modelId="{44877F25-180C-42F0-B494-FD9E21FD0CB7}">
      <dgm:prSet/>
      <dgm:spPr/>
      <dgm:t>
        <a:bodyPr/>
        <a:lstStyle/>
        <a:p>
          <a:r>
            <a:rPr lang="en-US"/>
            <a:t>K-Nearest Neighbors (KNN): </a:t>
          </a:r>
        </a:p>
      </dgm:t>
    </dgm:pt>
    <dgm:pt modelId="{92AF8AC2-EDD8-4FA9-AD01-02F01ED9E50C}" type="parTrans" cxnId="{4857DDFD-1C02-4628-98C7-159194209DEC}">
      <dgm:prSet/>
      <dgm:spPr/>
      <dgm:t>
        <a:bodyPr/>
        <a:lstStyle/>
        <a:p>
          <a:endParaRPr lang="en-US"/>
        </a:p>
      </dgm:t>
    </dgm:pt>
    <dgm:pt modelId="{AC4C60B1-AEB7-433B-A869-4A8F96F90C5E}" type="sibTrans" cxnId="{4857DDFD-1C02-4628-98C7-159194209DEC}">
      <dgm:prSet/>
      <dgm:spPr/>
      <dgm:t>
        <a:bodyPr/>
        <a:lstStyle/>
        <a:p>
          <a:endParaRPr lang="en-US"/>
        </a:p>
      </dgm:t>
    </dgm:pt>
    <dgm:pt modelId="{20F455DA-D05D-47DA-8327-3CAF393178AC}">
      <dgm:prSet/>
      <dgm:spPr/>
      <dgm:t>
        <a:bodyPr/>
        <a:lstStyle/>
        <a:p>
          <a:r>
            <a:rPr lang="en-US"/>
            <a:t>Random Forests</a:t>
          </a:r>
        </a:p>
      </dgm:t>
    </dgm:pt>
    <dgm:pt modelId="{F6405003-7F0C-4585-9374-5FB1F316F1C1}" type="parTrans" cxnId="{0A41DE37-8786-49E2-8D4C-56E82AC829AB}">
      <dgm:prSet/>
      <dgm:spPr/>
      <dgm:t>
        <a:bodyPr/>
        <a:lstStyle/>
        <a:p>
          <a:endParaRPr lang="en-US"/>
        </a:p>
      </dgm:t>
    </dgm:pt>
    <dgm:pt modelId="{46B23C5E-1429-48A6-A0DC-7ED9038821F9}" type="sibTrans" cxnId="{0A41DE37-8786-49E2-8D4C-56E82AC829AB}">
      <dgm:prSet/>
      <dgm:spPr/>
      <dgm:t>
        <a:bodyPr/>
        <a:lstStyle/>
        <a:p>
          <a:endParaRPr lang="en-US"/>
        </a:p>
      </dgm:t>
    </dgm:pt>
    <dgm:pt modelId="{3BB15CEA-C213-4CBB-BCFF-225B6F6F0EE8}">
      <dgm:prSet/>
      <dgm:spPr/>
      <dgm:t>
        <a:bodyPr/>
        <a:lstStyle/>
        <a:p>
          <a:r>
            <a:rPr lang="en-US"/>
            <a:t>Deep Belief Networks (DBNs)</a:t>
          </a:r>
        </a:p>
      </dgm:t>
    </dgm:pt>
    <dgm:pt modelId="{269EF7FA-9E73-441B-8B36-EDBA8B823B69}" type="parTrans" cxnId="{807AB6EF-A59B-43E1-8B24-8A006ECB6663}">
      <dgm:prSet/>
      <dgm:spPr/>
      <dgm:t>
        <a:bodyPr/>
        <a:lstStyle/>
        <a:p>
          <a:endParaRPr lang="en-US"/>
        </a:p>
      </dgm:t>
    </dgm:pt>
    <dgm:pt modelId="{F7CE37D5-53C8-4045-9813-CF346D5F3611}" type="sibTrans" cxnId="{807AB6EF-A59B-43E1-8B24-8A006ECB6663}">
      <dgm:prSet/>
      <dgm:spPr/>
      <dgm:t>
        <a:bodyPr/>
        <a:lstStyle/>
        <a:p>
          <a:endParaRPr lang="en-US"/>
        </a:p>
      </dgm:t>
    </dgm:pt>
    <dgm:pt modelId="{8203E3C2-BF6A-4F23-98B9-7D4BFF894F7D}">
      <dgm:prSet/>
      <dgm:spPr/>
      <dgm:t>
        <a:bodyPr/>
        <a:lstStyle/>
        <a:p>
          <a:r>
            <a:rPr lang="en-US"/>
            <a:t>Gradient Boosting</a:t>
          </a:r>
        </a:p>
      </dgm:t>
    </dgm:pt>
    <dgm:pt modelId="{5BEC9E10-CB20-4801-AFBB-AFC7446EC384}" type="parTrans" cxnId="{8986A7CC-49DD-46A3-BE43-13D30C766B4A}">
      <dgm:prSet/>
      <dgm:spPr/>
      <dgm:t>
        <a:bodyPr/>
        <a:lstStyle/>
        <a:p>
          <a:endParaRPr lang="en-US"/>
        </a:p>
      </dgm:t>
    </dgm:pt>
    <dgm:pt modelId="{14AF6C1E-E624-474C-8241-E7A8997FE510}" type="sibTrans" cxnId="{8986A7CC-49DD-46A3-BE43-13D30C766B4A}">
      <dgm:prSet/>
      <dgm:spPr/>
      <dgm:t>
        <a:bodyPr/>
        <a:lstStyle/>
        <a:p>
          <a:endParaRPr lang="en-US"/>
        </a:p>
      </dgm:t>
    </dgm:pt>
    <dgm:pt modelId="{D41359CE-A773-412D-B484-FF725A208C8A}" type="pres">
      <dgm:prSet presAssocID="{A35582F0-AE7A-4AF0-BAE6-E365CE5D2299}" presName="compositeShape" presStyleCnt="0">
        <dgm:presLayoutVars>
          <dgm:chMax val="7"/>
          <dgm:dir/>
          <dgm:resizeHandles val="exact"/>
        </dgm:presLayoutVars>
      </dgm:prSet>
      <dgm:spPr/>
    </dgm:pt>
    <dgm:pt modelId="{B8EEF528-4B42-449D-B4D1-AD42D15BD796}" type="pres">
      <dgm:prSet presAssocID="{A35582F0-AE7A-4AF0-BAE6-E365CE5D2299}" presName="wedge1" presStyleLbl="node1" presStyleIdx="0" presStyleCnt="6"/>
      <dgm:spPr/>
    </dgm:pt>
    <dgm:pt modelId="{CF59E3D6-50A1-47BE-82B6-FB1A187AFE25}" type="pres">
      <dgm:prSet presAssocID="{A35582F0-AE7A-4AF0-BAE6-E365CE5D2299}" presName="dummy1a" presStyleCnt="0"/>
      <dgm:spPr/>
    </dgm:pt>
    <dgm:pt modelId="{350FB9C5-B926-451E-9169-8E69BABB3EF8}" type="pres">
      <dgm:prSet presAssocID="{A35582F0-AE7A-4AF0-BAE6-E365CE5D2299}" presName="dummy1b" presStyleCnt="0"/>
      <dgm:spPr/>
    </dgm:pt>
    <dgm:pt modelId="{B42201F4-4AF0-404B-995D-25F4A1634946}" type="pres">
      <dgm:prSet presAssocID="{A35582F0-AE7A-4AF0-BAE6-E365CE5D2299}" presName="wedge1Tx" presStyleLbl="node1" presStyleIdx="0" presStyleCnt="6">
        <dgm:presLayoutVars>
          <dgm:chMax val="0"/>
          <dgm:chPref val="0"/>
          <dgm:bulletEnabled val="1"/>
        </dgm:presLayoutVars>
      </dgm:prSet>
      <dgm:spPr/>
    </dgm:pt>
    <dgm:pt modelId="{A9293E2A-2110-44A3-810E-0CB8FFA87594}" type="pres">
      <dgm:prSet presAssocID="{A35582F0-AE7A-4AF0-BAE6-E365CE5D2299}" presName="wedge2" presStyleLbl="node1" presStyleIdx="1" presStyleCnt="6"/>
      <dgm:spPr/>
    </dgm:pt>
    <dgm:pt modelId="{D4CBF64D-A8B5-4227-88AB-22B1E8D6FEDF}" type="pres">
      <dgm:prSet presAssocID="{A35582F0-AE7A-4AF0-BAE6-E365CE5D2299}" presName="dummy2a" presStyleCnt="0"/>
      <dgm:spPr/>
    </dgm:pt>
    <dgm:pt modelId="{7F68671B-8461-4927-87C9-3769B96C9991}" type="pres">
      <dgm:prSet presAssocID="{A35582F0-AE7A-4AF0-BAE6-E365CE5D2299}" presName="dummy2b" presStyleCnt="0"/>
      <dgm:spPr/>
    </dgm:pt>
    <dgm:pt modelId="{9E84ECDB-F6AA-4078-94A2-13452DF430AD}" type="pres">
      <dgm:prSet presAssocID="{A35582F0-AE7A-4AF0-BAE6-E365CE5D2299}" presName="wedge2Tx" presStyleLbl="node1" presStyleIdx="1" presStyleCnt="6">
        <dgm:presLayoutVars>
          <dgm:chMax val="0"/>
          <dgm:chPref val="0"/>
          <dgm:bulletEnabled val="1"/>
        </dgm:presLayoutVars>
      </dgm:prSet>
      <dgm:spPr/>
    </dgm:pt>
    <dgm:pt modelId="{78E1557F-9C02-4C70-A8EA-E2ACCCCE42F0}" type="pres">
      <dgm:prSet presAssocID="{A35582F0-AE7A-4AF0-BAE6-E365CE5D2299}" presName="wedge3" presStyleLbl="node1" presStyleIdx="2" presStyleCnt="6"/>
      <dgm:spPr/>
    </dgm:pt>
    <dgm:pt modelId="{02276CB4-AA3B-4A3C-932A-0492BEC1AF05}" type="pres">
      <dgm:prSet presAssocID="{A35582F0-AE7A-4AF0-BAE6-E365CE5D2299}" presName="dummy3a" presStyleCnt="0"/>
      <dgm:spPr/>
    </dgm:pt>
    <dgm:pt modelId="{70C883E8-165A-41AC-A3B8-80B93BF0AC53}" type="pres">
      <dgm:prSet presAssocID="{A35582F0-AE7A-4AF0-BAE6-E365CE5D2299}" presName="dummy3b" presStyleCnt="0"/>
      <dgm:spPr/>
    </dgm:pt>
    <dgm:pt modelId="{84CF80B8-233E-42C9-850E-C221665BD9D3}" type="pres">
      <dgm:prSet presAssocID="{A35582F0-AE7A-4AF0-BAE6-E365CE5D2299}" presName="wedge3Tx" presStyleLbl="node1" presStyleIdx="2" presStyleCnt="6">
        <dgm:presLayoutVars>
          <dgm:chMax val="0"/>
          <dgm:chPref val="0"/>
          <dgm:bulletEnabled val="1"/>
        </dgm:presLayoutVars>
      </dgm:prSet>
      <dgm:spPr/>
    </dgm:pt>
    <dgm:pt modelId="{AAC384EB-9D84-49B2-ADB6-F3CD6292E064}" type="pres">
      <dgm:prSet presAssocID="{A35582F0-AE7A-4AF0-BAE6-E365CE5D2299}" presName="wedge4" presStyleLbl="node1" presStyleIdx="3" presStyleCnt="6"/>
      <dgm:spPr/>
    </dgm:pt>
    <dgm:pt modelId="{22BBC3A4-946B-4EAD-BDC5-F2EBFD6EDF29}" type="pres">
      <dgm:prSet presAssocID="{A35582F0-AE7A-4AF0-BAE6-E365CE5D2299}" presName="dummy4a" presStyleCnt="0"/>
      <dgm:spPr/>
    </dgm:pt>
    <dgm:pt modelId="{7E534BA0-993F-4C11-ABFE-955F77722B04}" type="pres">
      <dgm:prSet presAssocID="{A35582F0-AE7A-4AF0-BAE6-E365CE5D2299}" presName="dummy4b" presStyleCnt="0"/>
      <dgm:spPr/>
    </dgm:pt>
    <dgm:pt modelId="{C4EECA3F-DAF7-4E12-BDEC-B46FBBE08394}" type="pres">
      <dgm:prSet presAssocID="{A35582F0-AE7A-4AF0-BAE6-E365CE5D2299}" presName="wedge4Tx" presStyleLbl="node1" presStyleIdx="3" presStyleCnt="6">
        <dgm:presLayoutVars>
          <dgm:chMax val="0"/>
          <dgm:chPref val="0"/>
          <dgm:bulletEnabled val="1"/>
        </dgm:presLayoutVars>
      </dgm:prSet>
      <dgm:spPr/>
    </dgm:pt>
    <dgm:pt modelId="{D5ED11C0-74E6-48B6-A2C3-89CF345D0D38}" type="pres">
      <dgm:prSet presAssocID="{A35582F0-AE7A-4AF0-BAE6-E365CE5D2299}" presName="wedge5" presStyleLbl="node1" presStyleIdx="4" presStyleCnt="6"/>
      <dgm:spPr/>
    </dgm:pt>
    <dgm:pt modelId="{2800B82B-1056-4654-BCDF-1A69C3C0D276}" type="pres">
      <dgm:prSet presAssocID="{A35582F0-AE7A-4AF0-BAE6-E365CE5D2299}" presName="dummy5a" presStyleCnt="0"/>
      <dgm:spPr/>
    </dgm:pt>
    <dgm:pt modelId="{AC1F2029-5E9F-4F4B-A7B7-26AA071A9C24}" type="pres">
      <dgm:prSet presAssocID="{A35582F0-AE7A-4AF0-BAE6-E365CE5D2299}" presName="dummy5b" presStyleCnt="0"/>
      <dgm:spPr/>
    </dgm:pt>
    <dgm:pt modelId="{B4ACCBFB-9A8F-49BF-8380-063844EDC015}" type="pres">
      <dgm:prSet presAssocID="{A35582F0-AE7A-4AF0-BAE6-E365CE5D2299}" presName="wedge5Tx" presStyleLbl="node1" presStyleIdx="4" presStyleCnt="6">
        <dgm:presLayoutVars>
          <dgm:chMax val="0"/>
          <dgm:chPref val="0"/>
          <dgm:bulletEnabled val="1"/>
        </dgm:presLayoutVars>
      </dgm:prSet>
      <dgm:spPr/>
    </dgm:pt>
    <dgm:pt modelId="{405F6371-EE88-477E-942F-F5CC2ED06B45}" type="pres">
      <dgm:prSet presAssocID="{A35582F0-AE7A-4AF0-BAE6-E365CE5D2299}" presName="wedge6" presStyleLbl="node1" presStyleIdx="5" presStyleCnt="6"/>
      <dgm:spPr/>
    </dgm:pt>
    <dgm:pt modelId="{9DFD3D72-2909-40D3-8A06-B24199706396}" type="pres">
      <dgm:prSet presAssocID="{A35582F0-AE7A-4AF0-BAE6-E365CE5D2299}" presName="dummy6a" presStyleCnt="0"/>
      <dgm:spPr/>
    </dgm:pt>
    <dgm:pt modelId="{B151AC57-F6AA-467E-A7C2-BFE85EFC55EA}" type="pres">
      <dgm:prSet presAssocID="{A35582F0-AE7A-4AF0-BAE6-E365CE5D2299}" presName="dummy6b" presStyleCnt="0"/>
      <dgm:spPr/>
    </dgm:pt>
    <dgm:pt modelId="{3A67970A-2CC0-4766-8CAA-74DA782A0B50}" type="pres">
      <dgm:prSet presAssocID="{A35582F0-AE7A-4AF0-BAE6-E365CE5D2299}" presName="wedge6Tx" presStyleLbl="node1" presStyleIdx="5" presStyleCnt="6">
        <dgm:presLayoutVars>
          <dgm:chMax val="0"/>
          <dgm:chPref val="0"/>
          <dgm:bulletEnabled val="1"/>
        </dgm:presLayoutVars>
      </dgm:prSet>
      <dgm:spPr/>
    </dgm:pt>
    <dgm:pt modelId="{ABE3DC4F-90C2-4771-8D50-AE84BE08C5B3}" type="pres">
      <dgm:prSet presAssocID="{898ECC66-62D7-4D74-8C6F-76BEC3B7AECA}" presName="arrowWedge1" presStyleLbl="fgSibTrans2D1" presStyleIdx="0" presStyleCnt="6"/>
      <dgm:spPr/>
    </dgm:pt>
    <dgm:pt modelId="{D8899AB3-91F1-49FE-ACAC-B001F3AD8DD4}" type="pres">
      <dgm:prSet presAssocID="{39C14855-34FF-44CB-88A7-B73911009579}" presName="arrowWedge2" presStyleLbl="fgSibTrans2D1" presStyleIdx="1" presStyleCnt="6"/>
      <dgm:spPr/>
    </dgm:pt>
    <dgm:pt modelId="{975A3295-59F1-41CB-BA6B-BAD7E13622A4}" type="pres">
      <dgm:prSet presAssocID="{AC4C60B1-AEB7-433B-A869-4A8F96F90C5E}" presName="arrowWedge3" presStyleLbl="fgSibTrans2D1" presStyleIdx="2" presStyleCnt="6"/>
      <dgm:spPr/>
    </dgm:pt>
    <dgm:pt modelId="{366A7CC1-F7EE-41E8-83CE-FE3FBC9D7E09}" type="pres">
      <dgm:prSet presAssocID="{46B23C5E-1429-48A6-A0DC-7ED9038821F9}" presName="arrowWedge4" presStyleLbl="fgSibTrans2D1" presStyleIdx="3" presStyleCnt="6"/>
      <dgm:spPr/>
    </dgm:pt>
    <dgm:pt modelId="{94D56E8F-5231-474F-A852-CC49F69469DF}" type="pres">
      <dgm:prSet presAssocID="{F7CE37D5-53C8-4045-9813-CF346D5F3611}" presName="arrowWedge5" presStyleLbl="fgSibTrans2D1" presStyleIdx="4" presStyleCnt="6"/>
      <dgm:spPr/>
    </dgm:pt>
    <dgm:pt modelId="{CB13234F-1155-4DFB-BEAD-15F97B0FB038}" type="pres">
      <dgm:prSet presAssocID="{14AF6C1E-E624-474C-8241-E7A8997FE510}" presName="arrowWedge6" presStyleLbl="fgSibTrans2D1" presStyleIdx="5" presStyleCnt="6"/>
      <dgm:spPr/>
    </dgm:pt>
  </dgm:ptLst>
  <dgm:cxnLst>
    <dgm:cxn modelId="{89E7DA00-9F46-483F-A888-2A9EFD6897EC}" srcId="{A35582F0-AE7A-4AF0-BAE6-E365CE5D2299}" destId="{49CB1BA5-39EF-4E75-96E8-B70EC3D098AE}" srcOrd="1" destOrd="0" parTransId="{495DA5D3-39BE-45E1-9A5A-B003499E8D55}" sibTransId="{39C14855-34FF-44CB-88A7-B73911009579}"/>
    <dgm:cxn modelId="{AC2B5005-4D0D-47F2-90F5-344A1379BBB2}" type="presOf" srcId="{49CB1BA5-39EF-4E75-96E8-B70EC3D098AE}" destId="{A9293E2A-2110-44A3-810E-0CB8FFA87594}" srcOrd="0" destOrd="0" presId="urn:microsoft.com/office/officeart/2005/8/layout/cycle8"/>
    <dgm:cxn modelId="{AA01270E-D5A5-4D57-A5DC-B2CC83360D0A}" type="presOf" srcId="{49CB1BA5-39EF-4E75-96E8-B70EC3D098AE}" destId="{9E84ECDB-F6AA-4078-94A2-13452DF430AD}" srcOrd="1" destOrd="0" presId="urn:microsoft.com/office/officeart/2005/8/layout/cycle8"/>
    <dgm:cxn modelId="{957D4B29-5CAC-4086-8883-9440E4EE3763}" type="presOf" srcId="{44877F25-180C-42F0-B494-FD9E21FD0CB7}" destId="{84CF80B8-233E-42C9-850E-C221665BD9D3}" srcOrd="1" destOrd="0" presId="urn:microsoft.com/office/officeart/2005/8/layout/cycle8"/>
    <dgm:cxn modelId="{DA96D731-2E42-49A0-B1F5-49B3B174D6BA}" type="presOf" srcId="{44877F25-180C-42F0-B494-FD9E21FD0CB7}" destId="{78E1557F-9C02-4C70-A8EA-E2ACCCCE42F0}" srcOrd="0" destOrd="0" presId="urn:microsoft.com/office/officeart/2005/8/layout/cycle8"/>
    <dgm:cxn modelId="{17B2EF35-AEC0-4A5A-8FE8-D0C71B30AA7D}" type="presOf" srcId="{8203E3C2-BF6A-4F23-98B9-7D4BFF894F7D}" destId="{405F6371-EE88-477E-942F-F5CC2ED06B45}" srcOrd="0" destOrd="0" presId="urn:microsoft.com/office/officeart/2005/8/layout/cycle8"/>
    <dgm:cxn modelId="{0A41DE37-8786-49E2-8D4C-56E82AC829AB}" srcId="{A35582F0-AE7A-4AF0-BAE6-E365CE5D2299}" destId="{20F455DA-D05D-47DA-8327-3CAF393178AC}" srcOrd="3" destOrd="0" parTransId="{F6405003-7F0C-4585-9374-5FB1F316F1C1}" sibTransId="{46B23C5E-1429-48A6-A0DC-7ED9038821F9}"/>
    <dgm:cxn modelId="{0CBC124F-6F98-4C2F-A6F2-1E1C56715C6E}" type="presOf" srcId="{E846B876-D81A-4BE6-B343-49D650F4653E}" destId="{B8EEF528-4B42-449D-B4D1-AD42D15BD796}" srcOrd="0" destOrd="0" presId="urn:microsoft.com/office/officeart/2005/8/layout/cycle8"/>
    <dgm:cxn modelId="{67488884-B6DA-4AEF-821C-C7603A8347C4}" type="presOf" srcId="{8203E3C2-BF6A-4F23-98B9-7D4BFF894F7D}" destId="{3A67970A-2CC0-4766-8CAA-74DA782A0B50}" srcOrd="1" destOrd="0" presId="urn:microsoft.com/office/officeart/2005/8/layout/cycle8"/>
    <dgm:cxn modelId="{CCDF8495-6ED5-4253-918D-56D4025B2B4D}" type="presOf" srcId="{20F455DA-D05D-47DA-8327-3CAF393178AC}" destId="{C4EECA3F-DAF7-4E12-BDEC-B46FBBE08394}" srcOrd="1" destOrd="0" presId="urn:microsoft.com/office/officeart/2005/8/layout/cycle8"/>
    <dgm:cxn modelId="{13DF84CA-ADE7-427A-84C4-5F3371EBC6FD}" type="presOf" srcId="{3BB15CEA-C213-4CBB-BCFF-225B6F6F0EE8}" destId="{B4ACCBFB-9A8F-49BF-8380-063844EDC015}" srcOrd="1" destOrd="0" presId="urn:microsoft.com/office/officeart/2005/8/layout/cycle8"/>
    <dgm:cxn modelId="{8986A7CC-49DD-46A3-BE43-13D30C766B4A}" srcId="{A35582F0-AE7A-4AF0-BAE6-E365CE5D2299}" destId="{8203E3C2-BF6A-4F23-98B9-7D4BFF894F7D}" srcOrd="5" destOrd="0" parTransId="{5BEC9E10-CB20-4801-AFBB-AFC7446EC384}" sibTransId="{14AF6C1E-E624-474C-8241-E7A8997FE510}"/>
    <dgm:cxn modelId="{765E71D3-D919-4AB3-8511-EA466955F0D7}" type="presOf" srcId="{20F455DA-D05D-47DA-8327-3CAF393178AC}" destId="{AAC384EB-9D84-49B2-ADB6-F3CD6292E064}" srcOrd="0" destOrd="0" presId="urn:microsoft.com/office/officeart/2005/8/layout/cycle8"/>
    <dgm:cxn modelId="{3920A7DE-375A-4637-8F1D-33DFC09C7952}" type="presOf" srcId="{3BB15CEA-C213-4CBB-BCFF-225B6F6F0EE8}" destId="{D5ED11C0-74E6-48B6-A2C3-89CF345D0D38}" srcOrd="0" destOrd="0" presId="urn:microsoft.com/office/officeart/2005/8/layout/cycle8"/>
    <dgm:cxn modelId="{4221D1E3-AD36-4240-9420-9AB67C615343}" type="presOf" srcId="{A35582F0-AE7A-4AF0-BAE6-E365CE5D2299}" destId="{D41359CE-A773-412D-B484-FF725A208C8A}" srcOrd="0" destOrd="0" presId="urn:microsoft.com/office/officeart/2005/8/layout/cycle8"/>
    <dgm:cxn modelId="{3536C9E8-103B-4D39-AB43-76EE203E198B}" srcId="{A35582F0-AE7A-4AF0-BAE6-E365CE5D2299}" destId="{E846B876-D81A-4BE6-B343-49D650F4653E}" srcOrd="0" destOrd="0" parTransId="{A112F570-3F40-4CDC-9E39-BE06918A143A}" sibTransId="{898ECC66-62D7-4D74-8C6F-76BEC3B7AECA}"/>
    <dgm:cxn modelId="{8947B3EA-A1C6-46F2-823F-4D90319951EB}" type="presOf" srcId="{E846B876-D81A-4BE6-B343-49D650F4653E}" destId="{B42201F4-4AF0-404B-995D-25F4A1634946}" srcOrd="1" destOrd="0" presId="urn:microsoft.com/office/officeart/2005/8/layout/cycle8"/>
    <dgm:cxn modelId="{807AB6EF-A59B-43E1-8B24-8A006ECB6663}" srcId="{A35582F0-AE7A-4AF0-BAE6-E365CE5D2299}" destId="{3BB15CEA-C213-4CBB-BCFF-225B6F6F0EE8}" srcOrd="4" destOrd="0" parTransId="{269EF7FA-9E73-441B-8B36-EDBA8B823B69}" sibTransId="{F7CE37D5-53C8-4045-9813-CF346D5F3611}"/>
    <dgm:cxn modelId="{4857DDFD-1C02-4628-98C7-159194209DEC}" srcId="{A35582F0-AE7A-4AF0-BAE6-E365CE5D2299}" destId="{44877F25-180C-42F0-B494-FD9E21FD0CB7}" srcOrd="2" destOrd="0" parTransId="{92AF8AC2-EDD8-4FA9-AD01-02F01ED9E50C}" sibTransId="{AC4C60B1-AEB7-433B-A869-4A8F96F90C5E}"/>
    <dgm:cxn modelId="{B7D195E7-2784-4A16-92B3-D0D3C5B65738}" type="presParOf" srcId="{D41359CE-A773-412D-B484-FF725A208C8A}" destId="{B8EEF528-4B42-449D-B4D1-AD42D15BD796}" srcOrd="0" destOrd="0" presId="urn:microsoft.com/office/officeart/2005/8/layout/cycle8"/>
    <dgm:cxn modelId="{2BE21684-433B-492A-932F-2E43DECAA41B}" type="presParOf" srcId="{D41359CE-A773-412D-B484-FF725A208C8A}" destId="{CF59E3D6-50A1-47BE-82B6-FB1A187AFE25}" srcOrd="1" destOrd="0" presId="urn:microsoft.com/office/officeart/2005/8/layout/cycle8"/>
    <dgm:cxn modelId="{44615DF0-0493-467F-9BF2-F2A745BC1EC6}" type="presParOf" srcId="{D41359CE-A773-412D-B484-FF725A208C8A}" destId="{350FB9C5-B926-451E-9169-8E69BABB3EF8}" srcOrd="2" destOrd="0" presId="urn:microsoft.com/office/officeart/2005/8/layout/cycle8"/>
    <dgm:cxn modelId="{DA61BE33-6ECF-4723-8696-042BB5583956}" type="presParOf" srcId="{D41359CE-A773-412D-B484-FF725A208C8A}" destId="{B42201F4-4AF0-404B-995D-25F4A1634946}" srcOrd="3" destOrd="0" presId="urn:microsoft.com/office/officeart/2005/8/layout/cycle8"/>
    <dgm:cxn modelId="{ECFF907B-BD56-483B-87FA-12A1568A46F0}" type="presParOf" srcId="{D41359CE-A773-412D-B484-FF725A208C8A}" destId="{A9293E2A-2110-44A3-810E-0CB8FFA87594}" srcOrd="4" destOrd="0" presId="urn:microsoft.com/office/officeart/2005/8/layout/cycle8"/>
    <dgm:cxn modelId="{D84A9885-F602-4C76-B8A9-801C15E3A2ED}" type="presParOf" srcId="{D41359CE-A773-412D-B484-FF725A208C8A}" destId="{D4CBF64D-A8B5-4227-88AB-22B1E8D6FEDF}" srcOrd="5" destOrd="0" presId="urn:microsoft.com/office/officeart/2005/8/layout/cycle8"/>
    <dgm:cxn modelId="{AE4B3714-062C-4F88-96C9-0902D3D11C70}" type="presParOf" srcId="{D41359CE-A773-412D-B484-FF725A208C8A}" destId="{7F68671B-8461-4927-87C9-3769B96C9991}" srcOrd="6" destOrd="0" presId="urn:microsoft.com/office/officeart/2005/8/layout/cycle8"/>
    <dgm:cxn modelId="{D69EC332-AC06-4980-A989-AC8309727D24}" type="presParOf" srcId="{D41359CE-A773-412D-B484-FF725A208C8A}" destId="{9E84ECDB-F6AA-4078-94A2-13452DF430AD}" srcOrd="7" destOrd="0" presId="urn:microsoft.com/office/officeart/2005/8/layout/cycle8"/>
    <dgm:cxn modelId="{7BCEAAFF-3744-4BEF-BE73-E7607BE38CE6}" type="presParOf" srcId="{D41359CE-A773-412D-B484-FF725A208C8A}" destId="{78E1557F-9C02-4C70-A8EA-E2ACCCCE42F0}" srcOrd="8" destOrd="0" presId="urn:microsoft.com/office/officeart/2005/8/layout/cycle8"/>
    <dgm:cxn modelId="{85A274A6-48B2-4802-8BC7-6F4092B821CC}" type="presParOf" srcId="{D41359CE-A773-412D-B484-FF725A208C8A}" destId="{02276CB4-AA3B-4A3C-932A-0492BEC1AF05}" srcOrd="9" destOrd="0" presId="urn:microsoft.com/office/officeart/2005/8/layout/cycle8"/>
    <dgm:cxn modelId="{BEA8E1F2-DABC-46D7-BB72-687F03198A61}" type="presParOf" srcId="{D41359CE-A773-412D-B484-FF725A208C8A}" destId="{70C883E8-165A-41AC-A3B8-80B93BF0AC53}" srcOrd="10" destOrd="0" presId="urn:microsoft.com/office/officeart/2005/8/layout/cycle8"/>
    <dgm:cxn modelId="{DBD3CC5B-B889-4426-826A-78AF15F7058E}" type="presParOf" srcId="{D41359CE-A773-412D-B484-FF725A208C8A}" destId="{84CF80B8-233E-42C9-850E-C221665BD9D3}" srcOrd="11" destOrd="0" presId="urn:microsoft.com/office/officeart/2005/8/layout/cycle8"/>
    <dgm:cxn modelId="{8124AB97-9D47-41D0-98F4-B18B538D2683}" type="presParOf" srcId="{D41359CE-A773-412D-B484-FF725A208C8A}" destId="{AAC384EB-9D84-49B2-ADB6-F3CD6292E064}" srcOrd="12" destOrd="0" presId="urn:microsoft.com/office/officeart/2005/8/layout/cycle8"/>
    <dgm:cxn modelId="{F086B097-AD45-413E-923F-1E22C3A9ECB1}" type="presParOf" srcId="{D41359CE-A773-412D-B484-FF725A208C8A}" destId="{22BBC3A4-946B-4EAD-BDC5-F2EBFD6EDF29}" srcOrd="13" destOrd="0" presId="urn:microsoft.com/office/officeart/2005/8/layout/cycle8"/>
    <dgm:cxn modelId="{0D234726-8233-4079-9A64-A0CC64B15A50}" type="presParOf" srcId="{D41359CE-A773-412D-B484-FF725A208C8A}" destId="{7E534BA0-993F-4C11-ABFE-955F77722B04}" srcOrd="14" destOrd="0" presId="urn:microsoft.com/office/officeart/2005/8/layout/cycle8"/>
    <dgm:cxn modelId="{AF58D670-42B1-4874-A6EC-F4BD6F9C0E67}" type="presParOf" srcId="{D41359CE-A773-412D-B484-FF725A208C8A}" destId="{C4EECA3F-DAF7-4E12-BDEC-B46FBBE08394}" srcOrd="15" destOrd="0" presId="urn:microsoft.com/office/officeart/2005/8/layout/cycle8"/>
    <dgm:cxn modelId="{667EA4C2-14D1-4B53-A1B2-996EA51C760B}" type="presParOf" srcId="{D41359CE-A773-412D-B484-FF725A208C8A}" destId="{D5ED11C0-74E6-48B6-A2C3-89CF345D0D38}" srcOrd="16" destOrd="0" presId="urn:microsoft.com/office/officeart/2005/8/layout/cycle8"/>
    <dgm:cxn modelId="{C57D2090-8D87-4862-9869-0EB4C93C6979}" type="presParOf" srcId="{D41359CE-A773-412D-B484-FF725A208C8A}" destId="{2800B82B-1056-4654-BCDF-1A69C3C0D276}" srcOrd="17" destOrd="0" presId="urn:microsoft.com/office/officeart/2005/8/layout/cycle8"/>
    <dgm:cxn modelId="{F569D9B8-E01C-493B-8F06-571BAF441F90}" type="presParOf" srcId="{D41359CE-A773-412D-B484-FF725A208C8A}" destId="{AC1F2029-5E9F-4F4B-A7B7-26AA071A9C24}" srcOrd="18" destOrd="0" presId="urn:microsoft.com/office/officeart/2005/8/layout/cycle8"/>
    <dgm:cxn modelId="{076C93CF-6703-4DC1-8FF7-F121B19F8AC2}" type="presParOf" srcId="{D41359CE-A773-412D-B484-FF725A208C8A}" destId="{B4ACCBFB-9A8F-49BF-8380-063844EDC015}" srcOrd="19" destOrd="0" presId="urn:microsoft.com/office/officeart/2005/8/layout/cycle8"/>
    <dgm:cxn modelId="{FC0C04A2-B003-4218-9CAF-31BE531B9A97}" type="presParOf" srcId="{D41359CE-A773-412D-B484-FF725A208C8A}" destId="{405F6371-EE88-477E-942F-F5CC2ED06B45}" srcOrd="20" destOrd="0" presId="urn:microsoft.com/office/officeart/2005/8/layout/cycle8"/>
    <dgm:cxn modelId="{5D9364EB-6189-4A3F-AD8C-6D162A6E4CA1}" type="presParOf" srcId="{D41359CE-A773-412D-B484-FF725A208C8A}" destId="{9DFD3D72-2909-40D3-8A06-B24199706396}" srcOrd="21" destOrd="0" presId="urn:microsoft.com/office/officeart/2005/8/layout/cycle8"/>
    <dgm:cxn modelId="{05A19EEF-0C1F-4DF0-B4C3-D6904DB86831}" type="presParOf" srcId="{D41359CE-A773-412D-B484-FF725A208C8A}" destId="{B151AC57-F6AA-467E-A7C2-BFE85EFC55EA}" srcOrd="22" destOrd="0" presId="urn:microsoft.com/office/officeart/2005/8/layout/cycle8"/>
    <dgm:cxn modelId="{9BB2FE9B-0976-43E6-B792-7CD464269BAD}" type="presParOf" srcId="{D41359CE-A773-412D-B484-FF725A208C8A}" destId="{3A67970A-2CC0-4766-8CAA-74DA782A0B50}" srcOrd="23" destOrd="0" presId="urn:microsoft.com/office/officeart/2005/8/layout/cycle8"/>
    <dgm:cxn modelId="{D0114A02-9F24-4E3E-A72D-E523291B2501}" type="presParOf" srcId="{D41359CE-A773-412D-B484-FF725A208C8A}" destId="{ABE3DC4F-90C2-4771-8D50-AE84BE08C5B3}" srcOrd="24" destOrd="0" presId="urn:microsoft.com/office/officeart/2005/8/layout/cycle8"/>
    <dgm:cxn modelId="{DA1260D9-056F-447C-A1B1-080640BD09F4}" type="presParOf" srcId="{D41359CE-A773-412D-B484-FF725A208C8A}" destId="{D8899AB3-91F1-49FE-ACAC-B001F3AD8DD4}" srcOrd="25" destOrd="0" presId="urn:microsoft.com/office/officeart/2005/8/layout/cycle8"/>
    <dgm:cxn modelId="{DD573893-1C9F-4DB4-A18D-04F0CC14B7A2}" type="presParOf" srcId="{D41359CE-A773-412D-B484-FF725A208C8A}" destId="{975A3295-59F1-41CB-BA6B-BAD7E13622A4}" srcOrd="26" destOrd="0" presId="urn:microsoft.com/office/officeart/2005/8/layout/cycle8"/>
    <dgm:cxn modelId="{BE1C2234-44D3-4AE1-8F6A-43EAC9EF467C}" type="presParOf" srcId="{D41359CE-A773-412D-B484-FF725A208C8A}" destId="{366A7CC1-F7EE-41E8-83CE-FE3FBC9D7E09}" srcOrd="27" destOrd="0" presId="urn:microsoft.com/office/officeart/2005/8/layout/cycle8"/>
    <dgm:cxn modelId="{6FEA5455-D5F0-43BB-9993-D4E6B3D9AE61}" type="presParOf" srcId="{D41359CE-A773-412D-B484-FF725A208C8A}" destId="{94D56E8F-5231-474F-A852-CC49F69469DF}" srcOrd="28" destOrd="0" presId="urn:microsoft.com/office/officeart/2005/8/layout/cycle8"/>
    <dgm:cxn modelId="{EC61508C-2ABE-465E-B01D-B8C5A281120A}" type="presParOf" srcId="{D41359CE-A773-412D-B484-FF725A208C8A}" destId="{CB13234F-1155-4DFB-BEAD-15F97B0FB038}" srcOrd="2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74E7F-480D-4865-B15F-D2C350FAE490}">
      <dsp:nvSpPr>
        <dsp:cNvPr id="0" name=""/>
        <dsp:cNvSpPr/>
      </dsp:nvSpPr>
      <dsp:spPr>
        <a:xfrm>
          <a:off x="2259641" y="1560710"/>
          <a:ext cx="487858" cy="91440"/>
        </a:xfrm>
        <a:custGeom>
          <a:avLst/>
          <a:gdLst/>
          <a:ahLst/>
          <a:cxnLst/>
          <a:rect l="0" t="0" r="0" b="0"/>
          <a:pathLst>
            <a:path>
              <a:moveTo>
                <a:pt x="0" y="45720"/>
              </a:moveTo>
              <a:lnTo>
                <a:pt x="48785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0609" y="1603835"/>
        <a:ext cx="25922" cy="5189"/>
      </dsp:txXfrm>
    </dsp:sp>
    <dsp:sp modelId="{E55EE665-1CC1-4C9F-A2BD-AA6CC940D2BA}">
      <dsp:nvSpPr>
        <dsp:cNvPr id="0" name=""/>
        <dsp:cNvSpPr/>
      </dsp:nvSpPr>
      <dsp:spPr>
        <a:xfrm>
          <a:off x="7273" y="930179"/>
          <a:ext cx="2254167" cy="13525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56" tIns="115943" rIns="110456" bIns="115943" numCol="1" spcCol="1270" anchor="ctr" anchorCtr="0">
          <a:noAutofit/>
        </a:bodyPr>
        <a:lstStyle/>
        <a:p>
          <a:pPr marL="0" lvl="0" indent="0" algn="ctr" defTabSz="711200">
            <a:lnSpc>
              <a:spcPct val="90000"/>
            </a:lnSpc>
            <a:spcBef>
              <a:spcPct val="0"/>
            </a:spcBef>
            <a:spcAft>
              <a:spcPct val="35000"/>
            </a:spcAft>
            <a:buNone/>
          </a:pPr>
          <a:r>
            <a:rPr lang="en-US" sz="1600" kern="1200" dirty="0"/>
            <a:t>Image identification using data science typically involves the following steps:</a:t>
          </a:r>
          <a:endParaRPr lang="en-US" sz="2800" b="1" kern="1200" dirty="0"/>
        </a:p>
      </dsp:txBody>
      <dsp:txXfrm>
        <a:off x="7273" y="930179"/>
        <a:ext cx="2254167" cy="1352500"/>
      </dsp:txXfrm>
    </dsp:sp>
    <dsp:sp modelId="{9530B339-E8B8-47F5-85AF-95363CFCF57F}">
      <dsp:nvSpPr>
        <dsp:cNvPr id="0" name=""/>
        <dsp:cNvSpPr/>
      </dsp:nvSpPr>
      <dsp:spPr>
        <a:xfrm>
          <a:off x="5032268" y="1560710"/>
          <a:ext cx="487858" cy="91440"/>
        </a:xfrm>
        <a:custGeom>
          <a:avLst/>
          <a:gdLst/>
          <a:ahLst/>
          <a:cxnLst/>
          <a:rect l="0" t="0" r="0" b="0"/>
          <a:pathLst>
            <a:path>
              <a:moveTo>
                <a:pt x="0" y="45720"/>
              </a:moveTo>
              <a:lnTo>
                <a:pt x="487858" y="45720"/>
              </a:lnTo>
            </a:path>
          </a:pathLst>
        </a:custGeom>
        <a:noFill/>
        <a:ln w="6350" cap="flat" cmpd="sng" algn="ctr">
          <a:solidFill>
            <a:schemeClr val="accent2">
              <a:hueOff val="-242561"/>
              <a:satOff val="-13988"/>
              <a:lumOff val="143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63236" y="1603835"/>
        <a:ext cx="25922" cy="5189"/>
      </dsp:txXfrm>
    </dsp:sp>
    <dsp:sp modelId="{DA7D2593-F50B-4AB5-ABBB-499C6F4625E1}">
      <dsp:nvSpPr>
        <dsp:cNvPr id="0" name=""/>
        <dsp:cNvSpPr/>
      </dsp:nvSpPr>
      <dsp:spPr>
        <a:xfrm>
          <a:off x="2779900" y="930179"/>
          <a:ext cx="2254167" cy="1352500"/>
        </a:xfrm>
        <a:prstGeom prst="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56" tIns="115943" rIns="110456" bIns="115943" numCol="1" spcCol="1270" anchor="ctr" anchorCtr="0">
          <a:noAutofit/>
        </a:bodyPr>
        <a:lstStyle/>
        <a:p>
          <a:pPr marL="0" lvl="0" indent="0" algn="ctr" defTabSz="622300">
            <a:lnSpc>
              <a:spcPct val="90000"/>
            </a:lnSpc>
            <a:spcBef>
              <a:spcPct val="0"/>
            </a:spcBef>
            <a:spcAft>
              <a:spcPct val="35000"/>
            </a:spcAft>
            <a:buNone/>
          </a:pPr>
          <a:r>
            <a:rPr lang="en-US" sz="1400" kern="1200" dirty="0"/>
            <a:t>Gather a large dataset of images that you want to identify and ensure that each image is labeled with the correct identification or classification.</a:t>
          </a:r>
        </a:p>
      </dsp:txBody>
      <dsp:txXfrm>
        <a:off x="2779900" y="930179"/>
        <a:ext cx="2254167" cy="1352500"/>
      </dsp:txXfrm>
    </dsp:sp>
    <dsp:sp modelId="{371A3522-F05B-47CC-9711-6F42E03B9CF4}">
      <dsp:nvSpPr>
        <dsp:cNvPr id="0" name=""/>
        <dsp:cNvSpPr/>
      </dsp:nvSpPr>
      <dsp:spPr>
        <a:xfrm>
          <a:off x="7804894" y="1560710"/>
          <a:ext cx="487858" cy="91440"/>
        </a:xfrm>
        <a:custGeom>
          <a:avLst/>
          <a:gdLst/>
          <a:ahLst/>
          <a:cxnLst/>
          <a:rect l="0" t="0" r="0" b="0"/>
          <a:pathLst>
            <a:path>
              <a:moveTo>
                <a:pt x="0" y="45720"/>
              </a:moveTo>
              <a:lnTo>
                <a:pt x="487858" y="45720"/>
              </a:lnTo>
            </a:path>
          </a:pathLst>
        </a:custGeom>
        <a:noFill/>
        <a:ln w="6350" cap="flat" cmpd="sng" algn="ctr">
          <a:solidFill>
            <a:schemeClr val="accent2">
              <a:hueOff val="-485121"/>
              <a:satOff val="-27976"/>
              <a:lumOff val="287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35862" y="1603835"/>
        <a:ext cx="25922" cy="5189"/>
      </dsp:txXfrm>
    </dsp:sp>
    <dsp:sp modelId="{C46DFCE1-75C8-46A0-ACEB-B58DE9F07A6C}">
      <dsp:nvSpPr>
        <dsp:cNvPr id="0" name=""/>
        <dsp:cNvSpPr/>
      </dsp:nvSpPr>
      <dsp:spPr>
        <a:xfrm>
          <a:off x="5552526" y="930179"/>
          <a:ext cx="2254167" cy="1352500"/>
        </a:xfrm>
        <a:prstGeom prst="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56" tIns="115943" rIns="110456" bIns="115943" numCol="1" spcCol="1270" anchor="ctr" anchorCtr="0">
          <a:noAutofit/>
        </a:bodyPr>
        <a:lstStyle/>
        <a:p>
          <a:pPr marL="0" lvl="0" indent="0" algn="ctr" defTabSz="533400">
            <a:lnSpc>
              <a:spcPct val="90000"/>
            </a:lnSpc>
            <a:spcBef>
              <a:spcPct val="0"/>
            </a:spcBef>
            <a:spcAft>
              <a:spcPct val="35000"/>
            </a:spcAft>
            <a:buNone/>
          </a:pPr>
          <a:r>
            <a:rPr lang="en-US" sz="1200" kern="1200" dirty="0"/>
            <a:t>Pre-process the images to ensure that they are of uniform size, quality, and format. This may involve resizing, cropping, or adjusting the brightness and contrast of the images.</a:t>
          </a:r>
        </a:p>
      </dsp:txBody>
      <dsp:txXfrm>
        <a:off x="5552526" y="930179"/>
        <a:ext cx="2254167" cy="1352500"/>
      </dsp:txXfrm>
    </dsp:sp>
    <dsp:sp modelId="{500B9712-BED1-47E9-9DD2-A8D2F6EE82B9}">
      <dsp:nvSpPr>
        <dsp:cNvPr id="0" name=""/>
        <dsp:cNvSpPr/>
      </dsp:nvSpPr>
      <dsp:spPr>
        <a:xfrm>
          <a:off x="1134357" y="2280880"/>
          <a:ext cx="8317879" cy="487858"/>
        </a:xfrm>
        <a:custGeom>
          <a:avLst/>
          <a:gdLst/>
          <a:ahLst/>
          <a:cxnLst/>
          <a:rect l="0" t="0" r="0" b="0"/>
          <a:pathLst>
            <a:path>
              <a:moveTo>
                <a:pt x="8317879" y="0"/>
              </a:moveTo>
              <a:lnTo>
                <a:pt x="8317879" y="261029"/>
              </a:lnTo>
              <a:lnTo>
                <a:pt x="0" y="261029"/>
              </a:lnTo>
              <a:lnTo>
                <a:pt x="0" y="487858"/>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4946" y="2522215"/>
        <a:ext cx="416701" cy="5189"/>
      </dsp:txXfrm>
    </dsp:sp>
    <dsp:sp modelId="{6E19DA50-549F-435F-A1B8-861F931A8A9C}">
      <dsp:nvSpPr>
        <dsp:cNvPr id="0" name=""/>
        <dsp:cNvSpPr/>
      </dsp:nvSpPr>
      <dsp:spPr>
        <a:xfrm>
          <a:off x="8325153" y="930179"/>
          <a:ext cx="2254167" cy="1352500"/>
        </a:xfrm>
        <a:prstGeom prst="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56" tIns="115943" rIns="110456" bIns="115943" numCol="1" spcCol="1270" anchor="ctr" anchorCtr="0">
          <a:noAutofit/>
        </a:bodyPr>
        <a:lstStyle/>
        <a:p>
          <a:pPr marL="0" lvl="0" indent="0" algn="ctr" defTabSz="622300">
            <a:lnSpc>
              <a:spcPct val="90000"/>
            </a:lnSpc>
            <a:spcBef>
              <a:spcPct val="0"/>
            </a:spcBef>
            <a:spcAft>
              <a:spcPct val="35000"/>
            </a:spcAft>
            <a:buNone/>
          </a:pPr>
          <a:r>
            <a:rPr lang="en-US" sz="1400" kern="1200" dirty="0"/>
            <a:t>Use computer vision techniques to extract features from each image, such as color histograms, texture descriptors, or edge detection algorithms.</a:t>
          </a:r>
        </a:p>
      </dsp:txBody>
      <dsp:txXfrm>
        <a:off x="8325153" y="930179"/>
        <a:ext cx="2254167" cy="1352500"/>
      </dsp:txXfrm>
    </dsp:sp>
    <dsp:sp modelId="{6E074319-5A70-4685-AF3F-5137D299BBD0}">
      <dsp:nvSpPr>
        <dsp:cNvPr id="0" name=""/>
        <dsp:cNvSpPr/>
      </dsp:nvSpPr>
      <dsp:spPr>
        <a:xfrm>
          <a:off x="2259641" y="3431669"/>
          <a:ext cx="487858" cy="91440"/>
        </a:xfrm>
        <a:custGeom>
          <a:avLst/>
          <a:gdLst/>
          <a:ahLst/>
          <a:cxnLst/>
          <a:rect l="0" t="0" r="0" b="0"/>
          <a:pathLst>
            <a:path>
              <a:moveTo>
                <a:pt x="0" y="45720"/>
              </a:moveTo>
              <a:lnTo>
                <a:pt x="487858" y="45720"/>
              </a:lnTo>
            </a:path>
          </a:pathLst>
        </a:custGeom>
        <a:noFill/>
        <a:ln w="6350" cap="flat" cmpd="sng" algn="ctr">
          <a:solidFill>
            <a:schemeClr val="accent2">
              <a:hueOff val="-970242"/>
              <a:satOff val="-55952"/>
              <a:lumOff val="575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0609" y="3474794"/>
        <a:ext cx="25922" cy="5189"/>
      </dsp:txXfrm>
    </dsp:sp>
    <dsp:sp modelId="{15A51501-B9AF-4E4A-BB66-AACF79C6ED75}">
      <dsp:nvSpPr>
        <dsp:cNvPr id="0" name=""/>
        <dsp:cNvSpPr/>
      </dsp:nvSpPr>
      <dsp:spPr>
        <a:xfrm>
          <a:off x="7273" y="2801139"/>
          <a:ext cx="2254167" cy="1352500"/>
        </a:xfrm>
        <a:prstGeom prst="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56" tIns="115943" rIns="110456" bIns="115943" numCol="1" spcCol="1270" anchor="ctr" anchorCtr="0">
          <a:noAutofit/>
        </a:bodyPr>
        <a:lstStyle/>
        <a:p>
          <a:pPr marL="0" lvl="0" indent="0" algn="ctr" defTabSz="533400">
            <a:lnSpc>
              <a:spcPct val="90000"/>
            </a:lnSpc>
            <a:spcBef>
              <a:spcPct val="0"/>
            </a:spcBef>
            <a:spcAft>
              <a:spcPct val="35000"/>
            </a:spcAft>
            <a:buNone/>
          </a:pPr>
          <a:r>
            <a:rPr lang="en-US" sz="1200" kern="1200" dirty="0"/>
            <a:t> Select an appropriate machine learning algorithm or deep learning model for image classification, such as a convolutional neural network (CNN) or support vector machine (SVM).</a:t>
          </a:r>
        </a:p>
      </dsp:txBody>
      <dsp:txXfrm>
        <a:off x="7273" y="2801139"/>
        <a:ext cx="2254167" cy="1352500"/>
      </dsp:txXfrm>
    </dsp:sp>
    <dsp:sp modelId="{F642E4EE-470E-4737-A724-B51A60EB6837}">
      <dsp:nvSpPr>
        <dsp:cNvPr id="0" name=""/>
        <dsp:cNvSpPr/>
      </dsp:nvSpPr>
      <dsp:spPr>
        <a:xfrm>
          <a:off x="5032268" y="3431669"/>
          <a:ext cx="487858" cy="91440"/>
        </a:xfrm>
        <a:custGeom>
          <a:avLst/>
          <a:gdLst/>
          <a:ahLst/>
          <a:cxnLst/>
          <a:rect l="0" t="0" r="0" b="0"/>
          <a:pathLst>
            <a:path>
              <a:moveTo>
                <a:pt x="0" y="45720"/>
              </a:moveTo>
              <a:lnTo>
                <a:pt x="487858" y="45720"/>
              </a:lnTo>
            </a:path>
          </a:pathLst>
        </a:custGeom>
        <a:noFill/>
        <a:ln w="6350" cap="flat" cmpd="sng" algn="ctr">
          <a:solidFill>
            <a:schemeClr val="accent2">
              <a:hueOff val="-1212803"/>
              <a:satOff val="-69940"/>
              <a:lumOff val="71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63236" y="3474794"/>
        <a:ext cx="25922" cy="5189"/>
      </dsp:txXfrm>
    </dsp:sp>
    <dsp:sp modelId="{A6F768FE-CA70-4384-A13C-01B688C343DB}">
      <dsp:nvSpPr>
        <dsp:cNvPr id="0" name=""/>
        <dsp:cNvSpPr/>
      </dsp:nvSpPr>
      <dsp:spPr>
        <a:xfrm>
          <a:off x="2779900" y="2801139"/>
          <a:ext cx="2254167" cy="1352500"/>
        </a:xfrm>
        <a:prstGeom prst="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56" tIns="115943" rIns="110456" bIns="115943" numCol="1" spcCol="1270" anchor="ctr" anchorCtr="0">
          <a:noAutofit/>
        </a:bodyPr>
        <a:lstStyle/>
        <a:p>
          <a:pPr marL="0" lvl="0" indent="0" algn="ctr" defTabSz="533400">
            <a:lnSpc>
              <a:spcPct val="90000"/>
            </a:lnSpc>
            <a:spcBef>
              <a:spcPct val="0"/>
            </a:spcBef>
            <a:spcAft>
              <a:spcPct val="35000"/>
            </a:spcAft>
            <a:buNone/>
          </a:pPr>
          <a:r>
            <a:rPr lang="en-US" sz="1200" kern="1200" dirty="0"/>
            <a:t>Train the selected model on the pre-processed and feature-extracted dataset, using a training set of images labeled with their corresponding classifications.</a:t>
          </a:r>
        </a:p>
      </dsp:txBody>
      <dsp:txXfrm>
        <a:off x="2779900" y="2801139"/>
        <a:ext cx="2254167" cy="1352500"/>
      </dsp:txXfrm>
    </dsp:sp>
    <dsp:sp modelId="{BEBBF281-16D1-46B1-8CC3-299340662418}">
      <dsp:nvSpPr>
        <dsp:cNvPr id="0" name=""/>
        <dsp:cNvSpPr/>
      </dsp:nvSpPr>
      <dsp:spPr>
        <a:xfrm>
          <a:off x="7804894" y="3431669"/>
          <a:ext cx="487858" cy="91440"/>
        </a:xfrm>
        <a:custGeom>
          <a:avLst/>
          <a:gdLst/>
          <a:ahLst/>
          <a:cxnLst/>
          <a:rect l="0" t="0" r="0" b="0"/>
          <a:pathLst>
            <a:path>
              <a:moveTo>
                <a:pt x="0" y="45720"/>
              </a:moveTo>
              <a:lnTo>
                <a:pt x="487858"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35862" y="3474794"/>
        <a:ext cx="25922" cy="5189"/>
      </dsp:txXfrm>
    </dsp:sp>
    <dsp:sp modelId="{952FF22B-789A-4B5C-AE6B-A066F4793AE8}">
      <dsp:nvSpPr>
        <dsp:cNvPr id="0" name=""/>
        <dsp:cNvSpPr/>
      </dsp:nvSpPr>
      <dsp:spPr>
        <a:xfrm>
          <a:off x="5552526" y="2801139"/>
          <a:ext cx="2254167" cy="1352500"/>
        </a:xfrm>
        <a:prstGeom prst="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56" tIns="115943" rIns="110456" bIns="115943" numCol="1" spcCol="1270" anchor="ctr" anchorCtr="0">
          <a:noAutofit/>
        </a:bodyPr>
        <a:lstStyle/>
        <a:p>
          <a:pPr marL="0" lvl="0" indent="0" algn="ctr" defTabSz="533400">
            <a:lnSpc>
              <a:spcPct val="90000"/>
            </a:lnSpc>
            <a:spcBef>
              <a:spcPct val="0"/>
            </a:spcBef>
            <a:spcAft>
              <a:spcPct val="35000"/>
            </a:spcAft>
            <a:buNone/>
          </a:pPr>
          <a:r>
            <a:rPr lang="en-US" sz="1200" kern="1200" dirty="0"/>
            <a:t>Model evaluation: Evaluate the accuracy and performance of the trained model using a separate validation set of images. </a:t>
          </a:r>
        </a:p>
      </dsp:txBody>
      <dsp:txXfrm>
        <a:off x="5552526" y="2801139"/>
        <a:ext cx="2254167" cy="1352500"/>
      </dsp:txXfrm>
    </dsp:sp>
    <dsp:sp modelId="{B6A24EE3-DA14-4B93-8134-3F571042D01F}">
      <dsp:nvSpPr>
        <dsp:cNvPr id="0" name=""/>
        <dsp:cNvSpPr/>
      </dsp:nvSpPr>
      <dsp:spPr>
        <a:xfrm>
          <a:off x="8325153" y="2801139"/>
          <a:ext cx="2254167" cy="1352500"/>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56" tIns="115943" rIns="110456" bIns="115943" numCol="1" spcCol="1270" anchor="ctr" anchorCtr="0">
          <a:noAutofit/>
        </a:bodyPr>
        <a:lstStyle/>
        <a:p>
          <a:pPr marL="0" lvl="0" indent="0" algn="ctr" defTabSz="533400">
            <a:lnSpc>
              <a:spcPct val="90000"/>
            </a:lnSpc>
            <a:spcBef>
              <a:spcPct val="0"/>
            </a:spcBef>
            <a:spcAft>
              <a:spcPct val="35000"/>
            </a:spcAft>
            <a:buNone/>
          </a:pPr>
          <a:r>
            <a:rPr lang="en-US" sz="1200" kern="1200" dirty="0"/>
            <a:t>Deployment: Deploy the trained model in a production environment, where it can be used to classify new, unseen images and provide real-time identification.</a:t>
          </a:r>
        </a:p>
      </dsp:txBody>
      <dsp:txXfrm>
        <a:off x="8325153" y="2801139"/>
        <a:ext cx="2254167" cy="135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EF528-4B42-449D-B4D1-AD42D15BD796}">
      <dsp:nvSpPr>
        <dsp:cNvPr id="0" name=""/>
        <dsp:cNvSpPr/>
      </dsp:nvSpPr>
      <dsp:spPr>
        <a:xfrm>
          <a:off x="3468260" y="297529"/>
          <a:ext cx="4227195" cy="4227195"/>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Convolutional Neural Networks (CNNs): </a:t>
          </a:r>
        </a:p>
      </dsp:txBody>
      <dsp:txXfrm>
        <a:off x="5682505" y="837503"/>
        <a:ext cx="1107122" cy="855503"/>
      </dsp:txXfrm>
    </dsp:sp>
    <dsp:sp modelId="{A9293E2A-2110-44A3-810E-0CB8FFA87594}">
      <dsp:nvSpPr>
        <dsp:cNvPr id="0" name=""/>
        <dsp:cNvSpPr/>
      </dsp:nvSpPr>
      <dsp:spPr>
        <a:xfrm>
          <a:off x="3518584" y="384589"/>
          <a:ext cx="4227195" cy="4227195"/>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Support Vector Machines (SVMs): </a:t>
          </a:r>
        </a:p>
      </dsp:txBody>
      <dsp:txXfrm>
        <a:off x="6387037" y="2095597"/>
        <a:ext cx="1157446" cy="830341"/>
      </dsp:txXfrm>
    </dsp:sp>
    <dsp:sp modelId="{78E1557F-9C02-4C70-A8EA-E2ACCCCE42F0}">
      <dsp:nvSpPr>
        <dsp:cNvPr id="0" name=""/>
        <dsp:cNvSpPr/>
      </dsp:nvSpPr>
      <dsp:spPr>
        <a:xfrm>
          <a:off x="3468260" y="471650"/>
          <a:ext cx="4227195" cy="4227195"/>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K-Nearest Neighbors (KNN): </a:t>
          </a:r>
        </a:p>
      </dsp:txBody>
      <dsp:txXfrm>
        <a:off x="5682505" y="3328529"/>
        <a:ext cx="1107122" cy="855503"/>
      </dsp:txXfrm>
    </dsp:sp>
    <dsp:sp modelId="{AAC384EB-9D84-49B2-ADB6-F3CD6292E064}">
      <dsp:nvSpPr>
        <dsp:cNvPr id="0" name=""/>
        <dsp:cNvSpPr/>
      </dsp:nvSpPr>
      <dsp:spPr>
        <a:xfrm>
          <a:off x="3367612" y="471650"/>
          <a:ext cx="4227195" cy="4227195"/>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Random Forests</a:t>
          </a:r>
        </a:p>
      </dsp:txBody>
      <dsp:txXfrm>
        <a:off x="4273440" y="3328529"/>
        <a:ext cx="1107122" cy="855503"/>
      </dsp:txXfrm>
    </dsp:sp>
    <dsp:sp modelId="{D5ED11C0-74E6-48B6-A2C3-89CF345D0D38}">
      <dsp:nvSpPr>
        <dsp:cNvPr id="0" name=""/>
        <dsp:cNvSpPr/>
      </dsp:nvSpPr>
      <dsp:spPr>
        <a:xfrm>
          <a:off x="3317288" y="384589"/>
          <a:ext cx="4227195" cy="4227195"/>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Deep Belief Networks (DBNs)</a:t>
          </a:r>
        </a:p>
      </dsp:txBody>
      <dsp:txXfrm>
        <a:off x="3518584" y="2095597"/>
        <a:ext cx="1157446" cy="830341"/>
      </dsp:txXfrm>
    </dsp:sp>
    <dsp:sp modelId="{405F6371-EE88-477E-942F-F5CC2ED06B45}">
      <dsp:nvSpPr>
        <dsp:cNvPr id="0" name=""/>
        <dsp:cNvSpPr/>
      </dsp:nvSpPr>
      <dsp:spPr>
        <a:xfrm>
          <a:off x="3367612" y="297529"/>
          <a:ext cx="4227195" cy="4227195"/>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Gradient Boosting</a:t>
          </a:r>
        </a:p>
      </dsp:txBody>
      <dsp:txXfrm>
        <a:off x="4273440" y="837503"/>
        <a:ext cx="1107122" cy="855503"/>
      </dsp:txXfrm>
    </dsp:sp>
    <dsp:sp modelId="{ABE3DC4F-90C2-4771-8D50-AE84BE08C5B3}">
      <dsp:nvSpPr>
        <dsp:cNvPr id="0" name=""/>
        <dsp:cNvSpPr/>
      </dsp:nvSpPr>
      <dsp:spPr>
        <a:xfrm>
          <a:off x="3206422" y="35846"/>
          <a:ext cx="4750562" cy="4750562"/>
        </a:xfrm>
        <a:prstGeom prst="circularArrow">
          <a:avLst>
            <a:gd name="adj1" fmla="val 5085"/>
            <a:gd name="adj2" fmla="val 327528"/>
            <a:gd name="adj3" fmla="val 19472472"/>
            <a:gd name="adj4" fmla="val 162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899AB3-91F1-49FE-ACAC-B001F3AD8DD4}">
      <dsp:nvSpPr>
        <dsp:cNvPr id="0" name=""/>
        <dsp:cNvSpPr/>
      </dsp:nvSpPr>
      <dsp:spPr>
        <a:xfrm>
          <a:off x="3256746" y="122906"/>
          <a:ext cx="4750562" cy="4750562"/>
        </a:xfrm>
        <a:prstGeom prst="circularArrow">
          <a:avLst>
            <a:gd name="adj1" fmla="val 5085"/>
            <a:gd name="adj2" fmla="val 327528"/>
            <a:gd name="adj3" fmla="val 1472472"/>
            <a:gd name="adj4" fmla="val 19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5A3295-59F1-41CB-BA6B-BAD7E13622A4}">
      <dsp:nvSpPr>
        <dsp:cNvPr id="0" name=""/>
        <dsp:cNvSpPr/>
      </dsp:nvSpPr>
      <dsp:spPr>
        <a:xfrm>
          <a:off x="3206422" y="209966"/>
          <a:ext cx="4750562" cy="4750562"/>
        </a:xfrm>
        <a:prstGeom prst="circularArrow">
          <a:avLst>
            <a:gd name="adj1" fmla="val 5085"/>
            <a:gd name="adj2" fmla="val 327528"/>
            <a:gd name="adj3" fmla="val 5072221"/>
            <a:gd name="adj4" fmla="val 1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6A7CC1-F7EE-41E8-83CE-FE3FBC9D7E09}">
      <dsp:nvSpPr>
        <dsp:cNvPr id="0" name=""/>
        <dsp:cNvSpPr/>
      </dsp:nvSpPr>
      <dsp:spPr>
        <a:xfrm>
          <a:off x="3106083" y="209966"/>
          <a:ext cx="4750562" cy="4750562"/>
        </a:xfrm>
        <a:prstGeom prst="circularArrow">
          <a:avLst>
            <a:gd name="adj1" fmla="val 5085"/>
            <a:gd name="adj2" fmla="val 327528"/>
            <a:gd name="adj3" fmla="val 8672472"/>
            <a:gd name="adj4" fmla="val 54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D56E8F-5231-474F-A852-CC49F69469DF}">
      <dsp:nvSpPr>
        <dsp:cNvPr id="0" name=""/>
        <dsp:cNvSpPr/>
      </dsp:nvSpPr>
      <dsp:spPr>
        <a:xfrm>
          <a:off x="3055759" y="122906"/>
          <a:ext cx="4750562" cy="4750562"/>
        </a:xfrm>
        <a:prstGeom prst="circularArrow">
          <a:avLst>
            <a:gd name="adj1" fmla="val 5085"/>
            <a:gd name="adj2" fmla="val 327528"/>
            <a:gd name="adj3" fmla="val 12272472"/>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13234F-1155-4DFB-BEAD-15F97B0FB038}">
      <dsp:nvSpPr>
        <dsp:cNvPr id="0" name=""/>
        <dsp:cNvSpPr/>
      </dsp:nvSpPr>
      <dsp:spPr>
        <a:xfrm>
          <a:off x="3106083" y="35846"/>
          <a:ext cx="4750562" cy="4750562"/>
        </a:xfrm>
        <a:prstGeom prst="circularArrow">
          <a:avLst>
            <a:gd name="adj1" fmla="val 5085"/>
            <a:gd name="adj2" fmla="val 327528"/>
            <a:gd name="adj3" fmla="val 15872221"/>
            <a:gd name="adj4" fmla="val 126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FF9E51-7F97-4019-B0F1-4A72A7950C20}"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3BD3E-E38E-4745-824A-2E8C57135676}" type="slidenum">
              <a:rPr lang="en-US" smtClean="0"/>
              <a:t>‹#›</a:t>
            </a:fld>
            <a:endParaRPr lang="en-US"/>
          </a:p>
        </p:txBody>
      </p:sp>
    </p:spTree>
    <p:extLst>
      <p:ext uri="{BB962C8B-B14F-4D97-AF65-F5344CB8AC3E}">
        <p14:creationId xmlns:p14="http://schemas.microsoft.com/office/powerpoint/2010/main" val="2718623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F9E51-7F97-4019-B0F1-4A72A7950C20}"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3BD3E-E38E-4745-824A-2E8C57135676}" type="slidenum">
              <a:rPr lang="en-US" smtClean="0"/>
              <a:t>‹#›</a:t>
            </a:fld>
            <a:endParaRPr lang="en-US"/>
          </a:p>
        </p:txBody>
      </p:sp>
    </p:spTree>
    <p:extLst>
      <p:ext uri="{BB962C8B-B14F-4D97-AF65-F5344CB8AC3E}">
        <p14:creationId xmlns:p14="http://schemas.microsoft.com/office/powerpoint/2010/main" val="18671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F9E51-7F97-4019-B0F1-4A72A7950C20}"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3BD3E-E38E-4745-824A-2E8C57135676}" type="slidenum">
              <a:rPr lang="en-US" smtClean="0"/>
              <a:t>‹#›</a:t>
            </a:fld>
            <a:endParaRPr lang="en-US"/>
          </a:p>
        </p:txBody>
      </p:sp>
    </p:spTree>
    <p:extLst>
      <p:ext uri="{BB962C8B-B14F-4D97-AF65-F5344CB8AC3E}">
        <p14:creationId xmlns:p14="http://schemas.microsoft.com/office/powerpoint/2010/main" val="193722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F9E51-7F97-4019-B0F1-4A72A7950C20}"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3BD3E-E38E-4745-824A-2E8C57135676}" type="slidenum">
              <a:rPr lang="en-US" smtClean="0"/>
              <a:t>‹#›</a:t>
            </a:fld>
            <a:endParaRPr lang="en-US"/>
          </a:p>
        </p:txBody>
      </p:sp>
    </p:spTree>
    <p:extLst>
      <p:ext uri="{BB962C8B-B14F-4D97-AF65-F5344CB8AC3E}">
        <p14:creationId xmlns:p14="http://schemas.microsoft.com/office/powerpoint/2010/main" val="237301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FF9E51-7F97-4019-B0F1-4A72A7950C20}"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3BD3E-E38E-4745-824A-2E8C57135676}" type="slidenum">
              <a:rPr lang="en-US" smtClean="0"/>
              <a:t>‹#›</a:t>
            </a:fld>
            <a:endParaRPr lang="en-US"/>
          </a:p>
        </p:txBody>
      </p:sp>
    </p:spTree>
    <p:extLst>
      <p:ext uri="{BB962C8B-B14F-4D97-AF65-F5344CB8AC3E}">
        <p14:creationId xmlns:p14="http://schemas.microsoft.com/office/powerpoint/2010/main" val="416758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FF9E51-7F97-4019-B0F1-4A72A7950C20}"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3BD3E-E38E-4745-824A-2E8C57135676}" type="slidenum">
              <a:rPr lang="en-US" smtClean="0"/>
              <a:t>‹#›</a:t>
            </a:fld>
            <a:endParaRPr lang="en-US"/>
          </a:p>
        </p:txBody>
      </p:sp>
    </p:spTree>
    <p:extLst>
      <p:ext uri="{BB962C8B-B14F-4D97-AF65-F5344CB8AC3E}">
        <p14:creationId xmlns:p14="http://schemas.microsoft.com/office/powerpoint/2010/main" val="163399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FF9E51-7F97-4019-B0F1-4A72A7950C20}"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3BD3E-E38E-4745-824A-2E8C57135676}" type="slidenum">
              <a:rPr lang="en-US" smtClean="0"/>
              <a:t>‹#›</a:t>
            </a:fld>
            <a:endParaRPr lang="en-US"/>
          </a:p>
        </p:txBody>
      </p:sp>
    </p:spTree>
    <p:extLst>
      <p:ext uri="{BB962C8B-B14F-4D97-AF65-F5344CB8AC3E}">
        <p14:creationId xmlns:p14="http://schemas.microsoft.com/office/powerpoint/2010/main" val="388696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FF9E51-7F97-4019-B0F1-4A72A7950C20}"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3BD3E-E38E-4745-824A-2E8C57135676}" type="slidenum">
              <a:rPr lang="en-US" smtClean="0"/>
              <a:t>‹#›</a:t>
            </a:fld>
            <a:endParaRPr lang="en-US"/>
          </a:p>
        </p:txBody>
      </p:sp>
    </p:spTree>
    <p:extLst>
      <p:ext uri="{BB962C8B-B14F-4D97-AF65-F5344CB8AC3E}">
        <p14:creationId xmlns:p14="http://schemas.microsoft.com/office/powerpoint/2010/main" val="214563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F9E51-7F97-4019-B0F1-4A72A7950C20}"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3BD3E-E38E-4745-824A-2E8C57135676}" type="slidenum">
              <a:rPr lang="en-US" smtClean="0"/>
              <a:t>‹#›</a:t>
            </a:fld>
            <a:endParaRPr lang="en-US"/>
          </a:p>
        </p:txBody>
      </p:sp>
    </p:spTree>
    <p:extLst>
      <p:ext uri="{BB962C8B-B14F-4D97-AF65-F5344CB8AC3E}">
        <p14:creationId xmlns:p14="http://schemas.microsoft.com/office/powerpoint/2010/main" val="83032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FF9E51-7F97-4019-B0F1-4A72A7950C20}"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3BD3E-E38E-4745-824A-2E8C57135676}" type="slidenum">
              <a:rPr lang="en-US" smtClean="0"/>
              <a:t>‹#›</a:t>
            </a:fld>
            <a:endParaRPr lang="en-US"/>
          </a:p>
        </p:txBody>
      </p:sp>
    </p:spTree>
    <p:extLst>
      <p:ext uri="{BB962C8B-B14F-4D97-AF65-F5344CB8AC3E}">
        <p14:creationId xmlns:p14="http://schemas.microsoft.com/office/powerpoint/2010/main" val="331179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FF9E51-7F97-4019-B0F1-4A72A7950C20}"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3BD3E-E38E-4745-824A-2E8C57135676}" type="slidenum">
              <a:rPr lang="en-US" smtClean="0"/>
              <a:t>‹#›</a:t>
            </a:fld>
            <a:endParaRPr lang="en-US"/>
          </a:p>
        </p:txBody>
      </p:sp>
    </p:spTree>
    <p:extLst>
      <p:ext uri="{BB962C8B-B14F-4D97-AF65-F5344CB8AC3E}">
        <p14:creationId xmlns:p14="http://schemas.microsoft.com/office/powerpoint/2010/main" val="361143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F9E51-7F97-4019-B0F1-4A72A7950C20}" type="datetimeFigureOut">
              <a:rPr lang="en-US" smtClean="0"/>
              <a:t>4/22/2023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3BD3E-E38E-4745-824A-2E8C57135676}" type="slidenum">
              <a:rPr lang="en-US" smtClean="0"/>
              <a:t>‹#›</a:t>
            </a:fld>
            <a:endParaRPr lang="en-US"/>
          </a:p>
        </p:txBody>
      </p:sp>
    </p:spTree>
    <p:extLst>
      <p:ext uri="{BB962C8B-B14F-4D97-AF65-F5344CB8AC3E}">
        <p14:creationId xmlns:p14="http://schemas.microsoft.com/office/powerpoint/2010/main" val="290984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fingerprint in black and white">
            <a:extLst>
              <a:ext uri="{FF2B5EF4-FFF2-40B4-BE49-F238E27FC236}">
                <a16:creationId xmlns:a16="http://schemas.microsoft.com/office/drawing/2014/main" id="{BCEA23A7-4A5A-F76D-1C82-5D798F04473B}"/>
              </a:ext>
            </a:extLst>
          </p:cNvPr>
          <p:cNvPicPr>
            <a:picLocks noChangeAspect="1"/>
          </p:cNvPicPr>
          <p:nvPr/>
        </p:nvPicPr>
        <p:blipFill rotWithShape="1">
          <a:blip r:embed="rId2"/>
          <a:srcRect t="15730"/>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9078562" cy="2387600"/>
          </a:xfrm>
        </p:spPr>
        <p:txBody>
          <a:bodyPr>
            <a:normAutofit/>
          </a:bodyPr>
          <a:lstStyle/>
          <a:p>
            <a:pPr algn="l"/>
            <a:r>
              <a:rPr lang="en-US" sz="6600" b="1">
                <a:latin typeface="Arial Black" panose="020B0A04020102020204" pitchFamily="34" charset="0"/>
              </a:rPr>
              <a:t>Image Identification</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anchor="ctr">
            <a:normAutofit/>
          </a:bodyPr>
          <a:lstStyle/>
          <a:p>
            <a:pPr algn="l"/>
            <a:endParaRPr lang="en-US"/>
          </a:p>
        </p:txBody>
      </p:sp>
    </p:spTree>
    <p:extLst>
      <p:ext uri="{BB962C8B-B14F-4D97-AF65-F5344CB8AC3E}">
        <p14:creationId xmlns:p14="http://schemas.microsoft.com/office/powerpoint/2010/main" val="3226118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45072" y="1289765"/>
            <a:ext cx="3651101" cy="4270963"/>
          </a:xfrm>
        </p:spPr>
        <p:txBody>
          <a:bodyPr anchor="ctr">
            <a:normAutofit/>
          </a:bodyPr>
          <a:lstStyle/>
          <a:p>
            <a:pPr algn="ctr"/>
            <a:r>
              <a:rPr lang="en-US" sz="3900" b="1">
                <a:solidFill>
                  <a:srgbClr val="FFFFFF"/>
                </a:solidFill>
                <a:latin typeface="Arial Black" panose="020B0A04020102020204" pitchFamily="34" charset="0"/>
              </a:rPr>
              <a:t>Introduction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p:cNvSpPr>
            <a:spLocks noGrp="1"/>
          </p:cNvSpPr>
          <p:nvPr>
            <p:ph idx="1"/>
          </p:nvPr>
        </p:nvSpPr>
        <p:spPr>
          <a:xfrm>
            <a:off x="6297233" y="518400"/>
            <a:ext cx="4771607" cy="5837949"/>
          </a:xfrm>
        </p:spPr>
        <p:txBody>
          <a:bodyPr anchor="ctr">
            <a:normAutofit/>
          </a:bodyPr>
          <a:lstStyle/>
          <a:p>
            <a:pPr marL="0" indent="0">
              <a:buNone/>
            </a:pPr>
            <a:r>
              <a:rPr lang="en-US" sz="2000" dirty="0">
                <a:solidFill>
                  <a:schemeClr val="tx1">
                    <a:alpha val="80000"/>
                  </a:schemeClr>
                </a:solidFill>
              </a:rPr>
              <a:t>Image identification, also known as image recognition, is the process of automatically identifying and detecting objects or patterns within digital images. This is typically accomplished using machine learning algorithms and computer vision techniques that analyze the visual features of an image, such as colors, textures, shapes, and edges, to identify specific objects or attributes within the image.</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238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88062" y="381935"/>
            <a:ext cx="9356106" cy="897885"/>
          </a:xfrm>
        </p:spPr>
        <p:txBody>
          <a:bodyPr anchor="t">
            <a:normAutofit fontScale="90000"/>
          </a:bodyPr>
          <a:lstStyle/>
          <a:p>
            <a:r>
              <a:rPr lang="en-US" sz="6600" b="1" dirty="0">
                <a:latin typeface="Arial Black" panose="020B0A04020102020204" pitchFamily="34" charset="0"/>
              </a:rPr>
              <a:t>Steps to follow</a:t>
            </a:r>
          </a:p>
        </p:txBody>
      </p:sp>
      <p:grpSp>
        <p:nvGrpSpPr>
          <p:cNvPr id="35" name="Group 34">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3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40"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8734B25-5854-E2CF-F453-C327DDDEA8EA}"/>
              </a:ext>
            </a:extLst>
          </p:cNvPr>
          <p:cNvGraphicFramePr>
            <a:graphicFrameLocks noGrp="1"/>
          </p:cNvGraphicFramePr>
          <p:nvPr>
            <p:ph idx="1"/>
            <p:extLst>
              <p:ext uri="{D42A27DB-BD31-4B8C-83A1-F6EECF244321}">
                <p14:modId xmlns:p14="http://schemas.microsoft.com/office/powerpoint/2010/main" val="3152971828"/>
              </p:ext>
            </p:extLst>
          </p:nvPr>
        </p:nvGraphicFramePr>
        <p:xfrm>
          <a:off x="878576" y="1392245"/>
          <a:ext cx="10586595" cy="5083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09216F1-4C96-CA51-F9B0-E31BEF2382BD}"/>
              </a:ext>
            </a:extLst>
          </p:cNvPr>
          <p:cNvSpPr txBox="1"/>
          <p:nvPr/>
        </p:nvSpPr>
        <p:spPr>
          <a:xfrm>
            <a:off x="1332906" y="1761732"/>
            <a:ext cx="833511" cy="369332"/>
          </a:xfrm>
          <a:prstGeom prst="rect">
            <a:avLst/>
          </a:prstGeom>
          <a:noFill/>
        </p:spPr>
        <p:txBody>
          <a:bodyPr wrap="square">
            <a:spAutoFit/>
          </a:bodyPr>
          <a:lstStyle/>
          <a:p>
            <a:pPr lvl="0"/>
            <a:r>
              <a:rPr lang="en-US" b="1" dirty="0"/>
              <a:t>Image</a:t>
            </a:r>
            <a:endParaRPr lang="en-IN" dirty="0"/>
          </a:p>
        </p:txBody>
      </p:sp>
      <p:sp>
        <p:nvSpPr>
          <p:cNvPr id="7" name="TextBox 6">
            <a:extLst>
              <a:ext uri="{FF2B5EF4-FFF2-40B4-BE49-F238E27FC236}">
                <a16:creationId xmlns:a16="http://schemas.microsoft.com/office/drawing/2014/main" id="{27B0C175-5E4B-A31F-5EB1-51189BB1F4E4}"/>
              </a:ext>
            </a:extLst>
          </p:cNvPr>
          <p:cNvSpPr txBox="1"/>
          <p:nvPr/>
        </p:nvSpPr>
        <p:spPr>
          <a:xfrm>
            <a:off x="4130032" y="1761732"/>
            <a:ext cx="990601" cy="369332"/>
          </a:xfrm>
          <a:prstGeom prst="rect">
            <a:avLst/>
          </a:prstGeom>
          <a:noFill/>
        </p:spPr>
        <p:txBody>
          <a:bodyPr wrap="square">
            <a:spAutoFit/>
          </a:bodyPr>
          <a:lstStyle/>
          <a:p>
            <a:pPr lvl="0"/>
            <a:r>
              <a:rPr lang="en-US" b="1" dirty="0"/>
              <a:t>Gather</a:t>
            </a:r>
            <a:endParaRPr lang="en-IN" dirty="0"/>
          </a:p>
        </p:txBody>
      </p:sp>
      <p:sp>
        <p:nvSpPr>
          <p:cNvPr id="8" name="TextBox 7">
            <a:extLst>
              <a:ext uri="{FF2B5EF4-FFF2-40B4-BE49-F238E27FC236}">
                <a16:creationId xmlns:a16="http://schemas.microsoft.com/office/drawing/2014/main" id="{5258ECD8-F03E-2C96-5CB6-686B52EEDBFB}"/>
              </a:ext>
            </a:extLst>
          </p:cNvPr>
          <p:cNvSpPr txBox="1"/>
          <p:nvPr/>
        </p:nvSpPr>
        <p:spPr>
          <a:xfrm>
            <a:off x="6873817" y="1782642"/>
            <a:ext cx="1299504" cy="369332"/>
          </a:xfrm>
          <a:prstGeom prst="rect">
            <a:avLst/>
          </a:prstGeom>
          <a:noFill/>
        </p:spPr>
        <p:txBody>
          <a:bodyPr wrap="square">
            <a:spAutoFit/>
          </a:bodyPr>
          <a:lstStyle/>
          <a:p>
            <a:pPr lvl="0"/>
            <a:r>
              <a:rPr lang="en-US" b="1" dirty="0"/>
              <a:t>Pre-Process</a:t>
            </a:r>
            <a:endParaRPr lang="en-IN" dirty="0"/>
          </a:p>
        </p:txBody>
      </p:sp>
      <p:sp>
        <p:nvSpPr>
          <p:cNvPr id="10" name="TextBox 9">
            <a:extLst>
              <a:ext uri="{FF2B5EF4-FFF2-40B4-BE49-F238E27FC236}">
                <a16:creationId xmlns:a16="http://schemas.microsoft.com/office/drawing/2014/main" id="{60A99EB9-FC2C-48BB-BEDD-A4AE604F6696}"/>
              </a:ext>
            </a:extLst>
          </p:cNvPr>
          <p:cNvSpPr txBox="1"/>
          <p:nvPr/>
        </p:nvSpPr>
        <p:spPr>
          <a:xfrm>
            <a:off x="9696441" y="1782642"/>
            <a:ext cx="1299504" cy="369332"/>
          </a:xfrm>
          <a:prstGeom prst="rect">
            <a:avLst/>
          </a:prstGeom>
          <a:noFill/>
        </p:spPr>
        <p:txBody>
          <a:bodyPr wrap="square">
            <a:spAutoFit/>
          </a:bodyPr>
          <a:lstStyle/>
          <a:p>
            <a:pPr lvl="0"/>
            <a:r>
              <a:rPr lang="en-US" b="1" dirty="0"/>
              <a:t>Feature</a:t>
            </a:r>
            <a:endParaRPr lang="en-IN" dirty="0"/>
          </a:p>
        </p:txBody>
      </p:sp>
      <p:sp>
        <p:nvSpPr>
          <p:cNvPr id="15" name="TextBox 14">
            <a:extLst>
              <a:ext uri="{FF2B5EF4-FFF2-40B4-BE49-F238E27FC236}">
                <a16:creationId xmlns:a16="http://schemas.microsoft.com/office/drawing/2014/main" id="{1E13FE23-4646-82A6-652F-57BCD54F02E5}"/>
              </a:ext>
            </a:extLst>
          </p:cNvPr>
          <p:cNvSpPr txBox="1"/>
          <p:nvPr/>
        </p:nvSpPr>
        <p:spPr>
          <a:xfrm>
            <a:off x="1205716" y="5666136"/>
            <a:ext cx="1710057" cy="369332"/>
          </a:xfrm>
          <a:prstGeom prst="rect">
            <a:avLst/>
          </a:prstGeom>
          <a:noFill/>
        </p:spPr>
        <p:txBody>
          <a:bodyPr wrap="square">
            <a:spAutoFit/>
          </a:bodyPr>
          <a:lstStyle/>
          <a:p>
            <a:pPr lvl="0"/>
            <a:r>
              <a:rPr lang="en-US" b="1" dirty="0"/>
              <a:t>Model selection</a:t>
            </a:r>
            <a:endParaRPr lang="en-IN" dirty="0"/>
          </a:p>
        </p:txBody>
      </p:sp>
      <p:sp>
        <p:nvSpPr>
          <p:cNvPr id="17" name="TextBox 16">
            <a:extLst>
              <a:ext uri="{FF2B5EF4-FFF2-40B4-BE49-F238E27FC236}">
                <a16:creationId xmlns:a16="http://schemas.microsoft.com/office/drawing/2014/main" id="{684D017F-9D31-91F4-E1FE-A91582D37BDF}"/>
              </a:ext>
            </a:extLst>
          </p:cNvPr>
          <p:cNvSpPr txBox="1"/>
          <p:nvPr/>
        </p:nvSpPr>
        <p:spPr>
          <a:xfrm>
            <a:off x="4364832" y="5630753"/>
            <a:ext cx="990601" cy="369332"/>
          </a:xfrm>
          <a:prstGeom prst="rect">
            <a:avLst/>
          </a:prstGeom>
          <a:noFill/>
        </p:spPr>
        <p:txBody>
          <a:bodyPr wrap="square">
            <a:spAutoFit/>
          </a:bodyPr>
          <a:lstStyle/>
          <a:p>
            <a:pPr lvl="0"/>
            <a:r>
              <a:rPr lang="en-US" b="1" dirty="0"/>
              <a:t>Training</a:t>
            </a:r>
            <a:endParaRPr lang="en-IN" dirty="0"/>
          </a:p>
        </p:txBody>
      </p:sp>
      <p:sp>
        <p:nvSpPr>
          <p:cNvPr id="18" name="TextBox 17">
            <a:extLst>
              <a:ext uri="{FF2B5EF4-FFF2-40B4-BE49-F238E27FC236}">
                <a16:creationId xmlns:a16="http://schemas.microsoft.com/office/drawing/2014/main" id="{855A441A-C359-9ACE-DC21-7D5D9266A028}"/>
              </a:ext>
            </a:extLst>
          </p:cNvPr>
          <p:cNvSpPr txBox="1"/>
          <p:nvPr/>
        </p:nvSpPr>
        <p:spPr>
          <a:xfrm>
            <a:off x="6631261" y="5630753"/>
            <a:ext cx="1894699" cy="369332"/>
          </a:xfrm>
          <a:prstGeom prst="rect">
            <a:avLst/>
          </a:prstGeom>
          <a:noFill/>
        </p:spPr>
        <p:txBody>
          <a:bodyPr wrap="square">
            <a:spAutoFit/>
          </a:bodyPr>
          <a:lstStyle/>
          <a:p>
            <a:pPr lvl="0"/>
            <a:r>
              <a:rPr lang="en-US" b="1" dirty="0"/>
              <a:t>Model Evaluation</a:t>
            </a:r>
            <a:endParaRPr lang="en-IN" dirty="0"/>
          </a:p>
        </p:txBody>
      </p:sp>
      <p:sp>
        <p:nvSpPr>
          <p:cNvPr id="19" name="TextBox 18">
            <a:extLst>
              <a:ext uri="{FF2B5EF4-FFF2-40B4-BE49-F238E27FC236}">
                <a16:creationId xmlns:a16="http://schemas.microsoft.com/office/drawing/2014/main" id="{A0749B0D-2454-E0AD-1A22-CB6309946217}"/>
              </a:ext>
            </a:extLst>
          </p:cNvPr>
          <p:cNvSpPr txBox="1"/>
          <p:nvPr/>
        </p:nvSpPr>
        <p:spPr>
          <a:xfrm>
            <a:off x="9931241" y="5651663"/>
            <a:ext cx="1299504" cy="369332"/>
          </a:xfrm>
          <a:prstGeom prst="rect">
            <a:avLst/>
          </a:prstGeom>
          <a:noFill/>
        </p:spPr>
        <p:txBody>
          <a:bodyPr wrap="square">
            <a:spAutoFit/>
          </a:bodyPr>
          <a:lstStyle/>
          <a:p>
            <a:pPr lvl="0"/>
            <a:r>
              <a:rPr lang="en-US" b="1" dirty="0"/>
              <a:t>Deploy</a:t>
            </a:r>
            <a:endParaRPr lang="en-IN" dirty="0"/>
          </a:p>
        </p:txBody>
      </p:sp>
    </p:spTree>
    <p:extLst>
      <p:ext uri="{BB962C8B-B14F-4D97-AF65-F5344CB8AC3E}">
        <p14:creationId xmlns:p14="http://schemas.microsoft.com/office/powerpoint/2010/main" val="114337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lack" panose="020B0A04020102020204" pitchFamily="34" charset="0"/>
              </a:rPr>
              <a:t>Algorithms to achieve Image Identification</a:t>
            </a:r>
          </a:p>
        </p:txBody>
      </p:sp>
      <p:graphicFrame>
        <p:nvGraphicFramePr>
          <p:cNvPr id="21" name="Content Placeholder 2">
            <a:extLst>
              <a:ext uri="{FF2B5EF4-FFF2-40B4-BE49-F238E27FC236}">
                <a16:creationId xmlns:a16="http://schemas.microsoft.com/office/drawing/2014/main" id="{08BD1120-D5F4-ED86-DB5A-A839EB9D8214}"/>
              </a:ext>
            </a:extLst>
          </p:cNvPr>
          <p:cNvGraphicFramePr>
            <a:graphicFrameLocks noGrp="1"/>
          </p:cNvGraphicFramePr>
          <p:nvPr>
            <p:ph idx="1"/>
            <p:extLst>
              <p:ext uri="{D42A27DB-BD31-4B8C-83A1-F6EECF244321}">
                <p14:modId xmlns:p14="http://schemas.microsoft.com/office/powerpoint/2010/main" val="3072728531"/>
              </p:ext>
            </p:extLst>
          </p:nvPr>
        </p:nvGraphicFramePr>
        <p:xfrm>
          <a:off x="838200" y="1825624"/>
          <a:ext cx="11063068" cy="5032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26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b="1">
                <a:solidFill>
                  <a:srgbClr val="FFFFFF"/>
                </a:solidFill>
                <a:latin typeface="Arial Black" panose="020B0A04020102020204" pitchFamily="34" charset="0"/>
              </a:rPr>
              <a:t>Benefits</a:t>
            </a:r>
          </a:p>
        </p:txBody>
      </p:sp>
      <p:sp>
        <p:nvSpPr>
          <p:cNvPr id="3" name="Content Placeholder 2"/>
          <p:cNvSpPr>
            <a:spLocks noGrp="1"/>
          </p:cNvSpPr>
          <p:nvPr>
            <p:ph idx="1"/>
          </p:nvPr>
        </p:nvSpPr>
        <p:spPr>
          <a:xfrm>
            <a:off x="229675" y="1885279"/>
            <a:ext cx="11732646" cy="4671491"/>
          </a:xfrm>
        </p:spPr>
        <p:txBody>
          <a:bodyPr anchor="ctr">
            <a:normAutofit/>
          </a:bodyPr>
          <a:lstStyle/>
          <a:p>
            <a:pPr lvl="0"/>
            <a:r>
              <a:rPr lang="en-US" sz="2000" b="1" dirty="0"/>
              <a:t>Efficiency</a:t>
            </a:r>
            <a:r>
              <a:rPr lang="en-US" sz="2000" dirty="0"/>
              <a:t>: Image identification can automate the process of analyzing large volumes of images, reducing the time and cost of manual analysis.</a:t>
            </a:r>
          </a:p>
          <a:p>
            <a:pPr lvl="0"/>
            <a:r>
              <a:rPr lang="en-US" sz="2000" b="1" dirty="0"/>
              <a:t>Accuracy</a:t>
            </a:r>
            <a:r>
              <a:rPr lang="en-US" sz="2000" dirty="0"/>
              <a:t>: Image identification algorithms can be highly accurate and can often identify objects or patterns within images that may be difficult or impossible for humans to detect.</a:t>
            </a:r>
          </a:p>
          <a:p>
            <a:pPr lvl="0"/>
            <a:r>
              <a:rPr lang="en-US" sz="2000" b="1" dirty="0"/>
              <a:t>Scalability</a:t>
            </a:r>
            <a:r>
              <a:rPr lang="en-US" sz="2000" dirty="0"/>
              <a:t>: Image identification can be easily scaled up to handle large datasets of images, making it suitable for use in applications such as social media, e-commerce, and healthcare.</a:t>
            </a:r>
          </a:p>
          <a:p>
            <a:pPr lvl="0"/>
            <a:r>
              <a:rPr lang="en-US" sz="2000" b="1" dirty="0"/>
              <a:t>Improved decision-making</a:t>
            </a:r>
            <a:r>
              <a:rPr lang="en-US" sz="2000" dirty="0"/>
              <a:t>: Image identification can provide valuable insights and information that can improve decision-making in a variety of industries, including manufacturing, agriculture, and security.</a:t>
            </a:r>
          </a:p>
          <a:p>
            <a:pPr lvl="0"/>
            <a:r>
              <a:rPr lang="en-US" sz="2000" b="1" dirty="0"/>
              <a:t>Increased safety</a:t>
            </a:r>
            <a:r>
              <a:rPr lang="en-US" sz="2000" dirty="0"/>
              <a:t>: Image identification can be used to detect potential safety hazards in environments such as construction sites or manufacturing facilities, and to monitor and prevent accidents.</a:t>
            </a:r>
          </a:p>
          <a:p>
            <a:pPr lvl="0"/>
            <a:r>
              <a:rPr lang="en-US" sz="2000" b="1" dirty="0"/>
              <a:t>Enhanced user experience</a:t>
            </a:r>
            <a:r>
              <a:rPr lang="en-US" sz="2000" dirty="0"/>
              <a:t>: Image identification can improve the user experience in applications such as e-commerce, by providing personalized recommendations based on the user's image preferences.</a:t>
            </a:r>
          </a:p>
        </p:txBody>
      </p:sp>
    </p:spTree>
    <p:extLst>
      <p:ext uri="{BB962C8B-B14F-4D97-AF65-F5344CB8AC3E}">
        <p14:creationId xmlns:p14="http://schemas.microsoft.com/office/powerpoint/2010/main" val="30559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anchor="b">
            <a:normAutofit/>
          </a:bodyPr>
          <a:lstStyle/>
          <a:p>
            <a:r>
              <a:rPr lang="en-US" sz="3000" b="1">
                <a:latin typeface="Arial Black" panose="020B0A04020102020204" pitchFamily="34" charset="0"/>
              </a:rPr>
              <a:t>Disadvantages</a:t>
            </a:r>
          </a:p>
        </p:txBody>
      </p:sp>
      <p:sp>
        <p:nvSpPr>
          <p:cNvPr id="4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5">
            <a:extLst>
              <a:ext uri="{FF2B5EF4-FFF2-40B4-BE49-F238E27FC236}">
                <a16:creationId xmlns:a16="http://schemas.microsoft.com/office/drawing/2014/main" id="{27504569-29FF-E5F3-6D22-11304EDBB4FA}"/>
              </a:ext>
            </a:extLst>
          </p:cNvPr>
          <p:cNvSpPr>
            <a:spLocks noGrp="1"/>
          </p:cNvSpPr>
          <p:nvPr>
            <p:ph idx="1"/>
          </p:nvPr>
        </p:nvSpPr>
        <p:spPr>
          <a:xfrm>
            <a:off x="630936" y="2807208"/>
            <a:ext cx="3429000" cy="3410712"/>
          </a:xfrm>
        </p:spPr>
        <p:txBody>
          <a:bodyPr anchor="t">
            <a:normAutofit/>
          </a:bodyPr>
          <a:lstStyle/>
          <a:p>
            <a:pPr lvl="0"/>
            <a:r>
              <a:rPr lang="en-US" sz="2400" dirty="0"/>
              <a:t>Limited accuracy</a:t>
            </a:r>
          </a:p>
          <a:p>
            <a:pPr lvl="0"/>
            <a:r>
              <a:rPr lang="en-US" sz="2400" dirty="0"/>
              <a:t>Bias</a:t>
            </a:r>
          </a:p>
          <a:p>
            <a:pPr lvl="0"/>
            <a:r>
              <a:rPr lang="en-US" sz="2400" dirty="0"/>
              <a:t>Data requirements</a:t>
            </a:r>
          </a:p>
          <a:p>
            <a:pPr lvl="0"/>
            <a:r>
              <a:rPr lang="en-US" sz="2400" dirty="0"/>
              <a:t>Computing resources</a:t>
            </a:r>
          </a:p>
          <a:p>
            <a:pPr lvl="0"/>
            <a:r>
              <a:rPr lang="en-US" sz="2400" dirty="0"/>
              <a:t>Interpretability</a:t>
            </a:r>
          </a:p>
          <a:p>
            <a:pPr lvl="0"/>
            <a:r>
              <a:rPr lang="en-US" sz="2400" dirty="0"/>
              <a:t>Privacy concerns</a:t>
            </a:r>
          </a:p>
          <a:p>
            <a:endParaRPr lang="en-IN" sz="2400" dirty="0"/>
          </a:p>
        </p:txBody>
      </p:sp>
      <p:pic>
        <p:nvPicPr>
          <p:cNvPr id="28" name="Graphic 27" descr="Thumbs Up Sign">
            <a:extLst>
              <a:ext uri="{FF2B5EF4-FFF2-40B4-BE49-F238E27FC236}">
                <a16:creationId xmlns:a16="http://schemas.microsoft.com/office/drawing/2014/main" id="{50B0D65F-9790-6039-6DD4-8112EF45DB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6696697" y="1832068"/>
            <a:ext cx="3193864" cy="3193864"/>
          </a:xfrm>
          <a:prstGeom prst="rect">
            <a:avLst/>
          </a:prstGeom>
        </p:spPr>
      </p:pic>
    </p:spTree>
    <p:extLst>
      <p:ext uri="{BB962C8B-B14F-4D97-AF65-F5344CB8AC3E}">
        <p14:creationId xmlns:p14="http://schemas.microsoft.com/office/powerpoint/2010/main" val="111035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b="1">
                <a:solidFill>
                  <a:srgbClr val="FFFFFF"/>
                </a:solidFill>
                <a:latin typeface="Arial Black" panose="020B0A04020102020204" pitchFamily="34" charset="0"/>
              </a:rPr>
              <a:t>Conclusion</a:t>
            </a:r>
          </a:p>
        </p:txBody>
      </p:sp>
      <p:sp>
        <p:nvSpPr>
          <p:cNvPr id="25" name="Content Placeholder 2"/>
          <p:cNvSpPr>
            <a:spLocks noGrp="1"/>
          </p:cNvSpPr>
          <p:nvPr>
            <p:ph idx="1"/>
          </p:nvPr>
        </p:nvSpPr>
        <p:spPr>
          <a:xfrm>
            <a:off x="838200" y="2586789"/>
            <a:ext cx="10515600" cy="3590174"/>
          </a:xfrm>
        </p:spPr>
        <p:txBody>
          <a:bodyPr>
            <a:normAutofit/>
          </a:bodyPr>
          <a:lstStyle/>
          <a:p>
            <a:pPr marL="0" indent="0">
              <a:buNone/>
            </a:pPr>
            <a:r>
              <a:rPr lang="en-US" sz="2000" dirty="0"/>
              <a:t>Image identification using machine learning is a process of training algorithms to recognize and classify images based on patterns and features found in large datasets. Machine learning algorithms such as Convolutional Neural Networks (CNNs) have revolutionized the field of image identification, allowing computers to recognize and classify images with increasing accuracy and speed. </a:t>
            </a:r>
          </a:p>
          <a:p>
            <a:pPr marL="0" indent="0">
              <a:buNone/>
            </a:pPr>
            <a:r>
              <a:rPr lang="en-US" sz="2000" dirty="0"/>
              <a:t>This technology has a wide range of applications in industries such as healthcare, finance, and retail, allowing organizations to make data-driven decisions based on image data. However, there are also limitations to image identification, including the need for large amounts of high-quality training data, the potential for bias and errors in the algorithms, and ethical concerns around privacy and fairness. </a:t>
            </a:r>
          </a:p>
          <a:p>
            <a:pPr marL="0" indent="0">
              <a:buNone/>
            </a:pPr>
            <a:r>
              <a:rPr lang="en-US" sz="2000" dirty="0"/>
              <a:t>Overall, image identification using machine learning has the potential to provide significant benefits and insights for organizations but requires careful consideration and responsible use.</a:t>
            </a:r>
          </a:p>
        </p:txBody>
      </p:sp>
    </p:spTree>
    <p:extLst>
      <p:ext uri="{BB962C8B-B14F-4D97-AF65-F5344CB8AC3E}">
        <p14:creationId xmlns:p14="http://schemas.microsoft.com/office/powerpoint/2010/main" val="1303028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1338</TotalTime>
  <Words>648</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Calibri Light</vt:lpstr>
      <vt:lpstr>Office Theme</vt:lpstr>
      <vt:lpstr>Image Identification</vt:lpstr>
      <vt:lpstr>Introduction</vt:lpstr>
      <vt:lpstr>Steps to follow</vt:lpstr>
      <vt:lpstr>Algorithms to achieve Image Identification</vt:lpstr>
      <vt:lpstr>Benefits</vt:lpstr>
      <vt:lpstr>Disadvantages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Anupriya</dc:creator>
  <cp:lastModifiedBy>Saurabh.Kumar</cp:lastModifiedBy>
  <cp:revision>5</cp:revision>
  <dcterms:created xsi:type="dcterms:W3CDTF">2023-04-21T09:40:52Z</dcterms:created>
  <dcterms:modified xsi:type="dcterms:W3CDTF">2023-04-22T08:10:28Z</dcterms:modified>
</cp:coreProperties>
</file>